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notesSlides/notesSlide1.xml" ContentType="application/vnd.openxmlformats-officedocument.presentationml.notesSlide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notesSlides/notesSlide2.xml" ContentType="application/vnd.openxmlformats-officedocument.presentationml.notesSlide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notesSlides/notesSlide3.xml" ContentType="application/vnd.openxmlformats-officedocument.presentationml.notesSlide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notesSlides/notesSlide4.xml" ContentType="application/vnd.openxmlformats-officedocument.presentationml.notesSlide+xml"/>
  <Override PartName="/ppt/tags/tag11.xml" ContentType="application/vnd.openxmlformats-officedocument.presentationml.tags+xml"/>
  <Override PartName="/ppt/notesSlides/notesSlide5.xml" ContentType="application/vnd.openxmlformats-officedocument.presentationml.notesSlide+xml"/>
  <Override PartName="/ppt/tags/tag12.xml" ContentType="application/vnd.openxmlformats-officedocument.presentationml.tags+xml"/>
  <Override PartName="/ppt/notesSlides/notesSlide6.xml" ContentType="application/vnd.openxmlformats-officedocument.presentationml.notesSlide+xml"/>
  <Override PartName="/ppt/tags/tag13.xml" ContentType="application/vnd.openxmlformats-officedocument.presentationml.tags+xml"/>
  <Override PartName="/ppt/notesSlides/notesSlide7.xml" ContentType="application/vnd.openxmlformats-officedocument.presentationml.notesSlide+xml"/>
  <Override PartName="/ppt/tags/tag14.xml" ContentType="application/vnd.openxmlformats-officedocument.presentationml.tags+xml"/>
  <Override PartName="/ppt/notesSlides/notesSlide8.xml" ContentType="application/vnd.openxmlformats-officedocument.presentationml.notesSlide+xml"/>
  <Override PartName="/ppt/tags/tag15.xml" ContentType="application/vnd.openxmlformats-officedocument.presentationml.tags+xml"/>
  <Override PartName="/ppt/notesSlides/notesSlide9.xml" ContentType="application/vnd.openxmlformats-officedocument.presentationml.notesSlide+xml"/>
  <Override PartName="/ppt/tags/tag16.xml" ContentType="application/vnd.openxmlformats-officedocument.presentationml.tags+xml"/>
  <Override PartName="/ppt/notesSlides/notesSlide10.xml" ContentType="application/vnd.openxmlformats-officedocument.presentationml.notesSlide+xml"/>
  <Override PartName="/ppt/tags/tag17.xml" ContentType="application/vnd.openxmlformats-officedocument.presentationml.tags+xml"/>
  <Override PartName="/ppt/notesSlides/notesSlide11.xml" ContentType="application/vnd.openxmlformats-officedocument.presentationml.notesSlide+xml"/>
  <Override PartName="/ppt/tags/tag18.xml" ContentType="application/vnd.openxmlformats-officedocument.presentationml.tags+xml"/>
  <Override PartName="/ppt/notesSlides/notesSlide12.xml" ContentType="application/vnd.openxmlformats-officedocument.presentationml.notesSlide+xml"/>
  <Override PartName="/ppt/tags/tag19.xml" ContentType="application/vnd.openxmlformats-officedocument.presentationml.tags+xml"/>
  <Override PartName="/ppt/notesSlides/notesSlide13.xml" ContentType="application/vnd.openxmlformats-officedocument.presentationml.notesSlide+xml"/>
  <Override PartName="/ppt/tags/tag20.xml" ContentType="application/vnd.openxmlformats-officedocument.presentationml.tags+xml"/>
  <Override PartName="/ppt/notesSlides/notesSlide14.xml" ContentType="application/vnd.openxmlformats-officedocument.presentationml.notesSlide+xml"/>
  <Override PartName="/ppt/tags/tag21.xml" ContentType="application/vnd.openxmlformats-officedocument.presentationml.tags+xml"/>
  <Override PartName="/ppt/notesSlides/notesSlide15.xml" ContentType="application/vnd.openxmlformats-officedocument.presentationml.notesSlide+xml"/>
  <Override PartName="/ppt/tags/tag22.xml" ContentType="application/vnd.openxmlformats-officedocument.presentationml.tags+xml"/>
  <Override PartName="/ppt/notesSlides/notesSlide1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3"/>
  </p:notesMasterIdLst>
  <p:sldIdLst>
    <p:sldId id="284" r:id="rId2"/>
    <p:sldId id="286" r:id="rId3"/>
    <p:sldId id="277" r:id="rId4"/>
    <p:sldId id="285" r:id="rId5"/>
    <p:sldId id="300" r:id="rId6"/>
    <p:sldId id="304" r:id="rId7"/>
    <p:sldId id="303" r:id="rId8"/>
    <p:sldId id="305" r:id="rId9"/>
    <p:sldId id="306" r:id="rId10"/>
    <p:sldId id="279" r:id="rId11"/>
    <p:sldId id="287" r:id="rId12"/>
    <p:sldId id="288" r:id="rId13"/>
    <p:sldId id="289" r:id="rId14"/>
    <p:sldId id="290" r:id="rId15"/>
    <p:sldId id="291" r:id="rId16"/>
    <p:sldId id="292" r:id="rId17"/>
    <p:sldId id="293" r:id="rId18"/>
    <p:sldId id="294" r:id="rId19"/>
    <p:sldId id="295" r:id="rId20"/>
    <p:sldId id="296" r:id="rId21"/>
    <p:sldId id="297" r:id="rId22"/>
  </p:sldIdLst>
  <p:sldSz cx="12192000" cy="6858000"/>
  <p:notesSz cx="6858000" cy="9144000"/>
  <p:custDataLst>
    <p:tags r:id="rId24"/>
  </p:custDataLst>
  <p:defaultTextStyle>
    <a:defPPr>
      <a:defRPr lang="fr-F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Section par défaut" id="{E469DF1B-6BF3-4991-8F40-BE76EC6B5D59}">
          <p14:sldIdLst>
            <p14:sldId id="284"/>
            <p14:sldId id="286"/>
            <p14:sldId id="277"/>
            <p14:sldId id="285"/>
            <p14:sldId id="300"/>
            <p14:sldId id="304"/>
            <p14:sldId id="303"/>
            <p14:sldId id="305"/>
            <p14:sldId id="306"/>
            <p14:sldId id="279"/>
          </p14:sldIdLst>
        </p14:section>
        <p14:section name="Kit graphique" id="{D3020183-9FB9-47E5-9C88-6677A9F104E1}">
          <p14:sldIdLst>
            <p14:sldId id="287"/>
            <p14:sldId id="288"/>
            <p14:sldId id="289"/>
            <p14:sldId id="290"/>
            <p14:sldId id="291"/>
            <p14:sldId id="292"/>
            <p14:sldId id="293"/>
            <p14:sldId id="294"/>
            <p14:sldId id="295"/>
            <p14:sldId id="296"/>
            <p14:sldId id="297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58120"/>
    <a:srgbClr val="48A0D9"/>
    <a:srgbClr val="FFFFFF"/>
    <a:srgbClr val="DBDDDC"/>
    <a:srgbClr val="0C2C3E"/>
    <a:srgbClr val="124F6E"/>
    <a:srgbClr val="0D3A51"/>
    <a:srgbClr val="DADCD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263" autoAdjust="0"/>
    <p:restoredTop sz="80729" autoAdjust="0"/>
  </p:normalViewPr>
  <p:slideViewPr>
    <p:cSldViewPr snapToGrid="0">
      <p:cViewPr varScale="1">
        <p:scale>
          <a:sx n="121" d="100"/>
          <a:sy n="121" d="100"/>
        </p:scale>
        <p:origin x="150" y="9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viewProps" Target="view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ags" Target="tags/tag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notesMaster" Target="notesMasters/notesMaster1.xml"/><Relationship Id="rId28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fr-FR" dirty="0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1430A69-6E97-470C-B1B9-4D14CA1384DD}" type="datetimeFigureOut">
              <a:rPr lang="fr-FR" smtClean="0"/>
              <a:t>26/06/2023</a:t>
            </a:fld>
            <a:endParaRPr lang="fr-FR" dirty="0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fr-FR" dirty="0"/>
          </a:p>
        </p:txBody>
      </p:sp>
      <p:sp>
        <p:nvSpPr>
          <p:cNvPr id="5" name="Espace réservé des not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fr-FR" dirty="0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B7A32F0-C339-42CC-A725-6959B01C44B4}" type="slidenum">
              <a:rPr lang="fr-FR" smtClean="0"/>
              <a:t>‹N°›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57421359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7A32F0-C339-42CC-A725-6959B01C44B4}" type="slidenum">
              <a:rPr lang="fr-FR" smtClean="0"/>
              <a:t>3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29433028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7A32F0-C339-42CC-A725-6959B01C44B4}" type="slidenum">
              <a:rPr lang="fr-FR" smtClean="0"/>
              <a:t>15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48426936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7A32F0-C339-42CC-A725-6959B01C44B4}" type="slidenum">
              <a:rPr lang="fr-FR" smtClean="0"/>
              <a:t>16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32219353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7A32F0-C339-42CC-A725-6959B01C44B4}" type="slidenum">
              <a:rPr lang="fr-FR" smtClean="0"/>
              <a:t>17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18639489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7A32F0-C339-42CC-A725-6959B01C44B4}" type="slidenum">
              <a:rPr lang="fr-FR" smtClean="0"/>
              <a:t>18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5990025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7A32F0-C339-42CC-A725-6959B01C44B4}" type="slidenum">
              <a:rPr lang="fr-FR" smtClean="0"/>
              <a:t>19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07623766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7A32F0-C339-42CC-A725-6959B01C44B4}" type="slidenum">
              <a:rPr lang="fr-FR" smtClean="0"/>
              <a:t>20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07954336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7A32F0-C339-42CC-A725-6959B01C44B4}" type="slidenum">
              <a:rPr lang="fr-FR" smtClean="0"/>
              <a:t>21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7337604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7A32F0-C339-42CC-A725-6959B01C44B4}" type="slidenum">
              <a:rPr lang="fr-FR" smtClean="0"/>
              <a:t>5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40182850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7A32F0-C339-42CC-A725-6959B01C44B4}" type="slidenum">
              <a:rPr lang="fr-FR" smtClean="0"/>
              <a:t>7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52564620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7A32F0-C339-42CC-A725-6959B01C44B4}" type="slidenum">
              <a:rPr lang="fr-FR" smtClean="0"/>
              <a:t>9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33324614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7A32F0-C339-42CC-A725-6959B01C44B4}" type="slidenum">
              <a:rPr lang="fr-FR" smtClean="0"/>
              <a:t>10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00610819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7A32F0-C339-42CC-A725-6959B01C44B4}" type="slidenum">
              <a:rPr lang="fr-FR" smtClean="0"/>
              <a:t>11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40833579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7A32F0-C339-42CC-A725-6959B01C44B4}" type="slidenum">
              <a:rPr lang="fr-FR" smtClean="0"/>
              <a:t>12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422246617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7A32F0-C339-42CC-A725-6959B01C44B4}" type="slidenum">
              <a:rPr lang="fr-FR" smtClean="0"/>
              <a:t>13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77078952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7A32F0-C339-42CC-A725-6959B01C44B4}" type="slidenum">
              <a:rPr lang="fr-FR" smtClean="0"/>
              <a:t>14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76792892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4FB270C7-08A5-4EF1-E0AC-C0104D6E6753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Sous-titre 2">
            <a:extLst>
              <a:ext uri="{FF2B5EF4-FFF2-40B4-BE49-F238E27FC236}">
                <a16:creationId xmlns:a16="http://schemas.microsoft.com/office/drawing/2014/main" id="{AE2E59F3-F210-3909-D3E0-00A30317EBD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r-FR"/>
              <a:t>Modifiez le style des sous-titres du masque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1B1A842D-D12C-AD8E-1838-91F35EA99B5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C99C18-5108-42F9-BE1B-70EC52364635}" type="datetimeFigureOut">
              <a:rPr lang="fr-FR" smtClean="0"/>
              <a:t>26/06/2023</a:t>
            </a:fld>
            <a:endParaRPr lang="fr-FR" dirty="0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7946C839-FD89-62AD-07B8-364CB8AB257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DA917E73-00AF-79D8-0DC2-14D2C090C4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DBF9D5-9425-4189-968A-94F095AA4659}" type="slidenum">
              <a:rPr lang="fr-FR" smtClean="0"/>
              <a:t>‹N°›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88479207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1A6DE5EE-72BA-9C64-970F-CBEF0948ED4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vertical 2">
            <a:extLst>
              <a:ext uri="{FF2B5EF4-FFF2-40B4-BE49-F238E27FC236}">
                <a16:creationId xmlns:a16="http://schemas.microsoft.com/office/drawing/2014/main" id="{463EE346-0C4B-22E3-C1B5-A888FDB78D17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9A7ADE17-6264-EE15-7B9A-A18F07ABBC6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C99C18-5108-42F9-BE1B-70EC52364635}" type="datetimeFigureOut">
              <a:rPr lang="fr-FR" smtClean="0"/>
              <a:t>26/06/2023</a:t>
            </a:fld>
            <a:endParaRPr lang="fr-FR" dirty="0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C2CF0F9D-3121-1EAF-9D29-D42FFE3C60B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F120545D-4570-634D-DA02-F693340EB53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DBF9D5-9425-4189-968A-94F095AA4659}" type="slidenum">
              <a:rPr lang="fr-FR" smtClean="0"/>
              <a:t>‹N°›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91183196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>
            <a:extLst>
              <a:ext uri="{FF2B5EF4-FFF2-40B4-BE49-F238E27FC236}">
                <a16:creationId xmlns:a16="http://schemas.microsoft.com/office/drawing/2014/main" id="{CE1DDC0E-C9A8-076D-9ADC-D0AFE2F77E72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vertical 2">
            <a:extLst>
              <a:ext uri="{FF2B5EF4-FFF2-40B4-BE49-F238E27FC236}">
                <a16:creationId xmlns:a16="http://schemas.microsoft.com/office/drawing/2014/main" id="{28971339-E6EE-30FB-2DCE-D5BC30874E5B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CE828170-0D50-8D41-FB61-CB5DF826E44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C99C18-5108-42F9-BE1B-70EC52364635}" type="datetimeFigureOut">
              <a:rPr lang="fr-FR" smtClean="0"/>
              <a:t>26/06/2023</a:t>
            </a:fld>
            <a:endParaRPr lang="fr-FR" dirty="0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5DB63E5A-1E30-3834-ECA1-69D924CF1B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E198351C-CBB3-1606-418C-4157D239F93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DBF9D5-9425-4189-968A-94F095AA4659}" type="slidenum">
              <a:rPr lang="fr-FR" smtClean="0"/>
              <a:t>‹N°›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87316240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A5216A59-2CF7-52A4-70A9-FDF511B56BC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E79BB48C-07FB-9CDA-FCCD-5421702B2D9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8EAECEBB-C7DA-9EA5-BA13-70C14514D35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C99C18-5108-42F9-BE1B-70EC52364635}" type="datetimeFigureOut">
              <a:rPr lang="fr-FR" smtClean="0"/>
              <a:t>26/06/2023</a:t>
            </a:fld>
            <a:endParaRPr lang="fr-FR" dirty="0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BB672330-9135-9B91-6131-DC2AE43396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5DD9B8F8-20EB-A657-D702-CAAE63F0103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DBF9D5-9425-4189-968A-94F095AA4659}" type="slidenum">
              <a:rPr lang="fr-FR" smtClean="0"/>
              <a:t>‹N°›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788365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Titr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8BB081CE-C15C-91E0-8054-38AAB523F6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DB6CBAD5-1B23-062B-0659-C0D327916BB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04528E1C-5BAD-2E4A-60B0-938A125B127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C99C18-5108-42F9-BE1B-70EC52364635}" type="datetimeFigureOut">
              <a:rPr lang="fr-FR" smtClean="0"/>
              <a:t>26/06/2023</a:t>
            </a:fld>
            <a:endParaRPr lang="fr-FR" dirty="0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41D683FE-BB1F-3A2A-32B2-CD8412CBFB1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C8953761-3415-8A3F-9B59-A5D2F66E40E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DBF9D5-9425-4189-968A-94F095AA4659}" type="slidenum">
              <a:rPr lang="fr-FR" smtClean="0"/>
              <a:t>‹N°›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405393964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F43124BD-1199-E9C3-BA61-BB2041C99C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10000CCB-A1F4-088B-66DB-F3EC146A1B85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u contenu 3">
            <a:extLst>
              <a:ext uri="{FF2B5EF4-FFF2-40B4-BE49-F238E27FC236}">
                <a16:creationId xmlns:a16="http://schemas.microsoft.com/office/drawing/2014/main" id="{A61FC9EF-3872-5FE5-B36E-E13E4967683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5" name="Espace réservé de la date 4">
            <a:extLst>
              <a:ext uri="{FF2B5EF4-FFF2-40B4-BE49-F238E27FC236}">
                <a16:creationId xmlns:a16="http://schemas.microsoft.com/office/drawing/2014/main" id="{02F186CD-363F-D684-CDB4-2AAE464D1F3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C99C18-5108-42F9-BE1B-70EC52364635}" type="datetimeFigureOut">
              <a:rPr lang="fr-FR" smtClean="0"/>
              <a:t>26/06/2023</a:t>
            </a:fld>
            <a:endParaRPr lang="fr-FR" dirty="0"/>
          </a:p>
        </p:txBody>
      </p:sp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BD6B5755-2173-E202-DC64-BA1DAA1EFC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0D600F5D-EF42-0493-AA0D-1D383FBF8E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DBF9D5-9425-4189-968A-94F095AA4659}" type="slidenum">
              <a:rPr lang="fr-FR" smtClean="0"/>
              <a:t>‹N°›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37788926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70D8C472-03A3-69A0-CA41-B2578F618E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F83E531A-D979-2DE2-F85D-5824C9B60D0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4" name="Espace réservé du contenu 3">
            <a:extLst>
              <a:ext uri="{FF2B5EF4-FFF2-40B4-BE49-F238E27FC236}">
                <a16:creationId xmlns:a16="http://schemas.microsoft.com/office/drawing/2014/main" id="{8089251A-69D7-36D3-3EA3-83504067BF0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5" name="Espace réservé du texte 4">
            <a:extLst>
              <a:ext uri="{FF2B5EF4-FFF2-40B4-BE49-F238E27FC236}">
                <a16:creationId xmlns:a16="http://schemas.microsoft.com/office/drawing/2014/main" id="{74647772-9A34-FD5D-3F0A-09D6043A3D3F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6" name="Espace réservé du contenu 5">
            <a:extLst>
              <a:ext uri="{FF2B5EF4-FFF2-40B4-BE49-F238E27FC236}">
                <a16:creationId xmlns:a16="http://schemas.microsoft.com/office/drawing/2014/main" id="{47AD168F-2788-912D-12F8-BD063FEFC166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7" name="Espace réservé de la date 6">
            <a:extLst>
              <a:ext uri="{FF2B5EF4-FFF2-40B4-BE49-F238E27FC236}">
                <a16:creationId xmlns:a16="http://schemas.microsoft.com/office/drawing/2014/main" id="{2079AE07-B6D7-200D-CF28-A82DBCDB668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C99C18-5108-42F9-BE1B-70EC52364635}" type="datetimeFigureOut">
              <a:rPr lang="fr-FR" smtClean="0"/>
              <a:t>26/06/2023</a:t>
            </a:fld>
            <a:endParaRPr lang="fr-FR" dirty="0"/>
          </a:p>
        </p:txBody>
      </p:sp>
      <p:sp>
        <p:nvSpPr>
          <p:cNvPr id="8" name="Espace réservé du pied de page 7">
            <a:extLst>
              <a:ext uri="{FF2B5EF4-FFF2-40B4-BE49-F238E27FC236}">
                <a16:creationId xmlns:a16="http://schemas.microsoft.com/office/drawing/2014/main" id="{CC7A0733-8E9B-F5EA-5733-B0F174E38B8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9" name="Espace réservé du numéro de diapositive 8">
            <a:extLst>
              <a:ext uri="{FF2B5EF4-FFF2-40B4-BE49-F238E27FC236}">
                <a16:creationId xmlns:a16="http://schemas.microsoft.com/office/drawing/2014/main" id="{042B09F6-13CB-479A-263B-6BCB908A25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DBF9D5-9425-4189-968A-94F095AA4659}" type="slidenum">
              <a:rPr lang="fr-FR" smtClean="0"/>
              <a:t>‹N°›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18975535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230DB900-DF63-C5C5-806D-330838FF58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e la date 2">
            <a:extLst>
              <a:ext uri="{FF2B5EF4-FFF2-40B4-BE49-F238E27FC236}">
                <a16:creationId xmlns:a16="http://schemas.microsoft.com/office/drawing/2014/main" id="{19D8A7CD-4D6D-ACA7-0D2D-BF2B2EFFA29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C99C18-5108-42F9-BE1B-70EC52364635}" type="datetimeFigureOut">
              <a:rPr lang="fr-FR" smtClean="0"/>
              <a:t>26/06/2023</a:t>
            </a:fld>
            <a:endParaRPr lang="fr-FR" dirty="0"/>
          </a:p>
        </p:txBody>
      </p:sp>
      <p:sp>
        <p:nvSpPr>
          <p:cNvPr id="4" name="Espace réservé du pied de page 3">
            <a:extLst>
              <a:ext uri="{FF2B5EF4-FFF2-40B4-BE49-F238E27FC236}">
                <a16:creationId xmlns:a16="http://schemas.microsoft.com/office/drawing/2014/main" id="{2371490D-BD82-90FB-FA00-A9049C0A04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5" name="Espace réservé du numéro de diapositive 4">
            <a:extLst>
              <a:ext uri="{FF2B5EF4-FFF2-40B4-BE49-F238E27FC236}">
                <a16:creationId xmlns:a16="http://schemas.microsoft.com/office/drawing/2014/main" id="{88A4A5C2-0A6A-9FAA-2098-19304C800DA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DBF9D5-9425-4189-968A-94F095AA4659}" type="slidenum">
              <a:rPr lang="fr-FR" smtClean="0"/>
              <a:t>‹N°›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41258343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>
            <a:extLst>
              <a:ext uri="{FF2B5EF4-FFF2-40B4-BE49-F238E27FC236}">
                <a16:creationId xmlns:a16="http://schemas.microsoft.com/office/drawing/2014/main" id="{466E5C1A-24AE-99A6-3F39-4CA028FCEA8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C99C18-5108-42F9-BE1B-70EC52364635}" type="datetimeFigureOut">
              <a:rPr lang="fr-FR" smtClean="0"/>
              <a:t>26/06/2023</a:t>
            </a:fld>
            <a:endParaRPr lang="fr-FR" dirty="0"/>
          </a:p>
        </p:txBody>
      </p:sp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D7BA979F-EBC6-62D5-43BC-A2B7554E25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41DFA712-55AD-F22C-B1C9-12D7EBF366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DBF9D5-9425-4189-968A-94F095AA4659}" type="slidenum">
              <a:rPr lang="fr-FR" smtClean="0"/>
              <a:t>‹N°›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00364752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EF5293E5-4783-7A4A-E9CC-DADF7931311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92851D99-F40A-D274-319A-770036B31B0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EF8921E2-122F-68CA-A441-E0205942BBF8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5" name="Espace réservé de la date 4">
            <a:extLst>
              <a:ext uri="{FF2B5EF4-FFF2-40B4-BE49-F238E27FC236}">
                <a16:creationId xmlns:a16="http://schemas.microsoft.com/office/drawing/2014/main" id="{F163AD49-BF9D-696F-FE66-EF3FD21A01F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C99C18-5108-42F9-BE1B-70EC52364635}" type="datetimeFigureOut">
              <a:rPr lang="fr-FR" smtClean="0"/>
              <a:t>26/06/2023</a:t>
            </a:fld>
            <a:endParaRPr lang="fr-FR" dirty="0"/>
          </a:p>
        </p:txBody>
      </p:sp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2F1BB06F-3645-844E-D665-D90307142CF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AFC467CC-AB4E-630E-8AEE-BD0B8CDE3B6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DBF9D5-9425-4189-968A-94F095AA4659}" type="slidenum">
              <a:rPr lang="fr-FR" smtClean="0"/>
              <a:t>‹N°›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09081735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C664B848-3C85-3CCC-1CBB-1DD37B960B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pour une image  2">
            <a:extLst>
              <a:ext uri="{FF2B5EF4-FFF2-40B4-BE49-F238E27FC236}">
                <a16:creationId xmlns:a16="http://schemas.microsoft.com/office/drawing/2014/main" id="{9B0C15D9-DBEA-B21C-2D1E-80ED514DDD70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r-FR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0D719D91-0891-C279-1D71-185C79AFD9C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5" name="Espace réservé de la date 4">
            <a:extLst>
              <a:ext uri="{FF2B5EF4-FFF2-40B4-BE49-F238E27FC236}">
                <a16:creationId xmlns:a16="http://schemas.microsoft.com/office/drawing/2014/main" id="{9D070C71-76D0-3086-5565-59A1D99179F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C99C18-5108-42F9-BE1B-70EC52364635}" type="datetimeFigureOut">
              <a:rPr lang="fr-FR" smtClean="0"/>
              <a:t>26/06/2023</a:t>
            </a:fld>
            <a:endParaRPr lang="fr-FR" dirty="0"/>
          </a:p>
        </p:txBody>
      </p:sp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B81ED78E-451D-9239-6CC8-DA79B85BCD0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D9FBC07D-A103-6F7A-3008-E32BBB8673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DBF9D5-9425-4189-968A-94F095AA4659}" type="slidenum">
              <a:rPr lang="fr-FR" smtClean="0"/>
              <a:t>‹N°›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00922230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>
            <a:extLst>
              <a:ext uri="{FF2B5EF4-FFF2-40B4-BE49-F238E27FC236}">
                <a16:creationId xmlns:a16="http://schemas.microsoft.com/office/drawing/2014/main" id="{F4ABF607-8F1B-A5B0-E988-99072ED5E18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98A13947-2875-008B-1663-64FD5CE1A9A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861B21B5-AB71-7466-90CD-6309C8E22AEE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FC99C18-5108-42F9-BE1B-70EC52364635}" type="datetimeFigureOut">
              <a:rPr lang="fr-FR" smtClean="0"/>
              <a:t>26/06/2023</a:t>
            </a:fld>
            <a:endParaRPr lang="fr-FR" dirty="0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F4F764EE-4F19-8782-FB0A-3FBE014DC2F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 dirty="0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8984A3D3-4FDC-25CA-D868-5F929FBB49E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ADBF9D5-9425-4189-968A-94F095AA4659}" type="slidenum">
              <a:rPr lang="fr-FR" smtClean="0"/>
              <a:t>‹N°›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5508091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7" Type="http://schemas.openxmlformats.org/officeDocument/2006/relationships/image" Target="../media/image12.pn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1.xml"/><Relationship Id="rId6" Type="http://schemas.openxmlformats.org/officeDocument/2006/relationships/image" Target="../media/image4.svg"/><Relationship Id="rId5" Type="http://schemas.openxmlformats.org/officeDocument/2006/relationships/image" Target="../media/image3.png"/><Relationship Id="rId4" Type="http://schemas.openxmlformats.org/officeDocument/2006/relationships/image" Target="../media/image5.jp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2.xml"/><Relationship Id="rId6" Type="http://schemas.openxmlformats.org/officeDocument/2006/relationships/image" Target="../media/image4.svg"/><Relationship Id="rId5" Type="http://schemas.openxmlformats.org/officeDocument/2006/relationships/image" Target="../media/image3.png"/><Relationship Id="rId4" Type="http://schemas.openxmlformats.org/officeDocument/2006/relationships/image" Target="../media/image5.jp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7" Type="http://schemas.openxmlformats.org/officeDocument/2006/relationships/image" Target="../media/image4.sv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3.xml"/><Relationship Id="rId6" Type="http://schemas.openxmlformats.org/officeDocument/2006/relationships/image" Target="../media/image3.png"/><Relationship Id="rId5" Type="http://schemas.openxmlformats.org/officeDocument/2006/relationships/hyperlink" Target="https://pixabay.com/fr/" TargetMode="External"/><Relationship Id="rId4" Type="http://schemas.openxmlformats.org/officeDocument/2006/relationships/image" Target="../media/image5.jp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4.xml"/><Relationship Id="rId6" Type="http://schemas.openxmlformats.org/officeDocument/2006/relationships/image" Target="../media/image4.svg"/><Relationship Id="rId5" Type="http://schemas.openxmlformats.org/officeDocument/2006/relationships/image" Target="../media/image3.png"/><Relationship Id="rId4" Type="http://schemas.openxmlformats.org/officeDocument/2006/relationships/image" Target="../media/image5.jp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5.xml"/><Relationship Id="rId6" Type="http://schemas.openxmlformats.org/officeDocument/2006/relationships/image" Target="../media/image4.svg"/><Relationship Id="rId5" Type="http://schemas.openxmlformats.org/officeDocument/2006/relationships/image" Target="../media/image3.png"/><Relationship Id="rId4" Type="http://schemas.openxmlformats.org/officeDocument/2006/relationships/image" Target="../media/image5.jp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6.xml"/><Relationship Id="rId6" Type="http://schemas.openxmlformats.org/officeDocument/2006/relationships/image" Target="../media/image4.svg"/><Relationship Id="rId5" Type="http://schemas.openxmlformats.org/officeDocument/2006/relationships/image" Target="../media/image3.png"/><Relationship Id="rId4" Type="http://schemas.openxmlformats.org/officeDocument/2006/relationships/image" Target="../media/image5.jp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7.xml"/><Relationship Id="rId6" Type="http://schemas.openxmlformats.org/officeDocument/2006/relationships/image" Target="../media/image4.svg"/><Relationship Id="rId5" Type="http://schemas.openxmlformats.org/officeDocument/2006/relationships/image" Target="../media/image3.png"/><Relationship Id="rId4" Type="http://schemas.openxmlformats.org/officeDocument/2006/relationships/image" Target="../media/image5.jp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8.xml"/><Relationship Id="rId6" Type="http://schemas.openxmlformats.org/officeDocument/2006/relationships/image" Target="../media/image4.svg"/><Relationship Id="rId5" Type="http://schemas.openxmlformats.org/officeDocument/2006/relationships/image" Target="../media/image3.png"/><Relationship Id="rId4" Type="http://schemas.openxmlformats.org/officeDocument/2006/relationships/image" Target="../media/image5.jp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9.xml"/><Relationship Id="rId6" Type="http://schemas.openxmlformats.org/officeDocument/2006/relationships/image" Target="../media/image4.svg"/><Relationship Id="rId5" Type="http://schemas.openxmlformats.org/officeDocument/2006/relationships/image" Target="../media/image3.png"/><Relationship Id="rId4" Type="http://schemas.openxmlformats.org/officeDocument/2006/relationships/image" Target="../media/image5.jp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0.xml"/><Relationship Id="rId6" Type="http://schemas.openxmlformats.org/officeDocument/2006/relationships/image" Target="../media/image14.svg"/><Relationship Id="rId5" Type="http://schemas.openxmlformats.org/officeDocument/2006/relationships/image" Target="../media/image13.png"/><Relationship Id="rId4" Type="http://schemas.openxmlformats.org/officeDocument/2006/relationships/image" Target="../media/image5.jp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3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1.xml"/><Relationship Id="rId6" Type="http://schemas.openxmlformats.org/officeDocument/2006/relationships/image" Target="../media/image14.svg"/><Relationship Id="rId5" Type="http://schemas.openxmlformats.org/officeDocument/2006/relationships/image" Target="../media/image13.png"/><Relationship Id="rId4" Type="http://schemas.openxmlformats.org/officeDocument/2006/relationships/image" Target="../media/image5.jp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2.xml"/><Relationship Id="rId6" Type="http://schemas.openxmlformats.org/officeDocument/2006/relationships/image" Target="../media/image4.svg"/><Relationship Id="rId5" Type="http://schemas.openxmlformats.org/officeDocument/2006/relationships/image" Target="../media/image3.png"/><Relationship Id="rId4" Type="http://schemas.openxmlformats.org/officeDocument/2006/relationships/image" Target="../media/image5.jp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notesSlide" Target="../notesSlides/notesSlide1.xml"/><Relationship Id="rId7" Type="http://schemas.openxmlformats.org/officeDocument/2006/relationships/image" Target="../media/image8.jp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4.xml"/><Relationship Id="rId6" Type="http://schemas.openxmlformats.org/officeDocument/2006/relationships/image" Target="../media/image7.jpg"/><Relationship Id="rId5" Type="http://schemas.openxmlformats.org/officeDocument/2006/relationships/image" Target="../media/image6.jpg"/><Relationship Id="rId4" Type="http://schemas.openxmlformats.org/officeDocument/2006/relationships/image" Target="../media/image5.jpg"/><Relationship Id="rId9" Type="http://schemas.openxmlformats.org/officeDocument/2006/relationships/image" Target="../media/image4.sv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5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6.xml"/><Relationship Id="rId6" Type="http://schemas.openxmlformats.org/officeDocument/2006/relationships/image" Target="../media/image4.svg"/><Relationship Id="rId5" Type="http://schemas.openxmlformats.org/officeDocument/2006/relationships/image" Target="../media/image3.png"/><Relationship Id="rId4" Type="http://schemas.openxmlformats.org/officeDocument/2006/relationships/image" Target="../media/image5.jp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7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notesSlide" Target="../notesSlides/notesSlide3.xml"/><Relationship Id="rId7" Type="http://schemas.openxmlformats.org/officeDocument/2006/relationships/image" Target="../media/image9.pn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8.xml"/><Relationship Id="rId6" Type="http://schemas.openxmlformats.org/officeDocument/2006/relationships/image" Target="../media/image4.svg"/><Relationship Id="rId5" Type="http://schemas.openxmlformats.org/officeDocument/2006/relationships/image" Target="../media/image3.png"/><Relationship Id="rId4" Type="http://schemas.openxmlformats.org/officeDocument/2006/relationships/image" Target="../media/image5.jpg"/><Relationship Id="rId9" Type="http://schemas.openxmlformats.org/officeDocument/2006/relationships/image" Target="../media/image11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9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0.xml"/><Relationship Id="rId6" Type="http://schemas.openxmlformats.org/officeDocument/2006/relationships/image" Target="../media/image4.svg"/><Relationship Id="rId5" Type="http://schemas.openxmlformats.org/officeDocument/2006/relationships/image" Target="../media/image3.png"/><Relationship Id="rId4" Type="http://schemas.openxmlformats.org/officeDocument/2006/relationships/image" Target="../media/image5.jp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 4">
            <a:extLst>
              <a:ext uri="{FF2B5EF4-FFF2-40B4-BE49-F238E27FC236}">
                <a16:creationId xmlns:a16="http://schemas.microsoft.com/office/drawing/2014/main" id="{0951999B-791B-E185-A59D-F26BEF7B6FC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ZoneTexte 1">
            <a:extLst>
              <a:ext uri="{FF2B5EF4-FFF2-40B4-BE49-F238E27FC236}">
                <a16:creationId xmlns:a16="http://schemas.microsoft.com/office/drawing/2014/main" id="{57C900D3-FE81-662F-0F33-9C4A73A300D4}"/>
              </a:ext>
            </a:extLst>
          </p:cNvPr>
          <p:cNvSpPr txBox="1"/>
          <p:nvPr/>
        </p:nvSpPr>
        <p:spPr>
          <a:xfrm>
            <a:off x="1121228" y="4007468"/>
            <a:ext cx="657497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2800" dirty="0">
                <a:solidFill>
                  <a:schemeClr val="bg1"/>
                </a:solidFill>
                <a:latin typeface="Orbitron" panose="02000000000000000000" pitchFamily="2" charset="0"/>
              </a:rPr>
              <a:t>L'accompagnement </a:t>
            </a:r>
            <a:br>
              <a:rPr lang="fr-FR" sz="2800" dirty="0">
                <a:solidFill>
                  <a:schemeClr val="bg1"/>
                </a:solidFill>
                <a:latin typeface="Orbitron" panose="02000000000000000000" pitchFamily="2" charset="0"/>
              </a:rPr>
            </a:br>
            <a:r>
              <a:rPr lang="fr-FR" sz="2800" dirty="0">
                <a:solidFill>
                  <a:schemeClr val="bg1"/>
                </a:solidFill>
                <a:latin typeface="Orbitron" panose="02000000000000000000" pitchFamily="2" charset="0"/>
              </a:rPr>
              <a:t>des enseignants et des experts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26121479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e 13">
            <a:extLst>
              <a:ext uri="{FF2B5EF4-FFF2-40B4-BE49-F238E27FC236}">
                <a16:creationId xmlns:a16="http://schemas.microsoft.com/office/drawing/2014/main" id="{A707BEB5-3615-A331-B5F3-5BFE9A7B776E}"/>
              </a:ext>
            </a:extLst>
          </p:cNvPr>
          <p:cNvGrpSpPr/>
          <p:nvPr/>
        </p:nvGrpSpPr>
        <p:grpSpPr>
          <a:xfrm>
            <a:off x="640506" y="2615164"/>
            <a:ext cx="7662051" cy="1627671"/>
            <a:chOff x="440481" y="2615165"/>
            <a:chExt cx="7662051" cy="1627671"/>
          </a:xfrm>
        </p:grpSpPr>
        <p:sp>
          <p:nvSpPr>
            <p:cNvPr id="6" name="ZoneTexte 5">
              <a:extLst>
                <a:ext uri="{FF2B5EF4-FFF2-40B4-BE49-F238E27FC236}">
                  <a16:creationId xmlns:a16="http://schemas.microsoft.com/office/drawing/2014/main" id="{5C52538C-8115-7E8C-FE3B-D76EDED48E71}"/>
                </a:ext>
              </a:extLst>
            </p:cNvPr>
            <p:cNvSpPr txBox="1"/>
            <p:nvPr/>
          </p:nvSpPr>
          <p:spPr>
            <a:xfrm>
              <a:off x="2397057" y="2890391"/>
              <a:ext cx="5705475" cy="9387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sz="3200" dirty="0">
                  <a:solidFill>
                    <a:schemeClr val="bg1"/>
                  </a:solidFill>
                  <a:latin typeface="Orbitron" panose="02000000000000000000" pitchFamily="2" charset="0"/>
                </a:rPr>
                <a:t>Merci de votre attention</a:t>
              </a:r>
              <a:br>
                <a:rPr lang="fr-FR" sz="3200" dirty="0">
                  <a:solidFill>
                    <a:schemeClr val="bg1"/>
                  </a:solidFill>
                  <a:latin typeface="Orbitron" panose="02000000000000000000" pitchFamily="2" charset="0"/>
                </a:rPr>
              </a:br>
              <a:r>
                <a:rPr lang="fr-FR" sz="2300" dirty="0">
                  <a:solidFill>
                    <a:schemeClr val="bg1"/>
                  </a:solidFill>
                  <a:latin typeface="Orbitron" panose="02000000000000000000" pitchFamily="2" charset="0"/>
                </a:rPr>
                <a:t>« A plus tard, beaucoup plus tard »</a:t>
              </a:r>
            </a:p>
          </p:txBody>
        </p:sp>
        <p:pic>
          <p:nvPicPr>
            <p:cNvPr id="12" name="Graphique 11">
              <a:extLst>
                <a:ext uri="{FF2B5EF4-FFF2-40B4-BE49-F238E27FC236}">
                  <a16:creationId xmlns:a16="http://schemas.microsoft.com/office/drawing/2014/main" id="{7738D837-E703-279F-C797-B196BA3A5E54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rcRect/>
            <a:stretch/>
          </p:blipFill>
          <p:spPr>
            <a:xfrm>
              <a:off x="440481" y="2615165"/>
              <a:ext cx="1630497" cy="1627671"/>
            </a:xfrm>
            <a:prstGeom prst="rect">
              <a:avLst/>
            </a:prstGeom>
          </p:spPr>
        </p:pic>
      </p:grpSp>
      <p:pic>
        <p:nvPicPr>
          <p:cNvPr id="10" name="Image 9">
            <a:extLst>
              <a:ext uri="{FF2B5EF4-FFF2-40B4-BE49-F238E27FC236}">
                <a16:creationId xmlns:a16="http://schemas.microsoft.com/office/drawing/2014/main" id="{4ABAFF0D-6951-BD60-21E7-18DE5D9841E9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258599" y="2613751"/>
            <a:ext cx="5933402" cy="4244249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16554649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oneTexte 3">
            <a:extLst>
              <a:ext uri="{FF2B5EF4-FFF2-40B4-BE49-F238E27FC236}">
                <a16:creationId xmlns:a16="http://schemas.microsoft.com/office/drawing/2014/main" id="{D3E57217-E7C2-961D-7089-C5CFC5B81847}"/>
              </a:ext>
            </a:extLst>
          </p:cNvPr>
          <p:cNvSpPr txBox="1"/>
          <p:nvPr/>
        </p:nvSpPr>
        <p:spPr>
          <a:xfrm>
            <a:off x="1311207" y="435109"/>
            <a:ext cx="761371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3200" dirty="0">
                <a:solidFill>
                  <a:schemeClr val="bg1"/>
                </a:solidFill>
                <a:latin typeface="Orbitron" panose="02000000000000000000" pitchFamily="2" charset="0"/>
              </a:rPr>
              <a:t>Couleurs utilisées</a:t>
            </a:r>
          </a:p>
        </p:txBody>
      </p:sp>
      <p:sp>
        <p:nvSpPr>
          <p:cNvPr id="3" name="Google Shape;1530;p62">
            <a:extLst>
              <a:ext uri="{FF2B5EF4-FFF2-40B4-BE49-F238E27FC236}">
                <a16:creationId xmlns:a16="http://schemas.microsoft.com/office/drawing/2014/main" id="{C4AF63FB-53DB-86DD-CB86-0E3769381D4D}"/>
              </a:ext>
            </a:extLst>
          </p:cNvPr>
          <p:cNvSpPr txBox="1">
            <a:spLocks/>
          </p:cNvSpPr>
          <p:nvPr/>
        </p:nvSpPr>
        <p:spPr>
          <a:xfrm>
            <a:off x="828027" y="2305716"/>
            <a:ext cx="10535946" cy="10208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 b="0" i="0" u="none" strike="noStrike" cap="non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marR="0" lvl="1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 b="0" i="0" u="none" strike="noStrike" cap="non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marR="0" lvl="2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 b="0" i="0" u="none" strike="noStrike" cap="non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marR="0" lvl="3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 b="0" i="0" u="none" strike="noStrike" cap="non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marR="0" lvl="4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 b="0" i="0" u="none" strike="noStrike" cap="non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marR="0" lvl="5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 b="0" i="0" u="none" strike="noStrike" cap="non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marR="0" lvl="6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 b="0" i="0" u="none" strike="noStrike" cap="non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marR="0" lvl="7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 b="0" i="0" u="none" strike="noStrike" cap="non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marR="0" lvl="8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 b="0" i="0" u="none" strike="noStrike" cap="non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pPr marL="0" indent="0" algn="ctr">
              <a:buFont typeface="Proxima Nova"/>
              <a:buNone/>
            </a:pPr>
            <a:r>
              <a:rPr lang="fr-FR" sz="1800" dirty="0">
                <a:solidFill>
                  <a:srgbClr val="FFFFFF"/>
                </a:solidFill>
                <a:latin typeface="Rajdhani" panose="02000000000000000000" pitchFamily="2" charset="0"/>
                <a:ea typeface="Arial"/>
                <a:cs typeface="Rajdhani" panose="02000000000000000000" pitchFamily="2" charset="0"/>
                <a:sym typeface="Arial"/>
              </a:rPr>
              <a:t>Les principales couleurs utilisées dans ce gabarit de présentation sont les suivantes :</a:t>
            </a:r>
            <a:endParaRPr lang="fr-FR" sz="2000" dirty="0">
              <a:latin typeface="Rajdhani" panose="02000000000000000000" pitchFamily="2" charset="0"/>
              <a:ea typeface="Arial"/>
              <a:cs typeface="Rajdhani" panose="02000000000000000000" pitchFamily="2" charset="0"/>
              <a:sym typeface="Arial"/>
            </a:endParaRPr>
          </a:p>
        </p:txBody>
      </p:sp>
      <p:grpSp>
        <p:nvGrpSpPr>
          <p:cNvPr id="16" name="Groupe 15">
            <a:extLst>
              <a:ext uri="{FF2B5EF4-FFF2-40B4-BE49-F238E27FC236}">
                <a16:creationId xmlns:a16="http://schemas.microsoft.com/office/drawing/2014/main" id="{0507D2E3-B611-77BE-D054-64D9BC15FED3}"/>
              </a:ext>
            </a:extLst>
          </p:cNvPr>
          <p:cNvGrpSpPr/>
          <p:nvPr/>
        </p:nvGrpSpPr>
        <p:grpSpPr>
          <a:xfrm>
            <a:off x="1535782" y="3091749"/>
            <a:ext cx="9120437" cy="1127554"/>
            <a:chOff x="2329497" y="4467703"/>
            <a:chExt cx="9120437" cy="1127554"/>
          </a:xfrm>
        </p:grpSpPr>
        <p:sp>
          <p:nvSpPr>
            <p:cNvPr id="7" name="Google Shape;1532;p62">
              <a:extLst>
                <a:ext uri="{FF2B5EF4-FFF2-40B4-BE49-F238E27FC236}">
                  <a16:creationId xmlns:a16="http://schemas.microsoft.com/office/drawing/2014/main" id="{21636A75-65DB-CD63-1931-A6789D050543}"/>
                </a:ext>
              </a:extLst>
            </p:cNvPr>
            <p:cNvSpPr/>
            <p:nvPr/>
          </p:nvSpPr>
          <p:spPr>
            <a:xfrm>
              <a:off x="3916961" y="4467703"/>
              <a:ext cx="1183169" cy="1127554"/>
            </a:xfrm>
            <a:prstGeom prst="roundRect">
              <a:avLst>
                <a:gd name="adj" fmla="val 16667"/>
              </a:avLst>
            </a:prstGeom>
            <a:solidFill>
              <a:srgbClr val="0D3A51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latin typeface="Rajdhani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9" name="Google Shape;1533;p62">
              <a:extLst>
                <a:ext uri="{FF2B5EF4-FFF2-40B4-BE49-F238E27FC236}">
                  <a16:creationId xmlns:a16="http://schemas.microsoft.com/office/drawing/2014/main" id="{3072A466-1DF3-5E51-0C15-7745E14AFE59}"/>
                </a:ext>
              </a:extLst>
            </p:cNvPr>
            <p:cNvSpPr/>
            <p:nvPr/>
          </p:nvSpPr>
          <p:spPr>
            <a:xfrm>
              <a:off x="5504415" y="4467703"/>
              <a:ext cx="1183169" cy="1127554"/>
            </a:xfrm>
            <a:prstGeom prst="roundRect">
              <a:avLst>
                <a:gd name="adj" fmla="val 16667"/>
              </a:avLst>
            </a:prstGeom>
            <a:solidFill>
              <a:srgbClr val="124F6E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latin typeface="Rajdhani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10" name="Google Shape;1534;p62">
              <a:extLst>
                <a:ext uri="{FF2B5EF4-FFF2-40B4-BE49-F238E27FC236}">
                  <a16:creationId xmlns:a16="http://schemas.microsoft.com/office/drawing/2014/main" id="{C737E59F-2D23-518A-F503-02AD4E61DD1A}"/>
                </a:ext>
              </a:extLst>
            </p:cNvPr>
            <p:cNvSpPr/>
            <p:nvPr/>
          </p:nvSpPr>
          <p:spPr>
            <a:xfrm>
              <a:off x="7091871" y="4467703"/>
              <a:ext cx="1183169" cy="1127554"/>
            </a:xfrm>
            <a:prstGeom prst="roundRect">
              <a:avLst>
                <a:gd name="adj" fmla="val 16667"/>
              </a:avLst>
            </a:prstGeom>
            <a:solidFill>
              <a:srgbClr val="48A0D9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latin typeface="Rajdhani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11" name="Google Shape;1535;p62">
              <a:extLst>
                <a:ext uri="{FF2B5EF4-FFF2-40B4-BE49-F238E27FC236}">
                  <a16:creationId xmlns:a16="http://schemas.microsoft.com/office/drawing/2014/main" id="{36EC456C-E4B2-7AD1-97AD-876B002FE628}"/>
                </a:ext>
              </a:extLst>
            </p:cNvPr>
            <p:cNvSpPr/>
            <p:nvPr/>
          </p:nvSpPr>
          <p:spPr>
            <a:xfrm>
              <a:off x="2329497" y="4467703"/>
              <a:ext cx="1183169" cy="1127554"/>
            </a:xfrm>
            <a:prstGeom prst="roundRect">
              <a:avLst>
                <a:gd name="adj" fmla="val 16667"/>
              </a:avLst>
            </a:prstGeom>
            <a:solidFill>
              <a:srgbClr val="DADCDB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latin typeface="Rajdhani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12" name="Google Shape;1536;p62">
              <a:extLst>
                <a:ext uri="{FF2B5EF4-FFF2-40B4-BE49-F238E27FC236}">
                  <a16:creationId xmlns:a16="http://schemas.microsoft.com/office/drawing/2014/main" id="{661E12C8-DA0E-5FE3-D5CC-12308B8D7418}"/>
                </a:ext>
              </a:extLst>
            </p:cNvPr>
            <p:cNvSpPr txBox="1"/>
            <p:nvPr/>
          </p:nvSpPr>
          <p:spPr>
            <a:xfrm>
              <a:off x="3916961" y="4702498"/>
              <a:ext cx="1183169" cy="65796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r-FR" sz="1600" dirty="0">
                  <a:solidFill>
                    <a:srgbClr val="DADCDB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#0D3A51</a:t>
              </a:r>
              <a:endParaRPr sz="1600" dirty="0">
                <a:solidFill>
                  <a:srgbClr val="DADCDB"/>
                </a:solidFill>
                <a:latin typeface="Rajdhani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13" name="Google Shape;1537;p62">
              <a:extLst>
                <a:ext uri="{FF2B5EF4-FFF2-40B4-BE49-F238E27FC236}">
                  <a16:creationId xmlns:a16="http://schemas.microsoft.com/office/drawing/2014/main" id="{E1DFE05E-941F-D483-7FDD-D30F3A64BA23}"/>
                </a:ext>
              </a:extLst>
            </p:cNvPr>
            <p:cNvSpPr txBox="1"/>
            <p:nvPr/>
          </p:nvSpPr>
          <p:spPr>
            <a:xfrm>
              <a:off x="5504424" y="4702498"/>
              <a:ext cx="1183169" cy="65796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r-FR" sz="1600" dirty="0">
                  <a:solidFill>
                    <a:srgbClr val="EEF1F8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#124F6E</a:t>
              </a:r>
              <a:endParaRPr sz="1600" dirty="0">
                <a:solidFill>
                  <a:srgbClr val="EEF1F8"/>
                </a:solidFill>
                <a:latin typeface="Rajdhani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15" name="Google Shape;1538;p62">
              <a:extLst>
                <a:ext uri="{FF2B5EF4-FFF2-40B4-BE49-F238E27FC236}">
                  <a16:creationId xmlns:a16="http://schemas.microsoft.com/office/drawing/2014/main" id="{C05689A4-784D-22DB-CB84-E07548736B0E}"/>
                </a:ext>
              </a:extLst>
            </p:cNvPr>
            <p:cNvSpPr txBox="1"/>
            <p:nvPr/>
          </p:nvSpPr>
          <p:spPr>
            <a:xfrm>
              <a:off x="7091888" y="4702498"/>
              <a:ext cx="1183169" cy="65796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r-FR" sz="1600" dirty="0">
                  <a:solidFill>
                    <a:srgbClr val="0D3A51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#48A0D9</a:t>
              </a:r>
              <a:endParaRPr sz="1600" dirty="0">
                <a:solidFill>
                  <a:srgbClr val="0D3A51"/>
                </a:solidFill>
                <a:latin typeface="Rajdhani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18" name="Google Shape;1539;p62">
              <a:extLst>
                <a:ext uri="{FF2B5EF4-FFF2-40B4-BE49-F238E27FC236}">
                  <a16:creationId xmlns:a16="http://schemas.microsoft.com/office/drawing/2014/main" id="{4C064791-C228-0511-3CCB-FC6D62B3786B}"/>
                </a:ext>
              </a:extLst>
            </p:cNvPr>
            <p:cNvSpPr txBox="1"/>
            <p:nvPr/>
          </p:nvSpPr>
          <p:spPr>
            <a:xfrm>
              <a:off x="2329497" y="4702498"/>
              <a:ext cx="1183169" cy="65796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r-FR" sz="1600" dirty="0">
                  <a:solidFill>
                    <a:srgbClr val="0D3A51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# DADCDB</a:t>
              </a:r>
              <a:endParaRPr sz="1600" dirty="0">
                <a:solidFill>
                  <a:srgbClr val="0D3A51"/>
                </a:solidFill>
                <a:latin typeface="Rajdhani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19" name="Google Shape;1534;p62">
              <a:extLst>
                <a:ext uri="{FF2B5EF4-FFF2-40B4-BE49-F238E27FC236}">
                  <a16:creationId xmlns:a16="http://schemas.microsoft.com/office/drawing/2014/main" id="{19C4F2C3-55A1-5F0E-01E0-1D61F5A05890}"/>
                </a:ext>
              </a:extLst>
            </p:cNvPr>
            <p:cNvSpPr/>
            <p:nvPr/>
          </p:nvSpPr>
          <p:spPr>
            <a:xfrm>
              <a:off x="8679318" y="4467703"/>
              <a:ext cx="1183169" cy="1127554"/>
            </a:xfrm>
            <a:prstGeom prst="roundRect">
              <a:avLst>
                <a:gd name="adj" fmla="val 16667"/>
              </a:avLst>
            </a:prstGeom>
            <a:solidFill>
              <a:schemeClr val="bg1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latin typeface="Rajdhani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20" name="Google Shape;1538;p62">
              <a:extLst>
                <a:ext uri="{FF2B5EF4-FFF2-40B4-BE49-F238E27FC236}">
                  <a16:creationId xmlns:a16="http://schemas.microsoft.com/office/drawing/2014/main" id="{B38B474F-B231-5A0D-A27C-DD53EB5F040B}"/>
                </a:ext>
              </a:extLst>
            </p:cNvPr>
            <p:cNvSpPr txBox="1"/>
            <p:nvPr/>
          </p:nvSpPr>
          <p:spPr>
            <a:xfrm>
              <a:off x="8679335" y="4702498"/>
              <a:ext cx="1183169" cy="65796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0" indent="0" algn="ctr">
                <a:buNone/>
                <a:defRPr sz="900">
                  <a:solidFill>
                    <a:schemeClr val="tx2">
                      <a:lumMod val="25000"/>
                    </a:schemeClr>
                  </a:solidFill>
                </a:defRPr>
              </a:lvl1pPr>
            </a:lstStyle>
            <a:p>
              <a:r>
                <a:rPr lang="fr-FR" sz="1600" dirty="0">
                  <a:latin typeface="Rajdhani" panose="02000000000000000000" pitchFamily="2" charset="0"/>
                  <a:cs typeface="Rajdhani" panose="02000000000000000000" pitchFamily="2" charset="0"/>
                </a:rPr>
                <a:t>#FFFFFF</a:t>
              </a:r>
              <a:endParaRPr sz="1600" dirty="0">
                <a:latin typeface="Rajdhani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8" name="Google Shape;1534;p62">
              <a:extLst>
                <a:ext uri="{FF2B5EF4-FFF2-40B4-BE49-F238E27FC236}">
                  <a16:creationId xmlns:a16="http://schemas.microsoft.com/office/drawing/2014/main" id="{00182036-7D77-A038-FDA7-832679CE3B5F}"/>
                </a:ext>
              </a:extLst>
            </p:cNvPr>
            <p:cNvSpPr/>
            <p:nvPr/>
          </p:nvSpPr>
          <p:spPr>
            <a:xfrm>
              <a:off x="10266748" y="4467703"/>
              <a:ext cx="1183169" cy="1127554"/>
            </a:xfrm>
            <a:prstGeom prst="roundRect">
              <a:avLst>
                <a:gd name="adj" fmla="val 16667"/>
              </a:avLst>
            </a:prstGeom>
            <a:solidFill>
              <a:srgbClr val="F5812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latin typeface="Rajdhani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14" name="Google Shape;1538;p62">
              <a:extLst>
                <a:ext uri="{FF2B5EF4-FFF2-40B4-BE49-F238E27FC236}">
                  <a16:creationId xmlns:a16="http://schemas.microsoft.com/office/drawing/2014/main" id="{CA945144-4C28-7814-0519-4EFA15C4CFD1}"/>
                </a:ext>
              </a:extLst>
            </p:cNvPr>
            <p:cNvSpPr txBox="1"/>
            <p:nvPr/>
          </p:nvSpPr>
          <p:spPr>
            <a:xfrm>
              <a:off x="10266765" y="4702498"/>
              <a:ext cx="1183169" cy="65796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0" indent="0" algn="ctr">
                <a:buNone/>
                <a:defRPr sz="900">
                  <a:solidFill>
                    <a:schemeClr val="tx2">
                      <a:lumMod val="25000"/>
                    </a:schemeClr>
                  </a:solidFill>
                </a:defRPr>
              </a:lvl1pPr>
            </a:lstStyle>
            <a:p>
              <a:r>
                <a:rPr lang="fr-FR" sz="1600" dirty="0">
                  <a:latin typeface="Rajdhani" panose="02000000000000000000" pitchFamily="2" charset="0"/>
                  <a:cs typeface="Rajdhani" panose="02000000000000000000" pitchFamily="2" charset="0"/>
                </a:rPr>
                <a:t>#F58120</a:t>
              </a:r>
              <a:endParaRPr sz="1600" dirty="0">
                <a:latin typeface="Rajdhani" panose="02000000000000000000" pitchFamily="2" charset="0"/>
                <a:cs typeface="Rajdhani" panose="02000000000000000000" pitchFamily="2" charset="0"/>
              </a:endParaRPr>
            </a:p>
          </p:txBody>
        </p:sp>
      </p:grpSp>
      <p:pic>
        <p:nvPicPr>
          <p:cNvPr id="6" name="Graphique 5">
            <a:extLst>
              <a:ext uri="{FF2B5EF4-FFF2-40B4-BE49-F238E27FC236}">
                <a16:creationId xmlns:a16="http://schemas.microsoft.com/office/drawing/2014/main" id="{380EF4E0-DA12-21B8-584E-4B545BE9D02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/>
        </p:blipFill>
        <p:spPr>
          <a:xfrm>
            <a:off x="250914" y="234262"/>
            <a:ext cx="1025456" cy="102367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31331556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oneTexte 3">
            <a:extLst>
              <a:ext uri="{FF2B5EF4-FFF2-40B4-BE49-F238E27FC236}">
                <a16:creationId xmlns:a16="http://schemas.microsoft.com/office/drawing/2014/main" id="{D3E57217-E7C2-961D-7089-C5CFC5B81847}"/>
              </a:ext>
            </a:extLst>
          </p:cNvPr>
          <p:cNvSpPr txBox="1"/>
          <p:nvPr/>
        </p:nvSpPr>
        <p:spPr>
          <a:xfrm>
            <a:off x="1311207" y="435109"/>
            <a:ext cx="869276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3200" dirty="0">
                <a:solidFill>
                  <a:schemeClr val="bg1"/>
                </a:solidFill>
                <a:latin typeface="Orbitron" panose="02000000000000000000" pitchFamily="2" charset="0"/>
              </a:rPr>
              <a:t>Ressources graphiques et icônes</a:t>
            </a:r>
          </a:p>
        </p:txBody>
      </p:sp>
      <p:sp>
        <p:nvSpPr>
          <p:cNvPr id="2" name="Google Shape;1530;p62">
            <a:extLst>
              <a:ext uri="{FF2B5EF4-FFF2-40B4-BE49-F238E27FC236}">
                <a16:creationId xmlns:a16="http://schemas.microsoft.com/office/drawing/2014/main" id="{83EC220B-9FE3-0EC6-1574-F9D1944C71C8}"/>
              </a:ext>
            </a:extLst>
          </p:cNvPr>
          <p:cNvSpPr txBox="1">
            <a:spLocks/>
          </p:cNvSpPr>
          <p:nvPr/>
        </p:nvSpPr>
        <p:spPr>
          <a:xfrm>
            <a:off x="828027" y="1493646"/>
            <a:ext cx="10535946" cy="1701205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ts val="0"/>
              </a:spcBef>
              <a:buFont typeface="Arial" panose="020B0604020202020204" pitchFamily="34" charset="0"/>
              <a:buNone/>
            </a:pPr>
            <a:r>
              <a:rPr lang="fr-FR" sz="1800" dirty="0">
                <a:solidFill>
                  <a:srgbClr val="FFFFFF"/>
                </a:solidFill>
                <a:latin typeface="Rajdhani" panose="02000000000000000000" pitchFamily="2" charset="0"/>
                <a:ea typeface="Arial"/>
                <a:cs typeface="Rajdhani" panose="02000000000000000000" pitchFamily="2" charset="0"/>
                <a:sym typeface="Arial"/>
              </a:rPr>
              <a:t>Ce gabarit de présentation vous propose de nombreux éléments graphiques et icônes prêts à l’emploi, </a:t>
            </a:r>
            <a:br>
              <a:rPr lang="fr-FR" sz="1800" dirty="0">
                <a:solidFill>
                  <a:srgbClr val="FFFFFF"/>
                </a:solidFill>
                <a:latin typeface="Rajdhani" panose="02000000000000000000" pitchFamily="2" charset="0"/>
                <a:ea typeface="Arial"/>
                <a:cs typeface="Rajdhani" panose="02000000000000000000" pitchFamily="2" charset="0"/>
                <a:sym typeface="Arial"/>
              </a:rPr>
            </a:br>
            <a:r>
              <a:rPr lang="fr-FR" sz="1800" dirty="0">
                <a:solidFill>
                  <a:srgbClr val="FFFFFF"/>
                </a:solidFill>
                <a:latin typeface="Rajdhani" panose="02000000000000000000" pitchFamily="2" charset="0"/>
                <a:ea typeface="Arial"/>
                <a:cs typeface="Rajdhani" panose="02000000000000000000" pitchFamily="2" charset="0"/>
                <a:sym typeface="Arial"/>
              </a:rPr>
              <a:t>que vous pouvez éditer (redimensionnement, changement de couleurs, etc.)</a:t>
            </a:r>
          </a:p>
          <a:p>
            <a:pPr marL="0" indent="0" algn="ctr">
              <a:spcBef>
                <a:spcPts val="0"/>
              </a:spcBef>
              <a:buFont typeface="Arial" panose="020B0604020202020204" pitchFamily="34" charset="0"/>
              <a:buNone/>
            </a:pPr>
            <a:endParaRPr lang="fr-FR" sz="1800" dirty="0">
              <a:solidFill>
                <a:srgbClr val="FFFFFF"/>
              </a:solidFill>
              <a:latin typeface="Rajdhani" panose="02000000000000000000" pitchFamily="2" charset="0"/>
              <a:ea typeface="Arial"/>
              <a:cs typeface="Rajdhani" panose="02000000000000000000" pitchFamily="2" charset="0"/>
              <a:sym typeface="Arial"/>
            </a:endParaRPr>
          </a:p>
          <a:p>
            <a:pPr marL="0" indent="0" algn="ctr">
              <a:spcBef>
                <a:spcPts val="0"/>
              </a:spcBef>
              <a:buFont typeface="Arial" panose="020B0604020202020204" pitchFamily="34" charset="0"/>
              <a:buNone/>
            </a:pPr>
            <a:r>
              <a:rPr lang="fr-FR" sz="1800" dirty="0">
                <a:solidFill>
                  <a:srgbClr val="FFFFFF"/>
                </a:solidFill>
                <a:latin typeface="Rajdhani" panose="02000000000000000000" pitchFamily="2" charset="0"/>
                <a:ea typeface="Arial"/>
                <a:cs typeface="Rajdhani" panose="02000000000000000000" pitchFamily="2" charset="0"/>
                <a:sym typeface="Arial"/>
              </a:rPr>
              <a:t>Vous pouvez également vous rendre sur le site </a:t>
            </a:r>
            <a:r>
              <a:rPr lang="fr-FR" sz="1800" dirty="0">
                <a:solidFill>
                  <a:srgbClr val="DBDDDC"/>
                </a:solidFill>
                <a:latin typeface="Rajdhani" panose="02000000000000000000" pitchFamily="2" charset="0"/>
                <a:ea typeface="Arial"/>
                <a:cs typeface="Rajdhani" panose="02000000000000000000" pitchFamily="2" charset="0"/>
                <a:sym typeface="Arial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https://pixabay.com/fr/</a:t>
            </a:r>
            <a:r>
              <a:rPr lang="fr-FR" sz="1800" dirty="0">
                <a:solidFill>
                  <a:srgbClr val="FFFFFF"/>
                </a:solidFill>
                <a:latin typeface="Rajdhani" panose="02000000000000000000" pitchFamily="2" charset="0"/>
                <a:ea typeface="Arial"/>
                <a:cs typeface="Rajdhani" panose="02000000000000000000" pitchFamily="2" charset="0"/>
                <a:sym typeface="Arial"/>
              </a:rPr>
              <a:t>  pour télécharger gratuitement les illustrations ou photographies libres de droits dont vous pourriez avoir besoin.</a:t>
            </a:r>
          </a:p>
          <a:p>
            <a:pPr marL="0" indent="0" algn="ctr">
              <a:spcBef>
                <a:spcPts val="0"/>
              </a:spcBef>
              <a:buFont typeface="Arial" panose="020B0604020202020204" pitchFamily="34" charset="0"/>
              <a:buNone/>
            </a:pPr>
            <a:endParaRPr lang="fr-FR" sz="1800" dirty="0">
              <a:solidFill>
                <a:srgbClr val="FFFFFF"/>
              </a:solidFill>
              <a:latin typeface="Rajdhani" panose="02000000000000000000" pitchFamily="2" charset="0"/>
              <a:ea typeface="Arial"/>
              <a:cs typeface="Rajdhani" panose="02000000000000000000" pitchFamily="2" charset="0"/>
              <a:sym typeface="Arial"/>
            </a:endParaRPr>
          </a:p>
        </p:txBody>
      </p:sp>
      <p:grpSp>
        <p:nvGrpSpPr>
          <p:cNvPr id="8" name="Google Shape;11408;p72">
            <a:extLst>
              <a:ext uri="{FF2B5EF4-FFF2-40B4-BE49-F238E27FC236}">
                <a16:creationId xmlns:a16="http://schemas.microsoft.com/office/drawing/2014/main" id="{D82266AC-70FE-EB6E-A38B-B50C051B63AA}"/>
              </a:ext>
            </a:extLst>
          </p:cNvPr>
          <p:cNvGrpSpPr/>
          <p:nvPr/>
        </p:nvGrpSpPr>
        <p:grpSpPr>
          <a:xfrm>
            <a:off x="1083744" y="3324748"/>
            <a:ext cx="559080" cy="477692"/>
            <a:chOff x="866243" y="2291587"/>
            <a:chExt cx="415546" cy="355053"/>
          </a:xfrm>
          <a:solidFill>
            <a:srgbClr val="DBDDDC"/>
          </a:solidFill>
        </p:grpSpPr>
        <p:sp>
          <p:nvSpPr>
            <p:cNvPr id="14" name="Google Shape;11409;p72">
              <a:extLst>
                <a:ext uri="{FF2B5EF4-FFF2-40B4-BE49-F238E27FC236}">
                  <a16:creationId xmlns:a16="http://schemas.microsoft.com/office/drawing/2014/main" id="{C831C653-1A22-64C5-BCEA-C79D446101E9}"/>
                </a:ext>
              </a:extLst>
            </p:cNvPr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1410;p72">
              <a:extLst>
                <a:ext uri="{FF2B5EF4-FFF2-40B4-BE49-F238E27FC236}">
                  <a16:creationId xmlns:a16="http://schemas.microsoft.com/office/drawing/2014/main" id="{BD083166-090B-8D7D-A076-6EE41C1319A4}"/>
                </a:ext>
              </a:extLst>
            </p:cNvPr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1411;p72">
              <a:extLst>
                <a:ext uri="{FF2B5EF4-FFF2-40B4-BE49-F238E27FC236}">
                  <a16:creationId xmlns:a16="http://schemas.microsoft.com/office/drawing/2014/main" id="{4EB659C7-6220-F8B5-A189-DBC6693786F5}"/>
                </a:ext>
              </a:extLst>
            </p:cNvPr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1412;p72">
              <a:extLst>
                <a:ext uri="{FF2B5EF4-FFF2-40B4-BE49-F238E27FC236}">
                  <a16:creationId xmlns:a16="http://schemas.microsoft.com/office/drawing/2014/main" id="{51C6B582-DCCB-769B-ECBE-4D4280877CA6}"/>
                </a:ext>
              </a:extLst>
            </p:cNvPr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1413;p72">
              <a:extLst>
                <a:ext uri="{FF2B5EF4-FFF2-40B4-BE49-F238E27FC236}">
                  <a16:creationId xmlns:a16="http://schemas.microsoft.com/office/drawing/2014/main" id="{DCB7B9AA-F745-E822-E5C6-545532FA418D}"/>
                </a:ext>
              </a:extLst>
            </p:cNvPr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" name="Google Shape;11414;p72">
            <a:extLst>
              <a:ext uri="{FF2B5EF4-FFF2-40B4-BE49-F238E27FC236}">
                <a16:creationId xmlns:a16="http://schemas.microsoft.com/office/drawing/2014/main" id="{20439C3A-E685-D749-4809-20E93DE87DC6}"/>
              </a:ext>
            </a:extLst>
          </p:cNvPr>
          <p:cNvSpPr/>
          <p:nvPr/>
        </p:nvSpPr>
        <p:spPr>
          <a:xfrm>
            <a:off x="1817733" y="3319663"/>
            <a:ext cx="484827" cy="482775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" name="Google Shape;11415;p72">
            <a:extLst>
              <a:ext uri="{FF2B5EF4-FFF2-40B4-BE49-F238E27FC236}">
                <a16:creationId xmlns:a16="http://schemas.microsoft.com/office/drawing/2014/main" id="{B5BDD33E-EF41-C806-7F84-AE529A3E8CFD}"/>
              </a:ext>
            </a:extLst>
          </p:cNvPr>
          <p:cNvGrpSpPr/>
          <p:nvPr/>
        </p:nvGrpSpPr>
        <p:grpSpPr>
          <a:xfrm>
            <a:off x="2553304" y="3339530"/>
            <a:ext cx="483289" cy="441035"/>
            <a:chOff x="1958520" y="2302574"/>
            <a:chExt cx="359213" cy="327807"/>
          </a:xfrm>
          <a:solidFill>
            <a:srgbClr val="DBDDDC"/>
          </a:solidFill>
        </p:grpSpPr>
        <p:sp>
          <p:nvSpPr>
            <p:cNvPr id="25" name="Google Shape;11416;p72">
              <a:extLst>
                <a:ext uri="{FF2B5EF4-FFF2-40B4-BE49-F238E27FC236}">
                  <a16:creationId xmlns:a16="http://schemas.microsoft.com/office/drawing/2014/main" id="{0BF02784-D46A-B1CC-2AF4-ECF20D37B87F}"/>
                </a:ext>
              </a:extLst>
            </p:cNvPr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1417;p72">
              <a:extLst>
                <a:ext uri="{FF2B5EF4-FFF2-40B4-BE49-F238E27FC236}">
                  <a16:creationId xmlns:a16="http://schemas.microsoft.com/office/drawing/2014/main" id="{80C8D313-59DD-B4C9-9933-060F67BB24E4}"/>
                </a:ext>
              </a:extLst>
            </p:cNvPr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1418;p72">
              <a:extLst>
                <a:ext uri="{FF2B5EF4-FFF2-40B4-BE49-F238E27FC236}">
                  <a16:creationId xmlns:a16="http://schemas.microsoft.com/office/drawing/2014/main" id="{2D36C0E1-F958-A975-F6C9-8979F1A86AA2}"/>
                </a:ext>
              </a:extLst>
            </p:cNvPr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" name="Google Shape;11419;p72">
            <a:extLst>
              <a:ext uri="{FF2B5EF4-FFF2-40B4-BE49-F238E27FC236}">
                <a16:creationId xmlns:a16="http://schemas.microsoft.com/office/drawing/2014/main" id="{55D08C5F-A28E-CC73-2307-8B7D668650C6}"/>
              </a:ext>
            </a:extLst>
          </p:cNvPr>
          <p:cNvGrpSpPr/>
          <p:nvPr/>
        </p:nvGrpSpPr>
        <p:grpSpPr>
          <a:xfrm>
            <a:off x="3389291" y="3319151"/>
            <a:ext cx="279283" cy="483802"/>
            <a:chOff x="2656082" y="2287427"/>
            <a:chExt cx="207582" cy="359594"/>
          </a:xfrm>
          <a:solidFill>
            <a:srgbClr val="DBDDDC"/>
          </a:solidFill>
        </p:grpSpPr>
        <p:sp>
          <p:nvSpPr>
            <p:cNvPr id="29" name="Google Shape;11420;p72">
              <a:extLst>
                <a:ext uri="{FF2B5EF4-FFF2-40B4-BE49-F238E27FC236}">
                  <a16:creationId xmlns:a16="http://schemas.microsoft.com/office/drawing/2014/main" id="{584D3120-2308-1126-398C-91ECD0B2D324}"/>
                </a:ext>
              </a:extLst>
            </p:cNvPr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1421;p72">
              <a:extLst>
                <a:ext uri="{FF2B5EF4-FFF2-40B4-BE49-F238E27FC236}">
                  <a16:creationId xmlns:a16="http://schemas.microsoft.com/office/drawing/2014/main" id="{7234189F-86D2-9A14-60D9-74D6D4E4B2B8}"/>
                </a:ext>
              </a:extLst>
            </p:cNvPr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1422;p72">
              <a:extLst>
                <a:ext uri="{FF2B5EF4-FFF2-40B4-BE49-F238E27FC236}">
                  <a16:creationId xmlns:a16="http://schemas.microsoft.com/office/drawing/2014/main" id="{43B16B27-83C3-5350-C1B6-4B0CA559D2FA}"/>
                </a:ext>
              </a:extLst>
            </p:cNvPr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1423;p72">
              <a:extLst>
                <a:ext uri="{FF2B5EF4-FFF2-40B4-BE49-F238E27FC236}">
                  <a16:creationId xmlns:a16="http://schemas.microsoft.com/office/drawing/2014/main" id="{6D4D0DF4-B90E-9033-DCC9-0F52A0984FAF}"/>
                </a:ext>
              </a:extLst>
            </p:cNvPr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1424;p72">
            <a:extLst>
              <a:ext uri="{FF2B5EF4-FFF2-40B4-BE49-F238E27FC236}">
                <a16:creationId xmlns:a16="http://schemas.microsoft.com/office/drawing/2014/main" id="{5F63E24E-DF2F-61C9-6864-5D48D44F397E}"/>
              </a:ext>
            </a:extLst>
          </p:cNvPr>
          <p:cNvGrpSpPr/>
          <p:nvPr/>
        </p:nvGrpSpPr>
        <p:grpSpPr>
          <a:xfrm>
            <a:off x="4021325" y="3364950"/>
            <a:ext cx="488372" cy="390194"/>
            <a:chOff x="3049653" y="2321468"/>
            <a:chExt cx="362991" cy="290018"/>
          </a:xfrm>
          <a:solidFill>
            <a:srgbClr val="DBDDDC"/>
          </a:solidFill>
        </p:grpSpPr>
        <p:sp>
          <p:nvSpPr>
            <p:cNvPr id="34" name="Google Shape;11425;p72">
              <a:extLst>
                <a:ext uri="{FF2B5EF4-FFF2-40B4-BE49-F238E27FC236}">
                  <a16:creationId xmlns:a16="http://schemas.microsoft.com/office/drawing/2014/main" id="{48CAB250-A4D6-D582-9B5F-D8253F5704B7}"/>
                </a:ext>
              </a:extLst>
            </p:cNvPr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1426;p72">
              <a:extLst>
                <a:ext uri="{FF2B5EF4-FFF2-40B4-BE49-F238E27FC236}">
                  <a16:creationId xmlns:a16="http://schemas.microsoft.com/office/drawing/2014/main" id="{8F1CBE9E-7091-4874-3C8A-511A6E554C9E}"/>
                </a:ext>
              </a:extLst>
            </p:cNvPr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1427;p72">
              <a:extLst>
                <a:ext uri="{FF2B5EF4-FFF2-40B4-BE49-F238E27FC236}">
                  <a16:creationId xmlns:a16="http://schemas.microsoft.com/office/drawing/2014/main" id="{AAB78306-5554-6E72-69FD-8B17DB290C21}"/>
                </a:ext>
              </a:extLst>
            </p:cNvPr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1428;p72">
              <a:extLst>
                <a:ext uri="{FF2B5EF4-FFF2-40B4-BE49-F238E27FC236}">
                  <a16:creationId xmlns:a16="http://schemas.microsoft.com/office/drawing/2014/main" id="{9BB426A6-405D-D250-E4C8-4EB26DDBC3CC}"/>
                </a:ext>
              </a:extLst>
            </p:cNvPr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" name="Google Shape;11429;p72">
            <a:extLst>
              <a:ext uri="{FF2B5EF4-FFF2-40B4-BE49-F238E27FC236}">
                <a16:creationId xmlns:a16="http://schemas.microsoft.com/office/drawing/2014/main" id="{6EDBD0BA-E02B-C2BF-7645-A9B53203E774}"/>
              </a:ext>
            </a:extLst>
          </p:cNvPr>
          <p:cNvGrpSpPr/>
          <p:nvPr/>
        </p:nvGrpSpPr>
        <p:grpSpPr>
          <a:xfrm>
            <a:off x="4713660" y="3322483"/>
            <a:ext cx="568223" cy="477948"/>
            <a:chOff x="3564243" y="2289904"/>
            <a:chExt cx="422342" cy="355243"/>
          </a:xfrm>
          <a:solidFill>
            <a:srgbClr val="DBDDDC"/>
          </a:solidFill>
        </p:grpSpPr>
        <p:sp>
          <p:nvSpPr>
            <p:cNvPr id="39" name="Google Shape;11430;p72">
              <a:extLst>
                <a:ext uri="{FF2B5EF4-FFF2-40B4-BE49-F238E27FC236}">
                  <a16:creationId xmlns:a16="http://schemas.microsoft.com/office/drawing/2014/main" id="{183D8942-6E6C-9647-2077-F82087508037}"/>
                </a:ext>
              </a:extLst>
            </p:cNvPr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1431;p72">
              <a:extLst>
                <a:ext uri="{FF2B5EF4-FFF2-40B4-BE49-F238E27FC236}">
                  <a16:creationId xmlns:a16="http://schemas.microsoft.com/office/drawing/2014/main" id="{AA811D5A-0CCC-C275-024C-D9C7B3D6395E}"/>
                </a:ext>
              </a:extLst>
            </p:cNvPr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1432;p72">
              <a:extLst>
                <a:ext uri="{FF2B5EF4-FFF2-40B4-BE49-F238E27FC236}">
                  <a16:creationId xmlns:a16="http://schemas.microsoft.com/office/drawing/2014/main" id="{4DC89B58-4C63-A4AF-D943-31CA6106204B}"/>
                </a:ext>
              </a:extLst>
            </p:cNvPr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1433;p72">
              <a:extLst>
                <a:ext uri="{FF2B5EF4-FFF2-40B4-BE49-F238E27FC236}">
                  <a16:creationId xmlns:a16="http://schemas.microsoft.com/office/drawing/2014/main" id="{E0D4286B-388E-A38F-66D3-60D4764F8715}"/>
                </a:ext>
              </a:extLst>
            </p:cNvPr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1434;p72">
              <a:extLst>
                <a:ext uri="{FF2B5EF4-FFF2-40B4-BE49-F238E27FC236}">
                  <a16:creationId xmlns:a16="http://schemas.microsoft.com/office/drawing/2014/main" id="{2040F044-0040-DF78-57E6-52EB59D0AFA7}"/>
                </a:ext>
              </a:extLst>
            </p:cNvPr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" name="Google Shape;11435;p72">
            <a:extLst>
              <a:ext uri="{FF2B5EF4-FFF2-40B4-BE49-F238E27FC236}">
                <a16:creationId xmlns:a16="http://schemas.microsoft.com/office/drawing/2014/main" id="{2553A431-3424-BFAF-3B89-39FC1A056413}"/>
              </a:ext>
            </a:extLst>
          </p:cNvPr>
          <p:cNvSpPr/>
          <p:nvPr/>
        </p:nvSpPr>
        <p:spPr>
          <a:xfrm>
            <a:off x="5493449" y="3320176"/>
            <a:ext cx="481237" cy="480767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" name="Google Shape;11436;p72">
            <a:extLst>
              <a:ext uri="{FF2B5EF4-FFF2-40B4-BE49-F238E27FC236}">
                <a16:creationId xmlns:a16="http://schemas.microsoft.com/office/drawing/2014/main" id="{95CA6F57-2EB0-2F9E-9208-436BDDE48243}"/>
              </a:ext>
            </a:extLst>
          </p:cNvPr>
          <p:cNvGrpSpPr/>
          <p:nvPr/>
        </p:nvGrpSpPr>
        <p:grpSpPr>
          <a:xfrm>
            <a:off x="6225431" y="3322226"/>
            <a:ext cx="483802" cy="476152"/>
            <a:chOff x="4687894" y="2289713"/>
            <a:chExt cx="359594" cy="353909"/>
          </a:xfrm>
          <a:solidFill>
            <a:srgbClr val="DBDDDC"/>
          </a:solidFill>
        </p:grpSpPr>
        <p:sp>
          <p:nvSpPr>
            <p:cNvPr id="46" name="Google Shape;11437;p72">
              <a:extLst>
                <a:ext uri="{FF2B5EF4-FFF2-40B4-BE49-F238E27FC236}">
                  <a16:creationId xmlns:a16="http://schemas.microsoft.com/office/drawing/2014/main" id="{A1036CC6-F294-FC4F-399C-CA2D562BD12D}"/>
                </a:ext>
              </a:extLst>
            </p:cNvPr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1438;p72">
              <a:extLst>
                <a:ext uri="{FF2B5EF4-FFF2-40B4-BE49-F238E27FC236}">
                  <a16:creationId xmlns:a16="http://schemas.microsoft.com/office/drawing/2014/main" id="{01D7A2A3-0428-D688-A9D6-C91E06564B80}"/>
                </a:ext>
              </a:extLst>
            </p:cNvPr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1439;p72">
              <a:extLst>
                <a:ext uri="{FF2B5EF4-FFF2-40B4-BE49-F238E27FC236}">
                  <a16:creationId xmlns:a16="http://schemas.microsoft.com/office/drawing/2014/main" id="{26499695-E9BC-8C06-B60B-E242A7E96CFE}"/>
                </a:ext>
              </a:extLst>
            </p:cNvPr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" name="Google Shape;11440;p72">
            <a:extLst>
              <a:ext uri="{FF2B5EF4-FFF2-40B4-BE49-F238E27FC236}">
                <a16:creationId xmlns:a16="http://schemas.microsoft.com/office/drawing/2014/main" id="{E7538FCE-708C-F6C2-3ED9-B86346AD75FD}"/>
              </a:ext>
            </a:extLst>
          </p:cNvPr>
          <p:cNvSpPr/>
          <p:nvPr/>
        </p:nvSpPr>
        <p:spPr>
          <a:xfrm>
            <a:off x="6961002" y="3318681"/>
            <a:ext cx="482776" cy="483759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" name="Google Shape;11441;p72">
            <a:extLst>
              <a:ext uri="{FF2B5EF4-FFF2-40B4-BE49-F238E27FC236}">
                <a16:creationId xmlns:a16="http://schemas.microsoft.com/office/drawing/2014/main" id="{11CE6FAC-347B-F564-FE1B-11C5CAC14A6A}"/>
              </a:ext>
            </a:extLst>
          </p:cNvPr>
          <p:cNvGrpSpPr/>
          <p:nvPr/>
        </p:nvGrpSpPr>
        <p:grpSpPr>
          <a:xfrm>
            <a:off x="8492084" y="3347135"/>
            <a:ext cx="354606" cy="427321"/>
            <a:chOff x="6421399" y="2308227"/>
            <a:chExt cx="263567" cy="317614"/>
          </a:xfrm>
          <a:solidFill>
            <a:srgbClr val="DBDDDC"/>
          </a:solidFill>
        </p:grpSpPr>
        <p:sp>
          <p:nvSpPr>
            <p:cNvPr id="51" name="Google Shape;11442;p72">
              <a:extLst>
                <a:ext uri="{FF2B5EF4-FFF2-40B4-BE49-F238E27FC236}">
                  <a16:creationId xmlns:a16="http://schemas.microsoft.com/office/drawing/2014/main" id="{1529BEFD-15AE-D145-AE3A-807E25A92AC5}"/>
                </a:ext>
              </a:extLst>
            </p:cNvPr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1443;p72">
              <a:extLst>
                <a:ext uri="{FF2B5EF4-FFF2-40B4-BE49-F238E27FC236}">
                  <a16:creationId xmlns:a16="http://schemas.microsoft.com/office/drawing/2014/main" id="{C64FB51E-0566-9A68-8733-702D1BF1B484}"/>
                </a:ext>
              </a:extLst>
            </p:cNvPr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1444;p72">
              <a:extLst>
                <a:ext uri="{FF2B5EF4-FFF2-40B4-BE49-F238E27FC236}">
                  <a16:creationId xmlns:a16="http://schemas.microsoft.com/office/drawing/2014/main" id="{960C29ED-52DD-C2E7-364B-FFD9A4B34875}"/>
                </a:ext>
              </a:extLst>
            </p:cNvPr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1445;p72">
              <a:extLst>
                <a:ext uri="{FF2B5EF4-FFF2-40B4-BE49-F238E27FC236}">
                  <a16:creationId xmlns:a16="http://schemas.microsoft.com/office/drawing/2014/main" id="{C3F4CC1B-30AF-BC95-8095-DC06B760F710}"/>
                </a:ext>
              </a:extLst>
            </p:cNvPr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" name="Google Shape;11446;p72">
            <a:extLst>
              <a:ext uri="{FF2B5EF4-FFF2-40B4-BE49-F238E27FC236}">
                <a16:creationId xmlns:a16="http://schemas.microsoft.com/office/drawing/2014/main" id="{FE6E6FFE-213D-D94A-DC9B-43B71CA58B43}"/>
              </a:ext>
            </a:extLst>
          </p:cNvPr>
          <p:cNvGrpSpPr/>
          <p:nvPr/>
        </p:nvGrpSpPr>
        <p:grpSpPr>
          <a:xfrm>
            <a:off x="9161518" y="3330174"/>
            <a:ext cx="484827" cy="462098"/>
            <a:chOff x="6870193" y="2295620"/>
            <a:chExt cx="360356" cy="343462"/>
          </a:xfrm>
          <a:solidFill>
            <a:srgbClr val="DBDDDC"/>
          </a:solidFill>
        </p:grpSpPr>
        <p:sp>
          <p:nvSpPr>
            <p:cNvPr id="56" name="Google Shape;11447;p72">
              <a:extLst>
                <a:ext uri="{FF2B5EF4-FFF2-40B4-BE49-F238E27FC236}">
                  <a16:creationId xmlns:a16="http://schemas.microsoft.com/office/drawing/2014/main" id="{BCC5DDDE-08F9-D965-2392-B09044E439A7}"/>
                </a:ext>
              </a:extLst>
            </p:cNvPr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1448;p72">
              <a:extLst>
                <a:ext uri="{FF2B5EF4-FFF2-40B4-BE49-F238E27FC236}">
                  <a16:creationId xmlns:a16="http://schemas.microsoft.com/office/drawing/2014/main" id="{9D287688-6FAE-F47F-D308-9F20E007CCA2}"/>
                </a:ext>
              </a:extLst>
            </p:cNvPr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" name="Google Shape;11449;p72">
            <a:extLst>
              <a:ext uri="{FF2B5EF4-FFF2-40B4-BE49-F238E27FC236}">
                <a16:creationId xmlns:a16="http://schemas.microsoft.com/office/drawing/2014/main" id="{691AECA5-FFFA-FE8A-6091-79DBBDA39B05}"/>
              </a:ext>
            </a:extLst>
          </p:cNvPr>
          <p:cNvGrpSpPr/>
          <p:nvPr/>
        </p:nvGrpSpPr>
        <p:grpSpPr>
          <a:xfrm>
            <a:off x="9930113" y="3339914"/>
            <a:ext cx="460388" cy="440138"/>
            <a:chOff x="7441465" y="2302860"/>
            <a:chExt cx="342192" cy="327140"/>
          </a:xfrm>
          <a:solidFill>
            <a:srgbClr val="DBDDDC"/>
          </a:solidFill>
        </p:grpSpPr>
        <p:sp>
          <p:nvSpPr>
            <p:cNvPr id="59" name="Google Shape;11450;p72">
              <a:extLst>
                <a:ext uri="{FF2B5EF4-FFF2-40B4-BE49-F238E27FC236}">
                  <a16:creationId xmlns:a16="http://schemas.microsoft.com/office/drawing/2014/main" id="{C50FCD6E-8747-8294-99E9-20B59DFA0A67}"/>
                </a:ext>
              </a:extLst>
            </p:cNvPr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1451;p72">
              <a:extLst>
                <a:ext uri="{FF2B5EF4-FFF2-40B4-BE49-F238E27FC236}">
                  <a16:creationId xmlns:a16="http://schemas.microsoft.com/office/drawing/2014/main" id="{30A36B43-D898-EDCC-07AC-81A19C090EE8}"/>
                </a:ext>
              </a:extLst>
            </p:cNvPr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" name="Google Shape;11452;p72">
            <a:extLst>
              <a:ext uri="{FF2B5EF4-FFF2-40B4-BE49-F238E27FC236}">
                <a16:creationId xmlns:a16="http://schemas.microsoft.com/office/drawing/2014/main" id="{890A92FE-51D5-A5AC-A15A-E725350E2D85}"/>
              </a:ext>
            </a:extLst>
          </p:cNvPr>
          <p:cNvGrpSpPr/>
          <p:nvPr/>
        </p:nvGrpSpPr>
        <p:grpSpPr>
          <a:xfrm>
            <a:off x="10667691" y="3403616"/>
            <a:ext cx="447700" cy="314914"/>
            <a:chOff x="7989683" y="2350207"/>
            <a:chExt cx="332761" cy="234066"/>
          </a:xfrm>
          <a:solidFill>
            <a:srgbClr val="DBDDDC"/>
          </a:solidFill>
        </p:grpSpPr>
        <p:sp>
          <p:nvSpPr>
            <p:cNvPr id="62" name="Google Shape;11453;p72">
              <a:extLst>
                <a:ext uri="{FF2B5EF4-FFF2-40B4-BE49-F238E27FC236}">
                  <a16:creationId xmlns:a16="http://schemas.microsoft.com/office/drawing/2014/main" id="{0C5C2C5D-15EA-442D-13DB-7EFB2748A133}"/>
                </a:ext>
              </a:extLst>
            </p:cNvPr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1454;p72">
              <a:extLst>
                <a:ext uri="{FF2B5EF4-FFF2-40B4-BE49-F238E27FC236}">
                  <a16:creationId xmlns:a16="http://schemas.microsoft.com/office/drawing/2014/main" id="{4214B825-5FEE-2FBD-ABCA-5B2DCD2387F2}"/>
                </a:ext>
              </a:extLst>
            </p:cNvPr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11455;p72">
              <a:extLst>
                <a:ext uri="{FF2B5EF4-FFF2-40B4-BE49-F238E27FC236}">
                  <a16:creationId xmlns:a16="http://schemas.microsoft.com/office/drawing/2014/main" id="{1615C115-2E60-E3B4-CD22-A82A8EAFAE06}"/>
                </a:ext>
              </a:extLst>
            </p:cNvPr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11456;p72">
              <a:extLst>
                <a:ext uri="{FF2B5EF4-FFF2-40B4-BE49-F238E27FC236}">
                  <a16:creationId xmlns:a16="http://schemas.microsoft.com/office/drawing/2014/main" id="{7DA7901F-6C51-36F7-7F8A-B269188E2EEC}"/>
                </a:ext>
              </a:extLst>
            </p:cNvPr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1457;p72">
              <a:extLst>
                <a:ext uri="{FF2B5EF4-FFF2-40B4-BE49-F238E27FC236}">
                  <a16:creationId xmlns:a16="http://schemas.microsoft.com/office/drawing/2014/main" id="{350448E0-3BC9-9C6D-A521-125C3322CCDD}"/>
                </a:ext>
              </a:extLst>
            </p:cNvPr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11458;p72">
              <a:extLst>
                <a:ext uri="{FF2B5EF4-FFF2-40B4-BE49-F238E27FC236}">
                  <a16:creationId xmlns:a16="http://schemas.microsoft.com/office/drawing/2014/main" id="{E70B7E77-804B-3B74-3ED3-A06AE43E1F06}"/>
                </a:ext>
              </a:extLst>
            </p:cNvPr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" name="Google Shape;11459;p72">
            <a:extLst>
              <a:ext uri="{FF2B5EF4-FFF2-40B4-BE49-F238E27FC236}">
                <a16:creationId xmlns:a16="http://schemas.microsoft.com/office/drawing/2014/main" id="{97FFBCA7-EF33-B14B-4529-5CDDF435268F}"/>
              </a:ext>
            </a:extLst>
          </p:cNvPr>
          <p:cNvGrpSpPr/>
          <p:nvPr/>
        </p:nvGrpSpPr>
        <p:grpSpPr>
          <a:xfrm>
            <a:off x="7753009" y="3349185"/>
            <a:ext cx="424244" cy="423774"/>
            <a:chOff x="5823294" y="2309751"/>
            <a:chExt cx="315327" cy="314978"/>
          </a:xfrm>
          <a:solidFill>
            <a:srgbClr val="DBDDDC"/>
          </a:solidFill>
        </p:grpSpPr>
        <p:sp>
          <p:nvSpPr>
            <p:cNvPr id="69" name="Google Shape;11460;p72">
              <a:extLst>
                <a:ext uri="{FF2B5EF4-FFF2-40B4-BE49-F238E27FC236}">
                  <a16:creationId xmlns:a16="http://schemas.microsoft.com/office/drawing/2014/main" id="{ABE41723-4FA5-6698-4C32-734EF0780973}"/>
                </a:ext>
              </a:extLst>
            </p:cNvPr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11461;p72">
              <a:extLst>
                <a:ext uri="{FF2B5EF4-FFF2-40B4-BE49-F238E27FC236}">
                  <a16:creationId xmlns:a16="http://schemas.microsoft.com/office/drawing/2014/main" id="{8F2FFD3D-5F6B-06E9-33E9-30E5E4C9303F}"/>
                </a:ext>
              </a:extLst>
            </p:cNvPr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11462;p72">
              <a:extLst>
                <a:ext uri="{FF2B5EF4-FFF2-40B4-BE49-F238E27FC236}">
                  <a16:creationId xmlns:a16="http://schemas.microsoft.com/office/drawing/2014/main" id="{9CB84D96-7739-35BF-8769-7AB230D670D8}"/>
                </a:ext>
              </a:extLst>
            </p:cNvPr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11463;p72">
              <a:extLst>
                <a:ext uri="{FF2B5EF4-FFF2-40B4-BE49-F238E27FC236}">
                  <a16:creationId xmlns:a16="http://schemas.microsoft.com/office/drawing/2014/main" id="{9389867B-7DB3-2790-58C7-15DCB22698A3}"/>
                </a:ext>
              </a:extLst>
            </p:cNvPr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11464;p72">
              <a:extLst>
                <a:ext uri="{FF2B5EF4-FFF2-40B4-BE49-F238E27FC236}">
                  <a16:creationId xmlns:a16="http://schemas.microsoft.com/office/drawing/2014/main" id="{C15480DD-76E0-280C-BD8C-0B8898E58C33}"/>
                </a:ext>
              </a:extLst>
            </p:cNvPr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11465;p72">
              <a:extLst>
                <a:ext uri="{FF2B5EF4-FFF2-40B4-BE49-F238E27FC236}">
                  <a16:creationId xmlns:a16="http://schemas.microsoft.com/office/drawing/2014/main" id="{2898DC86-8618-D17D-C3D4-FC986AB53179}"/>
                </a:ext>
              </a:extLst>
            </p:cNvPr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11466;p72">
              <a:extLst>
                <a:ext uri="{FF2B5EF4-FFF2-40B4-BE49-F238E27FC236}">
                  <a16:creationId xmlns:a16="http://schemas.microsoft.com/office/drawing/2014/main" id="{6C8FE3BE-A5AC-5BE8-2909-AC5D1E8D8C09}"/>
                </a:ext>
              </a:extLst>
            </p:cNvPr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11467;p72">
              <a:extLst>
                <a:ext uri="{FF2B5EF4-FFF2-40B4-BE49-F238E27FC236}">
                  <a16:creationId xmlns:a16="http://schemas.microsoft.com/office/drawing/2014/main" id="{B23DECF1-3DE1-6FF1-16F8-93AF1CE8E8DA}"/>
                </a:ext>
              </a:extLst>
            </p:cNvPr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11468;p72">
              <a:extLst>
                <a:ext uri="{FF2B5EF4-FFF2-40B4-BE49-F238E27FC236}">
                  <a16:creationId xmlns:a16="http://schemas.microsoft.com/office/drawing/2014/main" id="{AFF11BBC-B0DF-AFD8-D1BE-EB91232F1E85}"/>
                </a:ext>
              </a:extLst>
            </p:cNvPr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1469;p72">
              <a:extLst>
                <a:ext uri="{FF2B5EF4-FFF2-40B4-BE49-F238E27FC236}">
                  <a16:creationId xmlns:a16="http://schemas.microsoft.com/office/drawing/2014/main" id="{FB29FD98-9506-09B2-14CE-1B639BF3D5DB}"/>
                </a:ext>
              </a:extLst>
            </p:cNvPr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1470;p72">
              <a:extLst>
                <a:ext uri="{FF2B5EF4-FFF2-40B4-BE49-F238E27FC236}">
                  <a16:creationId xmlns:a16="http://schemas.microsoft.com/office/drawing/2014/main" id="{6FAF15AE-DB7D-D8AB-2A31-72821DB45FA5}"/>
                </a:ext>
              </a:extLst>
            </p:cNvPr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1471;p72">
              <a:extLst>
                <a:ext uri="{FF2B5EF4-FFF2-40B4-BE49-F238E27FC236}">
                  <a16:creationId xmlns:a16="http://schemas.microsoft.com/office/drawing/2014/main" id="{7047921A-84C8-16BE-6605-935DEB2D42E2}"/>
                </a:ext>
              </a:extLst>
            </p:cNvPr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1472;p72">
              <a:extLst>
                <a:ext uri="{FF2B5EF4-FFF2-40B4-BE49-F238E27FC236}">
                  <a16:creationId xmlns:a16="http://schemas.microsoft.com/office/drawing/2014/main" id="{3DE56A3A-70F9-C210-3574-5C9BB58BF0B6}"/>
                </a:ext>
              </a:extLst>
            </p:cNvPr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1473;p72">
              <a:extLst>
                <a:ext uri="{FF2B5EF4-FFF2-40B4-BE49-F238E27FC236}">
                  <a16:creationId xmlns:a16="http://schemas.microsoft.com/office/drawing/2014/main" id="{4F5A36EA-A5C2-FFA7-D391-0CBD03071F09}"/>
                </a:ext>
              </a:extLst>
            </p:cNvPr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11474;p72">
              <a:extLst>
                <a:ext uri="{FF2B5EF4-FFF2-40B4-BE49-F238E27FC236}">
                  <a16:creationId xmlns:a16="http://schemas.microsoft.com/office/drawing/2014/main" id="{49BA5768-204C-7989-536B-22531FD54B3C}"/>
                </a:ext>
              </a:extLst>
            </p:cNvPr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1475;p72">
              <a:extLst>
                <a:ext uri="{FF2B5EF4-FFF2-40B4-BE49-F238E27FC236}">
                  <a16:creationId xmlns:a16="http://schemas.microsoft.com/office/drawing/2014/main" id="{779F040A-7209-B648-D45D-C63A4B93021D}"/>
                </a:ext>
              </a:extLst>
            </p:cNvPr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1476;p72">
              <a:extLst>
                <a:ext uri="{FF2B5EF4-FFF2-40B4-BE49-F238E27FC236}">
                  <a16:creationId xmlns:a16="http://schemas.microsoft.com/office/drawing/2014/main" id="{893E81DB-CA17-CE44-EB2F-42616328CB0B}"/>
                </a:ext>
              </a:extLst>
            </p:cNvPr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" name="Google Shape;11477;p72">
            <a:extLst>
              <a:ext uri="{FF2B5EF4-FFF2-40B4-BE49-F238E27FC236}">
                <a16:creationId xmlns:a16="http://schemas.microsoft.com/office/drawing/2014/main" id="{84AFCA31-C179-4811-CFCB-3FCFC4D87ED8}"/>
              </a:ext>
            </a:extLst>
          </p:cNvPr>
          <p:cNvGrpSpPr/>
          <p:nvPr/>
        </p:nvGrpSpPr>
        <p:grpSpPr>
          <a:xfrm>
            <a:off x="3278150" y="3933642"/>
            <a:ext cx="499053" cy="498541"/>
            <a:chOff x="2497275" y="2744159"/>
            <a:chExt cx="370930" cy="370549"/>
          </a:xfrm>
          <a:solidFill>
            <a:srgbClr val="DBDDDC"/>
          </a:solidFill>
        </p:grpSpPr>
        <p:sp>
          <p:nvSpPr>
            <p:cNvPr id="87" name="Google Shape;11478;p72">
              <a:extLst>
                <a:ext uri="{FF2B5EF4-FFF2-40B4-BE49-F238E27FC236}">
                  <a16:creationId xmlns:a16="http://schemas.microsoft.com/office/drawing/2014/main" id="{61A7F484-F492-FDC7-ED3E-A037E1FBFBCC}"/>
                </a:ext>
              </a:extLst>
            </p:cNvPr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1479;p72">
              <a:extLst>
                <a:ext uri="{FF2B5EF4-FFF2-40B4-BE49-F238E27FC236}">
                  <a16:creationId xmlns:a16="http://schemas.microsoft.com/office/drawing/2014/main" id="{88D902D0-8916-DDB2-5DB5-5955FF79C130}"/>
                </a:ext>
              </a:extLst>
            </p:cNvPr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11480;p72">
              <a:extLst>
                <a:ext uri="{FF2B5EF4-FFF2-40B4-BE49-F238E27FC236}">
                  <a16:creationId xmlns:a16="http://schemas.microsoft.com/office/drawing/2014/main" id="{F5E2909D-A03B-EAB9-D175-8CF2A8B2D2A0}"/>
                </a:ext>
              </a:extLst>
            </p:cNvPr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11481;p72">
              <a:extLst>
                <a:ext uri="{FF2B5EF4-FFF2-40B4-BE49-F238E27FC236}">
                  <a16:creationId xmlns:a16="http://schemas.microsoft.com/office/drawing/2014/main" id="{4EC1667B-B3DE-3FBC-9B0A-EDA9CB979DD6}"/>
                </a:ext>
              </a:extLst>
            </p:cNvPr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1482;p72">
              <a:extLst>
                <a:ext uri="{FF2B5EF4-FFF2-40B4-BE49-F238E27FC236}">
                  <a16:creationId xmlns:a16="http://schemas.microsoft.com/office/drawing/2014/main" id="{3A2DD38C-91BA-98B4-CCEA-19ACFB5E4D91}"/>
                </a:ext>
              </a:extLst>
            </p:cNvPr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1483;p72">
              <a:extLst>
                <a:ext uri="{FF2B5EF4-FFF2-40B4-BE49-F238E27FC236}">
                  <a16:creationId xmlns:a16="http://schemas.microsoft.com/office/drawing/2014/main" id="{EA4E5596-3C19-0B2A-7A70-AD2C69E5DA29}"/>
                </a:ext>
              </a:extLst>
            </p:cNvPr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" name="Google Shape;11484;p72">
            <a:extLst>
              <a:ext uri="{FF2B5EF4-FFF2-40B4-BE49-F238E27FC236}">
                <a16:creationId xmlns:a16="http://schemas.microsoft.com/office/drawing/2014/main" id="{CEA31C56-FB7A-8A44-9A16-5DD50DD31497}"/>
              </a:ext>
            </a:extLst>
          </p:cNvPr>
          <p:cNvGrpSpPr/>
          <p:nvPr/>
        </p:nvGrpSpPr>
        <p:grpSpPr>
          <a:xfrm>
            <a:off x="1076609" y="3936761"/>
            <a:ext cx="500335" cy="492004"/>
            <a:chOff x="860940" y="2746477"/>
            <a:chExt cx="371883" cy="365691"/>
          </a:xfrm>
          <a:solidFill>
            <a:srgbClr val="DBDDDC"/>
          </a:solidFill>
        </p:grpSpPr>
        <p:sp>
          <p:nvSpPr>
            <p:cNvPr id="94" name="Google Shape;11485;p72">
              <a:extLst>
                <a:ext uri="{FF2B5EF4-FFF2-40B4-BE49-F238E27FC236}">
                  <a16:creationId xmlns:a16="http://schemas.microsoft.com/office/drawing/2014/main" id="{1681E132-8CEC-D7BC-41A4-D309E6378E74}"/>
                </a:ext>
              </a:extLst>
            </p:cNvPr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11486;p72">
              <a:extLst>
                <a:ext uri="{FF2B5EF4-FFF2-40B4-BE49-F238E27FC236}">
                  <a16:creationId xmlns:a16="http://schemas.microsoft.com/office/drawing/2014/main" id="{EDF43182-7E80-6FCD-8F22-27A84FEAA567}"/>
                </a:ext>
              </a:extLst>
            </p:cNvPr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11487;p72">
              <a:extLst>
                <a:ext uri="{FF2B5EF4-FFF2-40B4-BE49-F238E27FC236}">
                  <a16:creationId xmlns:a16="http://schemas.microsoft.com/office/drawing/2014/main" id="{836D875F-3AD4-1310-49A2-2CBD195A9302}"/>
                </a:ext>
              </a:extLst>
            </p:cNvPr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11488;p72">
              <a:extLst>
                <a:ext uri="{FF2B5EF4-FFF2-40B4-BE49-F238E27FC236}">
                  <a16:creationId xmlns:a16="http://schemas.microsoft.com/office/drawing/2014/main" id="{A678D543-3474-714F-AD70-2BE90E136695}"/>
                </a:ext>
              </a:extLst>
            </p:cNvPr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11489;p72">
              <a:extLst>
                <a:ext uri="{FF2B5EF4-FFF2-40B4-BE49-F238E27FC236}">
                  <a16:creationId xmlns:a16="http://schemas.microsoft.com/office/drawing/2014/main" id="{764FB925-96D5-C677-BACD-FE689A10A5C1}"/>
                </a:ext>
              </a:extLst>
            </p:cNvPr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" name="Google Shape;11490;p72">
            <a:extLst>
              <a:ext uri="{FF2B5EF4-FFF2-40B4-BE49-F238E27FC236}">
                <a16:creationId xmlns:a16="http://schemas.microsoft.com/office/drawing/2014/main" id="{ABCF778B-5739-57BE-7562-F9FCD59669EF}"/>
              </a:ext>
            </a:extLst>
          </p:cNvPr>
          <p:cNvGrpSpPr/>
          <p:nvPr/>
        </p:nvGrpSpPr>
        <p:grpSpPr>
          <a:xfrm>
            <a:off x="1928131" y="3975853"/>
            <a:ext cx="382077" cy="458892"/>
            <a:chOff x="1493849" y="2775533"/>
            <a:chExt cx="283985" cy="341080"/>
          </a:xfrm>
          <a:solidFill>
            <a:srgbClr val="DBDDDC"/>
          </a:solidFill>
        </p:grpSpPr>
        <p:sp>
          <p:nvSpPr>
            <p:cNvPr id="100" name="Google Shape;11491;p72">
              <a:extLst>
                <a:ext uri="{FF2B5EF4-FFF2-40B4-BE49-F238E27FC236}">
                  <a16:creationId xmlns:a16="http://schemas.microsoft.com/office/drawing/2014/main" id="{F2347AFD-139E-8558-2B63-8732E53FE3F2}"/>
                </a:ext>
              </a:extLst>
            </p:cNvPr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1492;p72">
              <a:extLst>
                <a:ext uri="{FF2B5EF4-FFF2-40B4-BE49-F238E27FC236}">
                  <a16:creationId xmlns:a16="http://schemas.microsoft.com/office/drawing/2014/main" id="{77FC4150-8323-8E04-C37F-3CE308DB94EE}"/>
                </a:ext>
              </a:extLst>
            </p:cNvPr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" name="Google Shape;11493;p72">
            <a:extLst>
              <a:ext uri="{FF2B5EF4-FFF2-40B4-BE49-F238E27FC236}">
                <a16:creationId xmlns:a16="http://schemas.microsoft.com/office/drawing/2014/main" id="{A8AA87EA-EEBA-8602-BD7F-22FA99C0E86C}"/>
              </a:ext>
            </a:extLst>
          </p:cNvPr>
          <p:cNvGrpSpPr/>
          <p:nvPr/>
        </p:nvGrpSpPr>
        <p:grpSpPr>
          <a:xfrm>
            <a:off x="2545656" y="3974358"/>
            <a:ext cx="501616" cy="460901"/>
            <a:chOff x="1952836" y="2774422"/>
            <a:chExt cx="372835" cy="342573"/>
          </a:xfrm>
          <a:solidFill>
            <a:srgbClr val="DBDDDC"/>
          </a:solidFill>
        </p:grpSpPr>
        <p:sp>
          <p:nvSpPr>
            <p:cNvPr id="103" name="Google Shape;11494;p72">
              <a:extLst>
                <a:ext uri="{FF2B5EF4-FFF2-40B4-BE49-F238E27FC236}">
                  <a16:creationId xmlns:a16="http://schemas.microsoft.com/office/drawing/2014/main" id="{7F933797-CFB3-0F97-0B5A-466D71FE7BF4}"/>
                </a:ext>
              </a:extLst>
            </p:cNvPr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1495;p72">
              <a:extLst>
                <a:ext uri="{FF2B5EF4-FFF2-40B4-BE49-F238E27FC236}">
                  <a16:creationId xmlns:a16="http://schemas.microsoft.com/office/drawing/2014/main" id="{BE5FD023-9C09-8664-9448-536BF54676CA}"/>
                </a:ext>
              </a:extLst>
            </p:cNvPr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1496;p72">
              <a:extLst>
                <a:ext uri="{FF2B5EF4-FFF2-40B4-BE49-F238E27FC236}">
                  <a16:creationId xmlns:a16="http://schemas.microsoft.com/office/drawing/2014/main" id="{0B1F334A-3155-6A06-BECC-595E647F92FA}"/>
                </a:ext>
              </a:extLst>
            </p:cNvPr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" name="Google Shape;11497;p72">
            <a:extLst>
              <a:ext uri="{FF2B5EF4-FFF2-40B4-BE49-F238E27FC236}">
                <a16:creationId xmlns:a16="http://schemas.microsoft.com/office/drawing/2014/main" id="{ECC7F548-AC77-4F70-4EE1-EC712AF8BFB1}"/>
              </a:ext>
            </a:extLst>
          </p:cNvPr>
          <p:cNvGrpSpPr/>
          <p:nvPr/>
        </p:nvGrpSpPr>
        <p:grpSpPr>
          <a:xfrm>
            <a:off x="4062041" y="3934070"/>
            <a:ext cx="447657" cy="501189"/>
            <a:chOff x="3079916" y="2744477"/>
            <a:chExt cx="332729" cy="372518"/>
          </a:xfrm>
          <a:solidFill>
            <a:srgbClr val="DBDDDC"/>
          </a:solidFill>
        </p:grpSpPr>
        <p:sp>
          <p:nvSpPr>
            <p:cNvPr id="107" name="Google Shape;11498;p72">
              <a:extLst>
                <a:ext uri="{FF2B5EF4-FFF2-40B4-BE49-F238E27FC236}">
                  <a16:creationId xmlns:a16="http://schemas.microsoft.com/office/drawing/2014/main" id="{655B339B-2815-E295-64EA-BBC2B67F41E2}"/>
                </a:ext>
              </a:extLst>
            </p:cNvPr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1499;p72">
              <a:extLst>
                <a:ext uri="{FF2B5EF4-FFF2-40B4-BE49-F238E27FC236}">
                  <a16:creationId xmlns:a16="http://schemas.microsoft.com/office/drawing/2014/main" id="{09BCA741-FA8F-D9C1-6ECC-FE85B99DFB82}"/>
                </a:ext>
              </a:extLst>
            </p:cNvPr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1500;p72">
              <a:extLst>
                <a:ext uri="{FF2B5EF4-FFF2-40B4-BE49-F238E27FC236}">
                  <a16:creationId xmlns:a16="http://schemas.microsoft.com/office/drawing/2014/main" id="{32F7AADF-474C-87D0-0603-9262D8BDB491}"/>
                </a:ext>
              </a:extLst>
            </p:cNvPr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" name="Google Shape;11501;p72">
            <a:extLst>
              <a:ext uri="{FF2B5EF4-FFF2-40B4-BE49-F238E27FC236}">
                <a16:creationId xmlns:a16="http://schemas.microsoft.com/office/drawing/2014/main" id="{2652E468-45A5-2495-700B-A5C9EB351FE8}"/>
              </a:ext>
            </a:extLst>
          </p:cNvPr>
          <p:cNvGrpSpPr/>
          <p:nvPr/>
        </p:nvGrpSpPr>
        <p:grpSpPr>
          <a:xfrm>
            <a:off x="4789451" y="3935480"/>
            <a:ext cx="453253" cy="478417"/>
            <a:chOff x="3620576" y="2745525"/>
            <a:chExt cx="336889" cy="355592"/>
          </a:xfrm>
          <a:solidFill>
            <a:srgbClr val="DBDDDC"/>
          </a:solidFill>
        </p:grpSpPr>
        <p:sp>
          <p:nvSpPr>
            <p:cNvPr id="111" name="Google Shape;11502;p72">
              <a:extLst>
                <a:ext uri="{FF2B5EF4-FFF2-40B4-BE49-F238E27FC236}">
                  <a16:creationId xmlns:a16="http://schemas.microsoft.com/office/drawing/2014/main" id="{05A563FE-4E55-24BE-675D-728FCAC0AE3C}"/>
                </a:ext>
              </a:extLst>
            </p:cNvPr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503;p72">
              <a:extLst>
                <a:ext uri="{FF2B5EF4-FFF2-40B4-BE49-F238E27FC236}">
                  <a16:creationId xmlns:a16="http://schemas.microsoft.com/office/drawing/2014/main" id="{64A23FE6-BA8A-AC60-9CAD-BFE136064BCD}"/>
                </a:ext>
              </a:extLst>
            </p:cNvPr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" name="Google Shape;11504;p72">
            <a:extLst>
              <a:ext uri="{FF2B5EF4-FFF2-40B4-BE49-F238E27FC236}">
                <a16:creationId xmlns:a16="http://schemas.microsoft.com/office/drawing/2014/main" id="{F307E38B-7F38-24ED-E9FC-FAEA428E226D}"/>
              </a:ext>
            </a:extLst>
          </p:cNvPr>
          <p:cNvGrpSpPr/>
          <p:nvPr/>
        </p:nvGrpSpPr>
        <p:grpSpPr>
          <a:xfrm>
            <a:off x="5470550" y="3955902"/>
            <a:ext cx="511784" cy="488543"/>
            <a:chOff x="4126815" y="2760704"/>
            <a:chExt cx="380393" cy="363118"/>
          </a:xfrm>
          <a:solidFill>
            <a:srgbClr val="DBDDDC"/>
          </a:solidFill>
        </p:grpSpPr>
        <p:sp>
          <p:nvSpPr>
            <p:cNvPr id="114" name="Google Shape;11505;p72">
              <a:extLst>
                <a:ext uri="{FF2B5EF4-FFF2-40B4-BE49-F238E27FC236}">
                  <a16:creationId xmlns:a16="http://schemas.microsoft.com/office/drawing/2014/main" id="{EC8C0ED7-7845-D8FF-4FA6-CAE6AAAD9B77}"/>
                </a:ext>
              </a:extLst>
            </p:cNvPr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06;p72">
              <a:extLst>
                <a:ext uri="{FF2B5EF4-FFF2-40B4-BE49-F238E27FC236}">
                  <a16:creationId xmlns:a16="http://schemas.microsoft.com/office/drawing/2014/main" id="{C0E276F9-CE4A-0795-5FBF-FED3811DB523}"/>
                </a:ext>
              </a:extLst>
            </p:cNvPr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507;p72">
              <a:extLst>
                <a:ext uri="{FF2B5EF4-FFF2-40B4-BE49-F238E27FC236}">
                  <a16:creationId xmlns:a16="http://schemas.microsoft.com/office/drawing/2014/main" id="{3CC40C22-90A0-0648-DB63-3EA0F48C1BCE}"/>
                </a:ext>
              </a:extLst>
            </p:cNvPr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508;p72">
              <a:extLst>
                <a:ext uri="{FF2B5EF4-FFF2-40B4-BE49-F238E27FC236}">
                  <a16:creationId xmlns:a16="http://schemas.microsoft.com/office/drawing/2014/main" id="{0802A8CB-2BB0-F651-17A9-1EE2E3BF81F0}"/>
                </a:ext>
              </a:extLst>
            </p:cNvPr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" name="Google Shape;11509;p72">
            <a:extLst>
              <a:ext uri="{FF2B5EF4-FFF2-40B4-BE49-F238E27FC236}">
                <a16:creationId xmlns:a16="http://schemas.microsoft.com/office/drawing/2014/main" id="{5E1EE096-E9EE-C8B9-7C6F-8564D24EDC16}"/>
              </a:ext>
            </a:extLst>
          </p:cNvPr>
          <p:cNvGrpSpPr/>
          <p:nvPr/>
        </p:nvGrpSpPr>
        <p:grpSpPr>
          <a:xfrm>
            <a:off x="6209410" y="3935694"/>
            <a:ext cx="513067" cy="495977"/>
            <a:chOff x="4675986" y="2745684"/>
            <a:chExt cx="381346" cy="368644"/>
          </a:xfrm>
          <a:solidFill>
            <a:srgbClr val="DBDDDC"/>
          </a:solidFill>
        </p:grpSpPr>
        <p:sp>
          <p:nvSpPr>
            <p:cNvPr id="119" name="Google Shape;11510;p72">
              <a:extLst>
                <a:ext uri="{FF2B5EF4-FFF2-40B4-BE49-F238E27FC236}">
                  <a16:creationId xmlns:a16="http://schemas.microsoft.com/office/drawing/2014/main" id="{10A97036-C1A2-055B-ABBA-515E6DEBEB79}"/>
                </a:ext>
              </a:extLst>
            </p:cNvPr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1511;p72">
              <a:extLst>
                <a:ext uri="{FF2B5EF4-FFF2-40B4-BE49-F238E27FC236}">
                  <a16:creationId xmlns:a16="http://schemas.microsoft.com/office/drawing/2014/main" id="{A6BE8318-5D80-0B64-8F48-1D1094D06F1D}"/>
                </a:ext>
              </a:extLst>
            </p:cNvPr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" name="Google Shape;11512;p72">
            <a:extLst>
              <a:ext uri="{FF2B5EF4-FFF2-40B4-BE49-F238E27FC236}">
                <a16:creationId xmlns:a16="http://schemas.microsoft.com/office/drawing/2014/main" id="{CDE31CCB-3D49-4D83-5784-BE5A7B8BAC7F}"/>
              </a:ext>
            </a:extLst>
          </p:cNvPr>
          <p:cNvGrpSpPr/>
          <p:nvPr/>
        </p:nvGrpSpPr>
        <p:grpSpPr>
          <a:xfrm>
            <a:off x="6942161" y="3996745"/>
            <a:ext cx="502087" cy="406941"/>
            <a:chOff x="5220616" y="2791061"/>
            <a:chExt cx="373185" cy="302466"/>
          </a:xfrm>
          <a:solidFill>
            <a:srgbClr val="DBDDDC"/>
          </a:solidFill>
        </p:grpSpPr>
        <p:sp>
          <p:nvSpPr>
            <p:cNvPr id="122" name="Google Shape;11513;p72">
              <a:extLst>
                <a:ext uri="{FF2B5EF4-FFF2-40B4-BE49-F238E27FC236}">
                  <a16:creationId xmlns:a16="http://schemas.microsoft.com/office/drawing/2014/main" id="{935FB123-58AA-9FBE-C6ED-0DC651F16812}"/>
                </a:ext>
              </a:extLst>
            </p:cNvPr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1514;p72">
              <a:extLst>
                <a:ext uri="{FF2B5EF4-FFF2-40B4-BE49-F238E27FC236}">
                  <a16:creationId xmlns:a16="http://schemas.microsoft.com/office/drawing/2014/main" id="{B5B151AF-6B77-18F6-F129-118E8AF13ACB}"/>
                </a:ext>
              </a:extLst>
            </p:cNvPr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1515;p72">
              <a:extLst>
                <a:ext uri="{FF2B5EF4-FFF2-40B4-BE49-F238E27FC236}">
                  <a16:creationId xmlns:a16="http://schemas.microsoft.com/office/drawing/2014/main" id="{BCEA752B-87A9-71E1-2262-42FBD0871EB8}"/>
                </a:ext>
              </a:extLst>
            </p:cNvPr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1516;p72">
              <a:extLst>
                <a:ext uri="{FF2B5EF4-FFF2-40B4-BE49-F238E27FC236}">
                  <a16:creationId xmlns:a16="http://schemas.microsoft.com/office/drawing/2014/main" id="{0F066B3A-2335-9292-33EE-3D8F13E7DAB9}"/>
                </a:ext>
              </a:extLst>
            </p:cNvPr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1517;p72">
              <a:extLst>
                <a:ext uri="{FF2B5EF4-FFF2-40B4-BE49-F238E27FC236}">
                  <a16:creationId xmlns:a16="http://schemas.microsoft.com/office/drawing/2014/main" id="{9D3F2624-6BDB-7BD1-25AB-76F992FBE4DC}"/>
                </a:ext>
              </a:extLst>
            </p:cNvPr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1518;p72">
              <a:extLst>
                <a:ext uri="{FF2B5EF4-FFF2-40B4-BE49-F238E27FC236}">
                  <a16:creationId xmlns:a16="http://schemas.microsoft.com/office/drawing/2014/main" id="{6B9F72BB-961C-ADBC-A4F6-3981F3A7FF5E}"/>
                </a:ext>
              </a:extLst>
            </p:cNvPr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1519;p72">
              <a:extLst>
                <a:ext uri="{FF2B5EF4-FFF2-40B4-BE49-F238E27FC236}">
                  <a16:creationId xmlns:a16="http://schemas.microsoft.com/office/drawing/2014/main" id="{725C8761-81F5-9DEA-6661-C0D6AE947E96}"/>
                </a:ext>
              </a:extLst>
            </p:cNvPr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1520;p72">
              <a:extLst>
                <a:ext uri="{FF2B5EF4-FFF2-40B4-BE49-F238E27FC236}">
                  <a16:creationId xmlns:a16="http://schemas.microsoft.com/office/drawing/2014/main" id="{0ACEBB24-E0C0-1E2C-BB38-E617923AFADE}"/>
                </a:ext>
              </a:extLst>
            </p:cNvPr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1521;p72">
              <a:extLst>
                <a:ext uri="{FF2B5EF4-FFF2-40B4-BE49-F238E27FC236}">
                  <a16:creationId xmlns:a16="http://schemas.microsoft.com/office/drawing/2014/main" id="{F3D98A06-18EB-78B7-246D-F32BD4202F2C}"/>
                </a:ext>
              </a:extLst>
            </p:cNvPr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1522;p72">
              <a:extLst>
                <a:ext uri="{FF2B5EF4-FFF2-40B4-BE49-F238E27FC236}">
                  <a16:creationId xmlns:a16="http://schemas.microsoft.com/office/drawing/2014/main" id="{EFF2C291-A805-1C8D-2BEB-E59BB5AB3D95}"/>
                </a:ext>
              </a:extLst>
            </p:cNvPr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1523;p72">
              <a:extLst>
                <a:ext uri="{FF2B5EF4-FFF2-40B4-BE49-F238E27FC236}">
                  <a16:creationId xmlns:a16="http://schemas.microsoft.com/office/drawing/2014/main" id="{477100E0-92C7-F97B-58D5-A3DB89DF5BA1}"/>
                </a:ext>
              </a:extLst>
            </p:cNvPr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1524;p72">
              <a:extLst>
                <a:ext uri="{FF2B5EF4-FFF2-40B4-BE49-F238E27FC236}">
                  <a16:creationId xmlns:a16="http://schemas.microsoft.com/office/drawing/2014/main" id="{9807E455-6674-30CC-0FB5-BA0023FF9DF9}"/>
                </a:ext>
              </a:extLst>
            </p:cNvPr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1525;p72">
              <a:extLst>
                <a:ext uri="{FF2B5EF4-FFF2-40B4-BE49-F238E27FC236}">
                  <a16:creationId xmlns:a16="http://schemas.microsoft.com/office/drawing/2014/main" id="{DC70811A-4C37-F97F-A151-8214BB888BBE}"/>
                </a:ext>
              </a:extLst>
            </p:cNvPr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1526;p72">
              <a:extLst>
                <a:ext uri="{FF2B5EF4-FFF2-40B4-BE49-F238E27FC236}">
                  <a16:creationId xmlns:a16="http://schemas.microsoft.com/office/drawing/2014/main" id="{1C257332-10ED-3D14-4A93-816907EE407C}"/>
                </a:ext>
              </a:extLst>
            </p:cNvPr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1527;p72">
              <a:extLst>
                <a:ext uri="{FF2B5EF4-FFF2-40B4-BE49-F238E27FC236}">
                  <a16:creationId xmlns:a16="http://schemas.microsoft.com/office/drawing/2014/main" id="{F7CE189C-1629-4880-1352-BD708C0A6621}"/>
                </a:ext>
              </a:extLst>
            </p:cNvPr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1528;p72">
              <a:extLst>
                <a:ext uri="{FF2B5EF4-FFF2-40B4-BE49-F238E27FC236}">
                  <a16:creationId xmlns:a16="http://schemas.microsoft.com/office/drawing/2014/main" id="{9A7CB64A-0E2B-8D13-F39D-3FDB0AEA3E53}"/>
                </a:ext>
              </a:extLst>
            </p:cNvPr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1529;p72">
              <a:extLst>
                <a:ext uri="{FF2B5EF4-FFF2-40B4-BE49-F238E27FC236}">
                  <a16:creationId xmlns:a16="http://schemas.microsoft.com/office/drawing/2014/main" id="{20A4E703-ADFE-12E5-4682-9E8022F967EC}"/>
                </a:ext>
              </a:extLst>
            </p:cNvPr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1530;p72">
              <a:extLst>
                <a:ext uri="{FF2B5EF4-FFF2-40B4-BE49-F238E27FC236}">
                  <a16:creationId xmlns:a16="http://schemas.microsoft.com/office/drawing/2014/main" id="{3DE6A5A0-F44F-9DDE-2D93-8995D96ECD7F}"/>
                </a:ext>
              </a:extLst>
            </p:cNvPr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" name="Google Shape;11531;p72">
            <a:extLst>
              <a:ext uri="{FF2B5EF4-FFF2-40B4-BE49-F238E27FC236}">
                <a16:creationId xmlns:a16="http://schemas.microsoft.com/office/drawing/2014/main" id="{A5654207-997D-3D21-CB76-D337BCE10775}"/>
              </a:ext>
            </a:extLst>
          </p:cNvPr>
          <p:cNvGrpSpPr/>
          <p:nvPr/>
        </p:nvGrpSpPr>
        <p:grpSpPr>
          <a:xfrm>
            <a:off x="7706414" y="3971795"/>
            <a:ext cx="382589" cy="462952"/>
            <a:chOff x="5864861" y="2772517"/>
            <a:chExt cx="284366" cy="344097"/>
          </a:xfrm>
          <a:solidFill>
            <a:srgbClr val="DBDDDC"/>
          </a:solidFill>
        </p:grpSpPr>
        <p:sp>
          <p:nvSpPr>
            <p:cNvPr id="141" name="Google Shape;11532;p72">
              <a:extLst>
                <a:ext uri="{FF2B5EF4-FFF2-40B4-BE49-F238E27FC236}">
                  <a16:creationId xmlns:a16="http://schemas.microsoft.com/office/drawing/2014/main" id="{A9950C89-5E35-8CE9-78E5-E5800069C635}"/>
                </a:ext>
              </a:extLst>
            </p:cNvPr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1533;p72">
              <a:extLst>
                <a:ext uri="{FF2B5EF4-FFF2-40B4-BE49-F238E27FC236}">
                  <a16:creationId xmlns:a16="http://schemas.microsoft.com/office/drawing/2014/main" id="{C6DC0436-12F4-45C0-7BC3-5C66817038C1}"/>
                </a:ext>
              </a:extLst>
            </p:cNvPr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1534;p72">
              <a:extLst>
                <a:ext uri="{FF2B5EF4-FFF2-40B4-BE49-F238E27FC236}">
                  <a16:creationId xmlns:a16="http://schemas.microsoft.com/office/drawing/2014/main" id="{96AF8796-B7A3-2D71-F42A-7C75BA9F5F25}"/>
                </a:ext>
              </a:extLst>
            </p:cNvPr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1535;p72">
              <a:extLst>
                <a:ext uri="{FF2B5EF4-FFF2-40B4-BE49-F238E27FC236}">
                  <a16:creationId xmlns:a16="http://schemas.microsoft.com/office/drawing/2014/main" id="{824CB23A-7B73-2530-E394-9C43E3114B67}"/>
                </a:ext>
              </a:extLst>
            </p:cNvPr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1536;p72">
              <a:extLst>
                <a:ext uri="{FF2B5EF4-FFF2-40B4-BE49-F238E27FC236}">
                  <a16:creationId xmlns:a16="http://schemas.microsoft.com/office/drawing/2014/main" id="{29F866EE-9C03-F55A-F51A-29B351CB1569}"/>
                </a:ext>
              </a:extLst>
            </p:cNvPr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1537;p72">
              <a:extLst>
                <a:ext uri="{FF2B5EF4-FFF2-40B4-BE49-F238E27FC236}">
                  <a16:creationId xmlns:a16="http://schemas.microsoft.com/office/drawing/2014/main" id="{6EF9DD53-EDBC-1FCD-18D4-DCA35AD2E56F}"/>
                </a:ext>
              </a:extLst>
            </p:cNvPr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7" name="Google Shape;11538;p72">
            <a:extLst>
              <a:ext uri="{FF2B5EF4-FFF2-40B4-BE49-F238E27FC236}">
                <a16:creationId xmlns:a16="http://schemas.microsoft.com/office/drawing/2014/main" id="{0354CA6E-E2D5-36E2-C6AE-A48229F124BD}"/>
              </a:ext>
            </a:extLst>
          </p:cNvPr>
          <p:cNvSpPr/>
          <p:nvPr/>
        </p:nvSpPr>
        <p:spPr>
          <a:xfrm>
            <a:off x="8449359" y="3969274"/>
            <a:ext cx="461927" cy="461883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8" name="Google Shape;11539;p72">
            <a:extLst>
              <a:ext uri="{FF2B5EF4-FFF2-40B4-BE49-F238E27FC236}">
                <a16:creationId xmlns:a16="http://schemas.microsoft.com/office/drawing/2014/main" id="{D569FD4F-19E4-F7B8-FC64-6F93FA7AC510}"/>
              </a:ext>
            </a:extLst>
          </p:cNvPr>
          <p:cNvGrpSpPr/>
          <p:nvPr/>
        </p:nvGrpSpPr>
        <p:grpSpPr>
          <a:xfrm>
            <a:off x="9301393" y="3994694"/>
            <a:ext cx="343411" cy="440565"/>
            <a:chOff x="6974158" y="2789537"/>
            <a:chExt cx="255247" cy="327458"/>
          </a:xfrm>
          <a:solidFill>
            <a:srgbClr val="DBDDDC"/>
          </a:solidFill>
        </p:grpSpPr>
        <p:sp>
          <p:nvSpPr>
            <p:cNvPr id="149" name="Google Shape;11540;p72">
              <a:extLst>
                <a:ext uri="{FF2B5EF4-FFF2-40B4-BE49-F238E27FC236}">
                  <a16:creationId xmlns:a16="http://schemas.microsoft.com/office/drawing/2014/main" id="{9D315C1A-A1C2-9438-6B0D-3955C45AA361}"/>
                </a:ext>
              </a:extLst>
            </p:cNvPr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1541;p72">
              <a:extLst>
                <a:ext uri="{FF2B5EF4-FFF2-40B4-BE49-F238E27FC236}">
                  <a16:creationId xmlns:a16="http://schemas.microsoft.com/office/drawing/2014/main" id="{199635BA-4E33-1F99-E613-77015A6F7ED9}"/>
                </a:ext>
              </a:extLst>
            </p:cNvPr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1542;p72">
              <a:extLst>
                <a:ext uri="{FF2B5EF4-FFF2-40B4-BE49-F238E27FC236}">
                  <a16:creationId xmlns:a16="http://schemas.microsoft.com/office/drawing/2014/main" id="{89CBC22A-82A6-2C75-8A40-ACBF87A6E988}"/>
                </a:ext>
              </a:extLst>
            </p:cNvPr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1543;p72">
              <a:extLst>
                <a:ext uri="{FF2B5EF4-FFF2-40B4-BE49-F238E27FC236}">
                  <a16:creationId xmlns:a16="http://schemas.microsoft.com/office/drawing/2014/main" id="{C9AAAB26-4FD4-A27C-D9EC-73858E4C07CC}"/>
                </a:ext>
              </a:extLst>
            </p:cNvPr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1544;p72">
              <a:extLst>
                <a:ext uri="{FF2B5EF4-FFF2-40B4-BE49-F238E27FC236}">
                  <a16:creationId xmlns:a16="http://schemas.microsoft.com/office/drawing/2014/main" id="{3ACD044F-6F66-94DD-842A-B234473975CA}"/>
                </a:ext>
              </a:extLst>
            </p:cNvPr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1545;p72">
              <a:extLst>
                <a:ext uri="{FF2B5EF4-FFF2-40B4-BE49-F238E27FC236}">
                  <a16:creationId xmlns:a16="http://schemas.microsoft.com/office/drawing/2014/main" id="{4C3CD078-113C-309B-5BF2-C0A0470D1A32}"/>
                </a:ext>
              </a:extLst>
            </p:cNvPr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" name="Google Shape;11546;p72">
            <a:extLst>
              <a:ext uri="{FF2B5EF4-FFF2-40B4-BE49-F238E27FC236}">
                <a16:creationId xmlns:a16="http://schemas.microsoft.com/office/drawing/2014/main" id="{FECF518B-256B-6571-B3FD-3AB18E523C9A}"/>
              </a:ext>
            </a:extLst>
          </p:cNvPr>
          <p:cNvGrpSpPr/>
          <p:nvPr/>
        </p:nvGrpSpPr>
        <p:grpSpPr>
          <a:xfrm>
            <a:off x="10050167" y="3995720"/>
            <a:ext cx="328671" cy="439026"/>
            <a:chOff x="7530697" y="2790299"/>
            <a:chExt cx="244291" cy="326314"/>
          </a:xfrm>
          <a:solidFill>
            <a:srgbClr val="DBDDDC"/>
          </a:solidFill>
        </p:grpSpPr>
        <p:sp>
          <p:nvSpPr>
            <p:cNvPr id="156" name="Google Shape;11547;p72">
              <a:extLst>
                <a:ext uri="{FF2B5EF4-FFF2-40B4-BE49-F238E27FC236}">
                  <a16:creationId xmlns:a16="http://schemas.microsoft.com/office/drawing/2014/main" id="{00F811F2-F9F8-1EE3-6662-8A02C7C06B67}"/>
                </a:ext>
              </a:extLst>
            </p:cNvPr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1548;p72">
              <a:extLst>
                <a:ext uri="{FF2B5EF4-FFF2-40B4-BE49-F238E27FC236}">
                  <a16:creationId xmlns:a16="http://schemas.microsoft.com/office/drawing/2014/main" id="{99C0237F-1AF1-D38C-62D9-6CB815C6A724}"/>
                </a:ext>
              </a:extLst>
            </p:cNvPr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1549;p72">
              <a:extLst>
                <a:ext uri="{FF2B5EF4-FFF2-40B4-BE49-F238E27FC236}">
                  <a16:creationId xmlns:a16="http://schemas.microsoft.com/office/drawing/2014/main" id="{AAD2157F-38C5-5174-945A-05C2CA391A6A}"/>
                </a:ext>
              </a:extLst>
            </p:cNvPr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1550;p72">
              <a:extLst>
                <a:ext uri="{FF2B5EF4-FFF2-40B4-BE49-F238E27FC236}">
                  <a16:creationId xmlns:a16="http://schemas.microsoft.com/office/drawing/2014/main" id="{6F174D3E-CBEE-1BF0-6CCA-B9DF4099946D}"/>
                </a:ext>
              </a:extLst>
            </p:cNvPr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1551;p72">
              <a:extLst>
                <a:ext uri="{FF2B5EF4-FFF2-40B4-BE49-F238E27FC236}">
                  <a16:creationId xmlns:a16="http://schemas.microsoft.com/office/drawing/2014/main" id="{D63FE336-EF2E-A416-F948-E63691A876E2}"/>
                </a:ext>
              </a:extLst>
            </p:cNvPr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1552;p72">
              <a:extLst>
                <a:ext uri="{FF2B5EF4-FFF2-40B4-BE49-F238E27FC236}">
                  <a16:creationId xmlns:a16="http://schemas.microsoft.com/office/drawing/2014/main" id="{C497C4AE-7F3F-427D-FEF1-1084434A2A1E}"/>
                </a:ext>
              </a:extLst>
            </p:cNvPr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" name="Google Shape;11553;p72">
            <a:extLst>
              <a:ext uri="{FF2B5EF4-FFF2-40B4-BE49-F238E27FC236}">
                <a16:creationId xmlns:a16="http://schemas.microsoft.com/office/drawing/2014/main" id="{E6EC5DF5-F2D1-9FB9-36B7-B05E3FC9A16C}"/>
              </a:ext>
            </a:extLst>
          </p:cNvPr>
          <p:cNvGrpSpPr/>
          <p:nvPr/>
        </p:nvGrpSpPr>
        <p:grpSpPr>
          <a:xfrm>
            <a:off x="10665684" y="4052158"/>
            <a:ext cx="447145" cy="382077"/>
            <a:chOff x="7988191" y="2832248"/>
            <a:chExt cx="332348" cy="283985"/>
          </a:xfrm>
          <a:solidFill>
            <a:srgbClr val="DBDDDC"/>
          </a:solidFill>
        </p:grpSpPr>
        <p:sp>
          <p:nvSpPr>
            <p:cNvPr id="163" name="Google Shape;11554;p72">
              <a:extLst>
                <a:ext uri="{FF2B5EF4-FFF2-40B4-BE49-F238E27FC236}">
                  <a16:creationId xmlns:a16="http://schemas.microsoft.com/office/drawing/2014/main" id="{9B2F111B-452C-78B3-0401-ABEBC99B663E}"/>
                </a:ext>
              </a:extLst>
            </p:cNvPr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1555;p72">
              <a:extLst>
                <a:ext uri="{FF2B5EF4-FFF2-40B4-BE49-F238E27FC236}">
                  <a16:creationId xmlns:a16="http://schemas.microsoft.com/office/drawing/2014/main" id="{9FFA508C-A35B-F2A6-3302-E8F62EF0C1A9}"/>
                </a:ext>
              </a:extLst>
            </p:cNvPr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1556;p72">
              <a:extLst>
                <a:ext uri="{FF2B5EF4-FFF2-40B4-BE49-F238E27FC236}">
                  <a16:creationId xmlns:a16="http://schemas.microsoft.com/office/drawing/2014/main" id="{ADAEF5BA-9A3E-EB38-C644-413E6A2BA020}"/>
                </a:ext>
              </a:extLst>
            </p:cNvPr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6" name="Google Shape;11557;p72">
            <a:extLst>
              <a:ext uri="{FF2B5EF4-FFF2-40B4-BE49-F238E27FC236}">
                <a16:creationId xmlns:a16="http://schemas.microsoft.com/office/drawing/2014/main" id="{7AB8729E-9DAB-9856-ADA6-9D1512DF8ECD}"/>
              </a:ext>
            </a:extLst>
          </p:cNvPr>
          <p:cNvSpPr/>
          <p:nvPr/>
        </p:nvSpPr>
        <p:spPr>
          <a:xfrm>
            <a:off x="3279688" y="4607648"/>
            <a:ext cx="491919" cy="393227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7" name="Google Shape;11558;p72">
            <a:extLst>
              <a:ext uri="{FF2B5EF4-FFF2-40B4-BE49-F238E27FC236}">
                <a16:creationId xmlns:a16="http://schemas.microsoft.com/office/drawing/2014/main" id="{C8ABBAB3-EA6E-1657-F6C4-BFB5482D4184}"/>
              </a:ext>
            </a:extLst>
          </p:cNvPr>
          <p:cNvGrpSpPr/>
          <p:nvPr/>
        </p:nvGrpSpPr>
        <p:grpSpPr>
          <a:xfrm>
            <a:off x="4746215" y="4625464"/>
            <a:ext cx="490381" cy="353066"/>
            <a:chOff x="3588440" y="3258368"/>
            <a:chExt cx="364484" cy="262423"/>
          </a:xfrm>
          <a:solidFill>
            <a:srgbClr val="DBDDDC"/>
          </a:solidFill>
        </p:grpSpPr>
        <p:sp>
          <p:nvSpPr>
            <p:cNvPr id="168" name="Google Shape;11559;p72">
              <a:extLst>
                <a:ext uri="{FF2B5EF4-FFF2-40B4-BE49-F238E27FC236}">
                  <a16:creationId xmlns:a16="http://schemas.microsoft.com/office/drawing/2014/main" id="{8771BA17-C6B7-A519-0E3B-C7EFB082504D}"/>
                </a:ext>
              </a:extLst>
            </p:cNvPr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1560;p72">
              <a:extLst>
                <a:ext uri="{FF2B5EF4-FFF2-40B4-BE49-F238E27FC236}">
                  <a16:creationId xmlns:a16="http://schemas.microsoft.com/office/drawing/2014/main" id="{37345371-57CA-9D2A-C706-D837A85E9B68}"/>
                </a:ext>
              </a:extLst>
            </p:cNvPr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1561;p72">
              <a:extLst>
                <a:ext uri="{FF2B5EF4-FFF2-40B4-BE49-F238E27FC236}">
                  <a16:creationId xmlns:a16="http://schemas.microsoft.com/office/drawing/2014/main" id="{09395A2D-3D33-2FEE-1CDA-889C027E1854}"/>
                </a:ext>
              </a:extLst>
            </p:cNvPr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1562;p72">
              <a:extLst>
                <a:ext uri="{FF2B5EF4-FFF2-40B4-BE49-F238E27FC236}">
                  <a16:creationId xmlns:a16="http://schemas.microsoft.com/office/drawing/2014/main" id="{707CBAB9-93AB-37C6-898F-6818ECF82D30}"/>
                </a:ext>
              </a:extLst>
            </p:cNvPr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1563;p72">
              <a:extLst>
                <a:ext uri="{FF2B5EF4-FFF2-40B4-BE49-F238E27FC236}">
                  <a16:creationId xmlns:a16="http://schemas.microsoft.com/office/drawing/2014/main" id="{D21178B4-F1F2-2F0F-D202-2E131CA4E290}"/>
                </a:ext>
              </a:extLst>
            </p:cNvPr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1564;p72">
              <a:extLst>
                <a:ext uri="{FF2B5EF4-FFF2-40B4-BE49-F238E27FC236}">
                  <a16:creationId xmlns:a16="http://schemas.microsoft.com/office/drawing/2014/main" id="{07807D10-A415-CE27-3289-91AC72F839E5}"/>
                </a:ext>
              </a:extLst>
            </p:cNvPr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4" name="Google Shape;11565;p72">
            <a:extLst>
              <a:ext uri="{FF2B5EF4-FFF2-40B4-BE49-F238E27FC236}">
                <a16:creationId xmlns:a16="http://schemas.microsoft.com/office/drawing/2014/main" id="{7B259E0B-8AAF-7B54-1373-C77069DE3A49}"/>
              </a:ext>
            </a:extLst>
          </p:cNvPr>
          <p:cNvSpPr/>
          <p:nvPr/>
        </p:nvSpPr>
        <p:spPr>
          <a:xfrm>
            <a:off x="6999623" y="4587098"/>
            <a:ext cx="434968" cy="431592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5" name="Google Shape;11566;p72">
            <a:extLst>
              <a:ext uri="{FF2B5EF4-FFF2-40B4-BE49-F238E27FC236}">
                <a16:creationId xmlns:a16="http://schemas.microsoft.com/office/drawing/2014/main" id="{A811E164-9852-64C4-490B-2BAFA08874E6}"/>
              </a:ext>
            </a:extLst>
          </p:cNvPr>
          <p:cNvGrpSpPr/>
          <p:nvPr/>
        </p:nvGrpSpPr>
        <p:grpSpPr>
          <a:xfrm>
            <a:off x="7675679" y="4584236"/>
            <a:ext cx="490893" cy="437019"/>
            <a:chOff x="5765817" y="3227724"/>
            <a:chExt cx="364865" cy="324822"/>
          </a:xfrm>
          <a:solidFill>
            <a:srgbClr val="DBDDDC"/>
          </a:solidFill>
        </p:grpSpPr>
        <p:sp>
          <p:nvSpPr>
            <p:cNvPr id="176" name="Google Shape;11567;p72">
              <a:extLst>
                <a:ext uri="{FF2B5EF4-FFF2-40B4-BE49-F238E27FC236}">
                  <a16:creationId xmlns:a16="http://schemas.microsoft.com/office/drawing/2014/main" id="{89CDC51D-863C-90EE-EE01-E0FB75A60F2B}"/>
                </a:ext>
              </a:extLst>
            </p:cNvPr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1568;p72">
              <a:extLst>
                <a:ext uri="{FF2B5EF4-FFF2-40B4-BE49-F238E27FC236}">
                  <a16:creationId xmlns:a16="http://schemas.microsoft.com/office/drawing/2014/main" id="{800ECC2C-83DF-FE77-6F55-8B2752BAC45E}"/>
                </a:ext>
              </a:extLst>
            </p:cNvPr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1569;p72">
              <a:extLst>
                <a:ext uri="{FF2B5EF4-FFF2-40B4-BE49-F238E27FC236}">
                  <a16:creationId xmlns:a16="http://schemas.microsoft.com/office/drawing/2014/main" id="{F4FFB31B-593E-B9D2-D6FA-968EE2B7597F}"/>
                </a:ext>
              </a:extLst>
            </p:cNvPr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9" name="Google Shape;11570;p72">
            <a:extLst>
              <a:ext uri="{FF2B5EF4-FFF2-40B4-BE49-F238E27FC236}">
                <a16:creationId xmlns:a16="http://schemas.microsoft.com/office/drawing/2014/main" id="{B7086B6D-B018-E785-C439-21A610E9A0A3}"/>
              </a:ext>
            </a:extLst>
          </p:cNvPr>
          <p:cNvGrpSpPr/>
          <p:nvPr/>
        </p:nvGrpSpPr>
        <p:grpSpPr>
          <a:xfrm>
            <a:off x="8298289" y="4597609"/>
            <a:ext cx="600778" cy="408863"/>
            <a:chOff x="6228583" y="3237664"/>
            <a:chExt cx="446539" cy="303895"/>
          </a:xfrm>
          <a:solidFill>
            <a:srgbClr val="DBDDDC"/>
          </a:solidFill>
        </p:grpSpPr>
        <p:sp>
          <p:nvSpPr>
            <p:cNvPr id="180" name="Google Shape;11571;p72">
              <a:extLst>
                <a:ext uri="{FF2B5EF4-FFF2-40B4-BE49-F238E27FC236}">
                  <a16:creationId xmlns:a16="http://schemas.microsoft.com/office/drawing/2014/main" id="{C0CDA6BF-6C6D-ACAF-9680-2A70F8775C16}"/>
                </a:ext>
              </a:extLst>
            </p:cNvPr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1572;p72">
              <a:extLst>
                <a:ext uri="{FF2B5EF4-FFF2-40B4-BE49-F238E27FC236}">
                  <a16:creationId xmlns:a16="http://schemas.microsoft.com/office/drawing/2014/main" id="{BC306F4F-BE0B-A0A1-4A1F-BFCDB4C06B19}"/>
                </a:ext>
              </a:extLst>
            </p:cNvPr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1573;p72">
              <a:extLst>
                <a:ext uri="{FF2B5EF4-FFF2-40B4-BE49-F238E27FC236}">
                  <a16:creationId xmlns:a16="http://schemas.microsoft.com/office/drawing/2014/main" id="{CD790D29-DA06-2F87-4070-F51D04DE8886}"/>
                </a:ext>
              </a:extLst>
            </p:cNvPr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1574;p72">
              <a:extLst>
                <a:ext uri="{FF2B5EF4-FFF2-40B4-BE49-F238E27FC236}">
                  <a16:creationId xmlns:a16="http://schemas.microsoft.com/office/drawing/2014/main" id="{C7028375-56A0-C8E5-DC84-F5249577AA94}"/>
                </a:ext>
              </a:extLst>
            </p:cNvPr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1575;p72">
              <a:extLst>
                <a:ext uri="{FF2B5EF4-FFF2-40B4-BE49-F238E27FC236}">
                  <a16:creationId xmlns:a16="http://schemas.microsoft.com/office/drawing/2014/main" id="{F9602942-593F-892D-8791-33AE7A16DAEC}"/>
                </a:ext>
              </a:extLst>
            </p:cNvPr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1576;p72">
              <a:extLst>
                <a:ext uri="{FF2B5EF4-FFF2-40B4-BE49-F238E27FC236}">
                  <a16:creationId xmlns:a16="http://schemas.microsoft.com/office/drawing/2014/main" id="{3F9580DB-0A7E-0AAA-674B-B8767E3F2748}"/>
                </a:ext>
              </a:extLst>
            </p:cNvPr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1577;p72">
              <a:extLst>
                <a:ext uri="{FF2B5EF4-FFF2-40B4-BE49-F238E27FC236}">
                  <a16:creationId xmlns:a16="http://schemas.microsoft.com/office/drawing/2014/main" id="{D5E2FB19-32EE-8023-21D6-826924B516A7}"/>
                </a:ext>
              </a:extLst>
            </p:cNvPr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1578;p72">
              <a:extLst>
                <a:ext uri="{FF2B5EF4-FFF2-40B4-BE49-F238E27FC236}">
                  <a16:creationId xmlns:a16="http://schemas.microsoft.com/office/drawing/2014/main" id="{D2BFFDE4-F053-2285-6BA2-3A21ACA5B0C6}"/>
                </a:ext>
              </a:extLst>
            </p:cNvPr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1579;p72">
              <a:extLst>
                <a:ext uri="{FF2B5EF4-FFF2-40B4-BE49-F238E27FC236}">
                  <a16:creationId xmlns:a16="http://schemas.microsoft.com/office/drawing/2014/main" id="{1A26F2DA-B46E-DAF3-0586-7D8004947D34}"/>
                </a:ext>
              </a:extLst>
            </p:cNvPr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1580;p72">
              <a:extLst>
                <a:ext uri="{FF2B5EF4-FFF2-40B4-BE49-F238E27FC236}">
                  <a16:creationId xmlns:a16="http://schemas.microsoft.com/office/drawing/2014/main" id="{EC631017-B89C-E632-1AA2-17870CC626D8}"/>
                </a:ext>
              </a:extLst>
            </p:cNvPr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1581;p72">
              <a:extLst>
                <a:ext uri="{FF2B5EF4-FFF2-40B4-BE49-F238E27FC236}">
                  <a16:creationId xmlns:a16="http://schemas.microsoft.com/office/drawing/2014/main" id="{3F52C4E1-FE90-9006-42E6-6B0504BC6A7B}"/>
                </a:ext>
              </a:extLst>
            </p:cNvPr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1582;p72">
              <a:extLst>
                <a:ext uri="{FF2B5EF4-FFF2-40B4-BE49-F238E27FC236}">
                  <a16:creationId xmlns:a16="http://schemas.microsoft.com/office/drawing/2014/main" id="{22F4953D-F094-D984-3A83-7B2081039856}"/>
                </a:ext>
              </a:extLst>
            </p:cNvPr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1583;p72">
              <a:extLst>
                <a:ext uri="{FF2B5EF4-FFF2-40B4-BE49-F238E27FC236}">
                  <a16:creationId xmlns:a16="http://schemas.microsoft.com/office/drawing/2014/main" id="{21DEF46B-2E3B-9E34-35D2-F3D57679FE21}"/>
                </a:ext>
              </a:extLst>
            </p:cNvPr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1584;p72">
              <a:extLst>
                <a:ext uri="{FF2B5EF4-FFF2-40B4-BE49-F238E27FC236}">
                  <a16:creationId xmlns:a16="http://schemas.microsoft.com/office/drawing/2014/main" id="{9A507962-C52F-3950-9D25-F4C946853769}"/>
                </a:ext>
              </a:extLst>
            </p:cNvPr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1585;p72">
              <a:extLst>
                <a:ext uri="{FF2B5EF4-FFF2-40B4-BE49-F238E27FC236}">
                  <a16:creationId xmlns:a16="http://schemas.microsoft.com/office/drawing/2014/main" id="{71863B2C-27DC-8245-A767-3AA654652908}"/>
                </a:ext>
              </a:extLst>
            </p:cNvPr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1586;p72">
              <a:extLst>
                <a:ext uri="{FF2B5EF4-FFF2-40B4-BE49-F238E27FC236}">
                  <a16:creationId xmlns:a16="http://schemas.microsoft.com/office/drawing/2014/main" id="{321BFAE0-2644-D552-9339-9D319C399B46}"/>
                </a:ext>
              </a:extLst>
            </p:cNvPr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1587;p72">
              <a:extLst>
                <a:ext uri="{FF2B5EF4-FFF2-40B4-BE49-F238E27FC236}">
                  <a16:creationId xmlns:a16="http://schemas.microsoft.com/office/drawing/2014/main" id="{09350C4A-C580-B522-562F-9F0088768406}"/>
                </a:ext>
              </a:extLst>
            </p:cNvPr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7" name="Google Shape;11588;p72">
            <a:extLst>
              <a:ext uri="{FF2B5EF4-FFF2-40B4-BE49-F238E27FC236}">
                <a16:creationId xmlns:a16="http://schemas.microsoft.com/office/drawing/2014/main" id="{DB8659D9-9B7F-4F0E-FA85-CE1FA7E41934}"/>
              </a:ext>
            </a:extLst>
          </p:cNvPr>
          <p:cNvGrpSpPr/>
          <p:nvPr/>
        </p:nvGrpSpPr>
        <p:grpSpPr>
          <a:xfrm>
            <a:off x="1083231" y="4556765"/>
            <a:ext cx="490381" cy="490936"/>
            <a:chOff x="865862" y="3207306"/>
            <a:chExt cx="364484" cy="364897"/>
          </a:xfrm>
          <a:solidFill>
            <a:srgbClr val="DBDDDC"/>
          </a:solidFill>
        </p:grpSpPr>
        <p:sp>
          <p:nvSpPr>
            <p:cNvPr id="198" name="Google Shape;11589;p72">
              <a:extLst>
                <a:ext uri="{FF2B5EF4-FFF2-40B4-BE49-F238E27FC236}">
                  <a16:creationId xmlns:a16="http://schemas.microsoft.com/office/drawing/2014/main" id="{E5A9CB7A-5C59-6545-D20B-53F3DB7CF979}"/>
                </a:ext>
              </a:extLst>
            </p:cNvPr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1590;p72">
              <a:extLst>
                <a:ext uri="{FF2B5EF4-FFF2-40B4-BE49-F238E27FC236}">
                  <a16:creationId xmlns:a16="http://schemas.microsoft.com/office/drawing/2014/main" id="{13B21E26-6306-1677-1CF5-A48482D95BAE}"/>
                </a:ext>
              </a:extLst>
            </p:cNvPr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1591;p72">
              <a:extLst>
                <a:ext uri="{FF2B5EF4-FFF2-40B4-BE49-F238E27FC236}">
                  <a16:creationId xmlns:a16="http://schemas.microsoft.com/office/drawing/2014/main" id="{74A51A9D-C1CC-EC2C-FA90-226DC816929A}"/>
                </a:ext>
              </a:extLst>
            </p:cNvPr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1592;p72">
              <a:extLst>
                <a:ext uri="{FF2B5EF4-FFF2-40B4-BE49-F238E27FC236}">
                  <a16:creationId xmlns:a16="http://schemas.microsoft.com/office/drawing/2014/main" id="{78E91202-B665-3DEC-AFB4-31099753A0D1}"/>
                </a:ext>
              </a:extLst>
            </p:cNvPr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11593;p72">
              <a:extLst>
                <a:ext uri="{FF2B5EF4-FFF2-40B4-BE49-F238E27FC236}">
                  <a16:creationId xmlns:a16="http://schemas.microsoft.com/office/drawing/2014/main" id="{5543F538-64F0-C15C-9FAD-2BAEE75A7E3E}"/>
                </a:ext>
              </a:extLst>
            </p:cNvPr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11594;p72">
              <a:extLst>
                <a:ext uri="{FF2B5EF4-FFF2-40B4-BE49-F238E27FC236}">
                  <a16:creationId xmlns:a16="http://schemas.microsoft.com/office/drawing/2014/main" id="{43C7E036-7534-FB7E-63A0-8031B7AFE0A5}"/>
                </a:ext>
              </a:extLst>
            </p:cNvPr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11595;p72">
              <a:extLst>
                <a:ext uri="{FF2B5EF4-FFF2-40B4-BE49-F238E27FC236}">
                  <a16:creationId xmlns:a16="http://schemas.microsoft.com/office/drawing/2014/main" id="{9EB0CB87-24A6-F213-33B3-2741C52D2756}"/>
                </a:ext>
              </a:extLst>
            </p:cNvPr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11596;p72">
              <a:extLst>
                <a:ext uri="{FF2B5EF4-FFF2-40B4-BE49-F238E27FC236}">
                  <a16:creationId xmlns:a16="http://schemas.microsoft.com/office/drawing/2014/main" id="{40ED5099-0662-4CB4-1E07-74A6A9E9F238}"/>
                </a:ext>
              </a:extLst>
            </p:cNvPr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11597;p72">
              <a:extLst>
                <a:ext uri="{FF2B5EF4-FFF2-40B4-BE49-F238E27FC236}">
                  <a16:creationId xmlns:a16="http://schemas.microsoft.com/office/drawing/2014/main" id="{E2A3D050-C1A3-33F6-58E1-5D3F823C0D53}"/>
                </a:ext>
              </a:extLst>
            </p:cNvPr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11598;p72">
              <a:extLst>
                <a:ext uri="{FF2B5EF4-FFF2-40B4-BE49-F238E27FC236}">
                  <a16:creationId xmlns:a16="http://schemas.microsoft.com/office/drawing/2014/main" id="{CE71A4A2-23C6-694C-3944-9F2B3037B5E2}"/>
                </a:ext>
              </a:extLst>
            </p:cNvPr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11599;p72">
              <a:extLst>
                <a:ext uri="{FF2B5EF4-FFF2-40B4-BE49-F238E27FC236}">
                  <a16:creationId xmlns:a16="http://schemas.microsoft.com/office/drawing/2014/main" id="{B10FBF45-3C50-22E4-7530-C1BE385C32DF}"/>
                </a:ext>
              </a:extLst>
            </p:cNvPr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11600;p72">
              <a:extLst>
                <a:ext uri="{FF2B5EF4-FFF2-40B4-BE49-F238E27FC236}">
                  <a16:creationId xmlns:a16="http://schemas.microsoft.com/office/drawing/2014/main" id="{FCEA2637-97E8-6F89-1E41-0CFE9931F543}"/>
                </a:ext>
              </a:extLst>
            </p:cNvPr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11601;p72">
              <a:extLst>
                <a:ext uri="{FF2B5EF4-FFF2-40B4-BE49-F238E27FC236}">
                  <a16:creationId xmlns:a16="http://schemas.microsoft.com/office/drawing/2014/main" id="{CA371551-94B2-29B5-4A80-2FBCA4DD9BC5}"/>
                </a:ext>
              </a:extLst>
            </p:cNvPr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11602;p72">
              <a:extLst>
                <a:ext uri="{FF2B5EF4-FFF2-40B4-BE49-F238E27FC236}">
                  <a16:creationId xmlns:a16="http://schemas.microsoft.com/office/drawing/2014/main" id="{F1B62EFE-1DED-D649-2EBC-3A6AA9B6A8E9}"/>
                </a:ext>
              </a:extLst>
            </p:cNvPr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2" name="Google Shape;11603;p72">
            <a:extLst>
              <a:ext uri="{FF2B5EF4-FFF2-40B4-BE49-F238E27FC236}">
                <a16:creationId xmlns:a16="http://schemas.microsoft.com/office/drawing/2014/main" id="{E96295F8-BBAF-9AA9-48F2-9FD05BA4750D}"/>
              </a:ext>
            </a:extLst>
          </p:cNvPr>
          <p:cNvGrpSpPr/>
          <p:nvPr/>
        </p:nvGrpSpPr>
        <p:grpSpPr>
          <a:xfrm>
            <a:off x="1808078" y="4583210"/>
            <a:ext cx="498028" cy="438556"/>
            <a:chOff x="1404617" y="3226962"/>
            <a:chExt cx="370168" cy="325965"/>
          </a:xfrm>
          <a:solidFill>
            <a:srgbClr val="DBDDDC"/>
          </a:solidFill>
        </p:grpSpPr>
        <p:sp>
          <p:nvSpPr>
            <p:cNvPr id="213" name="Google Shape;11604;p72">
              <a:extLst>
                <a:ext uri="{FF2B5EF4-FFF2-40B4-BE49-F238E27FC236}">
                  <a16:creationId xmlns:a16="http://schemas.microsoft.com/office/drawing/2014/main" id="{AB885849-6C22-F397-291E-248EE1FBC87D}"/>
                </a:ext>
              </a:extLst>
            </p:cNvPr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11605;p72">
              <a:extLst>
                <a:ext uri="{FF2B5EF4-FFF2-40B4-BE49-F238E27FC236}">
                  <a16:creationId xmlns:a16="http://schemas.microsoft.com/office/drawing/2014/main" id="{DA9BC18C-AF25-FFE5-F858-654FE27D46C6}"/>
                </a:ext>
              </a:extLst>
            </p:cNvPr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11606;p72">
              <a:extLst>
                <a:ext uri="{FF2B5EF4-FFF2-40B4-BE49-F238E27FC236}">
                  <a16:creationId xmlns:a16="http://schemas.microsoft.com/office/drawing/2014/main" id="{FF98E7A7-3F43-C685-09D2-0E6DA249A292}"/>
                </a:ext>
              </a:extLst>
            </p:cNvPr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11607;p72">
              <a:extLst>
                <a:ext uri="{FF2B5EF4-FFF2-40B4-BE49-F238E27FC236}">
                  <a16:creationId xmlns:a16="http://schemas.microsoft.com/office/drawing/2014/main" id="{0CF02AC9-59BB-EAE3-2136-98327F5F4F76}"/>
                </a:ext>
              </a:extLst>
            </p:cNvPr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11608;p72">
              <a:extLst>
                <a:ext uri="{FF2B5EF4-FFF2-40B4-BE49-F238E27FC236}">
                  <a16:creationId xmlns:a16="http://schemas.microsoft.com/office/drawing/2014/main" id="{1671CF9B-DAD7-6ADF-D9FF-9B122FEAA06E}"/>
                </a:ext>
              </a:extLst>
            </p:cNvPr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11609;p72">
              <a:extLst>
                <a:ext uri="{FF2B5EF4-FFF2-40B4-BE49-F238E27FC236}">
                  <a16:creationId xmlns:a16="http://schemas.microsoft.com/office/drawing/2014/main" id="{D7DC7AAB-299E-C25D-E63B-7BBE188E55C5}"/>
                </a:ext>
              </a:extLst>
            </p:cNvPr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11610;p72">
              <a:extLst>
                <a:ext uri="{FF2B5EF4-FFF2-40B4-BE49-F238E27FC236}">
                  <a16:creationId xmlns:a16="http://schemas.microsoft.com/office/drawing/2014/main" id="{79377259-C245-0472-BC00-EE141770CF0E}"/>
                </a:ext>
              </a:extLst>
            </p:cNvPr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11611;p72">
              <a:extLst>
                <a:ext uri="{FF2B5EF4-FFF2-40B4-BE49-F238E27FC236}">
                  <a16:creationId xmlns:a16="http://schemas.microsoft.com/office/drawing/2014/main" id="{B82F8E8A-1F90-B8AF-8280-A802D01EEA86}"/>
                </a:ext>
              </a:extLst>
            </p:cNvPr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11612;p72">
              <a:extLst>
                <a:ext uri="{FF2B5EF4-FFF2-40B4-BE49-F238E27FC236}">
                  <a16:creationId xmlns:a16="http://schemas.microsoft.com/office/drawing/2014/main" id="{20E818D9-7FAB-E050-9928-014FA724EAB2}"/>
                </a:ext>
              </a:extLst>
            </p:cNvPr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2" name="Google Shape;11613;p72">
            <a:extLst>
              <a:ext uri="{FF2B5EF4-FFF2-40B4-BE49-F238E27FC236}">
                <a16:creationId xmlns:a16="http://schemas.microsoft.com/office/drawing/2014/main" id="{5E6DBCCE-7D7D-BB94-EA7F-3CC7DEF3D4E5}"/>
              </a:ext>
            </a:extLst>
          </p:cNvPr>
          <p:cNvGrpSpPr/>
          <p:nvPr/>
        </p:nvGrpSpPr>
        <p:grpSpPr>
          <a:xfrm>
            <a:off x="2548220" y="4563644"/>
            <a:ext cx="492944" cy="476923"/>
            <a:chOff x="1954741" y="3212419"/>
            <a:chExt cx="366389" cy="354481"/>
          </a:xfrm>
          <a:solidFill>
            <a:srgbClr val="DBDDDC"/>
          </a:solidFill>
        </p:grpSpPr>
        <p:sp>
          <p:nvSpPr>
            <p:cNvPr id="223" name="Google Shape;11614;p72">
              <a:extLst>
                <a:ext uri="{FF2B5EF4-FFF2-40B4-BE49-F238E27FC236}">
                  <a16:creationId xmlns:a16="http://schemas.microsoft.com/office/drawing/2014/main" id="{1D9ABF38-A331-4B5B-FF1C-63DDAD40A81C}"/>
                </a:ext>
              </a:extLst>
            </p:cNvPr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11615;p72">
              <a:extLst>
                <a:ext uri="{FF2B5EF4-FFF2-40B4-BE49-F238E27FC236}">
                  <a16:creationId xmlns:a16="http://schemas.microsoft.com/office/drawing/2014/main" id="{828FCAA0-A959-4AE0-6DB6-4306B6751831}"/>
                </a:ext>
              </a:extLst>
            </p:cNvPr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11616;p72">
              <a:extLst>
                <a:ext uri="{FF2B5EF4-FFF2-40B4-BE49-F238E27FC236}">
                  <a16:creationId xmlns:a16="http://schemas.microsoft.com/office/drawing/2014/main" id="{B94022D9-49E0-3407-73A4-E381339472B3}"/>
                </a:ext>
              </a:extLst>
            </p:cNvPr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11617;p72">
              <a:extLst>
                <a:ext uri="{FF2B5EF4-FFF2-40B4-BE49-F238E27FC236}">
                  <a16:creationId xmlns:a16="http://schemas.microsoft.com/office/drawing/2014/main" id="{3DECCD30-9485-BA2A-8A33-40472114DAC2}"/>
                </a:ext>
              </a:extLst>
            </p:cNvPr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11618;p72">
              <a:extLst>
                <a:ext uri="{FF2B5EF4-FFF2-40B4-BE49-F238E27FC236}">
                  <a16:creationId xmlns:a16="http://schemas.microsoft.com/office/drawing/2014/main" id="{1BE0B231-8345-5180-36D2-BA6C8A25F9AC}"/>
                </a:ext>
              </a:extLst>
            </p:cNvPr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11619;p72">
              <a:extLst>
                <a:ext uri="{FF2B5EF4-FFF2-40B4-BE49-F238E27FC236}">
                  <a16:creationId xmlns:a16="http://schemas.microsoft.com/office/drawing/2014/main" id="{6DCB3A15-B503-9826-A4FE-204EBB32ADBB}"/>
                </a:ext>
              </a:extLst>
            </p:cNvPr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11620;p72">
              <a:extLst>
                <a:ext uri="{FF2B5EF4-FFF2-40B4-BE49-F238E27FC236}">
                  <a16:creationId xmlns:a16="http://schemas.microsoft.com/office/drawing/2014/main" id="{25B3AAE1-3CA1-30A5-0950-666103BB7650}"/>
                </a:ext>
              </a:extLst>
            </p:cNvPr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0" name="Google Shape;11621;p72">
            <a:extLst>
              <a:ext uri="{FF2B5EF4-FFF2-40B4-BE49-F238E27FC236}">
                <a16:creationId xmlns:a16="http://schemas.microsoft.com/office/drawing/2014/main" id="{3B590654-25EB-001E-94F8-8E4F5CC3C483}"/>
              </a:ext>
            </a:extLst>
          </p:cNvPr>
          <p:cNvGrpSpPr/>
          <p:nvPr/>
        </p:nvGrpSpPr>
        <p:grpSpPr>
          <a:xfrm>
            <a:off x="4012696" y="4567959"/>
            <a:ext cx="492431" cy="469104"/>
            <a:chOff x="3043239" y="3215626"/>
            <a:chExt cx="366008" cy="348670"/>
          </a:xfrm>
          <a:solidFill>
            <a:srgbClr val="DBDDDC"/>
          </a:solidFill>
        </p:grpSpPr>
        <p:sp>
          <p:nvSpPr>
            <p:cNvPr id="231" name="Google Shape;11622;p72">
              <a:extLst>
                <a:ext uri="{FF2B5EF4-FFF2-40B4-BE49-F238E27FC236}">
                  <a16:creationId xmlns:a16="http://schemas.microsoft.com/office/drawing/2014/main" id="{A52EBC13-92DB-34A4-7246-C473B9FE0A21}"/>
                </a:ext>
              </a:extLst>
            </p:cNvPr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11623;p72">
              <a:extLst>
                <a:ext uri="{FF2B5EF4-FFF2-40B4-BE49-F238E27FC236}">
                  <a16:creationId xmlns:a16="http://schemas.microsoft.com/office/drawing/2014/main" id="{90470CD1-B0EA-3768-F864-6C66AACC038C}"/>
                </a:ext>
              </a:extLst>
            </p:cNvPr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3" name="Google Shape;11624;p72">
            <a:extLst>
              <a:ext uri="{FF2B5EF4-FFF2-40B4-BE49-F238E27FC236}">
                <a16:creationId xmlns:a16="http://schemas.microsoft.com/office/drawing/2014/main" id="{D0A17564-C7E2-E21B-4527-236D2799D809}"/>
              </a:ext>
            </a:extLst>
          </p:cNvPr>
          <p:cNvGrpSpPr/>
          <p:nvPr/>
        </p:nvGrpSpPr>
        <p:grpSpPr>
          <a:xfrm>
            <a:off x="5593679" y="4526730"/>
            <a:ext cx="281335" cy="515887"/>
            <a:chOff x="4218333" y="3184982"/>
            <a:chExt cx="209107" cy="383442"/>
          </a:xfrm>
          <a:solidFill>
            <a:srgbClr val="DBDDDC"/>
          </a:solidFill>
        </p:grpSpPr>
        <p:sp>
          <p:nvSpPr>
            <p:cNvPr id="234" name="Google Shape;11625;p72">
              <a:extLst>
                <a:ext uri="{FF2B5EF4-FFF2-40B4-BE49-F238E27FC236}">
                  <a16:creationId xmlns:a16="http://schemas.microsoft.com/office/drawing/2014/main" id="{DA2F0D67-FEB2-A56B-2108-E7F99E894C7B}"/>
                </a:ext>
              </a:extLst>
            </p:cNvPr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11626;p72">
              <a:extLst>
                <a:ext uri="{FF2B5EF4-FFF2-40B4-BE49-F238E27FC236}">
                  <a16:creationId xmlns:a16="http://schemas.microsoft.com/office/drawing/2014/main" id="{4F39B116-83E0-D3B9-7CAE-ED1F53A6B215}"/>
                </a:ext>
              </a:extLst>
            </p:cNvPr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Google Shape;11627;p72">
            <a:extLst>
              <a:ext uri="{FF2B5EF4-FFF2-40B4-BE49-F238E27FC236}">
                <a16:creationId xmlns:a16="http://schemas.microsoft.com/office/drawing/2014/main" id="{5C1E9250-4ABD-2E85-2102-15E44CA96F4E}"/>
              </a:ext>
            </a:extLst>
          </p:cNvPr>
          <p:cNvSpPr/>
          <p:nvPr/>
        </p:nvSpPr>
        <p:spPr>
          <a:xfrm>
            <a:off x="6398888" y="4528311"/>
            <a:ext cx="111978" cy="510631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7" name="Google Shape;11628;p72">
            <a:extLst>
              <a:ext uri="{FF2B5EF4-FFF2-40B4-BE49-F238E27FC236}">
                <a16:creationId xmlns:a16="http://schemas.microsoft.com/office/drawing/2014/main" id="{517FB290-92A3-25C1-6323-8D9FF8C46303}"/>
              </a:ext>
            </a:extLst>
          </p:cNvPr>
          <p:cNvGrpSpPr/>
          <p:nvPr/>
        </p:nvGrpSpPr>
        <p:grpSpPr>
          <a:xfrm>
            <a:off x="9197106" y="4568471"/>
            <a:ext cx="434456" cy="468035"/>
            <a:chOff x="6896644" y="3216007"/>
            <a:chExt cx="322917" cy="347876"/>
          </a:xfrm>
          <a:solidFill>
            <a:srgbClr val="DBDDDC"/>
          </a:solidFill>
        </p:grpSpPr>
        <p:sp>
          <p:nvSpPr>
            <p:cNvPr id="238" name="Google Shape;11629;p72">
              <a:extLst>
                <a:ext uri="{FF2B5EF4-FFF2-40B4-BE49-F238E27FC236}">
                  <a16:creationId xmlns:a16="http://schemas.microsoft.com/office/drawing/2014/main" id="{A0AD69D6-5BB3-834C-E6C5-2F566E7E159D}"/>
                </a:ext>
              </a:extLst>
            </p:cNvPr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11630;p72">
              <a:extLst>
                <a:ext uri="{FF2B5EF4-FFF2-40B4-BE49-F238E27FC236}">
                  <a16:creationId xmlns:a16="http://schemas.microsoft.com/office/drawing/2014/main" id="{28EF5BBF-8E88-4ED4-D44D-194253970E67}"/>
                </a:ext>
              </a:extLst>
            </p:cNvPr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11631;p72">
              <a:extLst>
                <a:ext uri="{FF2B5EF4-FFF2-40B4-BE49-F238E27FC236}">
                  <a16:creationId xmlns:a16="http://schemas.microsoft.com/office/drawing/2014/main" id="{611022CD-7B40-5E96-0512-FCA0CFA9CE38}"/>
                </a:ext>
              </a:extLst>
            </p:cNvPr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11632;p72">
              <a:extLst>
                <a:ext uri="{FF2B5EF4-FFF2-40B4-BE49-F238E27FC236}">
                  <a16:creationId xmlns:a16="http://schemas.microsoft.com/office/drawing/2014/main" id="{1E567F1B-C57C-8878-9CCD-1CC4085839B9}"/>
                </a:ext>
              </a:extLst>
            </p:cNvPr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11633;p72">
              <a:extLst>
                <a:ext uri="{FF2B5EF4-FFF2-40B4-BE49-F238E27FC236}">
                  <a16:creationId xmlns:a16="http://schemas.microsoft.com/office/drawing/2014/main" id="{9FCF986C-7AD7-A11F-FF3A-EBA833A540C2}"/>
                </a:ext>
              </a:extLst>
            </p:cNvPr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11634;p72">
              <a:extLst>
                <a:ext uri="{FF2B5EF4-FFF2-40B4-BE49-F238E27FC236}">
                  <a16:creationId xmlns:a16="http://schemas.microsoft.com/office/drawing/2014/main" id="{28F0F365-C23A-9C28-9F08-EE18E2D3D793}"/>
                </a:ext>
              </a:extLst>
            </p:cNvPr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11635;p72">
              <a:extLst>
                <a:ext uri="{FF2B5EF4-FFF2-40B4-BE49-F238E27FC236}">
                  <a16:creationId xmlns:a16="http://schemas.microsoft.com/office/drawing/2014/main" id="{0564DB19-AB76-39BD-5724-4497DA1F615F}"/>
                </a:ext>
              </a:extLst>
            </p:cNvPr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5" name="Google Shape;11636;p72">
            <a:extLst>
              <a:ext uri="{FF2B5EF4-FFF2-40B4-BE49-F238E27FC236}">
                <a16:creationId xmlns:a16="http://schemas.microsoft.com/office/drawing/2014/main" id="{1342A04B-0525-4C8A-7E7D-76506563872F}"/>
              </a:ext>
            </a:extLst>
          </p:cNvPr>
          <p:cNvGrpSpPr/>
          <p:nvPr/>
        </p:nvGrpSpPr>
        <p:grpSpPr>
          <a:xfrm>
            <a:off x="9913835" y="4578126"/>
            <a:ext cx="450220" cy="449238"/>
            <a:chOff x="7429366" y="3223183"/>
            <a:chExt cx="334634" cy="333904"/>
          </a:xfrm>
          <a:solidFill>
            <a:srgbClr val="DBDDDC"/>
          </a:solidFill>
        </p:grpSpPr>
        <p:sp>
          <p:nvSpPr>
            <p:cNvPr id="246" name="Google Shape;11637;p72">
              <a:extLst>
                <a:ext uri="{FF2B5EF4-FFF2-40B4-BE49-F238E27FC236}">
                  <a16:creationId xmlns:a16="http://schemas.microsoft.com/office/drawing/2014/main" id="{BBE2F0F6-C958-36E0-44A0-171BE3224690}"/>
                </a:ext>
              </a:extLst>
            </p:cNvPr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11638;p72">
              <a:extLst>
                <a:ext uri="{FF2B5EF4-FFF2-40B4-BE49-F238E27FC236}">
                  <a16:creationId xmlns:a16="http://schemas.microsoft.com/office/drawing/2014/main" id="{8976B412-12C8-0F18-485E-8C1DAF764F78}"/>
                </a:ext>
              </a:extLst>
            </p:cNvPr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8" name="Google Shape;11639;p72">
            <a:extLst>
              <a:ext uri="{FF2B5EF4-FFF2-40B4-BE49-F238E27FC236}">
                <a16:creationId xmlns:a16="http://schemas.microsoft.com/office/drawing/2014/main" id="{12F253F1-BA2F-E5CE-F0B3-111C8CDC3E73}"/>
              </a:ext>
            </a:extLst>
          </p:cNvPr>
          <p:cNvSpPr/>
          <p:nvPr/>
        </p:nvSpPr>
        <p:spPr>
          <a:xfrm>
            <a:off x="10788257" y="4556765"/>
            <a:ext cx="309317" cy="489911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9" name="Google Shape;11640;p72">
            <a:extLst>
              <a:ext uri="{FF2B5EF4-FFF2-40B4-BE49-F238E27FC236}">
                <a16:creationId xmlns:a16="http://schemas.microsoft.com/office/drawing/2014/main" id="{3BB0D9D9-E984-2E81-1CC6-BCB170D2305B}"/>
              </a:ext>
            </a:extLst>
          </p:cNvPr>
          <p:cNvGrpSpPr/>
          <p:nvPr/>
        </p:nvGrpSpPr>
        <p:grpSpPr>
          <a:xfrm>
            <a:off x="6936564" y="5253927"/>
            <a:ext cx="479230" cy="357382"/>
            <a:chOff x="5216456" y="3725484"/>
            <a:chExt cx="356196" cy="265631"/>
          </a:xfrm>
          <a:solidFill>
            <a:srgbClr val="DBDDDC"/>
          </a:solidFill>
        </p:grpSpPr>
        <p:sp>
          <p:nvSpPr>
            <p:cNvPr id="250" name="Google Shape;11641;p72">
              <a:extLst>
                <a:ext uri="{FF2B5EF4-FFF2-40B4-BE49-F238E27FC236}">
                  <a16:creationId xmlns:a16="http://schemas.microsoft.com/office/drawing/2014/main" id="{B5A41E48-ADF6-6CCB-AE85-5DD3859AAE17}"/>
                </a:ext>
              </a:extLst>
            </p:cNvPr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11642;p72">
              <a:extLst>
                <a:ext uri="{FF2B5EF4-FFF2-40B4-BE49-F238E27FC236}">
                  <a16:creationId xmlns:a16="http://schemas.microsoft.com/office/drawing/2014/main" id="{F27A0354-A17A-868C-0E69-A0B4B057AF21}"/>
                </a:ext>
              </a:extLst>
            </p:cNvPr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2" name="Google Shape;11643;p72">
            <a:extLst>
              <a:ext uri="{FF2B5EF4-FFF2-40B4-BE49-F238E27FC236}">
                <a16:creationId xmlns:a16="http://schemas.microsoft.com/office/drawing/2014/main" id="{1A37A080-EED6-8D8D-77D1-00B66F688C79}"/>
              </a:ext>
            </a:extLst>
          </p:cNvPr>
          <p:cNvGrpSpPr/>
          <p:nvPr/>
        </p:nvGrpSpPr>
        <p:grpSpPr>
          <a:xfrm>
            <a:off x="9133533" y="5265377"/>
            <a:ext cx="477692" cy="333713"/>
            <a:chOff x="6849393" y="3733994"/>
            <a:chExt cx="355053" cy="248038"/>
          </a:xfrm>
          <a:solidFill>
            <a:srgbClr val="DBDDDC"/>
          </a:solidFill>
        </p:grpSpPr>
        <p:sp>
          <p:nvSpPr>
            <p:cNvPr id="253" name="Google Shape;11644;p72">
              <a:extLst>
                <a:ext uri="{FF2B5EF4-FFF2-40B4-BE49-F238E27FC236}">
                  <a16:creationId xmlns:a16="http://schemas.microsoft.com/office/drawing/2014/main" id="{B328A20B-FD9A-9B69-2060-CA19F5607780}"/>
                </a:ext>
              </a:extLst>
            </p:cNvPr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11645;p72">
              <a:extLst>
                <a:ext uri="{FF2B5EF4-FFF2-40B4-BE49-F238E27FC236}">
                  <a16:creationId xmlns:a16="http://schemas.microsoft.com/office/drawing/2014/main" id="{0E8A405C-4B00-7C1F-5284-63909FDD5495}"/>
                </a:ext>
              </a:extLst>
            </p:cNvPr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11646;p72">
              <a:extLst>
                <a:ext uri="{FF2B5EF4-FFF2-40B4-BE49-F238E27FC236}">
                  <a16:creationId xmlns:a16="http://schemas.microsoft.com/office/drawing/2014/main" id="{07953BD9-1BFF-BAF7-22FC-6CF18455D7CB}"/>
                </a:ext>
              </a:extLst>
            </p:cNvPr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11647;p72">
              <a:extLst>
                <a:ext uri="{FF2B5EF4-FFF2-40B4-BE49-F238E27FC236}">
                  <a16:creationId xmlns:a16="http://schemas.microsoft.com/office/drawing/2014/main" id="{044D3EFF-265C-1356-A6D9-B15C2AB6776B}"/>
                </a:ext>
              </a:extLst>
            </p:cNvPr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11648;p72">
              <a:extLst>
                <a:ext uri="{FF2B5EF4-FFF2-40B4-BE49-F238E27FC236}">
                  <a16:creationId xmlns:a16="http://schemas.microsoft.com/office/drawing/2014/main" id="{6572E394-DEBD-35D4-8FFC-7421DD9BB9D9}"/>
                </a:ext>
              </a:extLst>
            </p:cNvPr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8" name="Google Shape;11649;p72">
            <a:extLst>
              <a:ext uri="{FF2B5EF4-FFF2-40B4-BE49-F238E27FC236}">
                <a16:creationId xmlns:a16="http://schemas.microsoft.com/office/drawing/2014/main" id="{DA14BC56-BF72-7AAF-46AD-17658E652735}"/>
              </a:ext>
            </a:extLst>
          </p:cNvPr>
          <p:cNvGrpSpPr/>
          <p:nvPr/>
        </p:nvGrpSpPr>
        <p:grpSpPr>
          <a:xfrm>
            <a:off x="10572589" y="5239400"/>
            <a:ext cx="527550" cy="376992"/>
            <a:chOff x="7918997" y="3714687"/>
            <a:chExt cx="392111" cy="280206"/>
          </a:xfrm>
          <a:solidFill>
            <a:srgbClr val="DBDDDC"/>
          </a:solidFill>
        </p:grpSpPr>
        <p:sp>
          <p:nvSpPr>
            <p:cNvPr id="259" name="Google Shape;11650;p72">
              <a:extLst>
                <a:ext uri="{FF2B5EF4-FFF2-40B4-BE49-F238E27FC236}">
                  <a16:creationId xmlns:a16="http://schemas.microsoft.com/office/drawing/2014/main" id="{83CE8C22-0CE9-8A7F-896F-29B33C20FC38}"/>
                </a:ext>
              </a:extLst>
            </p:cNvPr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11651;p72">
              <a:extLst>
                <a:ext uri="{FF2B5EF4-FFF2-40B4-BE49-F238E27FC236}">
                  <a16:creationId xmlns:a16="http://schemas.microsoft.com/office/drawing/2014/main" id="{AB1417F9-5E63-E80B-810B-729575DC947F}"/>
                </a:ext>
              </a:extLst>
            </p:cNvPr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11652;p72">
              <a:extLst>
                <a:ext uri="{FF2B5EF4-FFF2-40B4-BE49-F238E27FC236}">
                  <a16:creationId xmlns:a16="http://schemas.microsoft.com/office/drawing/2014/main" id="{8D0F1B08-4A0B-288E-8049-E7C0B3D8B11F}"/>
                </a:ext>
              </a:extLst>
            </p:cNvPr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11653;p72">
              <a:extLst>
                <a:ext uri="{FF2B5EF4-FFF2-40B4-BE49-F238E27FC236}">
                  <a16:creationId xmlns:a16="http://schemas.microsoft.com/office/drawing/2014/main" id="{DDD53D12-F077-4A96-2AFB-4B4582594CD3}"/>
                </a:ext>
              </a:extLst>
            </p:cNvPr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11654;p72">
              <a:extLst>
                <a:ext uri="{FF2B5EF4-FFF2-40B4-BE49-F238E27FC236}">
                  <a16:creationId xmlns:a16="http://schemas.microsoft.com/office/drawing/2014/main" id="{65E8C4FC-5F1D-315A-8B67-C3582CB54936}"/>
                </a:ext>
              </a:extLst>
            </p:cNvPr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4" name="Google Shape;11655;p72">
            <a:extLst>
              <a:ext uri="{FF2B5EF4-FFF2-40B4-BE49-F238E27FC236}">
                <a16:creationId xmlns:a16="http://schemas.microsoft.com/office/drawing/2014/main" id="{34EF244D-B642-0FF9-A52E-F0AD17DE674E}"/>
              </a:ext>
            </a:extLst>
          </p:cNvPr>
          <p:cNvSpPr/>
          <p:nvPr/>
        </p:nvSpPr>
        <p:spPr>
          <a:xfrm>
            <a:off x="1085238" y="5212057"/>
            <a:ext cx="478204" cy="439923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5" name="Google Shape;11656;p72">
            <a:extLst>
              <a:ext uri="{FF2B5EF4-FFF2-40B4-BE49-F238E27FC236}">
                <a16:creationId xmlns:a16="http://schemas.microsoft.com/office/drawing/2014/main" id="{A54CA40D-9AF2-C13F-4B61-7CC7DC0ACBAD}"/>
              </a:ext>
            </a:extLst>
          </p:cNvPr>
          <p:cNvGrpSpPr/>
          <p:nvPr/>
        </p:nvGrpSpPr>
        <p:grpSpPr>
          <a:xfrm>
            <a:off x="1813674" y="5194029"/>
            <a:ext cx="481280" cy="477820"/>
            <a:chOff x="1408777" y="3680964"/>
            <a:chExt cx="357720" cy="355148"/>
          </a:xfrm>
          <a:solidFill>
            <a:srgbClr val="DBDDDC"/>
          </a:solidFill>
        </p:grpSpPr>
        <p:sp>
          <p:nvSpPr>
            <p:cNvPr id="266" name="Google Shape;11657;p72">
              <a:extLst>
                <a:ext uri="{FF2B5EF4-FFF2-40B4-BE49-F238E27FC236}">
                  <a16:creationId xmlns:a16="http://schemas.microsoft.com/office/drawing/2014/main" id="{9C7C7C4A-E3CA-695A-E36B-A04149C46140}"/>
                </a:ext>
              </a:extLst>
            </p:cNvPr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11658;p72">
              <a:extLst>
                <a:ext uri="{FF2B5EF4-FFF2-40B4-BE49-F238E27FC236}">
                  <a16:creationId xmlns:a16="http://schemas.microsoft.com/office/drawing/2014/main" id="{5332FF17-D01B-AE55-BEED-7D1BA82645EB}"/>
                </a:ext>
              </a:extLst>
            </p:cNvPr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11659;p72">
              <a:extLst>
                <a:ext uri="{FF2B5EF4-FFF2-40B4-BE49-F238E27FC236}">
                  <a16:creationId xmlns:a16="http://schemas.microsoft.com/office/drawing/2014/main" id="{CE682220-71C3-5A99-4F20-7374AAA7B852}"/>
                </a:ext>
              </a:extLst>
            </p:cNvPr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11660;p72">
              <a:extLst>
                <a:ext uri="{FF2B5EF4-FFF2-40B4-BE49-F238E27FC236}">
                  <a16:creationId xmlns:a16="http://schemas.microsoft.com/office/drawing/2014/main" id="{A3476E16-9A1E-5323-C4CB-DECD12AB2094}"/>
                </a:ext>
              </a:extLst>
            </p:cNvPr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11661;p72">
              <a:extLst>
                <a:ext uri="{FF2B5EF4-FFF2-40B4-BE49-F238E27FC236}">
                  <a16:creationId xmlns:a16="http://schemas.microsoft.com/office/drawing/2014/main" id="{FD8AE7B1-F41E-D9DF-40F7-0C67046A81A4}"/>
                </a:ext>
              </a:extLst>
            </p:cNvPr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1" name="Google Shape;11662;p72">
            <a:extLst>
              <a:ext uri="{FF2B5EF4-FFF2-40B4-BE49-F238E27FC236}">
                <a16:creationId xmlns:a16="http://schemas.microsoft.com/office/drawing/2014/main" id="{750BD18F-773F-ACC7-D536-A47493E2E044}"/>
              </a:ext>
            </a:extLst>
          </p:cNvPr>
          <p:cNvGrpSpPr/>
          <p:nvPr/>
        </p:nvGrpSpPr>
        <p:grpSpPr>
          <a:xfrm>
            <a:off x="2545656" y="5194029"/>
            <a:ext cx="481280" cy="477820"/>
            <a:chOff x="1952836" y="3680964"/>
            <a:chExt cx="357720" cy="355148"/>
          </a:xfrm>
          <a:solidFill>
            <a:srgbClr val="DBDDDC"/>
          </a:solidFill>
        </p:grpSpPr>
        <p:sp>
          <p:nvSpPr>
            <p:cNvPr id="272" name="Google Shape;11663;p72">
              <a:extLst>
                <a:ext uri="{FF2B5EF4-FFF2-40B4-BE49-F238E27FC236}">
                  <a16:creationId xmlns:a16="http://schemas.microsoft.com/office/drawing/2014/main" id="{A93552F7-E125-9403-809F-F010B4B6AFCF}"/>
                </a:ext>
              </a:extLst>
            </p:cNvPr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11664;p72">
              <a:extLst>
                <a:ext uri="{FF2B5EF4-FFF2-40B4-BE49-F238E27FC236}">
                  <a16:creationId xmlns:a16="http://schemas.microsoft.com/office/drawing/2014/main" id="{A9C942A6-A4FB-252A-3A45-BB0937EC547E}"/>
                </a:ext>
              </a:extLst>
            </p:cNvPr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11665;p72">
              <a:extLst>
                <a:ext uri="{FF2B5EF4-FFF2-40B4-BE49-F238E27FC236}">
                  <a16:creationId xmlns:a16="http://schemas.microsoft.com/office/drawing/2014/main" id="{04593207-C92C-A417-1180-ACEB605B76A8}"/>
                </a:ext>
              </a:extLst>
            </p:cNvPr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11666;p72">
              <a:extLst>
                <a:ext uri="{FF2B5EF4-FFF2-40B4-BE49-F238E27FC236}">
                  <a16:creationId xmlns:a16="http://schemas.microsoft.com/office/drawing/2014/main" id="{B3DF9C0B-6BD5-1EF6-3E27-0621A464AB56}"/>
                </a:ext>
              </a:extLst>
            </p:cNvPr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11667;p72">
              <a:extLst>
                <a:ext uri="{FF2B5EF4-FFF2-40B4-BE49-F238E27FC236}">
                  <a16:creationId xmlns:a16="http://schemas.microsoft.com/office/drawing/2014/main" id="{A06F43AD-2679-2F7E-CDEC-AF60BCECAF3A}"/>
                </a:ext>
              </a:extLst>
            </p:cNvPr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7" name="Google Shape;11668;p72">
            <a:extLst>
              <a:ext uri="{FF2B5EF4-FFF2-40B4-BE49-F238E27FC236}">
                <a16:creationId xmlns:a16="http://schemas.microsoft.com/office/drawing/2014/main" id="{01CF4476-E0ED-6897-A6A8-B19B44C7F729}"/>
              </a:ext>
            </a:extLst>
          </p:cNvPr>
          <p:cNvGrpSpPr/>
          <p:nvPr/>
        </p:nvGrpSpPr>
        <p:grpSpPr>
          <a:xfrm>
            <a:off x="3277638" y="5194029"/>
            <a:ext cx="481280" cy="477820"/>
            <a:chOff x="2496894" y="3680964"/>
            <a:chExt cx="357720" cy="355148"/>
          </a:xfrm>
          <a:solidFill>
            <a:srgbClr val="DBDDDC"/>
          </a:solidFill>
        </p:grpSpPr>
        <p:sp>
          <p:nvSpPr>
            <p:cNvPr id="278" name="Google Shape;11669;p72">
              <a:extLst>
                <a:ext uri="{FF2B5EF4-FFF2-40B4-BE49-F238E27FC236}">
                  <a16:creationId xmlns:a16="http://schemas.microsoft.com/office/drawing/2014/main" id="{7336B375-80E4-F406-870E-2EF4C256DBAB}"/>
                </a:ext>
              </a:extLst>
            </p:cNvPr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11670;p72">
              <a:extLst>
                <a:ext uri="{FF2B5EF4-FFF2-40B4-BE49-F238E27FC236}">
                  <a16:creationId xmlns:a16="http://schemas.microsoft.com/office/drawing/2014/main" id="{9CF846AA-9AFF-4130-1744-9011C1C1DE77}"/>
                </a:ext>
              </a:extLst>
            </p:cNvPr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11671;p72">
              <a:extLst>
                <a:ext uri="{FF2B5EF4-FFF2-40B4-BE49-F238E27FC236}">
                  <a16:creationId xmlns:a16="http://schemas.microsoft.com/office/drawing/2014/main" id="{44E72377-0B34-49CA-C07B-FEF997511797}"/>
                </a:ext>
              </a:extLst>
            </p:cNvPr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11672;p72">
              <a:extLst>
                <a:ext uri="{FF2B5EF4-FFF2-40B4-BE49-F238E27FC236}">
                  <a16:creationId xmlns:a16="http://schemas.microsoft.com/office/drawing/2014/main" id="{E941C5B1-890B-D380-AC0A-EABB4388EFF1}"/>
                </a:ext>
              </a:extLst>
            </p:cNvPr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11673;p72">
              <a:extLst>
                <a:ext uri="{FF2B5EF4-FFF2-40B4-BE49-F238E27FC236}">
                  <a16:creationId xmlns:a16="http://schemas.microsoft.com/office/drawing/2014/main" id="{A93DB81F-C442-396C-DE55-9403B2679583}"/>
                </a:ext>
              </a:extLst>
            </p:cNvPr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3" name="Google Shape;11674;p72">
            <a:extLst>
              <a:ext uri="{FF2B5EF4-FFF2-40B4-BE49-F238E27FC236}">
                <a16:creationId xmlns:a16="http://schemas.microsoft.com/office/drawing/2014/main" id="{D733A077-B6A6-B386-AE1C-E26FF09ACA9E}"/>
              </a:ext>
            </a:extLst>
          </p:cNvPr>
          <p:cNvGrpSpPr/>
          <p:nvPr/>
        </p:nvGrpSpPr>
        <p:grpSpPr>
          <a:xfrm>
            <a:off x="4009662" y="5194157"/>
            <a:ext cx="479187" cy="478717"/>
            <a:chOff x="3040984" y="3681059"/>
            <a:chExt cx="356164" cy="355815"/>
          </a:xfrm>
          <a:solidFill>
            <a:srgbClr val="DBDDDC"/>
          </a:solidFill>
        </p:grpSpPr>
        <p:sp>
          <p:nvSpPr>
            <p:cNvPr id="284" name="Google Shape;11675;p72">
              <a:extLst>
                <a:ext uri="{FF2B5EF4-FFF2-40B4-BE49-F238E27FC236}">
                  <a16:creationId xmlns:a16="http://schemas.microsoft.com/office/drawing/2014/main" id="{DA690AC8-D24E-4C69-65C3-595BDE8C8E39}"/>
                </a:ext>
              </a:extLst>
            </p:cNvPr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11676;p72">
              <a:extLst>
                <a:ext uri="{FF2B5EF4-FFF2-40B4-BE49-F238E27FC236}">
                  <a16:creationId xmlns:a16="http://schemas.microsoft.com/office/drawing/2014/main" id="{2B3AC200-D86B-5E61-F4EE-948E01E36310}"/>
                </a:ext>
              </a:extLst>
            </p:cNvPr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11677;p72">
              <a:extLst>
                <a:ext uri="{FF2B5EF4-FFF2-40B4-BE49-F238E27FC236}">
                  <a16:creationId xmlns:a16="http://schemas.microsoft.com/office/drawing/2014/main" id="{4F251427-DFBA-6023-E776-C79F3C539A58}"/>
                </a:ext>
              </a:extLst>
            </p:cNvPr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7" name="Google Shape;11678;p72">
            <a:extLst>
              <a:ext uri="{FF2B5EF4-FFF2-40B4-BE49-F238E27FC236}">
                <a16:creationId xmlns:a16="http://schemas.microsoft.com/office/drawing/2014/main" id="{4CC9C964-48F6-75EE-EBCE-C12C01BC7A92}"/>
              </a:ext>
            </a:extLst>
          </p:cNvPr>
          <p:cNvGrpSpPr/>
          <p:nvPr/>
        </p:nvGrpSpPr>
        <p:grpSpPr>
          <a:xfrm>
            <a:off x="4740618" y="5218551"/>
            <a:ext cx="481749" cy="427834"/>
            <a:chOff x="3584280" y="3699191"/>
            <a:chExt cx="358069" cy="317995"/>
          </a:xfrm>
          <a:solidFill>
            <a:srgbClr val="DBDDDC"/>
          </a:solidFill>
        </p:grpSpPr>
        <p:sp>
          <p:nvSpPr>
            <p:cNvPr id="288" name="Google Shape;11679;p72">
              <a:extLst>
                <a:ext uri="{FF2B5EF4-FFF2-40B4-BE49-F238E27FC236}">
                  <a16:creationId xmlns:a16="http://schemas.microsoft.com/office/drawing/2014/main" id="{98729C35-B4E8-5091-185E-1D1DA5BA8EC9}"/>
                </a:ext>
              </a:extLst>
            </p:cNvPr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11680;p72">
              <a:extLst>
                <a:ext uri="{FF2B5EF4-FFF2-40B4-BE49-F238E27FC236}">
                  <a16:creationId xmlns:a16="http://schemas.microsoft.com/office/drawing/2014/main" id="{922EA247-5CB5-7EEE-C2D9-DD52D499AAC2}"/>
                </a:ext>
              </a:extLst>
            </p:cNvPr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11681;p72">
              <a:extLst>
                <a:ext uri="{FF2B5EF4-FFF2-40B4-BE49-F238E27FC236}">
                  <a16:creationId xmlns:a16="http://schemas.microsoft.com/office/drawing/2014/main" id="{CB9B404B-88E0-D5AB-69F9-4E6505CDE612}"/>
                </a:ext>
              </a:extLst>
            </p:cNvPr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11682;p72">
              <a:extLst>
                <a:ext uri="{FF2B5EF4-FFF2-40B4-BE49-F238E27FC236}">
                  <a16:creationId xmlns:a16="http://schemas.microsoft.com/office/drawing/2014/main" id="{21061312-F9FC-16AA-8BA7-8373B5FE9607}"/>
                </a:ext>
              </a:extLst>
            </p:cNvPr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11683;p72">
            <a:extLst>
              <a:ext uri="{FF2B5EF4-FFF2-40B4-BE49-F238E27FC236}">
                <a16:creationId xmlns:a16="http://schemas.microsoft.com/office/drawing/2014/main" id="{EB6E2116-E577-DAB8-2E35-8FE475086746}"/>
              </a:ext>
            </a:extLst>
          </p:cNvPr>
          <p:cNvGrpSpPr/>
          <p:nvPr/>
        </p:nvGrpSpPr>
        <p:grpSpPr>
          <a:xfrm>
            <a:off x="5474138" y="5194157"/>
            <a:ext cx="478162" cy="476667"/>
            <a:chOff x="4129482" y="3681059"/>
            <a:chExt cx="355402" cy="354291"/>
          </a:xfrm>
          <a:solidFill>
            <a:srgbClr val="DBDDDC"/>
          </a:solidFill>
        </p:grpSpPr>
        <p:sp>
          <p:nvSpPr>
            <p:cNvPr id="293" name="Google Shape;11684;p72">
              <a:extLst>
                <a:ext uri="{FF2B5EF4-FFF2-40B4-BE49-F238E27FC236}">
                  <a16:creationId xmlns:a16="http://schemas.microsoft.com/office/drawing/2014/main" id="{F03CF3AF-CC3B-793B-FA79-73E00A2B45E4}"/>
                </a:ext>
              </a:extLst>
            </p:cNvPr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11685;p72">
              <a:extLst>
                <a:ext uri="{FF2B5EF4-FFF2-40B4-BE49-F238E27FC236}">
                  <a16:creationId xmlns:a16="http://schemas.microsoft.com/office/drawing/2014/main" id="{B5905B98-1A52-8825-7C87-2E197F83D3D8}"/>
                </a:ext>
              </a:extLst>
            </p:cNvPr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11686;p72">
              <a:extLst>
                <a:ext uri="{FF2B5EF4-FFF2-40B4-BE49-F238E27FC236}">
                  <a16:creationId xmlns:a16="http://schemas.microsoft.com/office/drawing/2014/main" id="{CF2C9A84-DC85-ECBF-E01B-89BC3047DF7F}"/>
                </a:ext>
              </a:extLst>
            </p:cNvPr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11687;p72">
              <a:extLst>
                <a:ext uri="{FF2B5EF4-FFF2-40B4-BE49-F238E27FC236}">
                  <a16:creationId xmlns:a16="http://schemas.microsoft.com/office/drawing/2014/main" id="{9382EC40-3129-1CE4-88A4-B77EC0AFF3AE}"/>
                </a:ext>
              </a:extLst>
            </p:cNvPr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7" name="Google Shape;11688;p72">
            <a:extLst>
              <a:ext uri="{FF2B5EF4-FFF2-40B4-BE49-F238E27FC236}">
                <a16:creationId xmlns:a16="http://schemas.microsoft.com/office/drawing/2014/main" id="{3AFC8012-1593-FAAE-FDDD-589BFF8D2254}"/>
              </a:ext>
            </a:extLst>
          </p:cNvPr>
          <p:cNvGrpSpPr/>
          <p:nvPr/>
        </p:nvGrpSpPr>
        <p:grpSpPr>
          <a:xfrm>
            <a:off x="6206119" y="5193132"/>
            <a:ext cx="478204" cy="478717"/>
            <a:chOff x="4673540" y="3680297"/>
            <a:chExt cx="355434" cy="355815"/>
          </a:xfrm>
          <a:solidFill>
            <a:srgbClr val="DBDDDC"/>
          </a:solidFill>
        </p:grpSpPr>
        <p:sp>
          <p:nvSpPr>
            <p:cNvPr id="298" name="Google Shape;11689;p72">
              <a:extLst>
                <a:ext uri="{FF2B5EF4-FFF2-40B4-BE49-F238E27FC236}">
                  <a16:creationId xmlns:a16="http://schemas.microsoft.com/office/drawing/2014/main" id="{3116A689-D269-E74D-F358-30AB5BF14F5E}"/>
                </a:ext>
              </a:extLst>
            </p:cNvPr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11690;p72">
              <a:extLst>
                <a:ext uri="{FF2B5EF4-FFF2-40B4-BE49-F238E27FC236}">
                  <a16:creationId xmlns:a16="http://schemas.microsoft.com/office/drawing/2014/main" id="{4E52829D-2D04-EDE3-8F35-2A0DF39E967D}"/>
                </a:ext>
              </a:extLst>
            </p:cNvPr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11691;p72">
              <a:extLst>
                <a:ext uri="{FF2B5EF4-FFF2-40B4-BE49-F238E27FC236}">
                  <a16:creationId xmlns:a16="http://schemas.microsoft.com/office/drawing/2014/main" id="{8112062D-2E22-F6D9-AFB9-EE7D5A00C668}"/>
                </a:ext>
              </a:extLst>
            </p:cNvPr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1" name="Google Shape;11692;p72">
            <a:extLst>
              <a:ext uri="{FF2B5EF4-FFF2-40B4-BE49-F238E27FC236}">
                <a16:creationId xmlns:a16="http://schemas.microsoft.com/office/drawing/2014/main" id="{4E76ABB4-D753-62F5-B0A1-E2C14098D62B}"/>
              </a:ext>
            </a:extLst>
          </p:cNvPr>
          <p:cNvGrpSpPr/>
          <p:nvPr/>
        </p:nvGrpSpPr>
        <p:grpSpPr>
          <a:xfrm>
            <a:off x="7693965" y="5218551"/>
            <a:ext cx="427363" cy="428859"/>
            <a:chOff x="5779408" y="3699191"/>
            <a:chExt cx="317645" cy="318757"/>
          </a:xfrm>
          <a:solidFill>
            <a:srgbClr val="DBDDDC"/>
          </a:solidFill>
        </p:grpSpPr>
        <p:sp>
          <p:nvSpPr>
            <p:cNvPr id="302" name="Google Shape;11693;p72">
              <a:extLst>
                <a:ext uri="{FF2B5EF4-FFF2-40B4-BE49-F238E27FC236}">
                  <a16:creationId xmlns:a16="http://schemas.microsoft.com/office/drawing/2014/main" id="{C5AB3E87-CED7-4C83-D749-FC65738695E1}"/>
                </a:ext>
              </a:extLst>
            </p:cNvPr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11694;p72">
              <a:extLst>
                <a:ext uri="{FF2B5EF4-FFF2-40B4-BE49-F238E27FC236}">
                  <a16:creationId xmlns:a16="http://schemas.microsoft.com/office/drawing/2014/main" id="{8D8CCDB2-8703-8069-E182-E8B5152BA0D8}"/>
                </a:ext>
              </a:extLst>
            </p:cNvPr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4" name="Google Shape;11695;p72">
            <a:extLst>
              <a:ext uri="{FF2B5EF4-FFF2-40B4-BE49-F238E27FC236}">
                <a16:creationId xmlns:a16="http://schemas.microsoft.com/office/drawing/2014/main" id="{505E0A1F-EB12-0F2D-3154-B447C664BC2E}"/>
              </a:ext>
            </a:extLst>
          </p:cNvPr>
          <p:cNvSpPr/>
          <p:nvPr/>
        </p:nvSpPr>
        <p:spPr>
          <a:xfrm>
            <a:off x="8400527" y="5212185"/>
            <a:ext cx="479230" cy="441846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5" name="Google Shape;11696;p72">
            <a:extLst>
              <a:ext uri="{FF2B5EF4-FFF2-40B4-BE49-F238E27FC236}">
                <a16:creationId xmlns:a16="http://schemas.microsoft.com/office/drawing/2014/main" id="{16E0EE55-F47B-A35E-8425-DC2EC90462AA}"/>
              </a:ext>
            </a:extLst>
          </p:cNvPr>
          <p:cNvGrpSpPr/>
          <p:nvPr/>
        </p:nvGrpSpPr>
        <p:grpSpPr>
          <a:xfrm>
            <a:off x="9861456" y="5193900"/>
            <a:ext cx="500591" cy="477948"/>
            <a:chOff x="7390435" y="3680868"/>
            <a:chExt cx="372073" cy="355243"/>
          </a:xfrm>
          <a:solidFill>
            <a:srgbClr val="DBDDDC"/>
          </a:solidFill>
        </p:grpSpPr>
        <p:sp>
          <p:nvSpPr>
            <p:cNvPr id="306" name="Google Shape;11697;p72">
              <a:extLst>
                <a:ext uri="{FF2B5EF4-FFF2-40B4-BE49-F238E27FC236}">
                  <a16:creationId xmlns:a16="http://schemas.microsoft.com/office/drawing/2014/main" id="{79EF322C-01EF-DA6F-0FE8-6FCD2E4B3780}"/>
                </a:ext>
              </a:extLst>
            </p:cNvPr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11698;p72">
              <a:extLst>
                <a:ext uri="{FF2B5EF4-FFF2-40B4-BE49-F238E27FC236}">
                  <a16:creationId xmlns:a16="http://schemas.microsoft.com/office/drawing/2014/main" id="{117B8C42-E76D-72C3-F9F8-BBD62C8EA92F}"/>
                </a:ext>
              </a:extLst>
            </p:cNvPr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11699;p72">
              <a:extLst>
                <a:ext uri="{FF2B5EF4-FFF2-40B4-BE49-F238E27FC236}">
                  <a16:creationId xmlns:a16="http://schemas.microsoft.com/office/drawing/2014/main" id="{5D27A31B-860A-4736-AC09-0017BDCA9FAF}"/>
                </a:ext>
              </a:extLst>
            </p:cNvPr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11700;p72">
              <a:extLst>
                <a:ext uri="{FF2B5EF4-FFF2-40B4-BE49-F238E27FC236}">
                  <a16:creationId xmlns:a16="http://schemas.microsoft.com/office/drawing/2014/main" id="{267479B3-4786-4EBC-4F18-40A5C134F569}"/>
                </a:ext>
              </a:extLst>
            </p:cNvPr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11701;p72">
              <a:extLst>
                <a:ext uri="{FF2B5EF4-FFF2-40B4-BE49-F238E27FC236}">
                  <a16:creationId xmlns:a16="http://schemas.microsoft.com/office/drawing/2014/main" id="{EB6B2123-100F-7B22-EE10-8B610C3569E7}"/>
                </a:ext>
              </a:extLst>
            </p:cNvPr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11702;p72">
              <a:extLst>
                <a:ext uri="{FF2B5EF4-FFF2-40B4-BE49-F238E27FC236}">
                  <a16:creationId xmlns:a16="http://schemas.microsoft.com/office/drawing/2014/main" id="{4C4B1B5D-CE48-385D-C3BF-F043F0870752}"/>
                </a:ext>
              </a:extLst>
            </p:cNvPr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2" name="Google Shape;11703;p72">
            <a:extLst>
              <a:ext uri="{FF2B5EF4-FFF2-40B4-BE49-F238E27FC236}">
                <a16:creationId xmlns:a16="http://schemas.microsoft.com/office/drawing/2014/main" id="{D6F665E5-86A2-A33E-359B-4C195EE7F12B}"/>
              </a:ext>
            </a:extLst>
          </p:cNvPr>
          <p:cNvGrpSpPr/>
          <p:nvPr/>
        </p:nvGrpSpPr>
        <p:grpSpPr>
          <a:xfrm>
            <a:off x="1830978" y="5792285"/>
            <a:ext cx="504137" cy="503197"/>
            <a:chOff x="1421638" y="4125629"/>
            <a:chExt cx="374709" cy="374010"/>
          </a:xfrm>
          <a:solidFill>
            <a:srgbClr val="DBDDDC"/>
          </a:solidFill>
        </p:grpSpPr>
        <p:sp>
          <p:nvSpPr>
            <p:cNvPr id="313" name="Google Shape;11704;p72">
              <a:extLst>
                <a:ext uri="{FF2B5EF4-FFF2-40B4-BE49-F238E27FC236}">
                  <a16:creationId xmlns:a16="http://schemas.microsoft.com/office/drawing/2014/main" id="{94E93C5E-2CE5-358B-3C62-11E0B1BD53F8}"/>
                </a:ext>
              </a:extLst>
            </p:cNvPr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11705;p72">
              <a:extLst>
                <a:ext uri="{FF2B5EF4-FFF2-40B4-BE49-F238E27FC236}">
                  <a16:creationId xmlns:a16="http://schemas.microsoft.com/office/drawing/2014/main" id="{956131E4-ED26-3B15-6EEA-62A2AA453D77}"/>
                </a:ext>
              </a:extLst>
            </p:cNvPr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5" name="Google Shape;11706;p72">
            <a:extLst>
              <a:ext uri="{FF2B5EF4-FFF2-40B4-BE49-F238E27FC236}">
                <a16:creationId xmlns:a16="http://schemas.microsoft.com/office/drawing/2014/main" id="{7512BDC6-7707-E767-CB53-C8BD462FB18F}"/>
              </a:ext>
            </a:extLst>
          </p:cNvPr>
          <p:cNvGrpSpPr/>
          <p:nvPr/>
        </p:nvGrpSpPr>
        <p:grpSpPr>
          <a:xfrm>
            <a:off x="2573127" y="5833556"/>
            <a:ext cx="481280" cy="460388"/>
            <a:chOff x="1973254" y="4156304"/>
            <a:chExt cx="357720" cy="342192"/>
          </a:xfrm>
          <a:solidFill>
            <a:srgbClr val="DBDDDC"/>
          </a:solidFill>
        </p:grpSpPr>
        <p:sp>
          <p:nvSpPr>
            <p:cNvPr id="316" name="Google Shape;11707;p72">
              <a:extLst>
                <a:ext uri="{FF2B5EF4-FFF2-40B4-BE49-F238E27FC236}">
                  <a16:creationId xmlns:a16="http://schemas.microsoft.com/office/drawing/2014/main" id="{3C7F67A2-E756-E98F-19C3-C00325FB366E}"/>
                </a:ext>
              </a:extLst>
            </p:cNvPr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11708;p72">
              <a:extLst>
                <a:ext uri="{FF2B5EF4-FFF2-40B4-BE49-F238E27FC236}">
                  <a16:creationId xmlns:a16="http://schemas.microsoft.com/office/drawing/2014/main" id="{B2D6D0D2-BFAA-EF3C-92A4-2F099D11E118}"/>
                </a:ext>
              </a:extLst>
            </p:cNvPr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11709;p72">
              <a:extLst>
                <a:ext uri="{FF2B5EF4-FFF2-40B4-BE49-F238E27FC236}">
                  <a16:creationId xmlns:a16="http://schemas.microsoft.com/office/drawing/2014/main" id="{2A4993F5-3F6A-67CE-C85C-2C181479702D}"/>
                </a:ext>
              </a:extLst>
            </p:cNvPr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11710;p72">
              <a:extLst>
                <a:ext uri="{FF2B5EF4-FFF2-40B4-BE49-F238E27FC236}">
                  <a16:creationId xmlns:a16="http://schemas.microsoft.com/office/drawing/2014/main" id="{6050E5C2-8ADF-80DA-88EE-9ED4CE217910}"/>
                </a:ext>
              </a:extLst>
            </p:cNvPr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11711;p72">
              <a:extLst>
                <a:ext uri="{FF2B5EF4-FFF2-40B4-BE49-F238E27FC236}">
                  <a16:creationId xmlns:a16="http://schemas.microsoft.com/office/drawing/2014/main" id="{E3182877-4475-75EF-834A-76E572D29AD2}"/>
                </a:ext>
              </a:extLst>
            </p:cNvPr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11712;p72">
              <a:extLst>
                <a:ext uri="{FF2B5EF4-FFF2-40B4-BE49-F238E27FC236}">
                  <a16:creationId xmlns:a16="http://schemas.microsoft.com/office/drawing/2014/main" id="{36B7EF9C-DCBF-AF58-B54F-9D1E3DAEC322}"/>
                </a:ext>
              </a:extLst>
            </p:cNvPr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2" name="Google Shape;11713;p72">
            <a:extLst>
              <a:ext uri="{FF2B5EF4-FFF2-40B4-BE49-F238E27FC236}">
                <a16:creationId xmlns:a16="http://schemas.microsoft.com/office/drawing/2014/main" id="{75291772-9576-CEC3-D5A2-5C33B76A0D21}"/>
              </a:ext>
            </a:extLst>
          </p:cNvPr>
          <p:cNvGrpSpPr/>
          <p:nvPr/>
        </p:nvGrpSpPr>
        <p:grpSpPr>
          <a:xfrm>
            <a:off x="3313782" y="5805573"/>
            <a:ext cx="458850" cy="457867"/>
            <a:chOff x="2523759" y="4135505"/>
            <a:chExt cx="341049" cy="340318"/>
          </a:xfrm>
          <a:solidFill>
            <a:srgbClr val="DBDDDC"/>
          </a:solidFill>
        </p:grpSpPr>
        <p:sp>
          <p:nvSpPr>
            <p:cNvPr id="323" name="Google Shape;11714;p72">
              <a:extLst>
                <a:ext uri="{FF2B5EF4-FFF2-40B4-BE49-F238E27FC236}">
                  <a16:creationId xmlns:a16="http://schemas.microsoft.com/office/drawing/2014/main" id="{9C5793D1-5DB1-C3CF-9F85-940CC1FDC8B4}"/>
                </a:ext>
              </a:extLst>
            </p:cNvPr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11715;p72">
              <a:extLst>
                <a:ext uri="{FF2B5EF4-FFF2-40B4-BE49-F238E27FC236}">
                  <a16:creationId xmlns:a16="http://schemas.microsoft.com/office/drawing/2014/main" id="{69DD9AE7-5BF5-FDF3-F365-36AB0C475AD0}"/>
                </a:ext>
              </a:extLst>
            </p:cNvPr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5" name="Google Shape;11716;p72">
            <a:extLst>
              <a:ext uri="{FF2B5EF4-FFF2-40B4-BE49-F238E27FC236}">
                <a16:creationId xmlns:a16="http://schemas.microsoft.com/office/drawing/2014/main" id="{6E4B3158-4E26-A4A9-A528-0D98EBFEE668}"/>
              </a:ext>
            </a:extLst>
          </p:cNvPr>
          <p:cNvGrpSpPr/>
          <p:nvPr/>
        </p:nvGrpSpPr>
        <p:grpSpPr>
          <a:xfrm>
            <a:off x="4009150" y="5798651"/>
            <a:ext cx="527507" cy="471369"/>
            <a:chOff x="3040603" y="4130360"/>
            <a:chExt cx="392079" cy="350353"/>
          </a:xfrm>
          <a:solidFill>
            <a:srgbClr val="DBDDDC"/>
          </a:solidFill>
        </p:grpSpPr>
        <p:sp>
          <p:nvSpPr>
            <p:cNvPr id="326" name="Google Shape;11717;p72">
              <a:extLst>
                <a:ext uri="{FF2B5EF4-FFF2-40B4-BE49-F238E27FC236}">
                  <a16:creationId xmlns:a16="http://schemas.microsoft.com/office/drawing/2014/main" id="{827FC9E7-96C2-48F1-B2B4-6E2F745876A9}"/>
                </a:ext>
              </a:extLst>
            </p:cNvPr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11718;p72">
              <a:extLst>
                <a:ext uri="{FF2B5EF4-FFF2-40B4-BE49-F238E27FC236}">
                  <a16:creationId xmlns:a16="http://schemas.microsoft.com/office/drawing/2014/main" id="{D98F634B-1999-8E48-AF9B-BC568E0795CA}"/>
                </a:ext>
              </a:extLst>
            </p:cNvPr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11719;p72">
              <a:extLst>
                <a:ext uri="{FF2B5EF4-FFF2-40B4-BE49-F238E27FC236}">
                  <a16:creationId xmlns:a16="http://schemas.microsoft.com/office/drawing/2014/main" id="{9879D799-2771-FFC6-5AE2-1E4FEA110EAC}"/>
                </a:ext>
              </a:extLst>
            </p:cNvPr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11720;p72">
              <a:extLst>
                <a:ext uri="{FF2B5EF4-FFF2-40B4-BE49-F238E27FC236}">
                  <a16:creationId xmlns:a16="http://schemas.microsoft.com/office/drawing/2014/main" id="{497FFB96-C956-8C04-9701-E04F7E72DF40}"/>
                </a:ext>
              </a:extLst>
            </p:cNvPr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11721;p72">
              <a:extLst>
                <a:ext uri="{FF2B5EF4-FFF2-40B4-BE49-F238E27FC236}">
                  <a16:creationId xmlns:a16="http://schemas.microsoft.com/office/drawing/2014/main" id="{19F48B78-6E59-E662-BD24-63808CCC7633}"/>
                </a:ext>
              </a:extLst>
            </p:cNvPr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11722;p72">
              <a:extLst>
                <a:ext uri="{FF2B5EF4-FFF2-40B4-BE49-F238E27FC236}">
                  <a16:creationId xmlns:a16="http://schemas.microsoft.com/office/drawing/2014/main" id="{900FE40A-C42D-9C88-A192-66F720B2F1D0}"/>
                </a:ext>
              </a:extLst>
            </p:cNvPr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11723;p72">
              <a:extLst>
                <a:ext uri="{FF2B5EF4-FFF2-40B4-BE49-F238E27FC236}">
                  <a16:creationId xmlns:a16="http://schemas.microsoft.com/office/drawing/2014/main" id="{77CC3EA2-4ACF-2F00-0B13-6A547F767D95}"/>
                </a:ext>
              </a:extLst>
            </p:cNvPr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11724;p72">
              <a:extLst>
                <a:ext uri="{FF2B5EF4-FFF2-40B4-BE49-F238E27FC236}">
                  <a16:creationId xmlns:a16="http://schemas.microsoft.com/office/drawing/2014/main" id="{F44A1AAD-701D-30AF-404F-BFB763BA9645}"/>
                </a:ext>
              </a:extLst>
            </p:cNvPr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11725;p72">
              <a:extLst>
                <a:ext uri="{FF2B5EF4-FFF2-40B4-BE49-F238E27FC236}">
                  <a16:creationId xmlns:a16="http://schemas.microsoft.com/office/drawing/2014/main" id="{C684E6E3-06BC-E612-7030-DFE1ABB3189E}"/>
                </a:ext>
              </a:extLst>
            </p:cNvPr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11726;p72">
              <a:extLst>
                <a:ext uri="{FF2B5EF4-FFF2-40B4-BE49-F238E27FC236}">
                  <a16:creationId xmlns:a16="http://schemas.microsoft.com/office/drawing/2014/main" id="{DC57D36D-4DBD-4882-9557-6E93114A4119}"/>
                </a:ext>
              </a:extLst>
            </p:cNvPr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6" name="Google Shape;11727;p72">
            <a:extLst>
              <a:ext uri="{FF2B5EF4-FFF2-40B4-BE49-F238E27FC236}">
                <a16:creationId xmlns:a16="http://schemas.microsoft.com/office/drawing/2014/main" id="{8898BA8C-4E43-AC93-ABE5-925E0823FC9C}"/>
              </a:ext>
            </a:extLst>
          </p:cNvPr>
          <p:cNvGrpSpPr/>
          <p:nvPr/>
        </p:nvGrpSpPr>
        <p:grpSpPr>
          <a:xfrm>
            <a:off x="4845377" y="5805573"/>
            <a:ext cx="313420" cy="457867"/>
            <a:chOff x="3662144" y="4135505"/>
            <a:chExt cx="232955" cy="340318"/>
          </a:xfrm>
          <a:solidFill>
            <a:srgbClr val="DBDDDC"/>
          </a:solidFill>
        </p:grpSpPr>
        <p:sp>
          <p:nvSpPr>
            <p:cNvPr id="337" name="Google Shape;11728;p72">
              <a:extLst>
                <a:ext uri="{FF2B5EF4-FFF2-40B4-BE49-F238E27FC236}">
                  <a16:creationId xmlns:a16="http://schemas.microsoft.com/office/drawing/2014/main" id="{3CD644B9-42E4-26BC-CFD3-831876810335}"/>
                </a:ext>
              </a:extLst>
            </p:cNvPr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11729;p72">
              <a:extLst>
                <a:ext uri="{FF2B5EF4-FFF2-40B4-BE49-F238E27FC236}">
                  <a16:creationId xmlns:a16="http://schemas.microsoft.com/office/drawing/2014/main" id="{467C7655-41F1-47BF-E6E7-6CA48ADE5B32}"/>
                </a:ext>
              </a:extLst>
            </p:cNvPr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11730;p72">
              <a:extLst>
                <a:ext uri="{FF2B5EF4-FFF2-40B4-BE49-F238E27FC236}">
                  <a16:creationId xmlns:a16="http://schemas.microsoft.com/office/drawing/2014/main" id="{FF8ED541-A330-3570-ADC2-6B6EA119AF76}"/>
                </a:ext>
              </a:extLst>
            </p:cNvPr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11731;p72">
              <a:extLst>
                <a:ext uri="{FF2B5EF4-FFF2-40B4-BE49-F238E27FC236}">
                  <a16:creationId xmlns:a16="http://schemas.microsoft.com/office/drawing/2014/main" id="{DFF67B6F-7026-25C4-673D-7DEB80EE0ADB}"/>
                </a:ext>
              </a:extLst>
            </p:cNvPr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1" name="Google Shape;11732;p72">
            <a:extLst>
              <a:ext uri="{FF2B5EF4-FFF2-40B4-BE49-F238E27FC236}">
                <a16:creationId xmlns:a16="http://schemas.microsoft.com/office/drawing/2014/main" id="{4C51ECF0-7EDA-0EEF-956A-7EA53C1427D9}"/>
              </a:ext>
            </a:extLst>
          </p:cNvPr>
          <p:cNvGrpSpPr/>
          <p:nvPr/>
        </p:nvGrpSpPr>
        <p:grpSpPr>
          <a:xfrm>
            <a:off x="5500584" y="5786261"/>
            <a:ext cx="462909" cy="495977"/>
            <a:chOff x="4149138" y="4121151"/>
            <a:chExt cx="344065" cy="368644"/>
          </a:xfrm>
          <a:solidFill>
            <a:srgbClr val="DBDDDC"/>
          </a:solidFill>
        </p:grpSpPr>
        <p:sp>
          <p:nvSpPr>
            <p:cNvPr id="342" name="Google Shape;11733;p72">
              <a:extLst>
                <a:ext uri="{FF2B5EF4-FFF2-40B4-BE49-F238E27FC236}">
                  <a16:creationId xmlns:a16="http://schemas.microsoft.com/office/drawing/2014/main" id="{916325B6-07B4-2AAB-65D2-0F6E42F894FE}"/>
                </a:ext>
              </a:extLst>
            </p:cNvPr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11734;p72">
              <a:extLst>
                <a:ext uri="{FF2B5EF4-FFF2-40B4-BE49-F238E27FC236}">
                  <a16:creationId xmlns:a16="http://schemas.microsoft.com/office/drawing/2014/main" id="{EFC3559E-E99D-9B66-1764-2663B559AF4D}"/>
                </a:ext>
              </a:extLst>
            </p:cNvPr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11735;p72">
              <a:extLst>
                <a:ext uri="{FF2B5EF4-FFF2-40B4-BE49-F238E27FC236}">
                  <a16:creationId xmlns:a16="http://schemas.microsoft.com/office/drawing/2014/main" id="{013DCDDD-FB86-119C-3547-FFDCA6F2B337}"/>
                </a:ext>
              </a:extLst>
            </p:cNvPr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11736;p72">
              <a:extLst>
                <a:ext uri="{FF2B5EF4-FFF2-40B4-BE49-F238E27FC236}">
                  <a16:creationId xmlns:a16="http://schemas.microsoft.com/office/drawing/2014/main" id="{39590767-13CC-EAA3-3D55-215B32E8BD91}"/>
                </a:ext>
              </a:extLst>
            </p:cNvPr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11737;p72">
              <a:extLst>
                <a:ext uri="{FF2B5EF4-FFF2-40B4-BE49-F238E27FC236}">
                  <a16:creationId xmlns:a16="http://schemas.microsoft.com/office/drawing/2014/main" id="{E19B4DA2-AF20-13D6-1B1C-16F30FEEFD9D}"/>
                </a:ext>
              </a:extLst>
            </p:cNvPr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11738;p72">
              <a:extLst>
                <a:ext uri="{FF2B5EF4-FFF2-40B4-BE49-F238E27FC236}">
                  <a16:creationId xmlns:a16="http://schemas.microsoft.com/office/drawing/2014/main" id="{FD1EFC37-CBAD-8E64-8A62-0E8612F5AA54}"/>
                </a:ext>
              </a:extLst>
            </p:cNvPr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11739;p72">
              <a:extLst>
                <a:ext uri="{FF2B5EF4-FFF2-40B4-BE49-F238E27FC236}">
                  <a16:creationId xmlns:a16="http://schemas.microsoft.com/office/drawing/2014/main" id="{D641B0E8-DE71-F6BA-7542-E69EB51F1C09}"/>
                </a:ext>
              </a:extLst>
            </p:cNvPr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11740;p72">
              <a:extLst>
                <a:ext uri="{FF2B5EF4-FFF2-40B4-BE49-F238E27FC236}">
                  <a16:creationId xmlns:a16="http://schemas.microsoft.com/office/drawing/2014/main" id="{A8C13102-A5DE-8AE5-E73D-ED5EB6A0D169}"/>
                </a:ext>
              </a:extLst>
            </p:cNvPr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11741;p72">
              <a:extLst>
                <a:ext uri="{FF2B5EF4-FFF2-40B4-BE49-F238E27FC236}">
                  <a16:creationId xmlns:a16="http://schemas.microsoft.com/office/drawing/2014/main" id="{E64C4512-624E-8DA3-140A-01107637B9AF}"/>
                </a:ext>
              </a:extLst>
            </p:cNvPr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11742;p72">
              <a:extLst>
                <a:ext uri="{FF2B5EF4-FFF2-40B4-BE49-F238E27FC236}">
                  <a16:creationId xmlns:a16="http://schemas.microsoft.com/office/drawing/2014/main" id="{5757843D-7F65-A277-1E69-DB2DA7DEC747}"/>
                </a:ext>
              </a:extLst>
            </p:cNvPr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11743;p72">
              <a:extLst>
                <a:ext uri="{FF2B5EF4-FFF2-40B4-BE49-F238E27FC236}">
                  <a16:creationId xmlns:a16="http://schemas.microsoft.com/office/drawing/2014/main" id="{FC6D9122-BAA8-416A-5CB7-EB9409E0CC1E}"/>
                </a:ext>
              </a:extLst>
            </p:cNvPr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11744;p72">
              <a:extLst>
                <a:ext uri="{FF2B5EF4-FFF2-40B4-BE49-F238E27FC236}">
                  <a16:creationId xmlns:a16="http://schemas.microsoft.com/office/drawing/2014/main" id="{BFB3A708-BFF9-2CDB-EF9C-DCDD61692746}"/>
                </a:ext>
              </a:extLst>
            </p:cNvPr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4" name="Google Shape;11745;p72">
            <a:extLst>
              <a:ext uri="{FF2B5EF4-FFF2-40B4-BE49-F238E27FC236}">
                <a16:creationId xmlns:a16="http://schemas.microsoft.com/office/drawing/2014/main" id="{889A2364-8FF9-6B76-EB20-B7B655C3ABBF}"/>
              </a:ext>
            </a:extLst>
          </p:cNvPr>
          <p:cNvSpPr/>
          <p:nvPr/>
        </p:nvSpPr>
        <p:spPr>
          <a:xfrm>
            <a:off x="6231028" y="5805444"/>
            <a:ext cx="462952" cy="457484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55" name="Google Shape;11746;p72">
            <a:extLst>
              <a:ext uri="{FF2B5EF4-FFF2-40B4-BE49-F238E27FC236}">
                <a16:creationId xmlns:a16="http://schemas.microsoft.com/office/drawing/2014/main" id="{CED10DD0-3510-078E-CEA3-209033A0F4E6}"/>
              </a:ext>
            </a:extLst>
          </p:cNvPr>
          <p:cNvGrpSpPr/>
          <p:nvPr/>
        </p:nvGrpSpPr>
        <p:grpSpPr>
          <a:xfrm>
            <a:off x="6922849" y="5858464"/>
            <a:ext cx="535155" cy="353579"/>
            <a:chOff x="5206262" y="4174817"/>
            <a:chExt cx="397763" cy="262804"/>
          </a:xfrm>
          <a:solidFill>
            <a:srgbClr val="DBDDDC"/>
          </a:solidFill>
        </p:grpSpPr>
        <p:sp>
          <p:nvSpPr>
            <p:cNvPr id="356" name="Google Shape;11747;p72">
              <a:extLst>
                <a:ext uri="{FF2B5EF4-FFF2-40B4-BE49-F238E27FC236}">
                  <a16:creationId xmlns:a16="http://schemas.microsoft.com/office/drawing/2014/main" id="{C7836945-CC13-ADFB-76C5-6FB1D9D0FD8D}"/>
                </a:ext>
              </a:extLst>
            </p:cNvPr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11748;p72">
              <a:extLst>
                <a:ext uri="{FF2B5EF4-FFF2-40B4-BE49-F238E27FC236}">
                  <a16:creationId xmlns:a16="http://schemas.microsoft.com/office/drawing/2014/main" id="{9F8B6EDC-F09F-F885-D0D3-66E87A44FA57}"/>
                </a:ext>
              </a:extLst>
            </p:cNvPr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11749;p72">
              <a:extLst>
                <a:ext uri="{FF2B5EF4-FFF2-40B4-BE49-F238E27FC236}">
                  <a16:creationId xmlns:a16="http://schemas.microsoft.com/office/drawing/2014/main" id="{027ECADB-DE0F-CC9B-6BBA-C0CE2044FBF8}"/>
                </a:ext>
              </a:extLst>
            </p:cNvPr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11750;p72">
              <a:extLst>
                <a:ext uri="{FF2B5EF4-FFF2-40B4-BE49-F238E27FC236}">
                  <a16:creationId xmlns:a16="http://schemas.microsoft.com/office/drawing/2014/main" id="{B4148BC6-C0A7-E04A-F807-EEF1F97DD569}"/>
                </a:ext>
              </a:extLst>
            </p:cNvPr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11751;p72">
              <a:extLst>
                <a:ext uri="{FF2B5EF4-FFF2-40B4-BE49-F238E27FC236}">
                  <a16:creationId xmlns:a16="http://schemas.microsoft.com/office/drawing/2014/main" id="{AC505E60-E5B1-D305-0378-E1EAEAB64406}"/>
                </a:ext>
              </a:extLst>
            </p:cNvPr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11752;p72">
              <a:extLst>
                <a:ext uri="{FF2B5EF4-FFF2-40B4-BE49-F238E27FC236}">
                  <a16:creationId xmlns:a16="http://schemas.microsoft.com/office/drawing/2014/main" id="{5A4C0B2E-C079-FD6C-694F-1C8DF65AB4DD}"/>
                </a:ext>
              </a:extLst>
            </p:cNvPr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11753;p72">
              <a:extLst>
                <a:ext uri="{FF2B5EF4-FFF2-40B4-BE49-F238E27FC236}">
                  <a16:creationId xmlns:a16="http://schemas.microsoft.com/office/drawing/2014/main" id="{9462F6A3-4934-F695-EB79-4A27865B12BB}"/>
                </a:ext>
              </a:extLst>
            </p:cNvPr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" name="Google Shape;11754;p72">
            <a:extLst>
              <a:ext uri="{FF2B5EF4-FFF2-40B4-BE49-F238E27FC236}">
                <a16:creationId xmlns:a16="http://schemas.microsoft.com/office/drawing/2014/main" id="{5691AA13-9233-366D-53BF-4088F7D2C6A8}"/>
              </a:ext>
            </a:extLst>
          </p:cNvPr>
          <p:cNvGrpSpPr/>
          <p:nvPr/>
        </p:nvGrpSpPr>
        <p:grpSpPr>
          <a:xfrm>
            <a:off x="7624283" y="5898667"/>
            <a:ext cx="592659" cy="390194"/>
            <a:chOff x="5727616" y="4204699"/>
            <a:chExt cx="440505" cy="290018"/>
          </a:xfrm>
          <a:solidFill>
            <a:srgbClr val="DBDDDC"/>
          </a:solidFill>
        </p:grpSpPr>
        <p:sp>
          <p:nvSpPr>
            <p:cNvPr id="364" name="Google Shape;11755;p72">
              <a:extLst>
                <a:ext uri="{FF2B5EF4-FFF2-40B4-BE49-F238E27FC236}">
                  <a16:creationId xmlns:a16="http://schemas.microsoft.com/office/drawing/2014/main" id="{E9E70349-7A71-E3F8-4DFF-85B1A192D014}"/>
                </a:ext>
              </a:extLst>
            </p:cNvPr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11756;p72">
              <a:extLst>
                <a:ext uri="{FF2B5EF4-FFF2-40B4-BE49-F238E27FC236}">
                  <a16:creationId xmlns:a16="http://schemas.microsoft.com/office/drawing/2014/main" id="{77233236-2018-2C6C-28D8-A3547C1355C3}"/>
                </a:ext>
              </a:extLst>
            </p:cNvPr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11757;p72">
              <a:extLst>
                <a:ext uri="{FF2B5EF4-FFF2-40B4-BE49-F238E27FC236}">
                  <a16:creationId xmlns:a16="http://schemas.microsoft.com/office/drawing/2014/main" id="{3405FB2A-5E0E-FEC8-4FC3-62A8494AD262}"/>
                </a:ext>
              </a:extLst>
            </p:cNvPr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11758;p72">
              <a:extLst>
                <a:ext uri="{FF2B5EF4-FFF2-40B4-BE49-F238E27FC236}">
                  <a16:creationId xmlns:a16="http://schemas.microsoft.com/office/drawing/2014/main" id="{CF4C3146-C3AB-D6F0-F59A-32C9E6743C4F}"/>
                </a:ext>
              </a:extLst>
            </p:cNvPr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11759;p72">
              <a:extLst>
                <a:ext uri="{FF2B5EF4-FFF2-40B4-BE49-F238E27FC236}">
                  <a16:creationId xmlns:a16="http://schemas.microsoft.com/office/drawing/2014/main" id="{6A4D96C8-0876-9264-43CB-73F7B11130D3}"/>
                </a:ext>
              </a:extLst>
            </p:cNvPr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11760;p72">
              <a:extLst>
                <a:ext uri="{FF2B5EF4-FFF2-40B4-BE49-F238E27FC236}">
                  <a16:creationId xmlns:a16="http://schemas.microsoft.com/office/drawing/2014/main" id="{9D7CB99F-AB05-1EEE-13AB-09A4236B6247}"/>
                </a:ext>
              </a:extLst>
            </p:cNvPr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11761;p72">
              <a:extLst>
                <a:ext uri="{FF2B5EF4-FFF2-40B4-BE49-F238E27FC236}">
                  <a16:creationId xmlns:a16="http://schemas.microsoft.com/office/drawing/2014/main" id="{0B0EAAE1-C164-03A7-E214-5C5F234588AC}"/>
                </a:ext>
              </a:extLst>
            </p:cNvPr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11762;p72">
              <a:extLst>
                <a:ext uri="{FF2B5EF4-FFF2-40B4-BE49-F238E27FC236}">
                  <a16:creationId xmlns:a16="http://schemas.microsoft.com/office/drawing/2014/main" id="{804DDA99-0FD9-9B75-1FC7-829C724F3608}"/>
                </a:ext>
              </a:extLst>
            </p:cNvPr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2" name="Google Shape;11763;p72">
            <a:extLst>
              <a:ext uri="{FF2B5EF4-FFF2-40B4-BE49-F238E27FC236}">
                <a16:creationId xmlns:a16="http://schemas.microsoft.com/office/drawing/2014/main" id="{D90543D8-E64B-18F6-8477-5C23095EC130}"/>
              </a:ext>
            </a:extLst>
          </p:cNvPr>
          <p:cNvGrpSpPr/>
          <p:nvPr/>
        </p:nvGrpSpPr>
        <p:grpSpPr>
          <a:xfrm>
            <a:off x="8542455" y="5805060"/>
            <a:ext cx="215199" cy="490424"/>
            <a:chOff x="6410063" y="4135124"/>
            <a:chExt cx="159950" cy="364516"/>
          </a:xfrm>
          <a:solidFill>
            <a:srgbClr val="DBDDDC"/>
          </a:solidFill>
        </p:grpSpPr>
        <p:sp>
          <p:nvSpPr>
            <p:cNvPr id="373" name="Google Shape;11764;p72">
              <a:extLst>
                <a:ext uri="{FF2B5EF4-FFF2-40B4-BE49-F238E27FC236}">
                  <a16:creationId xmlns:a16="http://schemas.microsoft.com/office/drawing/2014/main" id="{069803D4-2BE6-6070-2436-21AE5F5BCD39}"/>
                </a:ext>
              </a:extLst>
            </p:cNvPr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11765;p72">
              <a:extLst>
                <a:ext uri="{FF2B5EF4-FFF2-40B4-BE49-F238E27FC236}">
                  <a16:creationId xmlns:a16="http://schemas.microsoft.com/office/drawing/2014/main" id="{D3F8C4A3-C90E-1C47-6E68-ECF948EF99DA}"/>
                </a:ext>
              </a:extLst>
            </p:cNvPr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11766;p72">
              <a:extLst>
                <a:ext uri="{FF2B5EF4-FFF2-40B4-BE49-F238E27FC236}">
                  <a16:creationId xmlns:a16="http://schemas.microsoft.com/office/drawing/2014/main" id="{9A2138CE-CAC8-16C1-3A13-607ADEE48512}"/>
                </a:ext>
              </a:extLst>
            </p:cNvPr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11767;p72">
              <a:extLst>
                <a:ext uri="{FF2B5EF4-FFF2-40B4-BE49-F238E27FC236}">
                  <a16:creationId xmlns:a16="http://schemas.microsoft.com/office/drawing/2014/main" id="{64B1E761-1A63-F00E-2F83-665B38ED6254}"/>
                </a:ext>
              </a:extLst>
            </p:cNvPr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7" name="Google Shape;11768;p72">
            <a:extLst>
              <a:ext uri="{FF2B5EF4-FFF2-40B4-BE49-F238E27FC236}">
                <a16:creationId xmlns:a16="http://schemas.microsoft.com/office/drawing/2014/main" id="{12766C00-BAF6-2154-216D-2A3F295F0A21}"/>
              </a:ext>
            </a:extLst>
          </p:cNvPr>
          <p:cNvGrpSpPr/>
          <p:nvPr/>
        </p:nvGrpSpPr>
        <p:grpSpPr>
          <a:xfrm>
            <a:off x="9234788" y="5805573"/>
            <a:ext cx="288427" cy="489911"/>
            <a:chOff x="6924652" y="4135505"/>
            <a:chExt cx="214378" cy="364135"/>
          </a:xfrm>
          <a:solidFill>
            <a:srgbClr val="DBDDDC"/>
          </a:solidFill>
        </p:grpSpPr>
        <p:sp>
          <p:nvSpPr>
            <p:cNvPr id="378" name="Google Shape;11769;p72">
              <a:extLst>
                <a:ext uri="{FF2B5EF4-FFF2-40B4-BE49-F238E27FC236}">
                  <a16:creationId xmlns:a16="http://schemas.microsoft.com/office/drawing/2014/main" id="{E400C926-4764-6998-A62D-AA79AC4DF28E}"/>
                </a:ext>
              </a:extLst>
            </p:cNvPr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11770;p72">
              <a:extLst>
                <a:ext uri="{FF2B5EF4-FFF2-40B4-BE49-F238E27FC236}">
                  <a16:creationId xmlns:a16="http://schemas.microsoft.com/office/drawing/2014/main" id="{EEDB89B9-4561-0374-DFA4-F55D16AF9406}"/>
                </a:ext>
              </a:extLst>
            </p:cNvPr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11771;p72">
              <a:extLst>
                <a:ext uri="{FF2B5EF4-FFF2-40B4-BE49-F238E27FC236}">
                  <a16:creationId xmlns:a16="http://schemas.microsoft.com/office/drawing/2014/main" id="{0D195FCA-9300-D56E-188C-F8EE77EE88C1}"/>
                </a:ext>
              </a:extLst>
            </p:cNvPr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11772;p72">
              <a:extLst>
                <a:ext uri="{FF2B5EF4-FFF2-40B4-BE49-F238E27FC236}">
                  <a16:creationId xmlns:a16="http://schemas.microsoft.com/office/drawing/2014/main" id="{020BF1BD-0A74-6EC0-FF60-F34B4E89305E}"/>
                </a:ext>
              </a:extLst>
            </p:cNvPr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2" name="Google Shape;11773;p72">
            <a:extLst>
              <a:ext uri="{FF2B5EF4-FFF2-40B4-BE49-F238E27FC236}">
                <a16:creationId xmlns:a16="http://schemas.microsoft.com/office/drawing/2014/main" id="{0BE464E4-8E4E-189C-6AF0-3A313130283A}"/>
              </a:ext>
            </a:extLst>
          </p:cNvPr>
          <p:cNvGrpSpPr/>
          <p:nvPr/>
        </p:nvGrpSpPr>
        <p:grpSpPr>
          <a:xfrm>
            <a:off x="9853809" y="5822362"/>
            <a:ext cx="511272" cy="472607"/>
            <a:chOff x="7384751" y="4147984"/>
            <a:chExt cx="380012" cy="351274"/>
          </a:xfrm>
          <a:solidFill>
            <a:srgbClr val="DBDDDC"/>
          </a:solidFill>
        </p:grpSpPr>
        <p:sp>
          <p:nvSpPr>
            <p:cNvPr id="383" name="Google Shape;11774;p72">
              <a:extLst>
                <a:ext uri="{FF2B5EF4-FFF2-40B4-BE49-F238E27FC236}">
                  <a16:creationId xmlns:a16="http://schemas.microsoft.com/office/drawing/2014/main" id="{1213D8D4-5C7D-6764-A3A5-356FA25876D4}"/>
                </a:ext>
              </a:extLst>
            </p:cNvPr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11775;p72">
              <a:extLst>
                <a:ext uri="{FF2B5EF4-FFF2-40B4-BE49-F238E27FC236}">
                  <a16:creationId xmlns:a16="http://schemas.microsoft.com/office/drawing/2014/main" id="{CC32E8BE-6B2A-3478-F5D4-6E46B44CB68E}"/>
                </a:ext>
              </a:extLst>
            </p:cNvPr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11776;p72">
              <a:extLst>
                <a:ext uri="{FF2B5EF4-FFF2-40B4-BE49-F238E27FC236}">
                  <a16:creationId xmlns:a16="http://schemas.microsoft.com/office/drawing/2014/main" id="{D74F27A4-5E9B-57DE-2CC8-9021FC547B80}"/>
                </a:ext>
              </a:extLst>
            </p:cNvPr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11777;p72">
              <a:extLst>
                <a:ext uri="{FF2B5EF4-FFF2-40B4-BE49-F238E27FC236}">
                  <a16:creationId xmlns:a16="http://schemas.microsoft.com/office/drawing/2014/main" id="{8CA9E021-35F9-900B-3C80-8B8182741E81}"/>
                </a:ext>
              </a:extLst>
            </p:cNvPr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11778;p72">
              <a:extLst>
                <a:ext uri="{FF2B5EF4-FFF2-40B4-BE49-F238E27FC236}">
                  <a16:creationId xmlns:a16="http://schemas.microsoft.com/office/drawing/2014/main" id="{FAB49291-C569-438C-B2DD-A3774C3E12F4}"/>
                </a:ext>
              </a:extLst>
            </p:cNvPr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" name="Graphique 2">
            <a:extLst>
              <a:ext uri="{FF2B5EF4-FFF2-40B4-BE49-F238E27FC236}">
                <a16:creationId xmlns:a16="http://schemas.microsoft.com/office/drawing/2014/main" id="{8A18BC69-8B1A-5E00-2B0A-22D44B6D314F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/>
        </p:blipFill>
        <p:spPr>
          <a:xfrm>
            <a:off x="250914" y="234262"/>
            <a:ext cx="1025456" cy="102367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644475720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oneTexte 3">
            <a:extLst>
              <a:ext uri="{FF2B5EF4-FFF2-40B4-BE49-F238E27FC236}">
                <a16:creationId xmlns:a16="http://schemas.microsoft.com/office/drawing/2014/main" id="{D3E57217-E7C2-961D-7089-C5CFC5B81847}"/>
              </a:ext>
            </a:extLst>
          </p:cNvPr>
          <p:cNvSpPr txBox="1"/>
          <p:nvPr/>
        </p:nvSpPr>
        <p:spPr>
          <a:xfrm>
            <a:off x="1311207" y="435109"/>
            <a:ext cx="869276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3200" dirty="0">
                <a:solidFill>
                  <a:schemeClr val="bg1"/>
                </a:solidFill>
                <a:latin typeface="Orbitron" panose="02000000000000000000" pitchFamily="2" charset="0"/>
              </a:rPr>
              <a:t>SEO et Marketing</a:t>
            </a:r>
          </a:p>
        </p:txBody>
      </p:sp>
      <p:sp>
        <p:nvSpPr>
          <p:cNvPr id="3" name="Google Shape;14744;p78">
            <a:extLst>
              <a:ext uri="{FF2B5EF4-FFF2-40B4-BE49-F238E27FC236}">
                <a16:creationId xmlns:a16="http://schemas.microsoft.com/office/drawing/2014/main" id="{A27E0A49-AC7C-6CAD-3C1C-99A8AAF62666}"/>
              </a:ext>
            </a:extLst>
          </p:cNvPr>
          <p:cNvSpPr/>
          <p:nvPr/>
        </p:nvSpPr>
        <p:spPr>
          <a:xfrm>
            <a:off x="3642894" y="5109230"/>
            <a:ext cx="486416" cy="486954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solidFill>
            <a:srgbClr val="EEF1F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" name="Google Shape;14745;p78">
            <a:extLst>
              <a:ext uri="{FF2B5EF4-FFF2-40B4-BE49-F238E27FC236}">
                <a16:creationId xmlns:a16="http://schemas.microsoft.com/office/drawing/2014/main" id="{6EA08857-B477-D719-EA45-E9F18EF19E37}"/>
              </a:ext>
            </a:extLst>
          </p:cNvPr>
          <p:cNvGrpSpPr/>
          <p:nvPr/>
        </p:nvGrpSpPr>
        <p:grpSpPr>
          <a:xfrm>
            <a:off x="4275368" y="5109230"/>
            <a:ext cx="486954" cy="486416"/>
            <a:chOff x="3303268" y="3817349"/>
            <a:chExt cx="346056" cy="345674"/>
          </a:xfrm>
          <a:solidFill>
            <a:srgbClr val="EEF1F8"/>
          </a:solidFill>
        </p:grpSpPr>
        <p:sp>
          <p:nvSpPr>
            <p:cNvPr id="7" name="Google Shape;14746;p78">
              <a:extLst>
                <a:ext uri="{FF2B5EF4-FFF2-40B4-BE49-F238E27FC236}">
                  <a16:creationId xmlns:a16="http://schemas.microsoft.com/office/drawing/2014/main" id="{F7895743-90CA-F696-3CFF-0F2FF56B02DD}"/>
                </a:ext>
              </a:extLst>
            </p:cNvPr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14747;p78">
              <a:extLst>
                <a:ext uri="{FF2B5EF4-FFF2-40B4-BE49-F238E27FC236}">
                  <a16:creationId xmlns:a16="http://schemas.microsoft.com/office/drawing/2014/main" id="{7D55E5C1-6F19-614E-750A-9BE118C37EDB}"/>
                </a:ext>
              </a:extLst>
            </p:cNvPr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4748;p78">
              <a:extLst>
                <a:ext uri="{FF2B5EF4-FFF2-40B4-BE49-F238E27FC236}">
                  <a16:creationId xmlns:a16="http://schemas.microsoft.com/office/drawing/2014/main" id="{5C2E82BF-46FA-155B-DE16-E50BFD01859E}"/>
                </a:ext>
              </a:extLst>
            </p:cNvPr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4749;p78">
              <a:extLst>
                <a:ext uri="{FF2B5EF4-FFF2-40B4-BE49-F238E27FC236}">
                  <a16:creationId xmlns:a16="http://schemas.microsoft.com/office/drawing/2014/main" id="{405DE31A-8E3A-584E-88FC-C52CB06E3A94}"/>
                </a:ext>
              </a:extLst>
            </p:cNvPr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" name="Google Shape;14750;p78">
            <a:extLst>
              <a:ext uri="{FF2B5EF4-FFF2-40B4-BE49-F238E27FC236}">
                <a16:creationId xmlns:a16="http://schemas.microsoft.com/office/drawing/2014/main" id="{645E49AF-3E4E-36DB-4105-AD8CEB24B907}"/>
              </a:ext>
            </a:extLst>
          </p:cNvPr>
          <p:cNvGrpSpPr/>
          <p:nvPr/>
        </p:nvGrpSpPr>
        <p:grpSpPr>
          <a:xfrm>
            <a:off x="4907306" y="5109230"/>
            <a:ext cx="486954" cy="486416"/>
            <a:chOff x="3752358" y="3817349"/>
            <a:chExt cx="346056" cy="345674"/>
          </a:xfrm>
          <a:solidFill>
            <a:srgbClr val="EEF1F8"/>
          </a:solidFill>
        </p:grpSpPr>
        <p:sp>
          <p:nvSpPr>
            <p:cNvPr id="13" name="Google Shape;14751;p78">
              <a:extLst>
                <a:ext uri="{FF2B5EF4-FFF2-40B4-BE49-F238E27FC236}">
                  <a16:creationId xmlns:a16="http://schemas.microsoft.com/office/drawing/2014/main" id="{D361434E-9293-C0A7-1B7C-B390BAE01EA1}"/>
                </a:ext>
              </a:extLst>
            </p:cNvPr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4752;p78">
              <a:extLst>
                <a:ext uri="{FF2B5EF4-FFF2-40B4-BE49-F238E27FC236}">
                  <a16:creationId xmlns:a16="http://schemas.microsoft.com/office/drawing/2014/main" id="{4BE32F3A-23DC-5E25-89CB-25797E4D5229}"/>
                </a:ext>
              </a:extLst>
            </p:cNvPr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4753;p78">
              <a:extLst>
                <a:ext uri="{FF2B5EF4-FFF2-40B4-BE49-F238E27FC236}">
                  <a16:creationId xmlns:a16="http://schemas.microsoft.com/office/drawing/2014/main" id="{51227BE5-99D4-87AF-BB3D-D70374DCED7A}"/>
                </a:ext>
              </a:extLst>
            </p:cNvPr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4754;p78">
              <a:extLst>
                <a:ext uri="{FF2B5EF4-FFF2-40B4-BE49-F238E27FC236}">
                  <a16:creationId xmlns:a16="http://schemas.microsoft.com/office/drawing/2014/main" id="{9BBCB4F7-895F-31C6-441E-ADF9FB6A9BB6}"/>
                </a:ext>
              </a:extLst>
            </p:cNvPr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" name="Google Shape;14755;p78">
            <a:extLst>
              <a:ext uri="{FF2B5EF4-FFF2-40B4-BE49-F238E27FC236}">
                <a16:creationId xmlns:a16="http://schemas.microsoft.com/office/drawing/2014/main" id="{2D584564-7960-9775-AD27-3B89706F9A0E}"/>
              </a:ext>
            </a:extLst>
          </p:cNvPr>
          <p:cNvGrpSpPr/>
          <p:nvPr/>
        </p:nvGrpSpPr>
        <p:grpSpPr>
          <a:xfrm>
            <a:off x="6803655" y="5109230"/>
            <a:ext cx="486908" cy="486416"/>
            <a:chOff x="5100008" y="3817349"/>
            <a:chExt cx="346024" cy="345674"/>
          </a:xfrm>
          <a:solidFill>
            <a:srgbClr val="EEF1F8"/>
          </a:solidFill>
        </p:grpSpPr>
        <p:sp>
          <p:nvSpPr>
            <p:cNvPr id="389" name="Google Shape;14756;p78">
              <a:extLst>
                <a:ext uri="{FF2B5EF4-FFF2-40B4-BE49-F238E27FC236}">
                  <a16:creationId xmlns:a16="http://schemas.microsoft.com/office/drawing/2014/main" id="{55FA7292-7BF5-A555-6403-64BB5139ED9A}"/>
                </a:ext>
              </a:extLst>
            </p:cNvPr>
            <p:cNvSpPr/>
            <p:nvPr/>
          </p:nvSpPr>
          <p:spPr>
            <a:xfrm>
              <a:off x="5100008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1" y="334"/>
                  </a:moveTo>
                  <a:cubicBezTo>
                    <a:pt x="8251" y="334"/>
                    <a:pt x="10525" y="2608"/>
                    <a:pt x="10525" y="5430"/>
                  </a:cubicBezTo>
                  <a:cubicBezTo>
                    <a:pt x="10525" y="8240"/>
                    <a:pt x="8251" y="10514"/>
                    <a:pt x="5441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1" y="334"/>
                  </a:cubicBezTo>
                  <a:close/>
                  <a:moveTo>
                    <a:pt x="5441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1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14757;p78">
              <a:extLst>
                <a:ext uri="{FF2B5EF4-FFF2-40B4-BE49-F238E27FC236}">
                  <a16:creationId xmlns:a16="http://schemas.microsoft.com/office/drawing/2014/main" id="{25DBE6B7-79A2-0650-3045-5D814552F480}"/>
                </a:ext>
              </a:extLst>
            </p:cNvPr>
            <p:cNvSpPr/>
            <p:nvPr/>
          </p:nvSpPr>
          <p:spPr>
            <a:xfrm>
              <a:off x="5150777" y="3867767"/>
              <a:ext cx="244486" cy="243690"/>
            </a:xfrm>
            <a:custGeom>
              <a:avLst/>
              <a:gdLst/>
              <a:ahLst/>
              <a:cxnLst/>
              <a:rect l="l" t="t" r="r" b="b"/>
              <a:pathLst>
                <a:path w="7681" h="7656" extrusionOk="0">
                  <a:moveTo>
                    <a:pt x="3823" y="0"/>
                  </a:moveTo>
                  <a:cubicBezTo>
                    <a:pt x="1715" y="0"/>
                    <a:pt x="1" y="1715"/>
                    <a:pt x="1" y="3834"/>
                  </a:cubicBezTo>
                  <a:cubicBezTo>
                    <a:pt x="1" y="4429"/>
                    <a:pt x="132" y="5001"/>
                    <a:pt x="406" y="5537"/>
                  </a:cubicBezTo>
                  <a:lnTo>
                    <a:pt x="13" y="6513"/>
                  </a:lnTo>
                  <a:cubicBezTo>
                    <a:pt x="1" y="6537"/>
                    <a:pt x="1" y="6584"/>
                    <a:pt x="1" y="6632"/>
                  </a:cubicBezTo>
                  <a:cubicBezTo>
                    <a:pt x="13" y="6703"/>
                    <a:pt x="96" y="6751"/>
                    <a:pt x="167" y="6751"/>
                  </a:cubicBezTo>
                  <a:lnTo>
                    <a:pt x="1346" y="6751"/>
                  </a:lnTo>
                  <a:cubicBezTo>
                    <a:pt x="2037" y="7346"/>
                    <a:pt x="2918" y="7656"/>
                    <a:pt x="3823" y="7656"/>
                  </a:cubicBezTo>
                  <a:cubicBezTo>
                    <a:pt x="5942" y="7656"/>
                    <a:pt x="7656" y="5941"/>
                    <a:pt x="7656" y="3834"/>
                  </a:cubicBezTo>
                  <a:cubicBezTo>
                    <a:pt x="7680" y="2382"/>
                    <a:pt x="6847" y="1108"/>
                    <a:pt x="5644" y="465"/>
                  </a:cubicBezTo>
                  <a:cubicBezTo>
                    <a:pt x="5616" y="450"/>
                    <a:pt x="5586" y="444"/>
                    <a:pt x="5558" y="444"/>
                  </a:cubicBezTo>
                  <a:cubicBezTo>
                    <a:pt x="5470" y="444"/>
                    <a:pt x="5394" y="511"/>
                    <a:pt x="5394" y="619"/>
                  </a:cubicBezTo>
                  <a:cubicBezTo>
                    <a:pt x="5394" y="679"/>
                    <a:pt x="5418" y="727"/>
                    <a:pt x="5478" y="762"/>
                  </a:cubicBezTo>
                  <a:cubicBezTo>
                    <a:pt x="6585" y="1358"/>
                    <a:pt x="7323" y="2501"/>
                    <a:pt x="7323" y="3846"/>
                  </a:cubicBezTo>
                  <a:cubicBezTo>
                    <a:pt x="7323" y="5763"/>
                    <a:pt x="5763" y="7323"/>
                    <a:pt x="3846" y="7323"/>
                  </a:cubicBezTo>
                  <a:cubicBezTo>
                    <a:pt x="2989" y="7323"/>
                    <a:pt x="2168" y="7013"/>
                    <a:pt x="1537" y="6453"/>
                  </a:cubicBezTo>
                  <a:cubicBezTo>
                    <a:pt x="1501" y="6418"/>
                    <a:pt x="1465" y="6406"/>
                    <a:pt x="1418" y="6406"/>
                  </a:cubicBezTo>
                  <a:lnTo>
                    <a:pt x="429" y="6406"/>
                  </a:lnTo>
                  <a:lnTo>
                    <a:pt x="763" y="5596"/>
                  </a:lnTo>
                  <a:cubicBezTo>
                    <a:pt x="775" y="5560"/>
                    <a:pt x="775" y="5501"/>
                    <a:pt x="763" y="5453"/>
                  </a:cubicBezTo>
                  <a:cubicBezTo>
                    <a:pt x="489" y="4965"/>
                    <a:pt x="358" y="4394"/>
                    <a:pt x="358" y="3834"/>
                  </a:cubicBezTo>
                  <a:cubicBezTo>
                    <a:pt x="358" y="1905"/>
                    <a:pt x="1918" y="346"/>
                    <a:pt x="3846" y="346"/>
                  </a:cubicBezTo>
                  <a:cubicBezTo>
                    <a:pt x="4144" y="346"/>
                    <a:pt x="4418" y="381"/>
                    <a:pt x="4692" y="453"/>
                  </a:cubicBezTo>
                  <a:cubicBezTo>
                    <a:pt x="4704" y="455"/>
                    <a:pt x="4717" y="457"/>
                    <a:pt x="4729" y="457"/>
                  </a:cubicBezTo>
                  <a:cubicBezTo>
                    <a:pt x="4820" y="457"/>
                    <a:pt x="4894" y="381"/>
                    <a:pt x="4894" y="286"/>
                  </a:cubicBezTo>
                  <a:cubicBezTo>
                    <a:pt x="4894" y="215"/>
                    <a:pt x="4835" y="143"/>
                    <a:pt x="4763" y="119"/>
                  </a:cubicBezTo>
                  <a:cubicBezTo>
                    <a:pt x="4466" y="48"/>
                    <a:pt x="4156" y="0"/>
                    <a:pt x="3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14758;p78">
              <a:extLst>
                <a:ext uri="{FF2B5EF4-FFF2-40B4-BE49-F238E27FC236}">
                  <a16:creationId xmlns:a16="http://schemas.microsoft.com/office/drawing/2014/main" id="{5558DC24-9328-C088-F389-65F7316379E6}"/>
                </a:ext>
              </a:extLst>
            </p:cNvPr>
            <p:cNvSpPr/>
            <p:nvPr/>
          </p:nvSpPr>
          <p:spPr>
            <a:xfrm>
              <a:off x="5201960" y="3941167"/>
              <a:ext cx="135691" cy="91097"/>
            </a:xfrm>
            <a:custGeom>
              <a:avLst/>
              <a:gdLst/>
              <a:ahLst/>
              <a:cxnLst/>
              <a:rect l="l" t="t" r="r" b="b"/>
              <a:pathLst>
                <a:path w="4263" h="2862" extrusionOk="0">
                  <a:moveTo>
                    <a:pt x="4077" y="0"/>
                  </a:moveTo>
                  <a:cubicBezTo>
                    <a:pt x="4039" y="0"/>
                    <a:pt x="4000" y="12"/>
                    <a:pt x="3965" y="40"/>
                  </a:cubicBezTo>
                  <a:lnTo>
                    <a:pt x="2869" y="909"/>
                  </a:lnTo>
                  <a:lnTo>
                    <a:pt x="881" y="909"/>
                  </a:lnTo>
                  <a:cubicBezTo>
                    <a:pt x="810" y="909"/>
                    <a:pt x="750" y="957"/>
                    <a:pt x="714" y="1016"/>
                  </a:cubicBezTo>
                  <a:lnTo>
                    <a:pt x="36" y="2623"/>
                  </a:lnTo>
                  <a:cubicBezTo>
                    <a:pt x="0" y="2695"/>
                    <a:pt x="12" y="2778"/>
                    <a:pt x="72" y="2814"/>
                  </a:cubicBezTo>
                  <a:cubicBezTo>
                    <a:pt x="107" y="2850"/>
                    <a:pt x="155" y="2862"/>
                    <a:pt x="191" y="2862"/>
                  </a:cubicBezTo>
                  <a:cubicBezTo>
                    <a:pt x="226" y="2862"/>
                    <a:pt x="250" y="2850"/>
                    <a:pt x="286" y="2826"/>
                  </a:cubicBezTo>
                  <a:lnTo>
                    <a:pt x="1381" y="2171"/>
                  </a:lnTo>
                  <a:lnTo>
                    <a:pt x="1857" y="2171"/>
                  </a:lnTo>
                  <a:cubicBezTo>
                    <a:pt x="1953" y="2171"/>
                    <a:pt x="2036" y="2100"/>
                    <a:pt x="2036" y="1992"/>
                  </a:cubicBezTo>
                  <a:cubicBezTo>
                    <a:pt x="2036" y="1909"/>
                    <a:pt x="1965" y="1814"/>
                    <a:pt x="1857" y="1814"/>
                  </a:cubicBezTo>
                  <a:lnTo>
                    <a:pt x="1345" y="1814"/>
                  </a:lnTo>
                  <a:cubicBezTo>
                    <a:pt x="1310" y="1814"/>
                    <a:pt x="1286" y="1838"/>
                    <a:pt x="1250" y="1850"/>
                  </a:cubicBezTo>
                  <a:lnTo>
                    <a:pt x="572" y="2266"/>
                  </a:lnTo>
                  <a:lnTo>
                    <a:pt x="1000" y="1254"/>
                  </a:lnTo>
                  <a:lnTo>
                    <a:pt x="2953" y="1254"/>
                  </a:lnTo>
                  <a:cubicBezTo>
                    <a:pt x="2989" y="1254"/>
                    <a:pt x="3024" y="1242"/>
                    <a:pt x="3048" y="1207"/>
                  </a:cubicBezTo>
                  <a:lnTo>
                    <a:pt x="3584" y="778"/>
                  </a:lnTo>
                  <a:lnTo>
                    <a:pt x="3072" y="1814"/>
                  </a:lnTo>
                  <a:lnTo>
                    <a:pt x="2691" y="1814"/>
                  </a:lnTo>
                  <a:cubicBezTo>
                    <a:pt x="2608" y="1814"/>
                    <a:pt x="2512" y="1897"/>
                    <a:pt x="2512" y="1992"/>
                  </a:cubicBezTo>
                  <a:cubicBezTo>
                    <a:pt x="2512" y="2088"/>
                    <a:pt x="2596" y="2183"/>
                    <a:pt x="2691" y="2183"/>
                  </a:cubicBezTo>
                  <a:lnTo>
                    <a:pt x="3167" y="2183"/>
                  </a:lnTo>
                  <a:cubicBezTo>
                    <a:pt x="3227" y="2183"/>
                    <a:pt x="3286" y="2147"/>
                    <a:pt x="3322" y="2088"/>
                  </a:cubicBezTo>
                  <a:lnTo>
                    <a:pt x="4227" y="254"/>
                  </a:lnTo>
                  <a:cubicBezTo>
                    <a:pt x="4263" y="171"/>
                    <a:pt x="4227" y="64"/>
                    <a:pt x="4155" y="16"/>
                  </a:cubicBezTo>
                  <a:cubicBezTo>
                    <a:pt x="4131" y="6"/>
                    <a:pt x="4104" y="0"/>
                    <a:pt x="40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2" name="Google Shape;14759;p78">
            <a:extLst>
              <a:ext uri="{FF2B5EF4-FFF2-40B4-BE49-F238E27FC236}">
                <a16:creationId xmlns:a16="http://schemas.microsoft.com/office/drawing/2014/main" id="{8757F046-7354-16F7-44BC-A08B7E1214B4}"/>
              </a:ext>
            </a:extLst>
          </p:cNvPr>
          <p:cNvGrpSpPr/>
          <p:nvPr/>
        </p:nvGrpSpPr>
        <p:grpSpPr>
          <a:xfrm>
            <a:off x="8068559" y="5109230"/>
            <a:ext cx="486416" cy="486416"/>
            <a:chOff x="5998919" y="3817349"/>
            <a:chExt cx="345674" cy="345674"/>
          </a:xfrm>
          <a:solidFill>
            <a:srgbClr val="EEF1F8"/>
          </a:solidFill>
        </p:grpSpPr>
        <p:sp>
          <p:nvSpPr>
            <p:cNvPr id="393" name="Google Shape;14760;p78">
              <a:extLst>
                <a:ext uri="{FF2B5EF4-FFF2-40B4-BE49-F238E27FC236}">
                  <a16:creationId xmlns:a16="http://schemas.microsoft.com/office/drawing/2014/main" id="{63FEFBB1-DB93-C296-B8EB-523A1E83BE64}"/>
                </a:ext>
              </a:extLst>
            </p:cNvPr>
            <p:cNvSpPr/>
            <p:nvPr/>
          </p:nvSpPr>
          <p:spPr>
            <a:xfrm>
              <a:off x="5998919" y="3817349"/>
              <a:ext cx="345674" cy="345674"/>
            </a:xfrm>
            <a:custGeom>
              <a:avLst/>
              <a:gdLst/>
              <a:ahLst/>
              <a:cxnLst/>
              <a:rect l="l" t="t" r="r" b="b"/>
              <a:pathLst>
                <a:path w="10860" h="10860" extrusionOk="0">
                  <a:moveTo>
                    <a:pt x="5430" y="334"/>
                  </a:moveTo>
                  <a:cubicBezTo>
                    <a:pt x="8240" y="334"/>
                    <a:pt x="10514" y="2608"/>
                    <a:pt x="10514" y="5430"/>
                  </a:cubicBezTo>
                  <a:cubicBezTo>
                    <a:pt x="10514" y="8240"/>
                    <a:pt x="8240" y="10514"/>
                    <a:pt x="5430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90" y="1"/>
                    <a:pt x="2608" y="560"/>
                    <a:pt x="1584" y="1584"/>
                  </a:cubicBezTo>
                  <a:cubicBezTo>
                    <a:pt x="561" y="2620"/>
                    <a:pt x="1" y="3989"/>
                    <a:pt x="1" y="5430"/>
                  </a:cubicBezTo>
                  <a:cubicBezTo>
                    <a:pt x="1" y="6871"/>
                    <a:pt x="561" y="8240"/>
                    <a:pt x="1584" y="9264"/>
                  </a:cubicBezTo>
                  <a:cubicBezTo>
                    <a:pt x="2620" y="10300"/>
                    <a:pt x="3990" y="10859"/>
                    <a:pt x="5430" y="10859"/>
                  </a:cubicBezTo>
                  <a:cubicBezTo>
                    <a:pt x="6871" y="10859"/>
                    <a:pt x="8240" y="10300"/>
                    <a:pt x="9264" y="9264"/>
                  </a:cubicBezTo>
                  <a:cubicBezTo>
                    <a:pt x="10300" y="8240"/>
                    <a:pt x="10859" y="6871"/>
                    <a:pt x="10859" y="5430"/>
                  </a:cubicBezTo>
                  <a:cubicBezTo>
                    <a:pt x="10859" y="3989"/>
                    <a:pt x="10300" y="2620"/>
                    <a:pt x="9264" y="1584"/>
                  </a:cubicBezTo>
                  <a:cubicBezTo>
                    <a:pt x="8240" y="560"/>
                    <a:pt x="6871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14761;p78">
              <a:extLst>
                <a:ext uri="{FF2B5EF4-FFF2-40B4-BE49-F238E27FC236}">
                  <a16:creationId xmlns:a16="http://schemas.microsoft.com/office/drawing/2014/main" id="{22F194ED-4BBC-97D3-2FA8-135027D941EB}"/>
                </a:ext>
              </a:extLst>
            </p:cNvPr>
            <p:cNvSpPr/>
            <p:nvPr/>
          </p:nvSpPr>
          <p:spPr>
            <a:xfrm>
              <a:off x="6051980" y="3874579"/>
              <a:ext cx="240698" cy="231595"/>
            </a:xfrm>
            <a:custGeom>
              <a:avLst/>
              <a:gdLst/>
              <a:ahLst/>
              <a:cxnLst/>
              <a:rect l="l" t="t" r="r" b="b"/>
              <a:pathLst>
                <a:path w="7562" h="7276" extrusionOk="0">
                  <a:moveTo>
                    <a:pt x="1680" y="1"/>
                  </a:moveTo>
                  <a:cubicBezTo>
                    <a:pt x="1263" y="1"/>
                    <a:pt x="870" y="167"/>
                    <a:pt x="596" y="441"/>
                  </a:cubicBezTo>
                  <a:cubicBezTo>
                    <a:pt x="1" y="1036"/>
                    <a:pt x="1" y="2013"/>
                    <a:pt x="572" y="2608"/>
                  </a:cubicBezTo>
                  <a:cubicBezTo>
                    <a:pt x="477" y="2930"/>
                    <a:pt x="418" y="3275"/>
                    <a:pt x="418" y="3632"/>
                  </a:cubicBezTo>
                  <a:cubicBezTo>
                    <a:pt x="418" y="5489"/>
                    <a:pt x="1930" y="7013"/>
                    <a:pt x="3787" y="7013"/>
                  </a:cubicBezTo>
                  <a:cubicBezTo>
                    <a:pt x="4144" y="7013"/>
                    <a:pt x="4489" y="6954"/>
                    <a:pt x="4823" y="6847"/>
                  </a:cubicBezTo>
                  <a:cubicBezTo>
                    <a:pt x="5097" y="7132"/>
                    <a:pt x="5490" y="7275"/>
                    <a:pt x="5894" y="7275"/>
                  </a:cubicBezTo>
                  <a:cubicBezTo>
                    <a:pt x="6311" y="7275"/>
                    <a:pt x="6692" y="7109"/>
                    <a:pt x="6978" y="6835"/>
                  </a:cubicBezTo>
                  <a:cubicBezTo>
                    <a:pt x="7561" y="6239"/>
                    <a:pt x="7561" y="5263"/>
                    <a:pt x="6978" y="4656"/>
                  </a:cubicBezTo>
                  <a:cubicBezTo>
                    <a:pt x="7037" y="4454"/>
                    <a:pt x="7085" y="4239"/>
                    <a:pt x="7109" y="4013"/>
                  </a:cubicBezTo>
                  <a:cubicBezTo>
                    <a:pt x="7121" y="3918"/>
                    <a:pt x="7037" y="3822"/>
                    <a:pt x="6942" y="3822"/>
                  </a:cubicBezTo>
                  <a:cubicBezTo>
                    <a:pt x="6859" y="3822"/>
                    <a:pt x="6787" y="3882"/>
                    <a:pt x="6787" y="3977"/>
                  </a:cubicBezTo>
                  <a:cubicBezTo>
                    <a:pt x="6752" y="4192"/>
                    <a:pt x="6704" y="4418"/>
                    <a:pt x="6633" y="4632"/>
                  </a:cubicBezTo>
                  <a:cubicBezTo>
                    <a:pt x="6609" y="4692"/>
                    <a:pt x="6633" y="4763"/>
                    <a:pt x="6680" y="4811"/>
                  </a:cubicBezTo>
                  <a:lnTo>
                    <a:pt x="6740" y="4870"/>
                  </a:lnTo>
                  <a:cubicBezTo>
                    <a:pt x="7204" y="5323"/>
                    <a:pt x="7204" y="6097"/>
                    <a:pt x="6740" y="6561"/>
                  </a:cubicBezTo>
                  <a:cubicBezTo>
                    <a:pt x="6514" y="6787"/>
                    <a:pt x="6204" y="6918"/>
                    <a:pt x="5894" y="6918"/>
                  </a:cubicBezTo>
                  <a:cubicBezTo>
                    <a:pt x="5561" y="6918"/>
                    <a:pt x="5251" y="6787"/>
                    <a:pt x="5025" y="6549"/>
                  </a:cubicBezTo>
                  <a:lnTo>
                    <a:pt x="4978" y="6501"/>
                  </a:lnTo>
                  <a:cubicBezTo>
                    <a:pt x="4954" y="6478"/>
                    <a:pt x="4906" y="6454"/>
                    <a:pt x="4859" y="6454"/>
                  </a:cubicBezTo>
                  <a:cubicBezTo>
                    <a:pt x="4847" y="6454"/>
                    <a:pt x="4823" y="6454"/>
                    <a:pt x="4799" y="6478"/>
                  </a:cubicBezTo>
                  <a:cubicBezTo>
                    <a:pt x="4466" y="6597"/>
                    <a:pt x="4108" y="6656"/>
                    <a:pt x="3751" y="6656"/>
                  </a:cubicBezTo>
                  <a:cubicBezTo>
                    <a:pt x="2084" y="6620"/>
                    <a:pt x="739" y="5251"/>
                    <a:pt x="751" y="3584"/>
                  </a:cubicBezTo>
                  <a:cubicBezTo>
                    <a:pt x="751" y="3239"/>
                    <a:pt x="810" y="2918"/>
                    <a:pt x="929" y="2608"/>
                  </a:cubicBezTo>
                  <a:cubicBezTo>
                    <a:pt x="965" y="2549"/>
                    <a:pt x="929" y="2465"/>
                    <a:pt x="894" y="2429"/>
                  </a:cubicBezTo>
                  <a:lnTo>
                    <a:pt x="834" y="2370"/>
                  </a:lnTo>
                  <a:cubicBezTo>
                    <a:pt x="370" y="1906"/>
                    <a:pt x="370" y="1132"/>
                    <a:pt x="834" y="667"/>
                  </a:cubicBezTo>
                  <a:cubicBezTo>
                    <a:pt x="1049" y="441"/>
                    <a:pt x="1370" y="310"/>
                    <a:pt x="1680" y="310"/>
                  </a:cubicBezTo>
                  <a:cubicBezTo>
                    <a:pt x="2001" y="310"/>
                    <a:pt x="2323" y="441"/>
                    <a:pt x="2537" y="679"/>
                  </a:cubicBezTo>
                  <a:lnTo>
                    <a:pt x="2584" y="727"/>
                  </a:lnTo>
                  <a:cubicBezTo>
                    <a:pt x="2621" y="763"/>
                    <a:pt x="2671" y="779"/>
                    <a:pt x="2719" y="779"/>
                  </a:cubicBezTo>
                  <a:cubicBezTo>
                    <a:pt x="2734" y="779"/>
                    <a:pt x="2749" y="777"/>
                    <a:pt x="2763" y="774"/>
                  </a:cubicBezTo>
                  <a:cubicBezTo>
                    <a:pt x="3096" y="655"/>
                    <a:pt x="3430" y="596"/>
                    <a:pt x="3775" y="596"/>
                  </a:cubicBezTo>
                  <a:cubicBezTo>
                    <a:pt x="5299" y="596"/>
                    <a:pt x="6561" y="1727"/>
                    <a:pt x="6787" y="3203"/>
                  </a:cubicBezTo>
                  <a:cubicBezTo>
                    <a:pt x="6799" y="3287"/>
                    <a:pt x="6871" y="3346"/>
                    <a:pt x="6942" y="3346"/>
                  </a:cubicBezTo>
                  <a:cubicBezTo>
                    <a:pt x="7049" y="3346"/>
                    <a:pt x="7121" y="3263"/>
                    <a:pt x="7109" y="3156"/>
                  </a:cubicBezTo>
                  <a:cubicBezTo>
                    <a:pt x="6871" y="1513"/>
                    <a:pt x="5478" y="263"/>
                    <a:pt x="3775" y="263"/>
                  </a:cubicBezTo>
                  <a:cubicBezTo>
                    <a:pt x="3418" y="263"/>
                    <a:pt x="3073" y="322"/>
                    <a:pt x="2751" y="429"/>
                  </a:cubicBezTo>
                  <a:cubicBezTo>
                    <a:pt x="2465" y="143"/>
                    <a:pt x="2084" y="1"/>
                    <a:pt x="1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14762;p78">
              <a:extLst>
                <a:ext uri="{FF2B5EF4-FFF2-40B4-BE49-F238E27FC236}">
                  <a16:creationId xmlns:a16="http://schemas.microsoft.com/office/drawing/2014/main" id="{809B9E10-3470-300B-E97B-83BE91D004E5}"/>
                </a:ext>
              </a:extLst>
            </p:cNvPr>
            <p:cNvSpPr/>
            <p:nvPr/>
          </p:nvSpPr>
          <p:spPr>
            <a:xfrm>
              <a:off x="6116786" y="3928404"/>
              <a:ext cx="109941" cy="123946"/>
            </a:xfrm>
            <a:custGeom>
              <a:avLst/>
              <a:gdLst/>
              <a:ahLst/>
              <a:cxnLst/>
              <a:rect l="l" t="t" r="r" b="b"/>
              <a:pathLst>
                <a:path w="3454" h="3894" extrusionOk="0">
                  <a:moveTo>
                    <a:pt x="2322" y="1131"/>
                  </a:moveTo>
                  <a:cubicBezTo>
                    <a:pt x="2334" y="1227"/>
                    <a:pt x="2382" y="1310"/>
                    <a:pt x="2442" y="1393"/>
                  </a:cubicBezTo>
                  <a:cubicBezTo>
                    <a:pt x="2346" y="1369"/>
                    <a:pt x="2263" y="1369"/>
                    <a:pt x="2180" y="1369"/>
                  </a:cubicBezTo>
                  <a:lnTo>
                    <a:pt x="1275" y="1369"/>
                  </a:lnTo>
                  <a:cubicBezTo>
                    <a:pt x="1215" y="1369"/>
                    <a:pt x="1156" y="1334"/>
                    <a:pt x="1156" y="1250"/>
                  </a:cubicBezTo>
                  <a:cubicBezTo>
                    <a:pt x="1156" y="1191"/>
                    <a:pt x="1203" y="1131"/>
                    <a:pt x="1275" y="1131"/>
                  </a:cubicBezTo>
                  <a:close/>
                  <a:moveTo>
                    <a:pt x="1013" y="2489"/>
                  </a:moveTo>
                  <a:lnTo>
                    <a:pt x="1013" y="2489"/>
                  </a:lnTo>
                  <a:cubicBezTo>
                    <a:pt x="1096" y="2501"/>
                    <a:pt x="1191" y="2501"/>
                    <a:pt x="1263" y="2501"/>
                  </a:cubicBezTo>
                  <a:lnTo>
                    <a:pt x="2168" y="2501"/>
                  </a:lnTo>
                  <a:cubicBezTo>
                    <a:pt x="2227" y="2501"/>
                    <a:pt x="2287" y="2548"/>
                    <a:pt x="2287" y="2620"/>
                  </a:cubicBezTo>
                  <a:cubicBezTo>
                    <a:pt x="2287" y="2691"/>
                    <a:pt x="2251" y="2739"/>
                    <a:pt x="2168" y="2739"/>
                  </a:cubicBezTo>
                  <a:lnTo>
                    <a:pt x="1132" y="2739"/>
                  </a:lnTo>
                  <a:cubicBezTo>
                    <a:pt x="1120" y="2655"/>
                    <a:pt x="1072" y="2560"/>
                    <a:pt x="1013" y="2489"/>
                  </a:cubicBezTo>
                  <a:close/>
                  <a:moveTo>
                    <a:pt x="1275" y="0"/>
                  </a:moveTo>
                  <a:cubicBezTo>
                    <a:pt x="572" y="0"/>
                    <a:pt x="13" y="560"/>
                    <a:pt x="1" y="1250"/>
                  </a:cubicBezTo>
                  <a:cubicBezTo>
                    <a:pt x="1" y="1691"/>
                    <a:pt x="203" y="2072"/>
                    <a:pt x="537" y="2298"/>
                  </a:cubicBezTo>
                  <a:cubicBezTo>
                    <a:pt x="239" y="2310"/>
                    <a:pt x="1" y="2560"/>
                    <a:pt x="1" y="2858"/>
                  </a:cubicBezTo>
                  <a:cubicBezTo>
                    <a:pt x="1" y="3429"/>
                    <a:pt x="453" y="3894"/>
                    <a:pt x="1025" y="3894"/>
                  </a:cubicBezTo>
                  <a:lnTo>
                    <a:pt x="2144" y="3894"/>
                  </a:lnTo>
                  <a:cubicBezTo>
                    <a:pt x="2846" y="3894"/>
                    <a:pt x="3406" y="3334"/>
                    <a:pt x="3418" y="2643"/>
                  </a:cubicBezTo>
                  <a:cubicBezTo>
                    <a:pt x="3454" y="2203"/>
                    <a:pt x="3227" y="1822"/>
                    <a:pt x="2906" y="1596"/>
                  </a:cubicBezTo>
                  <a:cubicBezTo>
                    <a:pt x="3204" y="1584"/>
                    <a:pt x="3442" y="1334"/>
                    <a:pt x="3442" y="1036"/>
                  </a:cubicBezTo>
                  <a:cubicBezTo>
                    <a:pt x="3442" y="465"/>
                    <a:pt x="2977" y="0"/>
                    <a:pt x="2406" y="0"/>
                  </a:cubicBezTo>
                  <a:lnTo>
                    <a:pt x="2203" y="0"/>
                  </a:lnTo>
                  <a:cubicBezTo>
                    <a:pt x="2108" y="0"/>
                    <a:pt x="2025" y="84"/>
                    <a:pt x="2025" y="179"/>
                  </a:cubicBezTo>
                  <a:cubicBezTo>
                    <a:pt x="2025" y="274"/>
                    <a:pt x="2096" y="357"/>
                    <a:pt x="2203" y="357"/>
                  </a:cubicBezTo>
                  <a:lnTo>
                    <a:pt x="2406" y="357"/>
                  </a:lnTo>
                  <a:cubicBezTo>
                    <a:pt x="2775" y="357"/>
                    <a:pt x="3096" y="655"/>
                    <a:pt x="3096" y="1036"/>
                  </a:cubicBezTo>
                  <a:cubicBezTo>
                    <a:pt x="3096" y="1167"/>
                    <a:pt x="3001" y="1274"/>
                    <a:pt x="2870" y="1274"/>
                  </a:cubicBezTo>
                  <a:cubicBezTo>
                    <a:pt x="2739" y="1274"/>
                    <a:pt x="2632" y="1167"/>
                    <a:pt x="2632" y="1048"/>
                  </a:cubicBezTo>
                  <a:cubicBezTo>
                    <a:pt x="2632" y="917"/>
                    <a:pt x="2525" y="822"/>
                    <a:pt x="2394" y="822"/>
                  </a:cubicBezTo>
                  <a:lnTo>
                    <a:pt x="1263" y="822"/>
                  </a:lnTo>
                  <a:cubicBezTo>
                    <a:pt x="1013" y="822"/>
                    <a:pt x="798" y="1012"/>
                    <a:pt x="798" y="1274"/>
                  </a:cubicBezTo>
                  <a:cubicBezTo>
                    <a:pt x="787" y="1524"/>
                    <a:pt x="1001" y="1750"/>
                    <a:pt x="1263" y="1750"/>
                  </a:cubicBezTo>
                  <a:lnTo>
                    <a:pt x="2156" y="1750"/>
                  </a:lnTo>
                  <a:cubicBezTo>
                    <a:pt x="2668" y="1750"/>
                    <a:pt x="3084" y="2131"/>
                    <a:pt x="3096" y="2643"/>
                  </a:cubicBezTo>
                  <a:cubicBezTo>
                    <a:pt x="3108" y="3155"/>
                    <a:pt x="2692" y="3572"/>
                    <a:pt x="2192" y="3572"/>
                  </a:cubicBezTo>
                  <a:lnTo>
                    <a:pt x="1037" y="3572"/>
                  </a:lnTo>
                  <a:cubicBezTo>
                    <a:pt x="668" y="3572"/>
                    <a:pt x="358" y="3274"/>
                    <a:pt x="358" y="2905"/>
                  </a:cubicBezTo>
                  <a:cubicBezTo>
                    <a:pt x="358" y="2774"/>
                    <a:pt x="441" y="2667"/>
                    <a:pt x="584" y="2667"/>
                  </a:cubicBezTo>
                  <a:cubicBezTo>
                    <a:pt x="715" y="2667"/>
                    <a:pt x="822" y="2774"/>
                    <a:pt x="822" y="2893"/>
                  </a:cubicBezTo>
                  <a:cubicBezTo>
                    <a:pt x="822" y="3024"/>
                    <a:pt x="918" y="3120"/>
                    <a:pt x="1060" y="3120"/>
                  </a:cubicBezTo>
                  <a:lnTo>
                    <a:pt x="2180" y="3120"/>
                  </a:lnTo>
                  <a:cubicBezTo>
                    <a:pt x="2442" y="3120"/>
                    <a:pt x="2644" y="2917"/>
                    <a:pt x="2644" y="2667"/>
                  </a:cubicBezTo>
                  <a:cubicBezTo>
                    <a:pt x="2656" y="2417"/>
                    <a:pt x="2453" y="2191"/>
                    <a:pt x="2180" y="2191"/>
                  </a:cubicBezTo>
                  <a:lnTo>
                    <a:pt x="1287" y="2191"/>
                  </a:lnTo>
                  <a:cubicBezTo>
                    <a:pt x="787" y="2191"/>
                    <a:pt x="370" y="1810"/>
                    <a:pt x="358" y="1298"/>
                  </a:cubicBezTo>
                  <a:cubicBezTo>
                    <a:pt x="346" y="774"/>
                    <a:pt x="763" y="357"/>
                    <a:pt x="1263" y="357"/>
                  </a:cubicBezTo>
                  <a:lnTo>
                    <a:pt x="1346" y="357"/>
                  </a:lnTo>
                  <a:cubicBezTo>
                    <a:pt x="1441" y="357"/>
                    <a:pt x="1525" y="286"/>
                    <a:pt x="1525" y="179"/>
                  </a:cubicBezTo>
                  <a:cubicBezTo>
                    <a:pt x="1525" y="96"/>
                    <a:pt x="1453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6" name="Google Shape;14763;p78">
            <a:extLst>
              <a:ext uri="{FF2B5EF4-FFF2-40B4-BE49-F238E27FC236}">
                <a16:creationId xmlns:a16="http://schemas.microsoft.com/office/drawing/2014/main" id="{ABD55D1A-5638-3F62-25E8-040461DBDC5C}"/>
              </a:ext>
            </a:extLst>
          </p:cNvPr>
          <p:cNvGrpSpPr/>
          <p:nvPr/>
        </p:nvGrpSpPr>
        <p:grpSpPr>
          <a:xfrm>
            <a:off x="5539242" y="5109230"/>
            <a:ext cx="486908" cy="486416"/>
            <a:chOff x="4201447" y="3817349"/>
            <a:chExt cx="346024" cy="345674"/>
          </a:xfrm>
          <a:solidFill>
            <a:srgbClr val="EEF1F8"/>
          </a:solidFill>
        </p:grpSpPr>
        <p:sp>
          <p:nvSpPr>
            <p:cNvPr id="397" name="Google Shape;14764;p78">
              <a:extLst>
                <a:ext uri="{FF2B5EF4-FFF2-40B4-BE49-F238E27FC236}">
                  <a16:creationId xmlns:a16="http://schemas.microsoft.com/office/drawing/2014/main" id="{970A331C-939F-515A-F90B-F9D70F4AFF08}"/>
                </a:ext>
              </a:extLst>
            </p:cNvPr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14765;p78">
              <a:extLst>
                <a:ext uri="{FF2B5EF4-FFF2-40B4-BE49-F238E27FC236}">
                  <a16:creationId xmlns:a16="http://schemas.microsoft.com/office/drawing/2014/main" id="{A1F80C04-FC4F-6A57-D5DB-876F9AA52B29}"/>
                </a:ext>
              </a:extLst>
            </p:cNvPr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9" name="Google Shape;14766;p78">
            <a:extLst>
              <a:ext uri="{FF2B5EF4-FFF2-40B4-BE49-F238E27FC236}">
                <a16:creationId xmlns:a16="http://schemas.microsoft.com/office/drawing/2014/main" id="{76BFC4B3-4B9B-A55A-28DA-F240DBD809C0}"/>
              </a:ext>
            </a:extLst>
          </p:cNvPr>
          <p:cNvGrpSpPr/>
          <p:nvPr/>
        </p:nvGrpSpPr>
        <p:grpSpPr>
          <a:xfrm>
            <a:off x="6171718" y="5109230"/>
            <a:ext cx="486908" cy="486416"/>
            <a:chOff x="4650919" y="3817349"/>
            <a:chExt cx="346024" cy="345674"/>
          </a:xfrm>
          <a:solidFill>
            <a:srgbClr val="EEF1F8"/>
          </a:solidFill>
        </p:grpSpPr>
        <p:sp>
          <p:nvSpPr>
            <p:cNvPr id="400" name="Google Shape;14767;p78">
              <a:extLst>
                <a:ext uri="{FF2B5EF4-FFF2-40B4-BE49-F238E27FC236}">
                  <a16:creationId xmlns:a16="http://schemas.microsoft.com/office/drawing/2014/main" id="{3BB0C79F-C431-C7BB-8F31-056FCD4626EC}"/>
                </a:ext>
              </a:extLst>
            </p:cNvPr>
            <p:cNvSpPr/>
            <p:nvPr/>
          </p:nvSpPr>
          <p:spPr>
            <a:xfrm>
              <a:off x="4650919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2" y="334"/>
                  </a:moveTo>
                  <a:cubicBezTo>
                    <a:pt x="8251" y="334"/>
                    <a:pt x="10526" y="2608"/>
                    <a:pt x="10526" y="5430"/>
                  </a:cubicBezTo>
                  <a:cubicBezTo>
                    <a:pt x="10526" y="8240"/>
                    <a:pt x="8240" y="10514"/>
                    <a:pt x="5442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2" y="334"/>
                  </a:cubicBezTo>
                  <a:close/>
                  <a:moveTo>
                    <a:pt x="5442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2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14768;p78">
              <a:extLst>
                <a:ext uri="{FF2B5EF4-FFF2-40B4-BE49-F238E27FC236}">
                  <a16:creationId xmlns:a16="http://schemas.microsoft.com/office/drawing/2014/main" id="{CE68E648-E6EF-C7C7-CF27-1EF2935FE950}"/>
                </a:ext>
              </a:extLst>
            </p:cNvPr>
            <p:cNvSpPr/>
            <p:nvPr/>
          </p:nvSpPr>
          <p:spPr>
            <a:xfrm>
              <a:off x="4701305" y="3867386"/>
              <a:ext cx="244486" cy="242958"/>
            </a:xfrm>
            <a:custGeom>
              <a:avLst/>
              <a:gdLst/>
              <a:ahLst/>
              <a:cxnLst/>
              <a:rect l="l" t="t" r="r" b="b"/>
              <a:pathLst>
                <a:path w="7681" h="7633" extrusionOk="0">
                  <a:moveTo>
                    <a:pt x="3835" y="0"/>
                  </a:moveTo>
                  <a:cubicBezTo>
                    <a:pt x="1727" y="0"/>
                    <a:pt x="13" y="1715"/>
                    <a:pt x="13" y="3822"/>
                  </a:cubicBezTo>
                  <a:cubicBezTo>
                    <a:pt x="13" y="4418"/>
                    <a:pt x="144" y="5001"/>
                    <a:pt x="418" y="5537"/>
                  </a:cubicBezTo>
                  <a:lnTo>
                    <a:pt x="25" y="6501"/>
                  </a:lnTo>
                  <a:cubicBezTo>
                    <a:pt x="1" y="6585"/>
                    <a:pt x="13" y="6656"/>
                    <a:pt x="84" y="6704"/>
                  </a:cubicBezTo>
                  <a:cubicBezTo>
                    <a:pt x="120" y="6727"/>
                    <a:pt x="156" y="6727"/>
                    <a:pt x="191" y="6727"/>
                  </a:cubicBezTo>
                  <a:lnTo>
                    <a:pt x="1370" y="6727"/>
                  </a:lnTo>
                  <a:cubicBezTo>
                    <a:pt x="2061" y="7323"/>
                    <a:pt x="2942" y="7632"/>
                    <a:pt x="3847" y="7632"/>
                  </a:cubicBezTo>
                  <a:cubicBezTo>
                    <a:pt x="5966" y="7632"/>
                    <a:pt x="7680" y="5930"/>
                    <a:pt x="7680" y="3810"/>
                  </a:cubicBezTo>
                  <a:cubicBezTo>
                    <a:pt x="7680" y="3096"/>
                    <a:pt x="7454" y="2394"/>
                    <a:pt x="7085" y="1798"/>
                  </a:cubicBezTo>
                  <a:cubicBezTo>
                    <a:pt x="7052" y="1752"/>
                    <a:pt x="6997" y="1727"/>
                    <a:pt x="6940" y="1727"/>
                  </a:cubicBezTo>
                  <a:cubicBezTo>
                    <a:pt x="6894" y="1727"/>
                    <a:pt x="6848" y="1743"/>
                    <a:pt x="6811" y="1774"/>
                  </a:cubicBezTo>
                  <a:cubicBezTo>
                    <a:pt x="6752" y="1834"/>
                    <a:pt x="6752" y="1917"/>
                    <a:pt x="6787" y="1977"/>
                  </a:cubicBezTo>
                  <a:cubicBezTo>
                    <a:pt x="7133" y="2513"/>
                    <a:pt x="7323" y="3156"/>
                    <a:pt x="7323" y="3846"/>
                  </a:cubicBezTo>
                  <a:cubicBezTo>
                    <a:pt x="7323" y="5763"/>
                    <a:pt x="5764" y="7323"/>
                    <a:pt x="3835" y="7323"/>
                  </a:cubicBezTo>
                  <a:cubicBezTo>
                    <a:pt x="2989" y="7323"/>
                    <a:pt x="2168" y="7013"/>
                    <a:pt x="1537" y="6442"/>
                  </a:cubicBezTo>
                  <a:cubicBezTo>
                    <a:pt x="1501" y="6418"/>
                    <a:pt x="1453" y="6406"/>
                    <a:pt x="1418" y="6406"/>
                  </a:cubicBezTo>
                  <a:lnTo>
                    <a:pt x="430" y="6406"/>
                  </a:lnTo>
                  <a:lnTo>
                    <a:pt x="763" y="5596"/>
                  </a:lnTo>
                  <a:cubicBezTo>
                    <a:pt x="775" y="5549"/>
                    <a:pt x="775" y="5489"/>
                    <a:pt x="763" y="5453"/>
                  </a:cubicBezTo>
                  <a:cubicBezTo>
                    <a:pt x="489" y="4953"/>
                    <a:pt x="358" y="4394"/>
                    <a:pt x="358" y="3822"/>
                  </a:cubicBezTo>
                  <a:cubicBezTo>
                    <a:pt x="358" y="1905"/>
                    <a:pt x="1918" y="346"/>
                    <a:pt x="3835" y="346"/>
                  </a:cubicBezTo>
                  <a:cubicBezTo>
                    <a:pt x="4787" y="346"/>
                    <a:pt x="5656" y="727"/>
                    <a:pt x="6276" y="1346"/>
                  </a:cubicBezTo>
                  <a:cubicBezTo>
                    <a:pt x="6305" y="1376"/>
                    <a:pt x="6350" y="1390"/>
                    <a:pt x="6395" y="1390"/>
                  </a:cubicBezTo>
                  <a:cubicBezTo>
                    <a:pt x="6439" y="1390"/>
                    <a:pt x="6484" y="1376"/>
                    <a:pt x="6514" y="1346"/>
                  </a:cubicBezTo>
                  <a:cubicBezTo>
                    <a:pt x="6573" y="1262"/>
                    <a:pt x="6573" y="1167"/>
                    <a:pt x="6514" y="1108"/>
                  </a:cubicBezTo>
                  <a:cubicBezTo>
                    <a:pt x="5835" y="417"/>
                    <a:pt x="4882" y="0"/>
                    <a:pt x="3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14769;p78">
              <a:extLst>
                <a:ext uri="{FF2B5EF4-FFF2-40B4-BE49-F238E27FC236}">
                  <a16:creationId xmlns:a16="http://schemas.microsoft.com/office/drawing/2014/main" id="{35A99C2F-39D5-6C17-989F-E6A5758CC592}"/>
                </a:ext>
              </a:extLst>
            </p:cNvPr>
            <p:cNvSpPr/>
            <p:nvPr/>
          </p:nvSpPr>
          <p:spPr>
            <a:xfrm>
              <a:off x="4749464" y="3911534"/>
              <a:ext cx="153134" cy="151065"/>
            </a:xfrm>
            <a:custGeom>
              <a:avLst/>
              <a:gdLst/>
              <a:ahLst/>
              <a:cxnLst/>
              <a:rect l="l" t="t" r="r" b="b"/>
              <a:pathLst>
                <a:path w="4811" h="4746" extrusionOk="0">
                  <a:moveTo>
                    <a:pt x="1384" y="0"/>
                  </a:moveTo>
                  <a:cubicBezTo>
                    <a:pt x="1342" y="0"/>
                    <a:pt x="1304" y="18"/>
                    <a:pt x="1274" y="54"/>
                  </a:cubicBezTo>
                  <a:lnTo>
                    <a:pt x="274" y="1054"/>
                  </a:lnTo>
                  <a:cubicBezTo>
                    <a:pt x="36" y="1292"/>
                    <a:pt x="0" y="1661"/>
                    <a:pt x="202" y="1935"/>
                  </a:cubicBezTo>
                  <a:cubicBezTo>
                    <a:pt x="619" y="2495"/>
                    <a:pt x="1072" y="3031"/>
                    <a:pt x="1572" y="3531"/>
                  </a:cubicBezTo>
                  <a:cubicBezTo>
                    <a:pt x="1601" y="3560"/>
                    <a:pt x="1646" y="3575"/>
                    <a:pt x="1691" y="3575"/>
                  </a:cubicBezTo>
                  <a:cubicBezTo>
                    <a:pt x="1735" y="3575"/>
                    <a:pt x="1780" y="3560"/>
                    <a:pt x="1810" y="3531"/>
                  </a:cubicBezTo>
                  <a:cubicBezTo>
                    <a:pt x="1881" y="3447"/>
                    <a:pt x="1869" y="3352"/>
                    <a:pt x="1810" y="3293"/>
                  </a:cubicBezTo>
                  <a:cubicBezTo>
                    <a:pt x="1310" y="2816"/>
                    <a:pt x="869" y="2304"/>
                    <a:pt x="464" y="1745"/>
                  </a:cubicBezTo>
                  <a:cubicBezTo>
                    <a:pt x="381" y="1602"/>
                    <a:pt x="393" y="1423"/>
                    <a:pt x="500" y="1304"/>
                  </a:cubicBezTo>
                  <a:lnTo>
                    <a:pt x="1369" y="435"/>
                  </a:lnTo>
                  <a:lnTo>
                    <a:pt x="2107" y="1161"/>
                  </a:lnTo>
                  <a:lnTo>
                    <a:pt x="1750" y="1518"/>
                  </a:lnTo>
                  <a:cubicBezTo>
                    <a:pt x="1703" y="1566"/>
                    <a:pt x="1691" y="1638"/>
                    <a:pt x="1703" y="1697"/>
                  </a:cubicBezTo>
                  <a:cubicBezTo>
                    <a:pt x="1941" y="2400"/>
                    <a:pt x="2405" y="2876"/>
                    <a:pt x="3096" y="3090"/>
                  </a:cubicBezTo>
                  <a:cubicBezTo>
                    <a:pt x="3112" y="3097"/>
                    <a:pt x="3131" y="3100"/>
                    <a:pt x="3150" y="3100"/>
                  </a:cubicBezTo>
                  <a:cubicBezTo>
                    <a:pt x="3198" y="3100"/>
                    <a:pt x="3248" y="3080"/>
                    <a:pt x="3274" y="3054"/>
                  </a:cubicBezTo>
                  <a:lnTo>
                    <a:pt x="3631" y="2697"/>
                  </a:lnTo>
                  <a:lnTo>
                    <a:pt x="4370" y="3423"/>
                  </a:lnTo>
                  <a:lnTo>
                    <a:pt x="3489" y="4305"/>
                  </a:lnTo>
                  <a:cubicBezTo>
                    <a:pt x="3424" y="4369"/>
                    <a:pt x="3343" y="4402"/>
                    <a:pt x="3261" y="4402"/>
                  </a:cubicBezTo>
                  <a:cubicBezTo>
                    <a:pt x="3191" y="4402"/>
                    <a:pt x="3120" y="4378"/>
                    <a:pt x="3060" y="4328"/>
                  </a:cubicBezTo>
                  <a:cubicBezTo>
                    <a:pt x="2834" y="4162"/>
                    <a:pt x="2607" y="4007"/>
                    <a:pt x="2405" y="3828"/>
                  </a:cubicBezTo>
                  <a:cubicBezTo>
                    <a:pt x="2368" y="3801"/>
                    <a:pt x="2330" y="3789"/>
                    <a:pt x="2295" y="3789"/>
                  </a:cubicBezTo>
                  <a:cubicBezTo>
                    <a:pt x="2251" y="3789"/>
                    <a:pt x="2212" y="3807"/>
                    <a:pt x="2179" y="3840"/>
                  </a:cubicBezTo>
                  <a:cubicBezTo>
                    <a:pt x="2107" y="3912"/>
                    <a:pt x="2119" y="4031"/>
                    <a:pt x="2191" y="4090"/>
                  </a:cubicBezTo>
                  <a:cubicBezTo>
                    <a:pt x="2417" y="4269"/>
                    <a:pt x="2643" y="4447"/>
                    <a:pt x="2858" y="4614"/>
                  </a:cubicBezTo>
                  <a:cubicBezTo>
                    <a:pt x="2977" y="4697"/>
                    <a:pt x="3119" y="4745"/>
                    <a:pt x="3250" y="4745"/>
                  </a:cubicBezTo>
                  <a:cubicBezTo>
                    <a:pt x="3429" y="4745"/>
                    <a:pt x="3596" y="4674"/>
                    <a:pt x="3727" y="4555"/>
                  </a:cubicBezTo>
                  <a:lnTo>
                    <a:pt x="4727" y="3554"/>
                  </a:lnTo>
                  <a:cubicBezTo>
                    <a:pt x="4798" y="3495"/>
                    <a:pt x="4810" y="3423"/>
                    <a:pt x="4786" y="3352"/>
                  </a:cubicBezTo>
                  <a:cubicBezTo>
                    <a:pt x="4763" y="3328"/>
                    <a:pt x="4751" y="3304"/>
                    <a:pt x="4739" y="3293"/>
                  </a:cubicBezTo>
                  <a:lnTo>
                    <a:pt x="3774" y="2316"/>
                  </a:lnTo>
                  <a:cubicBezTo>
                    <a:pt x="3733" y="2280"/>
                    <a:pt x="3688" y="2263"/>
                    <a:pt x="3646" y="2263"/>
                  </a:cubicBezTo>
                  <a:cubicBezTo>
                    <a:pt x="3605" y="2263"/>
                    <a:pt x="3566" y="2280"/>
                    <a:pt x="3536" y="2316"/>
                  </a:cubicBezTo>
                  <a:lnTo>
                    <a:pt x="3131" y="2721"/>
                  </a:lnTo>
                  <a:cubicBezTo>
                    <a:pt x="2619" y="2531"/>
                    <a:pt x="2286" y="2185"/>
                    <a:pt x="2072" y="1661"/>
                  </a:cubicBezTo>
                  <a:lnTo>
                    <a:pt x="2477" y="1268"/>
                  </a:lnTo>
                  <a:cubicBezTo>
                    <a:pt x="2548" y="1185"/>
                    <a:pt x="2548" y="1090"/>
                    <a:pt x="2477" y="1030"/>
                  </a:cubicBezTo>
                  <a:lnTo>
                    <a:pt x="1512" y="54"/>
                  </a:lnTo>
                  <a:cubicBezTo>
                    <a:pt x="1470" y="18"/>
                    <a:pt x="1426" y="0"/>
                    <a:pt x="13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3" name="Google Shape;14770;p78">
            <a:extLst>
              <a:ext uri="{FF2B5EF4-FFF2-40B4-BE49-F238E27FC236}">
                <a16:creationId xmlns:a16="http://schemas.microsoft.com/office/drawing/2014/main" id="{737159BC-BFDE-0662-6570-741E19CE823E}"/>
              </a:ext>
            </a:extLst>
          </p:cNvPr>
          <p:cNvGrpSpPr/>
          <p:nvPr/>
        </p:nvGrpSpPr>
        <p:grpSpPr>
          <a:xfrm>
            <a:off x="7436666" y="5109230"/>
            <a:ext cx="486371" cy="486416"/>
            <a:chOff x="5549861" y="3817349"/>
            <a:chExt cx="345642" cy="345674"/>
          </a:xfrm>
          <a:solidFill>
            <a:srgbClr val="EEF1F8"/>
          </a:solidFill>
        </p:grpSpPr>
        <p:sp>
          <p:nvSpPr>
            <p:cNvPr id="404" name="Google Shape;14771;p78">
              <a:extLst>
                <a:ext uri="{FF2B5EF4-FFF2-40B4-BE49-F238E27FC236}">
                  <a16:creationId xmlns:a16="http://schemas.microsoft.com/office/drawing/2014/main" id="{BAB0C716-F2B3-A977-57F9-1FACA68B6322}"/>
                </a:ext>
              </a:extLst>
            </p:cNvPr>
            <p:cNvSpPr/>
            <p:nvPr/>
          </p:nvSpPr>
          <p:spPr>
            <a:xfrm>
              <a:off x="5549861" y="3817349"/>
              <a:ext cx="345642" cy="345674"/>
            </a:xfrm>
            <a:custGeom>
              <a:avLst/>
              <a:gdLst/>
              <a:ahLst/>
              <a:cxnLst/>
              <a:rect l="l" t="t" r="r" b="b"/>
              <a:pathLst>
                <a:path w="10859" h="10860" extrusionOk="0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14772;p78">
              <a:extLst>
                <a:ext uri="{FF2B5EF4-FFF2-40B4-BE49-F238E27FC236}">
                  <a16:creationId xmlns:a16="http://schemas.microsoft.com/office/drawing/2014/main" id="{A9EEC1D5-BA0B-DE73-AA06-63828B6436EC}"/>
                </a:ext>
              </a:extLst>
            </p:cNvPr>
            <p:cNvSpPr/>
            <p:nvPr/>
          </p:nvSpPr>
          <p:spPr>
            <a:xfrm>
              <a:off x="5590763" y="3890208"/>
              <a:ext cx="262661" cy="200052"/>
            </a:xfrm>
            <a:custGeom>
              <a:avLst/>
              <a:gdLst/>
              <a:ahLst/>
              <a:cxnLst/>
              <a:rect l="l" t="t" r="r" b="b"/>
              <a:pathLst>
                <a:path w="8252" h="6285" extrusionOk="0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14773;p78">
              <a:extLst>
                <a:ext uri="{FF2B5EF4-FFF2-40B4-BE49-F238E27FC236}">
                  <a16:creationId xmlns:a16="http://schemas.microsoft.com/office/drawing/2014/main" id="{DD3059EF-DFAB-DC88-B82F-8B32244DD363}"/>
                </a:ext>
              </a:extLst>
            </p:cNvPr>
            <p:cNvSpPr/>
            <p:nvPr/>
          </p:nvSpPr>
          <p:spPr>
            <a:xfrm>
              <a:off x="5680587" y="3935024"/>
              <a:ext cx="105389" cy="110514"/>
            </a:xfrm>
            <a:custGeom>
              <a:avLst/>
              <a:gdLst/>
              <a:ahLst/>
              <a:cxnLst/>
              <a:rect l="l" t="t" r="r" b="b"/>
              <a:pathLst>
                <a:path w="3311" h="3472" extrusionOk="0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7" name="Google Shape;14774;p78">
            <a:extLst>
              <a:ext uri="{FF2B5EF4-FFF2-40B4-BE49-F238E27FC236}">
                <a16:creationId xmlns:a16="http://schemas.microsoft.com/office/drawing/2014/main" id="{7C15F75E-706F-3983-47CC-5524323BD2C7}"/>
              </a:ext>
            </a:extLst>
          </p:cNvPr>
          <p:cNvGrpSpPr/>
          <p:nvPr/>
        </p:nvGrpSpPr>
        <p:grpSpPr>
          <a:xfrm>
            <a:off x="1465535" y="4518903"/>
            <a:ext cx="516783" cy="379727"/>
            <a:chOff x="1306445" y="3397829"/>
            <a:chExt cx="367255" cy="269855"/>
          </a:xfrm>
          <a:solidFill>
            <a:srgbClr val="EEF1F8"/>
          </a:solidFill>
        </p:grpSpPr>
        <p:sp>
          <p:nvSpPr>
            <p:cNvPr id="408" name="Google Shape;14775;p78">
              <a:extLst>
                <a:ext uri="{FF2B5EF4-FFF2-40B4-BE49-F238E27FC236}">
                  <a16:creationId xmlns:a16="http://schemas.microsoft.com/office/drawing/2014/main" id="{30C8E27C-35D3-1EF0-2810-5858BF90804F}"/>
                </a:ext>
              </a:extLst>
            </p:cNvPr>
            <p:cNvSpPr/>
            <p:nvPr/>
          </p:nvSpPr>
          <p:spPr>
            <a:xfrm>
              <a:off x="1588395" y="3513054"/>
              <a:ext cx="45517" cy="16297"/>
            </a:xfrm>
            <a:custGeom>
              <a:avLst/>
              <a:gdLst/>
              <a:ahLst/>
              <a:cxnLst/>
              <a:rect l="l" t="t" r="r" b="b"/>
              <a:pathLst>
                <a:path w="1430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cubicBezTo>
                    <a:pt x="358" y="333"/>
                    <a:pt x="906" y="357"/>
                    <a:pt x="1180" y="488"/>
                  </a:cubicBezTo>
                  <a:cubicBezTo>
                    <a:pt x="1204" y="512"/>
                    <a:pt x="1227" y="512"/>
                    <a:pt x="1251" y="512"/>
                  </a:cubicBezTo>
                  <a:cubicBezTo>
                    <a:pt x="1311" y="512"/>
                    <a:pt x="1370" y="476"/>
                    <a:pt x="1406" y="417"/>
                  </a:cubicBezTo>
                  <a:cubicBezTo>
                    <a:pt x="1430" y="333"/>
                    <a:pt x="1406" y="226"/>
                    <a:pt x="1323" y="191"/>
                  </a:cubicBezTo>
                  <a:cubicBezTo>
                    <a:pt x="942" y="0"/>
                    <a:pt x="19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14776;p78">
              <a:extLst>
                <a:ext uri="{FF2B5EF4-FFF2-40B4-BE49-F238E27FC236}">
                  <a16:creationId xmlns:a16="http://schemas.microsoft.com/office/drawing/2014/main" id="{C904B34B-865A-3A07-9BAE-4A97F3397C03}"/>
                </a:ext>
              </a:extLst>
            </p:cNvPr>
            <p:cNvSpPr/>
            <p:nvPr/>
          </p:nvSpPr>
          <p:spPr>
            <a:xfrm>
              <a:off x="1306445" y="3397829"/>
              <a:ext cx="367255" cy="269091"/>
            </a:xfrm>
            <a:custGeom>
              <a:avLst/>
              <a:gdLst/>
              <a:ahLst/>
              <a:cxnLst/>
              <a:rect l="l" t="t" r="r" b="b"/>
              <a:pathLst>
                <a:path w="11538" h="8454" extrusionOk="0">
                  <a:moveTo>
                    <a:pt x="7573" y="334"/>
                  </a:moveTo>
                  <a:lnTo>
                    <a:pt x="7573" y="1965"/>
                  </a:lnTo>
                  <a:cubicBezTo>
                    <a:pt x="7573" y="2227"/>
                    <a:pt x="7525" y="2465"/>
                    <a:pt x="7418" y="2679"/>
                  </a:cubicBezTo>
                  <a:cubicBezTo>
                    <a:pt x="7395" y="2715"/>
                    <a:pt x="7395" y="2727"/>
                    <a:pt x="7395" y="2763"/>
                  </a:cubicBezTo>
                  <a:lnTo>
                    <a:pt x="7395" y="3239"/>
                  </a:lnTo>
                  <a:cubicBezTo>
                    <a:pt x="7395" y="3691"/>
                    <a:pt x="7216" y="4108"/>
                    <a:pt x="6883" y="4442"/>
                  </a:cubicBezTo>
                  <a:cubicBezTo>
                    <a:pt x="6835" y="4489"/>
                    <a:pt x="6787" y="4513"/>
                    <a:pt x="6740" y="4549"/>
                  </a:cubicBezTo>
                  <a:cubicBezTo>
                    <a:pt x="6466" y="4759"/>
                    <a:pt x="6137" y="4876"/>
                    <a:pt x="5785" y="4876"/>
                  </a:cubicBezTo>
                  <a:cubicBezTo>
                    <a:pt x="5739" y="4876"/>
                    <a:pt x="5692" y="4874"/>
                    <a:pt x="5644" y="4870"/>
                  </a:cubicBezTo>
                  <a:cubicBezTo>
                    <a:pt x="4787" y="4823"/>
                    <a:pt x="4108" y="4072"/>
                    <a:pt x="4108" y="3180"/>
                  </a:cubicBezTo>
                  <a:lnTo>
                    <a:pt x="4108" y="2763"/>
                  </a:lnTo>
                  <a:cubicBezTo>
                    <a:pt x="4108" y="2727"/>
                    <a:pt x="4108" y="2715"/>
                    <a:pt x="4096" y="2679"/>
                  </a:cubicBezTo>
                  <a:cubicBezTo>
                    <a:pt x="3989" y="2465"/>
                    <a:pt x="3930" y="2227"/>
                    <a:pt x="3930" y="1965"/>
                  </a:cubicBezTo>
                  <a:lnTo>
                    <a:pt x="3930" y="1608"/>
                  </a:lnTo>
                  <a:cubicBezTo>
                    <a:pt x="3930" y="917"/>
                    <a:pt x="4513" y="334"/>
                    <a:pt x="5216" y="334"/>
                  </a:cubicBezTo>
                  <a:close/>
                  <a:moveTo>
                    <a:pt x="1763" y="3025"/>
                  </a:moveTo>
                  <a:cubicBezTo>
                    <a:pt x="2049" y="3025"/>
                    <a:pt x="2311" y="3144"/>
                    <a:pt x="2525" y="3358"/>
                  </a:cubicBezTo>
                  <a:cubicBezTo>
                    <a:pt x="2715" y="3561"/>
                    <a:pt x="2846" y="3846"/>
                    <a:pt x="2858" y="4144"/>
                  </a:cubicBezTo>
                  <a:cubicBezTo>
                    <a:pt x="2858" y="4227"/>
                    <a:pt x="2882" y="4346"/>
                    <a:pt x="2882" y="4465"/>
                  </a:cubicBezTo>
                  <a:lnTo>
                    <a:pt x="2882" y="4501"/>
                  </a:lnTo>
                  <a:cubicBezTo>
                    <a:pt x="2703" y="4215"/>
                    <a:pt x="2406" y="4013"/>
                    <a:pt x="2049" y="3894"/>
                  </a:cubicBezTo>
                  <a:cubicBezTo>
                    <a:pt x="1703" y="3787"/>
                    <a:pt x="1406" y="3787"/>
                    <a:pt x="1406" y="3787"/>
                  </a:cubicBezTo>
                  <a:cubicBezTo>
                    <a:pt x="1358" y="3787"/>
                    <a:pt x="1310" y="3799"/>
                    <a:pt x="1287" y="3834"/>
                  </a:cubicBezTo>
                  <a:lnTo>
                    <a:pt x="977" y="4144"/>
                  </a:lnTo>
                  <a:cubicBezTo>
                    <a:pt x="918" y="4215"/>
                    <a:pt x="918" y="4323"/>
                    <a:pt x="977" y="4382"/>
                  </a:cubicBezTo>
                  <a:cubicBezTo>
                    <a:pt x="1013" y="4412"/>
                    <a:pt x="1057" y="4427"/>
                    <a:pt x="1101" y="4427"/>
                  </a:cubicBezTo>
                  <a:cubicBezTo>
                    <a:pt x="1144" y="4427"/>
                    <a:pt x="1185" y="4412"/>
                    <a:pt x="1215" y="4382"/>
                  </a:cubicBezTo>
                  <a:lnTo>
                    <a:pt x="1465" y="4108"/>
                  </a:lnTo>
                  <a:cubicBezTo>
                    <a:pt x="1691" y="4132"/>
                    <a:pt x="2382" y="4203"/>
                    <a:pt x="2668" y="4811"/>
                  </a:cubicBezTo>
                  <a:cubicBezTo>
                    <a:pt x="2596" y="5275"/>
                    <a:pt x="2215" y="5596"/>
                    <a:pt x="1763" y="5596"/>
                  </a:cubicBezTo>
                  <a:cubicBezTo>
                    <a:pt x="1251" y="5596"/>
                    <a:pt x="834" y="5180"/>
                    <a:pt x="834" y="4680"/>
                  </a:cubicBezTo>
                  <a:cubicBezTo>
                    <a:pt x="834" y="4584"/>
                    <a:pt x="763" y="4513"/>
                    <a:pt x="679" y="4513"/>
                  </a:cubicBezTo>
                  <a:lnTo>
                    <a:pt x="644" y="4513"/>
                  </a:lnTo>
                  <a:lnTo>
                    <a:pt x="644" y="4465"/>
                  </a:lnTo>
                  <a:cubicBezTo>
                    <a:pt x="644" y="4346"/>
                    <a:pt x="644" y="4251"/>
                    <a:pt x="656" y="4144"/>
                  </a:cubicBezTo>
                  <a:cubicBezTo>
                    <a:pt x="679" y="3846"/>
                    <a:pt x="810" y="3561"/>
                    <a:pt x="1001" y="3358"/>
                  </a:cubicBezTo>
                  <a:cubicBezTo>
                    <a:pt x="1215" y="3144"/>
                    <a:pt x="1477" y="3025"/>
                    <a:pt x="1763" y="3025"/>
                  </a:cubicBezTo>
                  <a:close/>
                  <a:moveTo>
                    <a:pt x="10657" y="3025"/>
                  </a:moveTo>
                  <a:lnTo>
                    <a:pt x="10657" y="3727"/>
                  </a:lnTo>
                  <a:cubicBezTo>
                    <a:pt x="10657" y="3846"/>
                    <a:pt x="10633" y="3953"/>
                    <a:pt x="10585" y="4049"/>
                  </a:cubicBezTo>
                  <a:lnTo>
                    <a:pt x="10502" y="4251"/>
                  </a:lnTo>
                  <a:cubicBezTo>
                    <a:pt x="10478" y="4275"/>
                    <a:pt x="10478" y="4287"/>
                    <a:pt x="10478" y="4323"/>
                  </a:cubicBezTo>
                  <a:lnTo>
                    <a:pt x="10478" y="4680"/>
                  </a:lnTo>
                  <a:cubicBezTo>
                    <a:pt x="10478" y="4930"/>
                    <a:pt x="10383" y="5168"/>
                    <a:pt x="10204" y="5346"/>
                  </a:cubicBezTo>
                  <a:cubicBezTo>
                    <a:pt x="10044" y="5507"/>
                    <a:pt x="9835" y="5600"/>
                    <a:pt x="9605" y="5600"/>
                  </a:cubicBezTo>
                  <a:cubicBezTo>
                    <a:pt x="9579" y="5600"/>
                    <a:pt x="9552" y="5599"/>
                    <a:pt x="9526" y="5596"/>
                  </a:cubicBezTo>
                  <a:cubicBezTo>
                    <a:pt x="9038" y="5585"/>
                    <a:pt x="8633" y="5156"/>
                    <a:pt x="8633" y="4632"/>
                  </a:cubicBezTo>
                  <a:lnTo>
                    <a:pt x="8633" y="4323"/>
                  </a:lnTo>
                  <a:cubicBezTo>
                    <a:pt x="8633" y="4287"/>
                    <a:pt x="8633" y="4263"/>
                    <a:pt x="8621" y="4251"/>
                  </a:cubicBezTo>
                  <a:lnTo>
                    <a:pt x="8514" y="4037"/>
                  </a:lnTo>
                  <a:cubicBezTo>
                    <a:pt x="8466" y="3965"/>
                    <a:pt x="8454" y="3870"/>
                    <a:pt x="8454" y="3787"/>
                  </a:cubicBezTo>
                  <a:lnTo>
                    <a:pt x="8454" y="3775"/>
                  </a:lnTo>
                  <a:cubicBezTo>
                    <a:pt x="8454" y="3370"/>
                    <a:pt x="8788" y="3025"/>
                    <a:pt x="9204" y="3025"/>
                  </a:cubicBezTo>
                  <a:close/>
                  <a:moveTo>
                    <a:pt x="584" y="5180"/>
                  </a:moveTo>
                  <a:cubicBezTo>
                    <a:pt x="679" y="5406"/>
                    <a:pt x="834" y="5596"/>
                    <a:pt x="1037" y="5739"/>
                  </a:cubicBezTo>
                  <a:lnTo>
                    <a:pt x="1037" y="5925"/>
                  </a:lnTo>
                  <a:lnTo>
                    <a:pt x="1037" y="5925"/>
                  </a:lnTo>
                  <a:cubicBezTo>
                    <a:pt x="723" y="5807"/>
                    <a:pt x="571" y="5655"/>
                    <a:pt x="501" y="5585"/>
                  </a:cubicBezTo>
                  <a:cubicBezTo>
                    <a:pt x="537" y="5466"/>
                    <a:pt x="572" y="5335"/>
                    <a:pt x="584" y="5180"/>
                  </a:cubicBezTo>
                  <a:close/>
                  <a:moveTo>
                    <a:pt x="2918" y="5168"/>
                  </a:moveTo>
                  <a:cubicBezTo>
                    <a:pt x="2942" y="5323"/>
                    <a:pt x="2965" y="5454"/>
                    <a:pt x="3013" y="5573"/>
                  </a:cubicBezTo>
                  <a:cubicBezTo>
                    <a:pt x="2953" y="5656"/>
                    <a:pt x="2787" y="5811"/>
                    <a:pt x="2477" y="5930"/>
                  </a:cubicBezTo>
                  <a:lnTo>
                    <a:pt x="2477" y="5716"/>
                  </a:lnTo>
                  <a:cubicBezTo>
                    <a:pt x="2668" y="5585"/>
                    <a:pt x="2834" y="5394"/>
                    <a:pt x="2918" y="5168"/>
                  </a:cubicBezTo>
                  <a:close/>
                  <a:moveTo>
                    <a:pt x="6668" y="4989"/>
                  </a:moveTo>
                  <a:lnTo>
                    <a:pt x="6668" y="5299"/>
                  </a:lnTo>
                  <a:lnTo>
                    <a:pt x="5751" y="5930"/>
                  </a:lnTo>
                  <a:lnTo>
                    <a:pt x="4823" y="5299"/>
                  </a:lnTo>
                  <a:lnTo>
                    <a:pt x="4823" y="4989"/>
                  </a:lnTo>
                  <a:cubicBezTo>
                    <a:pt x="5061" y="5120"/>
                    <a:pt x="5335" y="5204"/>
                    <a:pt x="5620" y="5215"/>
                  </a:cubicBezTo>
                  <a:lnTo>
                    <a:pt x="5751" y="5215"/>
                  </a:lnTo>
                  <a:cubicBezTo>
                    <a:pt x="6073" y="5215"/>
                    <a:pt x="6394" y="5144"/>
                    <a:pt x="6668" y="4989"/>
                  </a:cubicBezTo>
                  <a:close/>
                  <a:moveTo>
                    <a:pt x="9942" y="5882"/>
                  </a:moveTo>
                  <a:lnTo>
                    <a:pt x="9942" y="5954"/>
                  </a:lnTo>
                  <a:cubicBezTo>
                    <a:pt x="9942" y="5989"/>
                    <a:pt x="9942" y="6025"/>
                    <a:pt x="9966" y="6061"/>
                  </a:cubicBezTo>
                  <a:lnTo>
                    <a:pt x="9561" y="6454"/>
                  </a:lnTo>
                  <a:lnTo>
                    <a:pt x="9169" y="6061"/>
                  </a:lnTo>
                  <a:cubicBezTo>
                    <a:pt x="9169" y="6025"/>
                    <a:pt x="9192" y="6001"/>
                    <a:pt x="9192" y="5954"/>
                  </a:cubicBezTo>
                  <a:lnTo>
                    <a:pt x="9192" y="5882"/>
                  </a:lnTo>
                  <a:cubicBezTo>
                    <a:pt x="9288" y="5918"/>
                    <a:pt x="9407" y="5942"/>
                    <a:pt x="9526" y="5942"/>
                  </a:cubicBezTo>
                  <a:lnTo>
                    <a:pt x="9573" y="5942"/>
                  </a:lnTo>
                  <a:cubicBezTo>
                    <a:pt x="9704" y="5942"/>
                    <a:pt x="9823" y="5930"/>
                    <a:pt x="9942" y="5882"/>
                  </a:cubicBezTo>
                  <a:close/>
                  <a:moveTo>
                    <a:pt x="2120" y="5882"/>
                  </a:moveTo>
                  <a:lnTo>
                    <a:pt x="2120" y="6061"/>
                  </a:lnTo>
                  <a:cubicBezTo>
                    <a:pt x="2120" y="6120"/>
                    <a:pt x="2132" y="6180"/>
                    <a:pt x="2168" y="6228"/>
                  </a:cubicBezTo>
                  <a:lnTo>
                    <a:pt x="2013" y="6394"/>
                  </a:lnTo>
                  <a:cubicBezTo>
                    <a:pt x="1941" y="6460"/>
                    <a:pt x="1849" y="6492"/>
                    <a:pt x="1755" y="6492"/>
                  </a:cubicBezTo>
                  <a:cubicBezTo>
                    <a:pt x="1662" y="6492"/>
                    <a:pt x="1566" y="6460"/>
                    <a:pt x="1489" y="6394"/>
                  </a:cubicBezTo>
                  <a:lnTo>
                    <a:pt x="1322" y="6239"/>
                  </a:lnTo>
                  <a:cubicBezTo>
                    <a:pt x="1358" y="6192"/>
                    <a:pt x="1370" y="6132"/>
                    <a:pt x="1370" y="6073"/>
                  </a:cubicBezTo>
                  <a:lnTo>
                    <a:pt x="1370" y="5882"/>
                  </a:lnTo>
                  <a:cubicBezTo>
                    <a:pt x="1489" y="5918"/>
                    <a:pt x="1608" y="5942"/>
                    <a:pt x="1751" y="5942"/>
                  </a:cubicBezTo>
                  <a:cubicBezTo>
                    <a:pt x="1882" y="5942"/>
                    <a:pt x="2001" y="5930"/>
                    <a:pt x="2120" y="5882"/>
                  </a:cubicBezTo>
                  <a:close/>
                  <a:moveTo>
                    <a:pt x="4692" y="5620"/>
                  </a:moveTo>
                  <a:lnTo>
                    <a:pt x="5490" y="6168"/>
                  </a:lnTo>
                  <a:lnTo>
                    <a:pt x="5061" y="6585"/>
                  </a:lnTo>
                  <a:lnTo>
                    <a:pt x="5049" y="6585"/>
                  </a:lnTo>
                  <a:lnTo>
                    <a:pt x="4525" y="5799"/>
                  </a:lnTo>
                  <a:lnTo>
                    <a:pt x="4692" y="5620"/>
                  </a:lnTo>
                  <a:close/>
                  <a:moveTo>
                    <a:pt x="6823" y="5596"/>
                  </a:moveTo>
                  <a:lnTo>
                    <a:pt x="6978" y="5775"/>
                  </a:lnTo>
                  <a:lnTo>
                    <a:pt x="6466" y="6585"/>
                  </a:lnTo>
                  <a:lnTo>
                    <a:pt x="6442" y="6585"/>
                  </a:lnTo>
                  <a:lnTo>
                    <a:pt x="6013" y="6156"/>
                  </a:lnTo>
                  <a:lnTo>
                    <a:pt x="6823" y="5596"/>
                  </a:lnTo>
                  <a:close/>
                  <a:moveTo>
                    <a:pt x="5251" y="1"/>
                  </a:moveTo>
                  <a:cubicBezTo>
                    <a:pt x="4358" y="1"/>
                    <a:pt x="3632" y="739"/>
                    <a:pt x="3632" y="1632"/>
                  </a:cubicBezTo>
                  <a:lnTo>
                    <a:pt x="3632" y="1989"/>
                  </a:lnTo>
                  <a:cubicBezTo>
                    <a:pt x="3632" y="2263"/>
                    <a:pt x="3692" y="2548"/>
                    <a:pt x="3811" y="2799"/>
                  </a:cubicBezTo>
                  <a:lnTo>
                    <a:pt x="3811" y="3191"/>
                  </a:lnTo>
                  <a:cubicBezTo>
                    <a:pt x="3811" y="3834"/>
                    <a:pt x="4096" y="4394"/>
                    <a:pt x="4537" y="4763"/>
                  </a:cubicBezTo>
                  <a:lnTo>
                    <a:pt x="4537" y="5335"/>
                  </a:lnTo>
                  <a:lnTo>
                    <a:pt x="4227" y="5656"/>
                  </a:lnTo>
                  <a:cubicBezTo>
                    <a:pt x="4204" y="5692"/>
                    <a:pt x="4180" y="5751"/>
                    <a:pt x="4180" y="5799"/>
                  </a:cubicBezTo>
                  <a:lnTo>
                    <a:pt x="3144" y="6168"/>
                  </a:lnTo>
                  <a:cubicBezTo>
                    <a:pt x="3073" y="6192"/>
                    <a:pt x="2989" y="6228"/>
                    <a:pt x="2930" y="6275"/>
                  </a:cubicBezTo>
                  <a:lnTo>
                    <a:pt x="2775" y="6180"/>
                  </a:lnTo>
                  <a:cubicBezTo>
                    <a:pt x="3263" y="5977"/>
                    <a:pt x="3406" y="5680"/>
                    <a:pt x="3430" y="5656"/>
                  </a:cubicBezTo>
                  <a:cubicBezTo>
                    <a:pt x="3454" y="5620"/>
                    <a:pt x="3454" y="5561"/>
                    <a:pt x="3430" y="5513"/>
                  </a:cubicBezTo>
                  <a:cubicBezTo>
                    <a:pt x="3311" y="5275"/>
                    <a:pt x="3287" y="4811"/>
                    <a:pt x="3275" y="4453"/>
                  </a:cubicBezTo>
                  <a:cubicBezTo>
                    <a:pt x="3275" y="4334"/>
                    <a:pt x="3263" y="4215"/>
                    <a:pt x="3263" y="4132"/>
                  </a:cubicBezTo>
                  <a:cubicBezTo>
                    <a:pt x="3204" y="3310"/>
                    <a:pt x="2596" y="2691"/>
                    <a:pt x="1822" y="2691"/>
                  </a:cubicBezTo>
                  <a:cubicBezTo>
                    <a:pt x="1060" y="2691"/>
                    <a:pt x="429" y="3310"/>
                    <a:pt x="370" y="4132"/>
                  </a:cubicBezTo>
                  <a:cubicBezTo>
                    <a:pt x="370" y="4227"/>
                    <a:pt x="358" y="4334"/>
                    <a:pt x="358" y="4453"/>
                  </a:cubicBezTo>
                  <a:cubicBezTo>
                    <a:pt x="346" y="4811"/>
                    <a:pt x="334" y="5263"/>
                    <a:pt x="215" y="5513"/>
                  </a:cubicBezTo>
                  <a:cubicBezTo>
                    <a:pt x="179" y="5561"/>
                    <a:pt x="179" y="5620"/>
                    <a:pt x="215" y="5656"/>
                  </a:cubicBezTo>
                  <a:cubicBezTo>
                    <a:pt x="215" y="5680"/>
                    <a:pt x="370" y="5977"/>
                    <a:pt x="870" y="6180"/>
                  </a:cubicBezTo>
                  <a:lnTo>
                    <a:pt x="406" y="6406"/>
                  </a:lnTo>
                  <a:cubicBezTo>
                    <a:pt x="167" y="6525"/>
                    <a:pt x="1" y="6775"/>
                    <a:pt x="1" y="7049"/>
                  </a:cubicBezTo>
                  <a:lnTo>
                    <a:pt x="1" y="8299"/>
                  </a:lnTo>
                  <a:cubicBezTo>
                    <a:pt x="1" y="8383"/>
                    <a:pt x="72" y="8454"/>
                    <a:pt x="167" y="8454"/>
                  </a:cubicBezTo>
                  <a:cubicBezTo>
                    <a:pt x="251" y="8454"/>
                    <a:pt x="334" y="8383"/>
                    <a:pt x="334" y="8299"/>
                  </a:cubicBezTo>
                  <a:lnTo>
                    <a:pt x="334" y="7049"/>
                  </a:lnTo>
                  <a:cubicBezTo>
                    <a:pt x="334" y="6894"/>
                    <a:pt x="406" y="6775"/>
                    <a:pt x="537" y="6704"/>
                  </a:cubicBezTo>
                  <a:lnTo>
                    <a:pt x="1108" y="6418"/>
                  </a:lnTo>
                  <a:lnTo>
                    <a:pt x="1299" y="6609"/>
                  </a:lnTo>
                  <a:cubicBezTo>
                    <a:pt x="1429" y="6751"/>
                    <a:pt x="1608" y="6811"/>
                    <a:pt x="1787" y="6811"/>
                  </a:cubicBezTo>
                  <a:cubicBezTo>
                    <a:pt x="1965" y="6811"/>
                    <a:pt x="2144" y="6751"/>
                    <a:pt x="2275" y="6609"/>
                  </a:cubicBezTo>
                  <a:lnTo>
                    <a:pt x="2477" y="6418"/>
                  </a:lnTo>
                  <a:lnTo>
                    <a:pt x="2656" y="6513"/>
                  </a:lnTo>
                  <a:cubicBezTo>
                    <a:pt x="2561" y="6644"/>
                    <a:pt x="2513" y="6811"/>
                    <a:pt x="2513" y="6990"/>
                  </a:cubicBezTo>
                  <a:lnTo>
                    <a:pt x="2513" y="8299"/>
                  </a:lnTo>
                  <a:cubicBezTo>
                    <a:pt x="2513" y="8383"/>
                    <a:pt x="2596" y="8454"/>
                    <a:pt x="2680" y="8454"/>
                  </a:cubicBezTo>
                  <a:cubicBezTo>
                    <a:pt x="2775" y="8454"/>
                    <a:pt x="2846" y="8383"/>
                    <a:pt x="2846" y="8299"/>
                  </a:cubicBezTo>
                  <a:lnTo>
                    <a:pt x="2846" y="6990"/>
                  </a:lnTo>
                  <a:cubicBezTo>
                    <a:pt x="2846" y="6751"/>
                    <a:pt x="2989" y="6537"/>
                    <a:pt x="3215" y="6466"/>
                  </a:cubicBezTo>
                  <a:lnTo>
                    <a:pt x="4323" y="6061"/>
                  </a:lnTo>
                  <a:lnTo>
                    <a:pt x="4775" y="6751"/>
                  </a:lnTo>
                  <a:cubicBezTo>
                    <a:pt x="4835" y="6835"/>
                    <a:pt x="4930" y="6894"/>
                    <a:pt x="5037" y="6894"/>
                  </a:cubicBezTo>
                  <a:lnTo>
                    <a:pt x="5061" y="6894"/>
                  </a:lnTo>
                  <a:cubicBezTo>
                    <a:pt x="5156" y="6894"/>
                    <a:pt x="5239" y="6870"/>
                    <a:pt x="5311" y="6787"/>
                  </a:cubicBezTo>
                  <a:lnTo>
                    <a:pt x="5597" y="6513"/>
                  </a:lnTo>
                  <a:lnTo>
                    <a:pt x="5597" y="8275"/>
                  </a:lnTo>
                  <a:cubicBezTo>
                    <a:pt x="5597" y="8371"/>
                    <a:pt x="5668" y="8442"/>
                    <a:pt x="5763" y="8442"/>
                  </a:cubicBezTo>
                  <a:cubicBezTo>
                    <a:pt x="5847" y="8442"/>
                    <a:pt x="5930" y="8371"/>
                    <a:pt x="5930" y="8275"/>
                  </a:cubicBezTo>
                  <a:lnTo>
                    <a:pt x="5930" y="6513"/>
                  </a:lnTo>
                  <a:lnTo>
                    <a:pt x="6204" y="6787"/>
                  </a:lnTo>
                  <a:cubicBezTo>
                    <a:pt x="6263" y="6847"/>
                    <a:pt x="6359" y="6894"/>
                    <a:pt x="6466" y="6894"/>
                  </a:cubicBezTo>
                  <a:lnTo>
                    <a:pt x="6490" y="6894"/>
                  </a:lnTo>
                  <a:cubicBezTo>
                    <a:pt x="6597" y="6882"/>
                    <a:pt x="6680" y="6835"/>
                    <a:pt x="6740" y="6751"/>
                  </a:cubicBezTo>
                  <a:lnTo>
                    <a:pt x="7204" y="6061"/>
                  </a:lnTo>
                  <a:lnTo>
                    <a:pt x="8311" y="6466"/>
                  </a:lnTo>
                  <a:cubicBezTo>
                    <a:pt x="8526" y="6537"/>
                    <a:pt x="8680" y="6751"/>
                    <a:pt x="8680" y="6990"/>
                  </a:cubicBezTo>
                  <a:lnTo>
                    <a:pt x="8680" y="8299"/>
                  </a:lnTo>
                  <a:cubicBezTo>
                    <a:pt x="8680" y="8383"/>
                    <a:pt x="8752" y="8454"/>
                    <a:pt x="8847" y="8454"/>
                  </a:cubicBezTo>
                  <a:cubicBezTo>
                    <a:pt x="8930" y="8454"/>
                    <a:pt x="9002" y="8383"/>
                    <a:pt x="9002" y="8299"/>
                  </a:cubicBezTo>
                  <a:lnTo>
                    <a:pt x="9002" y="6990"/>
                  </a:lnTo>
                  <a:cubicBezTo>
                    <a:pt x="9002" y="6751"/>
                    <a:pt x="8919" y="6525"/>
                    <a:pt x="8752" y="6358"/>
                  </a:cubicBezTo>
                  <a:lnTo>
                    <a:pt x="8799" y="6347"/>
                  </a:lnTo>
                  <a:cubicBezTo>
                    <a:pt x="8847" y="6335"/>
                    <a:pt x="8907" y="6311"/>
                    <a:pt x="8966" y="6287"/>
                  </a:cubicBezTo>
                  <a:lnTo>
                    <a:pt x="9395" y="6716"/>
                  </a:lnTo>
                  <a:lnTo>
                    <a:pt x="9395" y="8275"/>
                  </a:lnTo>
                  <a:cubicBezTo>
                    <a:pt x="9395" y="8371"/>
                    <a:pt x="9466" y="8442"/>
                    <a:pt x="9561" y="8442"/>
                  </a:cubicBezTo>
                  <a:cubicBezTo>
                    <a:pt x="9645" y="8442"/>
                    <a:pt x="9728" y="8371"/>
                    <a:pt x="9728" y="8275"/>
                  </a:cubicBezTo>
                  <a:lnTo>
                    <a:pt x="9728" y="6716"/>
                  </a:lnTo>
                  <a:lnTo>
                    <a:pt x="10157" y="6287"/>
                  </a:lnTo>
                  <a:cubicBezTo>
                    <a:pt x="10181" y="6299"/>
                    <a:pt x="10204" y="6299"/>
                    <a:pt x="10228" y="6311"/>
                  </a:cubicBezTo>
                  <a:lnTo>
                    <a:pt x="10931" y="6513"/>
                  </a:lnTo>
                  <a:cubicBezTo>
                    <a:pt x="11097" y="6549"/>
                    <a:pt x="11193" y="6704"/>
                    <a:pt x="11193" y="6870"/>
                  </a:cubicBezTo>
                  <a:lnTo>
                    <a:pt x="11193" y="8263"/>
                  </a:lnTo>
                  <a:cubicBezTo>
                    <a:pt x="11193" y="8359"/>
                    <a:pt x="11276" y="8430"/>
                    <a:pt x="11359" y="8430"/>
                  </a:cubicBezTo>
                  <a:cubicBezTo>
                    <a:pt x="11455" y="8430"/>
                    <a:pt x="11526" y="8359"/>
                    <a:pt x="11526" y="8263"/>
                  </a:cubicBezTo>
                  <a:lnTo>
                    <a:pt x="11526" y="6870"/>
                  </a:lnTo>
                  <a:cubicBezTo>
                    <a:pt x="11538" y="6597"/>
                    <a:pt x="11335" y="6311"/>
                    <a:pt x="11014" y="6228"/>
                  </a:cubicBezTo>
                  <a:lnTo>
                    <a:pt x="10323" y="6037"/>
                  </a:lnTo>
                  <a:cubicBezTo>
                    <a:pt x="10288" y="6013"/>
                    <a:pt x="10276" y="6001"/>
                    <a:pt x="10276" y="5954"/>
                  </a:cubicBezTo>
                  <a:lnTo>
                    <a:pt x="10276" y="5716"/>
                  </a:lnTo>
                  <a:cubicBezTo>
                    <a:pt x="10335" y="5680"/>
                    <a:pt x="10383" y="5632"/>
                    <a:pt x="10443" y="5585"/>
                  </a:cubicBezTo>
                  <a:cubicBezTo>
                    <a:pt x="10693" y="5346"/>
                    <a:pt x="10824" y="5025"/>
                    <a:pt x="10824" y="4680"/>
                  </a:cubicBezTo>
                  <a:lnTo>
                    <a:pt x="10824" y="4346"/>
                  </a:lnTo>
                  <a:lnTo>
                    <a:pt x="10895" y="4215"/>
                  </a:lnTo>
                  <a:cubicBezTo>
                    <a:pt x="10978" y="4072"/>
                    <a:pt x="11014" y="3906"/>
                    <a:pt x="11014" y="3739"/>
                  </a:cubicBezTo>
                  <a:lnTo>
                    <a:pt x="11014" y="2858"/>
                  </a:lnTo>
                  <a:cubicBezTo>
                    <a:pt x="11014" y="2775"/>
                    <a:pt x="10943" y="2691"/>
                    <a:pt x="10859" y="2691"/>
                  </a:cubicBezTo>
                  <a:lnTo>
                    <a:pt x="9216" y="2691"/>
                  </a:lnTo>
                  <a:cubicBezTo>
                    <a:pt x="8621" y="2691"/>
                    <a:pt x="8145" y="3180"/>
                    <a:pt x="8145" y="3775"/>
                  </a:cubicBezTo>
                  <a:lnTo>
                    <a:pt x="8145" y="3787"/>
                  </a:lnTo>
                  <a:cubicBezTo>
                    <a:pt x="8145" y="3918"/>
                    <a:pt x="8180" y="4072"/>
                    <a:pt x="8240" y="4192"/>
                  </a:cubicBezTo>
                  <a:lnTo>
                    <a:pt x="8323" y="4370"/>
                  </a:lnTo>
                  <a:lnTo>
                    <a:pt x="8323" y="4644"/>
                  </a:lnTo>
                  <a:cubicBezTo>
                    <a:pt x="8323" y="5096"/>
                    <a:pt x="8549" y="5477"/>
                    <a:pt x="8871" y="5716"/>
                  </a:cubicBezTo>
                  <a:lnTo>
                    <a:pt x="8871" y="5954"/>
                  </a:lnTo>
                  <a:cubicBezTo>
                    <a:pt x="8871" y="6001"/>
                    <a:pt x="8871" y="6013"/>
                    <a:pt x="8740" y="6049"/>
                  </a:cubicBezTo>
                  <a:lnTo>
                    <a:pt x="8395" y="6156"/>
                  </a:lnTo>
                  <a:lnTo>
                    <a:pt x="7418" y="5799"/>
                  </a:lnTo>
                  <a:cubicBezTo>
                    <a:pt x="7418" y="5751"/>
                    <a:pt x="7406" y="5704"/>
                    <a:pt x="7371" y="5656"/>
                  </a:cubicBezTo>
                  <a:lnTo>
                    <a:pt x="7061" y="5335"/>
                  </a:lnTo>
                  <a:lnTo>
                    <a:pt x="7061" y="4787"/>
                  </a:lnTo>
                  <a:cubicBezTo>
                    <a:pt x="7085" y="4751"/>
                    <a:pt x="7121" y="4727"/>
                    <a:pt x="7168" y="4692"/>
                  </a:cubicBezTo>
                  <a:cubicBezTo>
                    <a:pt x="7561" y="4323"/>
                    <a:pt x="7787" y="3787"/>
                    <a:pt x="7787" y="3251"/>
                  </a:cubicBezTo>
                  <a:lnTo>
                    <a:pt x="7787" y="2799"/>
                  </a:lnTo>
                  <a:cubicBezTo>
                    <a:pt x="7906" y="2537"/>
                    <a:pt x="7966" y="2263"/>
                    <a:pt x="7966" y="1989"/>
                  </a:cubicBezTo>
                  <a:lnTo>
                    <a:pt x="7966" y="167"/>
                  </a:lnTo>
                  <a:cubicBezTo>
                    <a:pt x="7966" y="84"/>
                    <a:pt x="7895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14777;p78">
              <a:extLst>
                <a:ext uri="{FF2B5EF4-FFF2-40B4-BE49-F238E27FC236}">
                  <a16:creationId xmlns:a16="http://schemas.microsoft.com/office/drawing/2014/main" id="{7A2A3D60-C2F2-4105-09CB-58BF2EE92570}"/>
                </a:ext>
              </a:extLst>
            </p:cNvPr>
            <p:cNvSpPr/>
            <p:nvPr/>
          </p:nvSpPr>
          <p:spPr>
            <a:xfrm>
              <a:off x="1639960" y="3622549"/>
              <a:ext cx="10631" cy="45135"/>
            </a:xfrm>
            <a:custGeom>
              <a:avLst/>
              <a:gdLst/>
              <a:ahLst/>
              <a:cxnLst/>
              <a:rect l="l" t="t" r="r" b="b"/>
              <a:pathLst>
                <a:path w="334" h="1418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1251"/>
                  </a:lnTo>
                  <a:cubicBezTo>
                    <a:pt x="0" y="1334"/>
                    <a:pt x="84" y="1418"/>
                    <a:pt x="167" y="1418"/>
                  </a:cubicBezTo>
                  <a:cubicBezTo>
                    <a:pt x="262" y="1418"/>
                    <a:pt x="334" y="1334"/>
                    <a:pt x="334" y="1251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14778;p78">
              <a:extLst>
                <a:ext uri="{FF2B5EF4-FFF2-40B4-BE49-F238E27FC236}">
                  <a16:creationId xmlns:a16="http://schemas.microsoft.com/office/drawing/2014/main" id="{70A86A38-999F-22DF-B550-87441D5A72D2}"/>
                </a:ext>
              </a:extLst>
            </p:cNvPr>
            <p:cNvSpPr/>
            <p:nvPr/>
          </p:nvSpPr>
          <p:spPr>
            <a:xfrm>
              <a:off x="1444014" y="3446466"/>
              <a:ext cx="91734" cy="30589"/>
            </a:xfrm>
            <a:custGeom>
              <a:avLst/>
              <a:gdLst/>
              <a:ahLst/>
              <a:cxnLst/>
              <a:rect l="l" t="t" r="r" b="b"/>
              <a:pathLst>
                <a:path w="2882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20" y="104"/>
                    <a:pt x="1" y="247"/>
                    <a:pt x="1" y="413"/>
                  </a:cubicBezTo>
                  <a:lnTo>
                    <a:pt x="1" y="794"/>
                  </a:lnTo>
                  <a:cubicBezTo>
                    <a:pt x="1" y="890"/>
                    <a:pt x="72" y="961"/>
                    <a:pt x="167" y="961"/>
                  </a:cubicBezTo>
                  <a:cubicBezTo>
                    <a:pt x="251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4" y="373"/>
                    <a:pt x="820" y="331"/>
                    <a:pt x="1157" y="331"/>
                  </a:cubicBezTo>
                  <a:cubicBezTo>
                    <a:pt x="1250" y="331"/>
                    <a:pt x="1346" y="334"/>
                    <a:pt x="1441" y="342"/>
                  </a:cubicBezTo>
                  <a:cubicBezTo>
                    <a:pt x="1977" y="366"/>
                    <a:pt x="2346" y="497"/>
                    <a:pt x="2584" y="735"/>
                  </a:cubicBezTo>
                  <a:cubicBezTo>
                    <a:pt x="2614" y="765"/>
                    <a:pt x="2659" y="779"/>
                    <a:pt x="2703" y="779"/>
                  </a:cubicBezTo>
                  <a:cubicBezTo>
                    <a:pt x="2748" y="779"/>
                    <a:pt x="2793" y="765"/>
                    <a:pt x="2822" y="735"/>
                  </a:cubicBezTo>
                  <a:cubicBezTo>
                    <a:pt x="2882" y="675"/>
                    <a:pt x="2882" y="556"/>
                    <a:pt x="2822" y="497"/>
                  </a:cubicBezTo>
                  <a:cubicBezTo>
                    <a:pt x="2428" y="102"/>
                    <a:pt x="1753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14779;p78">
              <a:extLst>
                <a:ext uri="{FF2B5EF4-FFF2-40B4-BE49-F238E27FC236}">
                  <a16:creationId xmlns:a16="http://schemas.microsoft.com/office/drawing/2014/main" id="{5706116A-A204-10A3-9BBA-418E5B5977D3}"/>
                </a:ext>
              </a:extLst>
            </p:cNvPr>
            <p:cNvSpPr/>
            <p:nvPr/>
          </p:nvSpPr>
          <p:spPr>
            <a:xfrm>
              <a:off x="142052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893"/>
                  </a:lnTo>
                  <a:cubicBezTo>
                    <a:pt x="1" y="976"/>
                    <a:pt x="84" y="1060"/>
                    <a:pt x="167" y="1060"/>
                  </a:cubicBezTo>
                  <a:cubicBezTo>
                    <a:pt x="262" y="1060"/>
                    <a:pt x="334" y="976"/>
                    <a:pt x="334" y="893"/>
                  </a:cubicBezTo>
                  <a:lnTo>
                    <a:pt x="334" y="167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14780;p78">
              <a:extLst>
                <a:ext uri="{FF2B5EF4-FFF2-40B4-BE49-F238E27FC236}">
                  <a16:creationId xmlns:a16="http://schemas.microsoft.com/office/drawing/2014/main" id="{7D8C25CF-CEF3-7311-D980-9171D99561DF}"/>
                </a:ext>
              </a:extLst>
            </p:cNvPr>
            <p:cNvSpPr/>
            <p:nvPr/>
          </p:nvSpPr>
          <p:spPr>
            <a:xfrm>
              <a:off x="154749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893"/>
                  </a:lnTo>
                  <a:cubicBezTo>
                    <a:pt x="0" y="976"/>
                    <a:pt x="83" y="1060"/>
                    <a:pt x="167" y="1060"/>
                  </a:cubicBezTo>
                  <a:cubicBezTo>
                    <a:pt x="262" y="1060"/>
                    <a:pt x="333" y="976"/>
                    <a:pt x="333" y="893"/>
                  </a:cubicBezTo>
                  <a:lnTo>
                    <a:pt x="333" y="167"/>
                  </a:lnTo>
                  <a:cubicBezTo>
                    <a:pt x="345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4" name="Google Shape;14781;p78">
            <a:extLst>
              <a:ext uri="{FF2B5EF4-FFF2-40B4-BE49-F238E27FC236}">
                <a16:creationId xmlns:a16="http://schemas.microsoft.com/office/drawing/2014/main" id="{A0AFF56F-1A5B-4099-F06C-E06B9D19F043}"/>
              </a:ext>
            </a:extLst>
          </p:cNvPr>
          <p:cNvGrpSpPr/>
          <p:nvPr/>
        </p:nvGrpSpPr>
        <p:grpSpPr>
          <a:xfrm>
            <a:off x="2133751" y="4509856"/>
            <a:ext cx="516783" cy="397329"/>
            <a:chOff x="1781317" y="3391400"/>
            <a:chExt cx="367255" cy="282364"/>
          </a:xfrm>
          <a:solidFill>
            <a:srgbClr val="EEF1F8"/>
          </a:solidFill>
        </p:grpSpPr>
        <p:sp>
          <p:nvSpPr>
            <p:cNvPr id="415" name="Google Shape;14782;p78">
              <a:extLst>
                <a:ext uri="{FF2B5EF4-FFF2-40B4-BE49-F238E27FC236}">
                  <a16:creationId xmlns:a16="http://schemas.microsoft.com/office/drawing/2014/main" id="{8EC876F8-8A0B-5DCA-8269-2B2D311CA7BD}"/>
                </a:ext>
              </a:extLst>
            </p:cNvPr>
            <p:cNvSpPr/>
            <p:nvPr/>
          </p:nvSpPr>
          <p:spPr>
            <a:xfrm>
              <a:off x="1901061" y="3639610"/>
              <a:ext cx="11013" cy="33772"/>
            </a:xfrm>
            <a:custGeom>
              <a:avLst/>
              <a:gdLst/>
              <a:ahLst/>
              <a:cxnLst/>
              <a:rect l="l" t="t" r="r" b="b"/>
              <a:pathLst>
                <a:path w="346" h="106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94"/>
                  </a:lnTo>
                  <a:cubicBezTo>
                    <a:pt x="1" y="977"/>
                    <a:pt x="72" y="1060"/>
                    <a:pt x="167" y="1060"/>
                  </a:cubicBezTo>
                  <a:cubicBezTo>
                    <a:pt x="251" y="1060"/>
                    <a:pt x="334" y="977"/>
                    <a:pt x="334" y="894"/>
                  </a:cubicBezTo>
                  <a:lnTo>
                    <a:pt x="334" y="167"/>
                  </a:lnTo>
                  <a:cubicBezTo>
                    <a:pt x="346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14783;p78">
              <a:extLst>
                <a:ext uri="{FF2B5EF4-FFF2-40B4-BE49-F238E27FC236}">
                  <a16:creationId xmlns:a16="http://schemas.microsoft.com/office/drawing/2014/main" id="{F912C62D-E5DF-3D72-F52F-1CBAD7A6625F}"/>
                </a:ext>
              </a:extLst>
            </p:cNvPr>
            <p:cNvSpPr/>
            <p:nvPr/>
          </p:nvSpPr>
          <p:spPr>
            <a:xfrm>
              <a:off x="2016668" y="3639610"/>
              <a:ext cx="10631" cy="33772"/>
            </a:xfrm>
            <a:custGeom>
              <a:avLst/>
              <a:gdLst/>
              <a:ahLst/>
              <a:cxnLst/>
              <a:rect l="l" t="t" r="r" b="b"/>
              <a:pathLst>
                <a:path w="334" h="1061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894"/>
                  </a:lnTo>
                  <a:cubicBezTo>
                    <a:pt x="0" y="977"/>
                    <a:pt x="71" y="1060"/>
                    <a:pt x="167" y="1060"/>
                  </a:cubicBezTo>
                  <a:cubicBezTo>
                    <a:pt x="250" y="1060"/>
                    <a:pt x="333" y="977"/>
                    <a:pt x="333" y="894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14784;p78">
              <a:extLst>
                <a:ext uri="{FF2B5EF4-FFF2-40B4-BE49-F238E27FC236}">
                  <a16:creationId xmlns:a16="http://schemas.microsoft.com/office/drawing/2014/main" id="{7AF51398-15A1-A7F0-33EA-68DEECB3B215}"/>
                </a:ext>
              </a:extLst>
            </p:cNvPr>
            <p:cNvSpPr/>
            <p:nvPr/>
          </p:nvSpPr>
          <p:spPr>
            <a:xfrm>
              <a:off x="1820340" y="3518720"/>
              <a:ext cx="46281" cy="16329"/>
            </a:xfrm>
            <a:custGeom>
              <a:avLst/>
              <a:gdLst/>
              <a:ahLst/>
              <a:cxnLst/>
              <a:rect l="l" t="t" r="r" b="b"/>
              <a:pathLst>
                <a:path w="1454" h="513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cubicBezTo>
                    <a:pt x="370" y="334"/>
                    <a:pt x="917" y="358"/>
                    <a:pt x="1179" y="489"/>
                  </a:cubicBezTo>
                  <a:cubicBezTo>
                    <a:pt x="1215" y="513"/>
                    <a:pt x="1227" y="513"/>
                    <a:pt x="1263" y="513"/>
                  </a:cubicBezTo>
                  <a:cubicBezTo>
                    <a:pt x="1310" y="513"/>
                    <a:pt x="1382" y="477"/>
                    <a:pt x="1406" y="417"/>
                  </a:cubicBezTo>
                  <a:cubicBezTo>
                    <a:pt x="1453" y="346"/>
                    <a:pt x="1417" y="239"/>
                    <a:pt x="1334" y="191"/>
                  </a:cubicBezTo>
                  <a:cubicBezTo>
                    <a:pt x="941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14785;p78">
              <a:extLst>
                <a:ext uri="{FF2B5EF4-FFF2-40B4-BE49-F238E27FC236}">
                  <a16:creationId xmlns:a16="http://schemas.microsoft.com/office/drawing/2014/main" id="{1D28B1ED-1AA0-8488-3227-1A3D3AAC0CF5}"/>
                </a:ext>
              </a:extLst>
            </p:cNvPr>
            <p:cNvSpPr/>
            <p:nvPr/>
          </p:nvSpPr>
          <p:spPr>
            <a:xfrm>
              <a:off x="1802898" y="3628247"/>
              <a:ext cx="11045" cy="45135"/>
            </a:xfrm>
            <a:custGeom>
              <a:avLst/>
              <a:gdLst/>
              <a:ahLst/>
              <a:cxnLst/>
              <a:rect l="l" t="t" r="r" b="b"/>
              <a:pathLst>
                <a:path w="347" h="141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251"/>
                  </a:lnTo>
                  <a:cubicBezTo>
                    <a:pt x="1" y="1334"/>
                    <a:pt x="72" y="1417"/>
                    <a:pt x="168" y="1417"/>
                  </a:cubicBezTo>
                  <a:cubicBezTo>
                    <a:pt x="263" y="1417"/>
                    <a:pt x="334" y="1334"/>
                    <a:pt x="334" y="1251"/>
                  </a:cubicBezTo>
                  <a:lnTo>
                    <a:pt x="334" y="167"/>
                  </a:ln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14786;p78">
              <a:extLst>
                <a:ext uri="{FF2B5EF4-FFF2-40B4-BE49-F238E27FC236}">
                  <a16:creationId xmlns:a16="http://schemas.microsoft.com/office/drawing/2014/main" id="{1CD950DB-F5A8-202E-F360-A5646D188610}"/>
                </a:ext>
              </a:extLst>
            </p:cNvPr>
            <p:cNvSpPr/>
            <p:nvPr/>
          </p:nvSpPr>
          <p:spPr>
            <a:xfrm>
              <a:off x="1781317" y="3391400"/>
              <a:ext cx="367255" cy="282364"/>
            </a:xfrm>
            <a:custGeom>
              <a:avLst/>
              <a:gdLst/>
              <a:ahLst/>
              <a:cxnLst/>
              <a:rect l="l" t="t" r="r" b="b"/>
              <a:pathLst>
                <a:path w="11538" h="8871" extrusionOk="0">
                  <a:moveTo>
                    <a:pt x="9728" y="2703"/>
                  </a:moveTo>
                  <a:cubicBezTo>
                    <a:pt x="10049" y="2703"/>
                    <a:pt x="10287" y="2917"/>
                    <a:pt x="10287" y="3167"/>
                  </a:cubicBezTo>
                  <a:lnTo>
                    <a:pt x="10287" y="3203"/>
                  </a:lnTo>
                  <a:cubicBezTo>
                    <a:pt x="10121" y="3120"/>
                    <a:pt x="9930" y="3096"/>
                    <a:pt x="9728" y="3096"/>
                  </a:cubicBezTo>
                  <a:cubicBezTo>
                    <a:pt x="9537" y="3096"/>
                    <a:pt x="9347" y="3143"/>
                    <a:pt x="9180" y="3203"/>
                  </a:cubicBezTo>
                  <a:lnTo>
                    <a:pt x="9180" y="3167"/>
                  </a:lnTo>
                  <a:cubicBezTo>
                    <a:pt x="9180" y="2917"/>
                    <a:pt x="9430" y="2703"/>
                    <a:pt x="9728" y="2703"/>
                  </a:cubicBezTo>
                  <a:close/>
                  <a:moveTo>
                    <a:pt x="9728" y="3405"/>
                  </a:moveTo>
                  <a:cubicBezTo>
                    <a:pt x="10347" y="3405"/>
                    <a:pt x="10835" y="3893"/>
                    <a:pt x="10835" y="4513"/>
                  </a:cubicBezTo>
                  <a:cubicBezTo>
                    <a:pt x="10835" y="4632"/>
                    <a:pt x="10811" y="4751"/>
                    <a:pt x="10775" y="4846"/>
                  </a:cubicBezTo>
                  <a:cubicBezTo>
                    <a:pt x="10299" y="4358"/>
                    <a:pt x="9454" y="4167"/>
                    <a:pt x="9406" y="4167"/>
                  </a:cubicBezTo>
                  <a:cubicBezTo>
                    <a:pt x="9392" y="4160"/>
                    <a:pt x="9377" y="4157"/>
                    <a:pt x="9362" y="4157"/>
                  </a:cubicBezTo>
                  <a:cubicBezTo>
                    <a:pt x="9325" y="4157"/>
                    <a:pt x="9285" y="4174"/>
                    <a:pt x="9251" y="4191"/>
                  </a:cubicBezTo>
                  <a:cubicBezTo>
                    <a:pt x="9216" y="4227"/>
                    <a:pt x="9192" y="4274"/>
                    <a:pt x="9192" y="4334"/>
                  </a:cubicBezTo>
                  <a:cubicBezTo>
                    <a:pt x="9192" y="4334"/>
                    <a:pt x="9180" y="4441"/>
                    <a:pt x="9061" y="4572"/>
                  </a:cubicBezTo>
                  <a:cubicBezTo>
                    <a:pt x="9001" y="4632"/>
                    <a:pt x="9001" y="4751"/>
                    <a:pt x="9061" y="4810"/>
                  </a:cubicBezTo>
                  <a:cubicBezTo>
                    <a:pt x="9091" y="4840"/>
                    <a:pt x="9135" y="4855"/>
                    <a:pt x="9180" y="4855"/>
                  </a:cubicBezTo>
                  <a:cubicBezTo>
                    <a:pt x="9225" y="4855"/>
                    <a:pt x="9269" y="4840"/>
                    <a:pt x="9299" y="4810"/>
                  </a:cubicBezTo>
                  <a:cubicBezTo>
                    <a:pt x="9394" y="4715"/>
                    <a:pt x="9454" y="4608"/>
                    <a:pt x="9478" y="4536"/>
                  </a:cubicBezTo>
                  <a:cubicBezTo>
                    <a:pt x="9763" y="4632"/>
                    <a:pt x="10359" y="4834"/>
                    <a:pt x="10621" y="5203"/>
                  </a:cubicBezTo>
                  <a:cubicBezTo>
                    <a:pt x="10561" y="5668"/>
                    <a:pt x="10192" y="5977"/>
                    <a:pt x="9728" y="5977"/>
                  </a:cubicBezTo>
                  <a:cubicBezTo>
                    <a:pt x="9251" y="5977"/>
                    <a:pt x="8870" y="5620"/>
                    <a:pt x="8823" y="5167"/>
                  </a:cubicBezTo>
                  <a:cubicBezTo>
                    <a:pt x="8823" y="5132"/>
                    <a:pt x="8811" y="5120"/>
                    <a:pt x="8799" y="5084"/>
                  </a:cubicBezTo>
                  <a:cubicBezTo>
                    <a:pt x="8692" y="4906"/>
                    <a:pt x="8632" y="4715"/>
                    <a:pt x="8632" y="4513"/>
                  </a:cubicBezTo>
                  <a:cubicBezTo>
                    <a:pt x="8632" y="3893"/>
                    <a:pt x="9120" y="3405"/>
                    <a:pt x="9728" y="3405"/>
                  </a:cubicBezTo>
                  <a:close/>
                  <a:moveTo>
                    <a:pt x="3048" y="3405"/>
                  </a:moveTo>
                  <a:lnTo>
                    <a:pt x="3048" y="4108"/>
                  </a:lnTo>
                  <a:cubicBezTo>
                    <a:pt x="3048" y="4227"/>
                    <a:pt x="3024" y="4334"/>
                    <a:pt x="2977" y="4429"/>
                  </a:cubicBezTo>
                  <a:lnTo>
                    <a:pt x="2882" y="4608"/>
                  </a:lnTo>
                  <a:cubicBezTo>
                    <a:pt x="2870" y="4644"/>
                    <a:pt x="2870" y="4655"/>
                    <a:pt x="2870" y="4691"/>
                  </a:cubicBezTo>
                  <a:lnTo>
                    <a:pt x="2870" y="5048"/>
                  </a:lnTo>
                  <a:cubicBezTo>
                    <a:pt x="2870" y="5298"/>
                    <a:pt x="2763" y="5537"/>
                    <a:pt x="2584" y="5703"/>
                  </a:cubicBezTo>
                  <a:cubicBezTo>
                    <a:pt x="2413" y="5885"/>
                    <a:pt x="2203" y="5981"/>
                    <a:pt x="1989" y="5981"/>
                  </a:cubicBezTo>
                  <a:cubicBezTo>
                    <a:pt x="1965" y="5981"/>
                    <a:pt x="1941" y="5979"/>
                    <a:pt x="1917" y="5977"/>
                  </a:cubicBezTo>
                  <a:cubicBezTo>
                    <a:pt x="1429" y="5965"/>
                    <a:pt x="1024" y="5537"/>
                    <a:pt x="1024" y="5013"/>
                  </a:cubicBezTo>
                  <a:lnTo>
                    <a:pt x="1024" y="4703"/>
                  </a:lnTo>
                  <a:cubicBezTo>
                    <a:pt x="1024" y="4667"/>
                    <a:pt x="1024" y="4644"/>
                    <a:pt x="1012" y="4632"/>
                  </a:cubicBezTo>
                  <a:lnTo>
                    <a:pt x="905" y="4417"/>
                  </a:lnTo>
                  <a:cubicBezTo>
                    <a:pt x="858" y="4346"/>
                    <a:pt x="846" y="4251"/>
                    <a:pt x="846" y="4167"/>
                  </a:cubicBezTo>
                  <a:lnTo>
                    <a:pt x="846" y="4144"/>
                  </a:lnTo>
                  <a:cubicBezTo>
                    <a:pt x="846" y="3751"/>
                    <a:pt x="1179" y="3405"/>
                    <a:pt x="1596" y="3405"/>
                  </a:cubicBezTo>
                  <a:close/>
                  <a:moveTo>
                    <a:pt x="5763" y="322"/>
                  </a:moveTo>
                  <a:cubicBezTo>
                    <a:pt x="6358" y="322"/>
                    <a:pt x="6870" y="536"/>
                    <a:pt x="7263" y="905"/>
                  </a:cubicBezTo>
                  <a:cubicBezTo>
                    <a:pt x="7668" y="1298"/>
                    <a:pt x="7882" y="1858"/>
                    <a:pt x="7942" y="2524"/>
                  </a:cubicBezTo>
                  <a:cubicBezTo>
                    <a:pt x="8085" y="4346"/>
                    <a:pt x="8227" y="5346"/>
                    <a:pt x="8287" y="5703"/>
                  </a:cubicBezTo>
                  <a:lnTo>
                    <a:pt x="8287" y="5715"/>
                  </a:lnTo>
                  <a:cubicBezTo>
                    <a:pt x="8108" y="5834"/>
                    <a:pt x="7763" y="6025"/>
                    <a:pt x="7215" y="6179"/>
                  </a:cubicBezTo>
                  <a:lnTo>
                    <a:pt x="6930" y="6060"/>
                  </a:lnTo>
                  <a:cubicBezTo>
                    <a:pt x="6858" y="6025"/>
                    <a:pt x="6811" y="5953"/>
                    <a:pt x="6811" y="5882"/>
                  </a:cubicBezTo>
                  <a:lnTo>
                    <a:pt x="6811" y="5298"/>
                  </a:lnTo>
                  <a:cubicBezTo>
                    <a:pt x="7370" y="4941"/>
                    <a:pt x="7727" y="4334"/>
                    <a:pt x="7727" y="3632"/>
                  </a:cubicBezTo>
                  <a:lnTo>
                    <a:pt x="7727" y="3322"/>
                  </a:lnTo>
                  <a:cubicBezTo>
                    <a:pt x="7727" y="3108"/>
                    <a:pt x="7632" y="2917"/>
                    <a:pt x="7489" y="2786"/>
                  </a:cubicBezTo>
                  <a:cubicBezTo>
                    <a:pt x="7144" y="2489"/>
                    <a:pt x="6370" y="1965"/>
                    <a:pt x="5025" y="1834"/>
                  </a:cubicBezTo>
                  <a:cubicBezTo>
                    <a:pt x="5015" y="1831"/>
                    <a:pt x="5005" y="1830"/>
                    <a:pt x="4995" y="1830"/>
                  </a:cubicBezTo>
                  <a:cubicBezTo>
                    <a:pt x="4920" y="1830"/>
                    <a:pt x="4846" y="1903"/>
                    <a:pt x="4846" y="1977"/>
                  </a:cubicBezTo>
                  <a:cubicBezTo>
                    <a:pt x="4834" y="2072"/>
                    <a:pt x="4906" y="2155"/>
                    <a:pt x="5001" y="2155"/>
                  </a:cubicBezTo>
                  <a:cubicBezTo>
                    <a:pt x="6251" y="2274"/>
                    <a:pt x="6954" y="2750"/>
                    <a:pt x="7263" y="3024"/>
                  </a:cubicBezTo>
                  <a:cubicBezTo>
                    <a:pt x="7335" y="3096"/>
                    <a:pt x="7382" y="3179"/>
                    <a:pt x="7382" y="3298"/>
                  </a:cubicBezTo>
                  <a:lnTo>
                    <a:pt x="7382" y="3620"/>
                  </a:lnTo>
                  <a:cubicBezTo>
                    <a:pt x="7382" y="4525"/>
                    <a:pt x="6632" y="5251"/>
                    <a:pt x="5739" y="5251"/>
                  </a:cubicBezTo>
                  <a:cubicBezTo>
                    <a:pt x="4846" y="5251"/>
                    <a:pt x="4108" y="4513"/>
                    <a:pt x="4108" y="3620"/>
                  </a:cubicBezTo>
                  <a:lnTo>
                    <a:pt x="4108" y="3465"/>
                  </a:lnTo>
                  <a:cubicBezTo>
                    <a:pt x="4108" y="3405"/>
                    <a:pt x="4132" y="3346"/>
                    <a:pt x="4191" y="3298"/>
                  </a:cubicBezTo>
                  <a:cubicBezTo>
                    <a:pt x="4406" y="3179"/>
                    <a:pt x="4691" y="2965"/>
                    <a:pt x="4822" y="2572"/>
                  </a:cubicBezTo>
                  <a:cubicBezTo>
                    <a:pt x="4846" y="2489"/>
                    <a:pt x="4810" y="2393"/>
                    <a:pt x="4715" y="2369"/>
                  </a:cubicBezTo>
                  <a:cubicBezTo>
                    <a:pt x="4696" y="2361"/>
                    <a:pt x="4676" y="2357"/>
                    <a:pt x="4657" y="2357"/>
                  </a:cubicBezTo>
                  <a:cubicBezTo>
                    <a:pt x="4592" y="2357"/>
                    <a:pt x="4531" y="2401"/>
                    <a:pt x="4513" y="2465"/>
                  </a:cubicBezTo>
                  <a:cubicBezTo>
                    <a:pt x="4417" y="2750"/>
                    <a:pt x="4191" y="2917"/>
                    <a:pt x="4048" y="3024"/>
                  </a:cubicBezTo>
                  <a:cubicBezTo>
                    <a:pt x="3882" y="3108"/>
                    <a:pt x="3775" y="3286"/>
                    <a:pt x="3775" y="3465"/>
                  </a:cubicBezTo>
                  <a:lnTo>
                    <a:pt x="3775" y="3620"/>
                  </a:lnTo>
                  <a:cubicBezTo>
                    <a:pt x="3775" y="4310"/>
                    <a:pt x="4132" y="4929"/>
                    <a:pt x="4691" y="5287"/>
                  </a:cubicBezTo>
                  <a:lnTo>
                    <a:pt x="4691" y="5858"/>
                  </a:lnTo>
                  <a:cubicBezTo>
                    <a:pt x="4691" y="5941"/>
                    <a:pt x="4644" y="6013"/>
                    <a:pt x="4572" y="6037"/>
                  </a:cubicBezTo>
                  <a:lnTo>
                    <a:pt x="4287" y="6156"/>
                  </a:lnTo>
                  <a:cubicBezTo>
                    <a:pt x="3739" y="6013"/>
                    <a:pt x="3394" y="5822"/>
                    <a:pt x="3227" y="5715"/>
                  </a:cubicBezTo>
                  <a:lnTo>
                    <a:pt x="3227" y="5703"/>
                  </a:lnTo>
                  <a:cubicBezTo>
                    <a:pt x="3286" y="5346"/>
                    <a:pt x="3441" y="4346"/>
                    <a:pt x="3572" y="2524"/>
                  </a:cubicBezTo>
                  <a:cubicBezTo>
                    <a:pt x="3620" y="1858"/>
                    <a:pt x="3858" y="1310"/>
                    <a:pt x="4251" y="905"/>
                  </a:cubicBezTo>
                  <a:cubicBezTo>
                    <a:pt x="4644" y="524"/>
                    <a:pt x="5168" y="322"/>
                    <a:pt x="5763" y="322"/>
                  </a:cubicBezTo>
                  <a:close/>
                  <a:moveTo>
                    <a:pt x="2917" y="5870"/>
                  </a:moveTo>
                  <a:cubicBezTo>
                    <a:pt x="2941" y="5929"/>
                    <a:pt x="2989" y="5977"/>
                    <a:pt x="3036" y="6013"/>
                  </a:cubicBezTo>
                  <a:cubicBezTo>
                    <a:pt x="3167" y="6096"/>
                    <a:pt x="3417" y="6251"/>
                    <a:pt x="3810" y="6382"/>
                  </a:cubicBezTo>
                  <a:lnTo>
                    <a:pt x="3334" y="6596"/>
                  </a:lnTo>
                  <a:lnTo>
                    <a:pt x="2798" y="6441"/>
                  </a:lnTo>
                  <a:cubicBezTo>
                    <a:pt x="2667" y="6394"/>
                    <a:pt x="2667" y="6382"/>
                    <a:pt x="2667" y="6358"/>
                  </a:cubicBezTo>
                  <a:lnTo>
                    <a:pt x="2667" y="6120"/>
                  </a:lnTo>
                  <a:cubicBezTo>
                    <a:pt x="2727" y="6072"/>
                    <a:pt x="2763" y="6025"/>
                    <a:pt x="2822" y="5977"/>
                  </a:cubicBezTo>
                  <a:cubicBezTo>
                    <a:pt x="2858" y="5953"/>
                    <a:pt x="2882" y="5906"/>
                    <a:pt x="2917" y="5870"/>
                  </a:cubicBezTo>
                  <a:close/>
                  <a:moveTo>
                    <a:pt x="8620" y="5620"/>
                  </a:moveTo>
                  <a:cubicBezTo>
                    <a:pt x="8704" y="5822"/>
                    <a:pt x="8859" y="5977"/>
                    <a:pt x="9037" y="6096"/>
                  </a:cubicBezTo>
                  <a:lnTo>
                    <a:pt x="9037" y="6453"/>
                  </a:lnTo>
                  <a:lnTo>
                    <a:pt x="9013" y="6453"/>
                  </a:lnTo>
                  <a:lnTo>
                    <a:pt x="8478" y="6739"/>
                  </a:lnTo>
                  <a:cubicBezTo>
                    <a:pt x="8478" y="6739"/>
                    <a:pt x="8466" y="6739"/>
                    <a:pt x="8466" y="6727"/>
                  </a:cubicBezTo>
                  <a:lnTo>
                    <a:pt x="7692" y="6382"/>
                  </a:lnTo>
                  <a:cubicBezTo>
                    <a:pt x="8061" y="6251"/>
                    <a:pt x="8335" y="6096"/>
                    <a:pt x="8466" y="6013"/>
                  </a:cubicBezTo>
                  <a:cubicBezTo>
                    <a:pt x="8585" y="5941"/>
                    <a:pt x="8644" y="5798"/>
                    <a:pt x="8620" y="5656"/>
                  </a:cubicBezTo>
                  <a:lnTo>
                    <a:pt x="8620" y="5620"/>
                  </a:lnTo>
                  <a:close/>
                  <a:moveTo>
                    <a:pt x="2322" y="6263"/>
                  </a:moveTo>
                  <a:lnTo>
                    <a:pt x="2322" y="6334"/>
                  </a:lnTo>
                  <a:cubicBezTo>
                    <a:pt x="2322" y="6370"/>
                    <a:pt x="2322" y="6418"/>
                    <a:pt x="2334" y="6441"/>
                  </a:cubicBezTo>
                  <a:lnTo>
                    <a:pt x="1929" y="6834"/>
                  </a:lnTo>
                  <a:lnTo>
                    <a:pt x="1548" y="6441"/>
                  </a:lnTo>
                  <a:cubicBezTo>
                    <a:pt x="1560" y="6418"/>
                    <a:pt x="1560" y="6382"/>
                    <a:pt x="1560" y="6334"/>
                  </a:cubicBezTo>
                  <a:lnTo>
                    <a:pt x="1560" y="6263"/>
                  </a:lnTo>
                  <a:cubicBezTo>
                    <a:pt x="1667" y="6299"/>
                    <a:pt x="1786" y="6322"/>
                    <a:pt x="1905" y="6322"/>
                  </a:cubicBezTo>
                  <a:lnTo>
                    <a:pt x="1953" y="6322"/>
                  </a:lnTo>
                  <a:cubicBezTo>
                    <a:pt x="2084" y="6322"/>
                    <a:pt x="2203" y="6310"/>
                    <a:pt x="2322" y="6263"/>
                  </a:cubicBezTo>
                  <a:close/>
                  <a:moveTo>
                    <a:pt x="10109" y="6275"/>
                  </a:moveTo>
                  <a:lnTo>
                    <a:pt x="10109" y="6453"/>
                  </a:lnTo>
                  <a:cubicBezTo>
                    <a:pt x="10109" y="6513"/>
                    <a:pt x="10121" y="6572"/>
                    <a:pt x="10144" y="6620"/>
                  </a:cubicBezTo>
                  <a:lnTo>
                    <a:pt x="10002" y="6775"/>
                  </a:lnTo>
                  <a:cubicBezTo>
                    <a:pt x="9924" y="6840"/>
                    <a:pt x="9832" y="6873"/>
                    <a:pt x="9740" y="6873"/>
                  </a:cubicBezTo>
                  <a:cubicBezTo>
                    <a:pt x="9647" y="6873"/>
                    <a:pt x="9555" y="6840"/>
                    <a:pt x="9478" y="6775"/>
                  </a:cubicBezTo>
                  <a:lnTo>
                    <a:pt x="9311" y="6620"/>
                  </a:lnTo>
                  <a:cubicBezTo>
                    <a:pt x="9347" y="6572"/>
                    <a:pt x="9359" y="6513"/>
                    <a:pt x="9359" y="6453"/>
                  </a:cubicBezTo>
                  <a:lnTo>
                    <a:pt x="9359" y="6275"/>
                  </a:lnTo>
                  <a:cubicBezTo>
                    <a:pt x="9478" y="6310"/>
                    <a:pt x="9597" y="6334"/>
                    <a:pt x="9728" y="6334"/>
                  </a:cubicBezTo>
                  <a:cubicBezTo>
                    <a:pt x="9859" y="6334"/>
                    <a:pt x="9978" y="6322"/>
                    <a:pt x="10109" y="6275"/>
                  </a:cubicBezTo>
                  <a:close/>
                  <a:moveTo>
                    <a:pt x="6501" y="5477"/>
                  </a:moveTo>
                  <a:lnTo>
                    <a:pt x="6501" y="5882"/>
                  </a:lnTo>
                  <a:cubicBezTo>
                    <a:pt x="6501" y="6084"/>
                    <a:pt x="6620" y="6275"/>
                    <a:pt x="6811" y="6370"/>
                  </a:cubicBezTo>
                  <a:lnTo>
                    <a:pt x="7073" y="6477"/>
                  </a:lnTo>
                  <a:cubicBezTo>
                    <a:pt x="6799" y="6953"/>
                    <a:pt x="6299" y="7263"/>
                    <a:pt x="5739" y="7263"/>
                  </a:cubicBezTo>
                  <a:cubicBezTo>
                    <a:pt x="5191" y="7263"/>
                    <a:pt x="4691" y="6953"/>
                    <a:pt x="4453" y="6477"/>
                  </a:cubicBezTo>
                  <a:lnTo>
                    <a:pt x="4703" y="6370"/>
                  </a:lnTo>
                  <a:cubicBezTo>
                    <a:pt x="4894" y="6275"/>
                    <a:pt x="5013" y="6084"/>
                    <a:pt x="5013" y="5882"/>
                  </a:cubicBezTo>
                  <a:lnTo>
                    <a:pt x="5013" y="5477"/>
                  </a:lnTo>
                  <a:cubicBezTo>
                    <a:pt x="5239" y="5560"/>
                    <a:pt x="5489" y="5620"/>
                    <a:pt x="5763" y="5620"/>
                  </a:cubicBezTo>
                  <a:cubicBezTo>
                    <a:pt x="6025" y="5620"/>
                    <a:pt x="6263" y="5584"/>
                    <a:pt x="6501" y="5477"/>
                  </a:cubicBezTo>
                  <a:close/>
                  <a:moveTo>
                    <a:pt x="5763" y="0"/>
                  </a:moveTo>
                  <a:cubicBezTo>
                    <a:pt x="5072" y="0"/>
                    <a:pt x="4465" y="238"/>
                    <a:pt x="4013" y="679"/>
                  </a:cubicBezTo>
                  <a:cubicBezTo>
                    <a:pt x="3560" y="1131"/>
                    <a:pt x="3286" y="1774"/>
                    <a:pt x="3239" y="2512"/>
                  </a:cubicBezTo>
                  <a:cubicBezTo>
                    <a:pt x="3227" y="2703"/>
                    <a:pt x="3215" y="2905"/>
                    <a:pt x="3203" y="3084"/>
                  </a:cubicBezTo>
                  <a:lnTo>
                    <a:pt x="1608" y="3084"/>
                  </a:lnTo>
                  <a:cubicBezTo>
                    <a:pt x="1012" y="3084"/>
                    <a:pt x="536" y="3560"/>
                    <a:pt x="536" y="4155"/>
                  </a:cubicBezTo>
                  <a:lnTo>
                    <a:pt x="536" y="4167"/>
                  </a:lnTo>
                  <a:cubicBezTo>
                    <a:pt x="536" y="4298"/>
                    <a:pt x="560" y="4453"/>
                    <a:pt x="619" y="4572"/>
                  </a:cubicBezTo>
                  <a:lnTo>
                    <a:pt x="715" y="4751"/>
                  </a:lnTo>
                  <a:lnTo>
                    <a:pt x="715" y="5025"/>
                  </a:lnTo>
                  <a:cubicBezTo>
                    <a:pt x="715" y="5465"/>
                    <a:pt x="941" y="5858"/>
                    <a:pt x="1262" y="6096"/>
                  </a:cubicBezTo>
                  <a:lnTo>
                    <a:pt x="1262" y="6334"/>
                  </a:lnTo>
                  <a:cubicBezTo>
                    <a:pt x="1262" y="6370"/>
                    <a:pt x="1250" y="6394"/>
                    <a:pt x="1215" y="6418"/>
                  </a:cubicBezTo>
                  <a:lnTo>
                    <a:pt x="524" y="6608"/>
                  </a:lnTo>
                  <a:cubicBezTo>
                    <a:pt x="226" y="6691"/>
                    <a:pt x="0" y="6977"/>
                    <a:pt x="0" y="7287"/>
                  </a:cubicBezTo>
                  <a:lnTo>
                    <a:pt x="0" y="8692"/>
                  </a:lnTo>
                  <a:cubicBezTo>
                    <a:pt x="0" y="8775"/>
                    <a:pt x="72" y="8858"/>
                    <a:pt x="167" y="8858"/>
                  </a:cubicBezTo>
                  <a:cubicBezTo>
                    <a:pt x="250" y="8858"/>
                    <a:pt x="322" y="8775"/>
                    <a:pt x="322" y="8692"/>
                  </a:cubicBezTo>
                  <a:lnTo>
                    <a:pt x="322" y="7287"/>
                  </a:lnTo>
                  <a:cubicBezTo>
                    <a:pt x="322" y="7132"/>
                    <a:pt x="441" y="6977"/>
                    <a:pt x="596" y="6930"/>
                  </a:cubicBezTo>
                  <a:lnTo>
                    <a:pt x="1298" y="6739"/>
                  </a:lnTo>
                  <a:cubicBezTo>
                    <a:pt x="1322" y="6739"/>
                    <a:pt x="1334" y="6727"/>
                    <a:pt x="1369" y="6715"/>
                  </a:cubicBezTo>
                  <a:lnTo>
                    <a:pt x="1798" y="7144"/>
                  </a:lnTo>
                  <a:lnTo>
                    <a:pt x="1798" y="8704"/>
                  </a:lnTo>
                  <a:cubicBezTo>
                    <a:pt x="1798" y="8799"/>
                    <a:pt x="1870" y="8870"/>
                    <a:pt x="1965" y="8870"/>
                  </a:cubicBezTo>
                  <a:cubicBezTo>
                    <a:pt x="2048" y="8870"/>
                    <a:pt x="2131" y="8799"/>
                    <a:pt x="2131" y="8704"/>
                  </a:cubicBezTo>
                  <a:lnTo>
                    <a:pt x="2131" y="7144"/>
                  </a:lnTo>
                  <a:lnTo>
                    <a:pt x="2560" y="6715"/>
                  </a:lnTo>
                  <a:cubicBezTo>
                    <a:pt x="2620" y="6739"/>
                    <a:pt x="2679" y="6751"/>
                    <a:pt x="2727" y="6775"/>
                  </a:cubicBezTo>
                  <a:lnTo>
                    <a:pt x="2905" y="6811"/>
                  </a:lnTo>
                  <a:cubicBezTo>
                    <a:pt x="2667" y="6977"/>
                    <a:pt x="2524" y="7251"/>
                    <a:pt x="2524" y="7549"/>
                  </a:cubicBezTo>
                  <a:lnTo>
                    <a:pt x="2524" y="8704"/>
                  </a:lnTo>
                  <a:cubicBezTo>
                    <a:pt x="2524" y="8799"/>
                    <a:pt x="2608" y="8870"/>
                    <a:pt x="2691" y="8870"/>
                  </a:cubicBezTo>
                  <a:cubicBezTo>
                    <a:pt x="2786" y="8870"/>
                    <a:pt x="2858" y="8799"/>
                    <a:pt x="2858" y="8704"/>
                  </a:cubicBezTo>
                  <a:lnTo>
                    <a:pt x="2858" y="7549"/>
                  </a:lnTo>
                  <a:cubicBezTo>
                    <a:pt x="2858" y="7322"/>
                    <a:pt x="2989" y="7132"/>
                    <a:pt x="3179" y="7037"/>
                  </a:cubicBezTo>
                  <a:lnTo>
                    <a:pt x="4156" y="6608"/>
                  </a:lnTo>
                  <a:cubicBezTo>
                    <a:pt x="4453" y="7215"/>
                    <a:pt x="5072" y="7608"/>
                    <a:pt x="5763" y="7608"/>
                  </a:cubicBezTo>
                  <a:cubicBezTo>
                    <a:pt x="6442" y="7608"/>
                    <a:pt x="7073" y="7215"/>
                    <a:pt x="7370" y="6608"/>
                  </a:cubicBezTo>
                  <a:lnTo>
                    <a:pt x="8335" y="7037"/>
                  </a:lnTo>
                  <a:cubicBezTo>
                    <a:pt x="8537" y="7132"/>
                    <a:pt x="8656" y="7322"/>
                    <a:pt x="8656" y="7549"/>
                  </a:cubicBezTo>
                  <a:lnTo>
                    <a:pt x="8656" y="8704"/>
                  </a:lnTo>
                  <a:cubicBezTo>
                    <a:pt x="8656" y="8799"/>
                    <a:pt x="8739" y="8870"/>
                    <a:pt x="8823" y="8870"/>
                  </a:cubicBezTo>
                  <a:cubicBezTo>
                    <a:pt x="8918" y="8870"/>
                    <a:pt x="8989" y="8799"/>
                    <a:pt x="8989" y="8704"/>
                  </a:cubicBezTo>
                  <a:lnTo>
                    <a:pt x="8989" y="7549"/>
                  </a:lnTo>
                  <a:cubicBezTo>
                    <a:pt x="8989" y="7322"/>
                    <a:pt x="8918" y="7132"/>
                    <a:pt x="8775" y="6965"/>
                  </a:cubicBezTo>
                  <a:lnTo>
                    <a:pt x="9049" y="6834"/>
                  </a:lnTo>
                  <a:lnTo>
                    <a:pt x="9240" y="7025"/>
                  </a:lnTo>
                  <a:cubicBezTo>
                    <a:pt x="9370" y="7156"/>
                    <a:pt x="9549" y="7215"/>
                    <a:pt x="9728" y="7215"/>
                  </a:cubicBezTo>
                  <a:cubicBezTo>
                    <a:pt x="9906" y="7215"/>
                    <a:pt x="10085" y="7156"/>
                    <a:pt x="10228" y="7025"/>
                  </a:cubicBezTo>
                  <a:lnTo>
                    <a:pt x="10418" y="6834"/>
                  </a:lnTo>
                  <a:lnTo>
                    <a:pt x="10978" y="7108"/>
                  </a:lnTo>
                  <a:cubicBezTo>
                    <a:pt x="11121" y="7168"/>
                    <a:pt x="11192" y="7311"/>
                    <a:pt x="11192" y="7442"/>
                  </a:cubicBezTo>
                  <a:lnTo>
                    <a:pt x="11192" y="8692"/>
                  </a:lnTo>
                  <a:cubicBezTo>
                    <a:pt x="11192" y="8775"/>
                    <a:pt x="11264" y="8858"/>
                    <a:pt x="11359" y="8858"/>
                  </a:cubicBezTo>
                  <a:cubicBezTo>
                    <a:pt x="11442" y="8858"/>
                    <a:pt x="11514" y="8775"/>
                    <a:pt x="11514" y="8692"/>
                  </a:cubicBezTo>
                  <a:lnTo>
                    <a:pt x="11514" y="7442"/>
                  </a:lnTo>
                  <a:cubicBezTo>
                    <a:pt x="11537" y="7168"/>
                    <a:pt x="11383" y="6930"/>
                    <a:pt x="11145" y="6799"/>
                  </a:cubicBezTo>
                  <a:lnTo>
                    <a:pt x="10466" y="6453"/>
                  </a:lnTo>
                  <a:lnTo>
                    <a:pt x="10466" y="6441"/>
                  </a:lnTo>
                  <a:lnTo>
                    <a:pt x="10466" y="6096"/>
                  </a:lnTo>
                  <a:cubicBezTo>
                    <a:pt x="10740" y="5906"/>
                    <a:pt x="10942" y="5596"/>
                    <a:pt x="11002" y="5239"/>
                  </a:cubicBezTo>
                  <a:cubicBezTo>
                    <a:pt x="11133" y="5013"/>
                    <a:pt x="11192" y="4775"/>
                    <a:pt x="11192" y="4525"/>
                  </a:cubicBezTo>
                  <a:cubicBezTo>
                    <a:pt x="11192" y="4048"/>
                    <a:pt x="10966" y="3632"/>
                    <a:pt x="10609" y="3382"/>
                  </a:cubicBezTo>
                  <a:cubicBezTo>
                    <a:pt x="10621" y="3298"/>
                    <a:pt x="10644" y="3239"/>
                    <a:pt x="10644" y="3167"/>
                  </a:cubicBezTo>
                  <a:cubicBezTo>
                    <a:pt x="10644" y="2727"/>
                    <a:pt x="10240" y="2369"/>
                    <a:pt x="9751" y="2369"/>
                  </a:cubicBezTo>
                  <a:cubicBezTo>
                    <a:pt x="9251" y="2369"/>
                    <a:pt x="8859" y="2727"/>
                    <a:pt x="8859" y="3167"/>
                  </a:cubicBezTo>
                  <a:cubicBezTo>
                    <a:pt x="8859" y="3239"/>
                    <a:pt x="8870" y="3322"/>
                    <a:pt x="8882" y="3382"/>
                  </a:cubicBezTo>
                  <a:cubicBezTo>
                    <a:pt x="8680" y="3536"/>
                    <a:pt x="8513" y="3751"/>
                    <a:pt x="8406" y="3989"/>
                  </a:cubicBezTo>
                  <a:cubicBezTo>
                    <a:pt x="8358" y="3572"/>
                    <a:pt x="8323" y="3084"/>
                    <a:pt x="8275" y="2512"/>
                  </a:cubicBezTo>
                  <a:cubicBezTo>
                    <a:pt x="8216" y="1774"/>
                    <a:pt x="7942" y="1131"/>
                    <a:pt x="7501" y="679"/>
                  </a:cubicBezTo>
                  <a:cubicBezTo>
                    <a:pt x="7049" y="238"/>
                    <a:pt x="6442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14787;p78">
              <a:extLst>
                <a:ext uri="{FF2B5EF4-FFF2-40B4-BE49-F238E27FC236}">
                  <a16:creationId xmlns:a16="http://schemas.microsoft.com/office/drawing/2014/main" id="{43FC870B-237D-6066-310B-76FEF58C637F}"/>
                </a:ext>
              </a:extLst>
            </p:cNvPr>
            <p:cNvSpPr/>
            <p:nvPr/>
          </p:nvSpPr>
          <p:spPr>
            <a:xfrm>
              <a:off x="2114800" y="3635440"/>
              <a:ext cx="11045" cy="37941"/>
            </a:xfrm>
            <a:custGeom>
              <a:avLst/>
              <a:gdLst/>
              <a:ahLst/>
              <a:cxnLst/>
              <a:rect l="l" t="t" r="r" b="b"/>
              <a:pathLst>
                <a:path w="347" h="1192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1025"/>
                  </a:lnTo>
                  <a:cubicBezTo>
                    <a:pt x="1" y="1108"/>
                    <a:pt x="72" y="1191"/>
                    <a:pt x="167" y="1191"/>
                  </a:cubicBezTo>
                  <a:cubicBezTo>
                    <a:pt x="251" y="1191"/>
                    <a:pt x="322" y="1108"/>
                    <a:pt x="322" y="1025"/>
                  </a:cubicBezTo>
                  <a:lnTo>
                    <a:pt x="322" y="156"/>
                  </a:lnTo>
                  <a:cubicBezTo>
                    <a:pt x="346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1" name="Google Shape;14788;p78">
            <a:extLst>
              <a:ext uri="{FF2B5EF4-FFF2-40B4-BE49-F238E27FC236}">
                <a16:creationId xmlns:a16="http://schemas.microsoft.com/office/drawing/2014/main" id="{2716F355-990C-90CE-DE51-EE73F1FFEC3B}"/>
              </a:ext>
            </a:extLst>
          </p:cNvPr>
          <p:cNvGrpSpPr/>
          <p:nvPr/>
        </p:nvGrpSpPr>
        <p:grpSpPr>
          <a:xfrm>
            <a:off x="4803841" y="4481056"/>
            <a:ext cx="519470" cy="454928"/>
            <a:chOff x="3678830" y="3370933"/>
            <a:chExt cx="369164" cy="323297"/>
          </a:xfrm>
          <a:solidFill>
            <a:srgbClr val="EEF1F8"/>
          </a:solidFill>
        </p:grpSpPr>
        <p:sp>
          <p:nvSpPr>
            <p:cNvPr id="422" name="Google Shape;14789;p78">
              <a:extLst>
                <a:ext uri="{FF2B5EF4-FFF2-40B4-BE49-F238E27FC236}">
                  <a16:creationId xmlns:a16="http://schemas.microsoft.com/office/drawing/2014/main" id="{A6C5D8E7-995E-1538-09F8-AE6377C0BA02}"/>
                </a:ext>
              </a:extLst>
            </p:cNvPr>
            <p:cNvSpPr/>
            <p:nvPr/>
          </p:nvSpPr>
          <p:spPr>
            <a:xfrm>
              <a:off x="3678830" y="3370933"/>
              <a:ext cx="369164" cy="323297"/>
            </a:xfrm>
            <a:custGeom>
              <a:avLst/>
              <a:gdLst/>
              <a:ahLst/>
              <a:cxnLst/>
              <a:rect l="l" t="t" r="r" b="b"/>
              <a:pathLst>
                <a:path w="11598" h="10157" extrusionOk="0">
                  <a:moveTo>
                    <a:pt x="6514" y="357"/>
                  </a:moveTo>
                  <a:lnTo>
                    <a:pt x="6180" y="3274"/>
                  </a:lnTo>
                  <a:cubicBezTo>
                    <a:pt x="6180" y="3274"/>
                    <a:pt x="6180" y="3286"/>
                    <a:pt x="6168" y="3286"/>
                  </a:cubicBezTo>
                  <a:lnTo>
                    <a:pt x="5406" y="3286"/>
                  </a:lnTo>
                  <a:cubicBezTo>
                    <a:pt x="5406" y="3286"/>
                    <a:pt x="5394" y="3286"/>
                    <a:pt x="5394" y="3274"/>
                  </a:cubicBezTo>
                  <a:lnTo>
                    <a:pt x="5061" y="357"/>
                  </a:lnTo>
                  <a:close/>
                  <a:moveTo>
                    <a:pt x="11026" y="2893"/>
                  </a:moveTo>
                  <a:cubicBezTo>
                    <a:pt x="11133" y="2893"/>
                    <a:pt x="11228" y="2977"/>
                    <a:pt x="11228" y="3084"/>
                  </a:cubicBezTo>
                  <a:lnTo>
                    <a:pt x="11228" y="9620"/>
                  </a:lnTo>
                  <a:lnTo>
                    <a:pt x="11240" y="9620"/>
                  </a:lnTo>
                  <a:cubicBezTo>
                    <a:pt x="11240" y="9716"/>
                    <a:pt x="11157" y="9811"/>
                    <a:pt x="11050" y="9811"/>
                  </a:cubicBezTo>
                  <a:lnTo>
                    <a:pt x="525" y="9811"/>
                  </a:lnTo>
                  <a:cubicBezTo>
                    <a:pt x="418" y="9811"/>
                    <a:pt x="334" y="9716"/>
                    <a:pt x="334" y="9620"/>
                  </a:cubicBezTo>
                  <a:lnTo>
                    <a:pt x="334" y="3084"/>
                  </a:lnTo>
                  <a:cubicBezTo>
                    <a:pt x="334" y="2977"/>
                    <a:pt x="418" y="2893"/>
                    <a:pt x="525" y="2893"/>
                  </a:cubicBezTo>
                  <a:lnTo>
                    <a:pt x="5025" y="2893"/>
                  </a:lnTo>
                  <a:lnTo>
                    <a:pt x="5061" y="3310"/>
                  </a:lnTo>
                  <a:cubicBezTo>
                    <a:pt x="5085" y="3489"/>
                    <a:pt x="5228" y="3620"/>
                    <a:pt x="5406" y="3620"/>
                  </a:cubicBezTo>
                  <a:lnTo>
                    <a:pt x="6168" y="3620"/>
                  </a:lnTo>
                  <a:cubicBezTo>
                    <a:pt x="6347" y="3620"/>
                    <a:pt x="6490" y="3489"/>
                    <a:pt x="6502" y="3310"/>
                  </a:cubicBezTo>
                  <a:lnTo>
                    <a:pt x="6549" y="2893"/>
                  </a:lnTo>
                  <a:close/>
                  <a:moveTo>
                    <a:pt x="4882" y="0"/>
                  </a:moveTo>
                  <a:cubicBezTo>
                    <a:pt x="4847" y="0"/>
                    <a:pt x="4799" y="12"/>
                    <a:pt x="4763" y="60"/>
                  </a:cubicBezTo>
                  <a:cubicBezTo>
                    <a:pt x="4740" y="95"/>
                    <a:pt x="4728" y="155"/>
                    <a:pt x="4728" y="191"/>
                  </a:cubicBezTo>
                  <a:lnTo>
                    <a:pt x="4990" y="2548"/>
                  </a:lnTo>
                  <a:lnTo>
                    <a:pt x="537" y="2548"/>
                  </a:lnTo>
                  <a:cubicBezTo>
                    <a:pt x="239" y="2548"/>
                    <a:pt x="1" y="2786"/>
                    <a:pt x="1" y="3084"/>
                  </a:cubicBezTo>
                  <a:lnTo>
                    <a:pt x="1" y="9620"/>
                  </a:lnTo>
                  <a:cubicBezTo>
                    <a:pt x="1" y="9918"/>
                    <a:pt x="239" y="10156"/>
                    <a:pt x="537" y="10156"/>
                  </a:cubicBezTo>
                  <a:lnTo>
                    <a:pt x="11062" y="10156"/>
                  </a:lnTo>
                  <a:cubicBezTo>
                    <a:pt x="11359" y="10156"/>
                    <a:pt x="11598" y="9918"/>
                    <a:pt x="11598" y="9620"/>
                  </a:cubicBezTo>
                  <a:lnTo>
                    <a:pt x="11598" y="3084"/>
                  </a:lnTo>
                  <a:cubicBezTo>
                    <a:pt x="11586" y="2786"/>
                    <a:pt x="11348" y="2548"/>
                    <a:pt x="11050" y="2548"/>
                  </a:cubicBezTo>
                  <a:lnTo>
                    <a:pt x="6597" y="2548"/>
                  </a:lnTo>
                  <a:lnTo>
                    <a:pt x="6871" y="191"/>
                  </a:lnTo>
                  <a:cubicBezTo>
                    <a:pt x="6871" y="155"/>
                    <a:pt x="6847" y="107"/>
                    <a:pt x="6823" y="60"/>
                  </a:cubicBezTo>
                  <a:cubicBezTo>
                    <a:pt x="6787" y="36"/>
                    <a:pt x="6752" y="0"/>
                    <a:pt x="67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14790;p78">
              <a:extLst>
                <a:ext uri="{FF2B5EF4-FFF2-40B4-BE49-F238E27FC236}">
                  <a16:creationId xmlns:a16="http://schemas.microsoft.com/office/drawing/2014/main" id="{FA173A1C-34FA-D320-450F-BBC0D7D300F5}"/>
                </a:ext>
              </a:extLst>
            </p:cNvPr>
            <p:cNvSpPr/>
            <p:nvPr/>
          </p:nvSpPr>
          <p:spPr>
            <a:xfrm>
              <a:off x="3713716" y="3498253"/>
              <a:ext cx="126206" cy="161092"/>
            </a:xfrm>
            <a:custGeom>
              <a:avLst/>
              <a:gdLst/>
              <a:ahLst/>
              <a:cxnLst/>
              <a:rect l="l" t="t" r="r" b="b"/>
              <a:pathLst>
                <a:path w="3965" h="5061" extrusionOk="0">
                  <a:moveTo>
                    <a:pt x="2155" y="1251"/>
                  </a:moveTo>
                  <a:cubicBezTo>
                    <a:pt x="2358" y="1251"/>
                    <a:pt x="2524" y="1418"/>
                    <a:pt x="2524" y="1632"/>
                  </a:cubicBezTo>
                  <a:lnTo>
                    <a:pt x="2524" y="1989"/>
                  </a:lnTo>
                  <a:cubicBezTo>
                    <a:pt x="2536" y="2299"/>
                    <a:pt x="2286" y="2537"/>
                    <a:pt x="1977" y="2537"/>
                  </a:cubicBezTo>
                  <a:cubicBezTo>
                    <a:pt x="1667" y="2537"/>
                    <a:pt x="1429" y="2287"/>
                    <a:pt x="1429" y="1989"/>
                  </a:cubicBezTo>
                  <a:lnTo>
                    <a:pt x="1429" y="1632"/>
                  </a:lnTo>
                  <a:cubicBezTo>
                    <a:pt x="1429" y="1418"/>
                    <a:pt x="1584" y="1251"/>
                    <a:pt x="1798" y="1251"/>
                  </a:cubicBezTo>
                  <a:close/>
                  <a:moveTo>
                    <a:pt x="2167" y="2846"/>
                  </a:moveTo>
                  <a:lnTo>
                    <a:pt x="2167" y="2953"/>
                  </a:lnTo>
                  <a:cubicBezTo>
                    <a:pt x="2167" y="3025"/>
                    <a:pt x="2179" y="3084"/>
                    <a:pt x="2227" y="3132"/>
                  </a:cubicBezTo>
                  <a:lnTo>
                    <a:pt x="1989" y="3370"/>
                  </a:lnTo>
                  <a:lnTo>
                    <a:pt x="1977" y="3370"/>
                  </a:lnTo>
                  <a:lnTo>
                    <a:pt x="1739" y="3132"/>
                  </a:lnTo>
                  <a:cubicBezTo>
                    <a:pt x="1762" y="3073"/>
                    <a:pt x="1774" y="3013"/>
                    <a:pt x="1774" y="2953"/>
                  </a:cubicBezTo>
                  <a:lnTo>
                    <a:pt x="1774" y="2846"/>
                  </a:lnTo>
                  <a:cubicBezTo>
                    <a:pt x="1834" y="2858"/>
                    <a:pt x="1917" y="2858"/>
                    <a:pt x="1977" y="2858"/>
                  </a:cubicBezTo>
                  <a:cubicBezTo>
                    <a:pt x="2036" y="2858"/>
                    <a:pt x="2108" y="2846"/>
                    <a:pt x="2167" y="2846"/>
                  </a:cubicBezTo>
                  <a:close/>
                  <a:moveTo>
                    <a:pt x="2512" y="3334"/>
                  </a:moveTo>
                  <a:lnTo>
                    <a:pt x="2810" y="3489"/>
                  </a:lnTo>
                  <a:cubicBezTo>
                    <a:pt x="2870" y="3513"/>
                    <a:pt x="2917" y="3596"/>
                    <a:pt x="2917" y="3668"/>
                  </a:cubicBezTo>
                  <a:lnTo>
                    <a:pt x="2917" y="4727"/>
                  </a:lnTo>
                  <a:lnTo>
                    <a:pt x="1072" y="4727"/>
                  </a:lnTo>
                  <a:lnTo>
                    <a:pt x="1072" y="3668"/>
                  </a:lnTo>
                  <a:cubicBezTo>
                    <a:pt x="1072" y="3596"/>
                    <a:pt x="1108" y="3537"/>
                    <a:pt x="1167" y="3489"/>
                  </a:cubicBezTo>
                  <a:lnTo>
                    <a:pt x="1465" y="3334"/>
                  </a:lnTo>
                  <a:lnTo>
                    <a:pt x="1739" y="3608"/>
                  </a:lnTo>
                  <a:cubicBezTo>
                    <a:pt x="1810" y="3680"/>
                    <a:pt x="1905" y="3704"/>
                    <a:pt x="1989" y="3704"/>
                  </a:cubicBezTo>
                  <a:cubicBezTo>
                    <a:pt x="2084" y="3704"/>
                    <a:pt x="2167" y="3680"/>
                    <a:pt x="2239" y="3608"/>
                  </a:cubicBezTo>
                  <a:lnTo>
                    <a:pt x="2512" y="3334"/>
                  </a:lnTo>
                  <a:close/>
                  <a:moveTo>
                    <a:pt x="3608" y="334"/>
                  </a:moveTo>
                  <a:cubicBezTo>
                    <a:pt x="3608" y="334"/>
                    <a:pt x="3632" y="334"/>
                    <a:pt x="3632" y="346"/>
                  </a:cubicBezTo>
                  <a:lnTo>
                    <a:pt x="3632" y="4704"/>
                  </a:lnTo>
                  <a:lnTo>
                    <a:pt x="3239" y="4727"/>
                  </a:lnTo>
                  <a:lnTo>
                    <a:pt x="3239" y="3668"/>
                  </a:lnTo>
                  <a:cubicBezTo>
                    <a:pt x="3239" y="3454"/>
                    <a:pt x="3120" y="3275"/>
                    <a:pt x="2941" y="3192"/>
                  </a:cubicBezTo>
                  <a:lnTo>
                    <a:pt x="2512" y="2977"/>
                  </a:lnTo>
                  <a:lnTo>
                    <a:pt x="2512" y="2965"/>
                  </a:lnTo>
                  <a:lnTo>
                    <a:pt x="2512" y="2715"/>
                  </a:lnTo>
                  <a:cubicBezTo>
                    <a:pt x="2739" y="2549"/>
                    <a:pt x="2870" y="2275"/>
                    <a:pt x="2870" y="2001"/>
                  </a:cubicBezTo>
                  <a:lnTo>
                    <a:pt x="2870" y="1644"/>
                  </a:lnTo>
                  <a:cubicBezTo>
                    <a:pt x="2870" y="1251"/>
                    <a:pt x="2536" y="929"/>
                    <a:pt x="2155" y="929"/>
                  </a:cubicBezTo>
                  <a:lnTo>
                    <a:pt x="1798" y="929"/>
                  </a:lnTo>
                  <a:cubicBezTo>
                    <a:pt x="1405" y="929"/>
                    <a:pt x="1084" y="1251"/>
                    <a:pt x="1084" y="1644"/>
                  </a:cubicBezTo>
                  <a:lnTo>
                    <a:pt x="1084" y="2001"/>
                  </a:lnTo>
                  <a:cubicBezTo>
                    <a:pt x="1084" y="2299"/>
                    <a:pt x="1227" y="2549"/>
                    <a:pt x="1441" y="2715"/>
                  </a:cubicBezTo>
                  <a:lnTo>
                    <a:pt x="1441" y="2965"/>
                  </a:lnTo>
                  <a:lnTo>
                    <a:pt x="1441" y="2977"/>
                  </a:lnTo>
                  <a:lnTo>
                    <a:pt x="1012" y="3192"/>
                  </a:lnTo>
                  <a:cubicBezTo>
                    <a:pt x="834" y="3275"/>
                    <a:pt x="715" y="3454"/>
                    <a:pt x="715" y="3668"/>
                  </a:cubicBezTo>
                  <a:lnTo>
                    <a:pt x="715" y="4727"/>
                  </a:lnTo>
                  <a:lnTo>
                    <a:pt x="357" y="4727"/>
                  </a:lnTo>
                  <a:cubicBezTo>
                    <a:pt x="357" y="4727"/>
                    <a:pt x="334" y="4727"/>
                    <a:pt x="334" y="4704"/>
                  </a:cubicBezTo>
                  <a:lnTo>
                    <a:pt x="334" y="346"/>
                  </a:lnTo>
                  <a:cubicBezTo>
                    <a:pt x="334" y="346"/>
                    <a:pt x="334" y="334"/>
                    <a:pt x="357" y="334"/>
                  </a:cubicBezTo>
                  <a:close/>
                  <a:moveTo>
                    <a:pt x="357" y="1"/>
                  </a:moveTo>
                  <a:cubicBezTo>
                    <a:pt x="155" y="1"/>
                    <a:pt x="0" y="167"/>
                    <a:pt x="0" y="358"/>
                  </a:cubicBezTo>
                  <a:lnTo>
                    <a:pt x="0" y="4704"/>
                  </a:lnTo>
                  <a:cubicBezTo>
                    <a:pt x="0" y="4906"/>
                    <a:pt x="155" y="5061"/>
                    <a:pt x="357" y="5061"/>
                  </a:cubicBezTo>
                  <a:lnTo>
                    <a:pt x="3608" y="5061"/>
                  </a:lnTo>
                  <a:cubicBezTo>
                    <a:pt x="3810" y="5061"/>
                    <a:pt x="3965" y="4906"/>
                    <a:pt x="3965" y="4704"/>
                  </a:cubicBezTo>
                  <a:lnTo>
                    <a:pt x="3965" y="346"/>
                  </a:lnTo>
                  <a:cubicBezTo>
                    <a:pt x="3965" y="155"/>
                    <a:pt x="3810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14791;p78">
              <a:extLst>
                <a:ext uri="{FF2B5EF4-FFF2-40B4-BE49-F238E27FC236}">
                  <a16:creationId xmlns:a16="http://schemas.microsoft.com/office/drawing/2014/main" id="{951874C4-C3EE-1137-028F-ADEBDC0BFD6B}"/>
                </a:ext>
              </a:extLst>
            </p:cNvPr>
            <p:cNvSpPr/>
            <p:nvPr/>
          </p:nvSpPr>
          <p:spPr>
            <a:xfrm>
              <a:off x="3863795" y="3498253"/>
              <a:ext cx="149728" cy="34154"/>
            </a:xfrm>
            <a:custGeom>
              <a:avLst/>
              <a:gdLst/>
              <a:ahLst/>
              <a:cxnLst/>
              <a:rect l="l" t="t" r="r" b="b"/>
              <a:pathLst>
                <a:path w="4704" h="1073" extrusionOk="0">
                  <a:moveTo>
                    <a:pt x="4334" y="334"/>
                  </a:moveTo>
                  <a:cubicBezTo>
                    <a:pt x="4334" y="334"/>
                    <a:pt x="4346" y="334"/>
                    <a:pt x="4346" y="346"/>
                  </a:cubicBezTo>
                  <a:lnTo>
                    <a:pt x="4346" y="715"/>
                  </a:lnTo>
                  <a:lnTo>
                    <a:pt x="345" y="739"/>
                  </a:lnTo>
                  <a:cubicBezTo>
                    <a:pt x="345" y="739"/>
                    <a:pt x="322" y="739"/>
                    <a:pt x="322" y="715"/>
                  </a:cubicBezTo>
                  <a:lnTo>
                    <a:pt x="322" y="346"/>
                  </a:lnTo>
                  <a:cubicBezTo>
                    <a:pt x="322" y="346"/>
                    <a:pt x="322" y="334"/>
                    <a:pt x="345" y="334"/>
                  </a:cubicBezTo>
                  <a:close/>
                  <a:moveTo>
                    <a:pt x="357" y="1"/>
                  </a:moveTo>
                  <a:cubicBezTo>
                    <a:pt x="167" y="1"/>
                    <a:pt x="0" y="167"/>
                    <a:pt x="0" y="358"/>
                  </a:cubicBezTo>
                  <a:lnTo>
                    <a:pt x="0" y="715"/>
                  </a:lnTo>
                  <a:cubicBezTo>
                    <a:pt x="0" y="917"/>
                    <a:pt x="167" y="1072"/>
                    <a:pt x="357" y="1072"/>
                  </a:cubicBezTo>
                  <a:lnTo>
                    <a:pt x="4346" y="1072"/>
                  </a:lnTo>
                  <a:cubicBezTo>
                    <a:pt x="4536" y="1072"/>
                    <a:pt x="4703" y="917"/>
                    <a:pt x="4703" y="715"/>
                  </a:cubicBezTo>
                  <a:lnTo>
                    <a:pt x="4703" y="346"/>
                  </a:lnTo>
                  <a:cubicBezTo>
                    <a:pt x="4691" y="155"/>
                    <a:pt x="4536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14792;p78">
              <a:extLst>
                <a:ext uri="{FF2B5EF4-FFF2-40B4-BE49-F238E27FC236}">
                  <a16:creationId xmlns:a16="http://schemas.microsoft.com/office/drawing/2014/main" id="{CD8D438C-2029-115D-CC5D-56CA659AF249}"/>
                </a:ext>
              </a:extLst>
            </p:cNvPr>
            <p:cNvSpPr/>
            <p:nvPr/>
          </p:nvSpPr>
          <p:spPr>
            <a:xfrm>
              <a:off x="3863413" y="3544502"/>
              <a:ext cx="114843" cy="33740"/>
            </a:xfrm>
            <a:custGeom>
              <a:avLst/>
              <a:gdLst/>
              <a:ahLst/>
              <a:cxnLst/>
              <a:rect l="l" t="t" r="r" b="b"/>
              <a:pathLst>
                <a:path w="3608" h="1060" extrusionOk="0">
                  <a:moveTo>
                    <a:pt x="3251" y="334"/>
                  </a:moveTo>
                  <a:cubicBezTo>
                    <a:pt x="3251" y="334"/>
                    <a:pt x="3274" y="334"/>
                    <a:pt x="3274" y="357"/>
                  </a:cubicBezTo>
                  <a:lnTo>
                    <a:pt x="3274" y="715"/>
                  </a:lnTo>
                  <a:lnTo>
                    <a:pt x="357" y="727"/>
                  </a:lnTo>
                  <a:cubicBezTo>
                    <a:pt x="357" y="727"/>
                    <a:pt x="334" y="727"/>
                    <a:pt x="334" y="715"/>
                  </a:cubicBezTo>
                  <a:lnTo>
                    <a:pt x="334" y="357"/>
                  </a:lnTo>
                  <a:cubicBezTo>
                    <a:pt x="334" y="357"/>
                    <a:pt x="334" y="334"/>
                    <a:pt x="357" y="334"/>
                  </a:cubicBezTo>
                  <a:close/>
                  <a:moveTo>
                    <a:pt x="357" y="0"/>
                  </a:moveTo>
                  <a:cubicBezTo>
                    <a:pt x="155" y="0"/>
                    <a:pt x="0" y="155"/>
                    <a:pt x="0" y="357"/>
                  </a:cubicBezTo>
                  <a:lnTo>
                    <a:pt x="0" y="715"/>
                  </a:lnTo>
                  <a:cubicBezTo>
                    <a:pt x="0" y="905"/>
                    <a:pt x="155" y="1060"/>
                    <a:pt x="357" y="1060"/>
                  </a:cubicBezTo>
                  <a:lnTo>
                    <a:pt x="3251" y="1060"/>
                  </a:lnTo>
                  <a:cubicBezTo>
                    <a:pt x="3453" y="1060"/>
                    <a:pt x="3608" y="905"/>
                    <a:pt x="3608" y="715"/>
                  </a:cubicBezTo>
                  <a:lnTo>
                    <a:pt x="3608" y="357"/>
                  </a:lnTo>
                  <a:cubicBezTo>
                    <a:pt x="3608" y="155"/>
                    <a:pt x="3453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14793;p78">
              <a:extLst>
                <a:ext uri="{FF2B5EF4-FFF2-40B4-BE49-F238E27FC236}">
                  <a16:creationId xmlns:a16="http://schemas.microsoft.com/office/drawing/2014/main" id="{320AABA7-8683-F484-7744-DCD5AF4B82CE}"/>
                </a:ext>
              </a:extLst>
            </p:cNvPr>
            <p:cNvSpPr/>
            <p:nvPr/>
          </p:nvSpPr>
          <p:spPr>
            <a:xfrm>
              <a:off x="3863795" y="3590719"/>
              <a:ext cx="68625" cy="10663"/>
            </a:xfrm>
            <a:custGeom>
              <a:avLst/>
              <a:gdLst/>
              <a:ahLst/>
              <a:cxnLst/>
              <a:rect l="l" t="t" r="r" b="b"/>
              <a:pathLst>
                <a:path w="215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977" y="334"/>
                  </a:lnTo>
                  <a:cubicBezTo>
                    <a:pt x="2072" y="334"/>
                    <a:pt x="2143" y="251"/>
                    <a:pt x="2143" y="168"/>
                  </a:cubicBezTo>
                  <a:cubicBezTo>
                    <a:pt x="2155" y="72"/>
                    <a:pt x="2072" y="1"/>
                    <a:pt x="1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14794;p78">
              <a:extLst>
                <a:ext uri="{FF2B5EF4-FFF2-40B4-BE49-F238E27FC236}">
                  <a16:creationId xmlns:a16="http://schemas.microsoft.com/office/drawing/2014/main" id="{3B46C363-A4AD-E8CB-5B33-4D10A3DE34FD}"/>
                </a:ext>
              </a:extLst>
            </p:cNvPr>
            <p:cNvSpPr/>
            <p:nvPr/>
          </p:nvSpPr>
          <p:spPr>
            <a:xfrm>
              <a:off x="3944897" y="3590719"/>
              <a:ext cx="33358" cy="10663"/>
            </a:xfrm>
            <a:custGeom>
              <a:avLst/>
              <a:gdLst/>
              <a:ahLst/>
              <a:cxnLst/>
              <a:rect l="l" t="t" r="r" b="b"/>
              <a:pathLst>
                <a:path w="1048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893" y="334"/>
                  </a:lnTo>
                  <a:cubicBezTo>
                    <a:pt x="976" y="334"/>
                    <a:pt x="1048" y="251"/>
                    <a:pt x="1048" y="168"/>
                  </a:cubicBezTo>
                  <a:cubicBezTo>
                    <a:pt x="1048" y="72"/>
                    <a:pt x="976" y="1"/>
                    <a:pt x="8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14795;p78">
              <a:extLst>
                <a:ext uri="{FF2B5EF4-FFF2-40B4-BE49-F238E27FC236}">
                  <a16:creationId xmlns:a16="http://schemas.microsoft.com/office/drawing/2014/main" id="{21295B23-CACC-CA3D-3A65-2BA5A2AADDF7}"/>
                </a:ext>
              </a:extLst>
            </p:cNvPr>
            <p:cNvSpPr/>
            <p:nvPr/>
          </p:nvSpPr>
          <p:spPr>
            <a:xfrm>
              <a:off x="3864176" y="3625223"/>
              <a:ext cx="21995" cy="1063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62"/>
                    <a:pt x="691" y="167"/>
                  </a:cubicBezTo>
                  <a:cubicBezTo>
                    <a:pt x="691" y="84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14796;p78">
              <a:extLst>
                <a:ext uri="{FF2B5EF4-FFF2-40B4-BE49-F238E27FC236}">
                  <a16:creationId xmlns:a16="http://schemas.microsoft.com/office/drawing/2014/main" id="{569484EA-9320-DD42-4EEE-9D34DFB504F6}"/>
                </a:ext>
              </a:extLst>
            </p:cNvPr>
            <p:cNvSpPr/>
            <p:nvPr/>
          </p:nvSpPr>
          <p:spPr>
            <a:xfrm>
              <a:off x="3898648" y="3625223"/>
              <a:ext cx="56498" cy="10631"/>
            </a:xfrm>
            <a:custGeom>
              <a:avLst/>
              <a:gdLst/>
              <a:ahLst/>
              <a:cxnLst/>
              <a:rect l="l" t="t" r="r" b="b"/>
              <a:pathLst>
                <a:path w="1775" h="334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1608" y="334"/>
                  </a:lnTo>
                  <a:cubicBezTo>
                    <a:pt x="1703" y="334"/>
                    <a:pt x="1775" y="262"/>
                    <a:pt x="1775" y="167"/>
                  </a:cubicBezTo>
                  <a:cubicBezTo>
                    <a:pt x="1775" y="84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14797;p78">
              <a:extLst>
                <a:ext uri="{FF2B5EF4-FFF2-40B4-BE49-F238E27FC236}">
                  <a16:creationId xmlns:a16="http://schemas.microsoft.com/office/drawing/2014/main" id="{FF6B3B00-C40A-05C8-BE63-9A172BE2332D}"/>
                </a:ext>
              </a:extLst>
            </p:cNvPr>
            <p:cNvSpPr/>
            <p:nvPr/>
          </p:nvSpPr>
          <p:spPr>
            <a:xfrm>
              <a:off x="3864176" y="3648713"/>
              <a:ext cx="21995" cy="10249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524" y="322"/>
                  </a:lnTo>
                  <a:cubicBezTo>
                    <a:pt x="607" y="322"/>
                    <a:pt x="691" y="251"/>
                    <a:pt x="691" y="155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14798;p78">
              <a:extLst>
                <a:ext uri="{FF2B5EF4-FFF2-40B4-BE49-F238E27FC236}">
                  <a16:creationId xmlns:a16="http://schemas.microsoft.com/office/drawing/2014/main" id="{7DE309A7-DFD3-0B6B-731A-529163AA87B2}"/>
                </a:ext>
              </a:extLst>
            </p:cNvPr>
            <p:cNvSpPr/>
            <p:nvPr/>
          </p:nvSpPr>
          <p:spPr>
            <a:xfrm>
              <a:off x="3898648" y="3648713"/>
              <a:ext cx="56498" cy="10249"/>
            </a:xfrm>
            <a:custGeom>
              <a:avLst/>
              <a:gdLst/>
              <a:ahLst/>
              <a:cxnLst/>
              <a:rect l="l" t="t" r="r" b="b"/>
              <a:pathLst>
                <a:path w="1775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608" y="322"/>
                  </a:lnTo>
                  <a:cubicBezTo>
                    <a:pt x="1703" y="322"/>
                    <a:pt x="1775" y="251"/>
                    <a:pt x="1775" y="155"/>
                  </a:cubicBezTo>
                  <a:cubicBezTo>
                    <a:pt x="1775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14799;p78">
              <a:extLst>
                <a:ext uri="{FF2B5EF4-FFF2-40B4-BE49-F238E27FC236}">
                  <a16:creationId xmlns:a16="http://schemas.microsoft.com/office/drawing/2014/main" id="{2480956C-8BC9-B775-6CAC-0B7E69654C32}"/>
                </a:ext>
              </a:extLst>
            </p:cNvPr>
            <p:cNvSpPr/>
            <p:nvPr/>
          </p:nvSpPr>
          <p:spPr>
            <a:xfrm>
              <a:off x="3858097" y="3452036"/>
              <a:ext cx="11013" cy="10249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46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3" name="Google Shape;14800;p78">
            <a:extLst>
              <a:ext uri="{FF2B5EF4-FFF2-40B4-BE49-F238E27FC236}">
                <a16:creationId xmlns:a16="http://schemas.microsoft.com/office/drawing/2014/main" id="{C9A2DF1A-2DED-8DF2-606F-59EB79E1D1BA}"/>
              </a:ext>
            </a:extLst>
          </p:cNvPr>
          <p:cNvGrpSpPr/>
          <p:nvPr/>
        </p:nvGrpSpPr>
        <p:grpSpPr>
          <a:xfrm>
            <a:off x="836284" y="4449032"/>
            <a:ext cx="439476" cy="518395"/>
            <a:chOff x="859265" y="3348175"/>
            <a:chExt cx="312316" cy="368400"/>
          </a:xfrm>
          <a:solidFill>
            <a:srgbClr val="EEF1F8"/>
          </a:solidFill>
        </p:grpSpPr>
        <p:sp>
          <p:nvSpPr>
            <p:cNvPr id="434" name="Google Shape;14801;p78">
              <a:extLst>
                <a:ext uri="{FF2B5EF4-FFF2-40B4-BE49-F238E27FC236}">
                  <a16:creationId xmlns:a16="http://schemas.microsoft.com/office/drawing/2014/main" id="{B3E466D7-CCEA-5F20-A1F5-BFAA931325C1}"/>
                </a:ext>
              </a:extLst>
            </p:cNvPr>
            <p:cNvSpPr/>
            <p:nvPr/>
          </p:nvSpPr>
          <p:spPr>
            <a:xfrm>
              <a:off x="968792" y="3507102"/>
              <a:ext cx="92498" cy="30589"/>
            </a:xfrm>
            <a:custGeom>
              <a:avLst/>
              <a:gdLst/>
              <a:ahLst/>
              <a:cxnLst/>
              <a:rect l="l" t="t" r="r" b="b"/>
              <a:pathLst>
                <a:path w="2906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19" y="104"/>
                    <a:pt x="0" y="247"/>
                    <a:pt x="0" y="413"/>
                  </a:cubicBezTo>
                  <a:lnTo>
                    <a:pt x="0" y="794"/>
                  </a:lnTo>
                  <a:cubicBezTo>
                    <a:pt x="0" y="890"/>
                    <a:pt x="72" y="961"/>
                    <a:pt x="167" y="961"/>
                  </a:cubicBezTo>
                  <a:cubicBezTo>
                    <a:pt x="250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3" y="373"/>
                    <a:pt x="820" y="331"/>
                    <a:pt x="1157" y="331"/>
                  </a:cubicBezTo>
                  <a:cubicBezTo>
                    <a:pt x="1250" y="331"/>
                    <a:pt x="1345" y="334"/>
                    <a:pt x="1441" y="342"/>
                  </a:cubicBezTo>
                  <a:cubicBezTo>
                    <a:pt x="1977" y="366"/>
                    <a:pt x="2346" y="497"/>
                    <a:pt x="2572" y="735"/>
                  </a:cubicBezTo>
                  <a:cubicBezTo>
                    <a:pt x="2602" y="764"/>
                    <a:pt x="2646" y="779"/>
                    <a:pt x="2691" y="779"/>
                  </a:cubicBezTo>
                  <a:cubicBezTo>
                    <a:pt x="2736" y="779"/>
                    <a:pt x="2780" y="764"/>
                    <a:pt x="2810" y="735"/>
                  </a:cubicBezTo>
                  <a:cubicBezTo>
                    <a:pt x="2905" y="675"/>
                    <a:pt x="2905" y="556"/>
                    <a:pt x="2834" y="497"/>
                  </a:cubicBezTo>
                  <a:cubicBezTo>
                    <a:pt x="2432" y="102"/>
                    <a:pt x="1754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14802;p78">
              <a:extLst>
                <a:ext uri="{FF2B5EF4-FFF2-40B4-BE49-F238E27FC236}">
                  <a16:creationId xmlns:a16="http://schemas.microsoft.com/office/drawing/2014/main" id="{F60D7DD7-91FB-55EE-3E2C-970D286CEB93}"/>
                </a:ext>
              </a:extLst>
            </p:cNvPr>
            <p:cNvSpPr/>
            <p:nvPr/>
          </p:nvSpPr>
          <p:spPr>
            <a:xfrm>
              <a:off x="911562" y="3458466"/>
              <a:ext cx="206577" cy="258109"/>
            </a:xfrm>
            <a:custGeom>
              <a:avLst/>
              <a:gdLst/>
              <a:ahLst/>
              <a:cxnLst/>
              <a:rect l="l" t="t" r="r" b="b"/>
              <a:pathLst>
                <a:path w="6490" h="8109" extrusionOk="0">
                  <a:moveTo>
                    <a:pt x="5061" y="322"/>
                  </a:moveTo>
                  <a:lnTo>
                    <a:pt x="5061" y="1953"/>
                  </a:lnTo>
                  <a:cubicBezTo>
                    <a:pt x="5061" y="2203"/>
                    <a:pt x="5001" y="2441"/>
                    <a:pt x="4894" y="2668"/>
                  </a:cubicBezTo>
                  <a:cubicBezTo>
                    <a:pt x="4882" y="2703"/>
                    <a:pt x="4882" y="2715"/>
                    <a:pt x="4882" y="2739"/>
                  </a:cubicBezTo>
                  <a:lnTo>
                    <a:pt x="4882" y="3215"/>
                  </a:lnTo>
                  <a:cubicBezTo>
                    <a:pt x="4882" y="3680"/>
                    <a:pt x="4703" y="4096"/>
                    <a:pt x="4358" y="4430"/>
                  </a:cubicBezTo>
                  <a:cubicBezTo>
                    <a:pt x="4044" y="4712"/>
                    <a:pt x="3660" y="4875"/>
                    <a:pt x="3244" y="4875"/>
                  </a:cubicBezTo>
                  <a:cubicBezTo>
                    <a:pt x="3203" y="4875"/>
                    <a:pt x="3161" y="4873"/>
                    <a:pt x="3120" y="4870"/>
                  </a:cubicBezTo>
                  <a:cubicBezTo>
                    <a:pt x="2275" y="4823"/>
                    <a:pt x="1596" y="4072"/>
                    <a:pt x="1596" y="3180"/>
                  </a:cubicBezTo>
                  <a:lnTo>
                    <a:pt x="1596" y="2763"/>
                  </a:lnTo>
                  <a:cubicBezTo>
                    <a:pt x="1596" y="2727"/>
                    <a:pt x="1596" y="2715"/>
                    <a:pt x="1572" y="2679"/>
                  </a:cubicBezTo>
                  <a:cubicBezTo>
                    <a:pt x="1477" y="2465"/>
                    <a:pt x="1417" y="2227"/>
                    <a:pt x="1417" y="1965"/>
                  </a:cubicBezTo>
                  <a:lnTo>
                    <a:pt x="1417" y="1596"/>
                  </a:lnTo>
                  <a:cubicBezTo>
                    <a:pt x="1417" y="894"/>
                    <a:pt x="1989" y="322"/>
                    <a:pt x="2691" y="322"/>
                  </a:cubicBezTo>
                  <a:close/>
                  <a:moveTo>
                    <a:pt x="4168" y="4989"/>
                  </a:moveTo>
                  <a:lnTo>
                    <a:pt x="4168" y="5299"/>
                  </a:lnTo>
                  <a:lnTo>
                    <a:pt x="3239" y="5930"/>
                  </a:lnTo>
                  <a:lnTo>
                    <a:pt x="2322" y="5299"/>
                  </a:lnTo>
                  <a:lnTo>
                    <a:pt x="2322" y="4989"/>
                  </a:lnTo>
                  <a:cubicBezTo>
                    <a:pt x="2560" y="5120"/>
                    <a:pt x="2822" y="5204"/>
                    <a:pt x="3108" y="5215"/>
                  </a:cubicBezTo>
                  <a:lnTo>
                    <a:pt x="3239" y="5215"/>
                  </a:lnTo>
                  <a:cubicBezTo>
                    <a:pt x="3572" y="5215"/>
                    <a:pt x="3882" y="5144"/>
                    <a:pt x="4168" y="4989"/>
                  </a:cubicBezTo>
                  <a:close/>
                  <a:moveTo>
                    <a:pt x="2191" y="5620"/>
                  </a:moveTo>
                  <a:lnTo>
                    <a:pt x="2989" y="6168"/>
                  </a:lnTo>
                  <a:lnTo>
                    <a:pt x="2560" y="6585"/>
                  </a:lnTo>
                  <a:lnTo>
                    <a:pt x="2548" y="6585"/>
                  </a:lnTo>
                  <a:lnTo>
                    <a:pt x="2024" y="5799"/>
                  </a:lnTo>
                  <a:lnTo>
                    <a:pt x="2191" y="5620"/>
                  </a:lnTo>
                  <a:close/>
                  <a:moveTo>
                    <a:pt x="4299" y="5596"/>
                  </a:moveTo>
                  <a:lnTo>
                    <a:pt x="4465" y="5775"/>
                  </a:lnTo>
                  <a:lnTo>
                    <a:pt x="3941" y="6585"/>
                  </a:lnTo>
                  <a:lnTo>
                    <a:pt x="3929" y="6585"/>
                  </a:lnTo>
                  <a:lnTo>
                    <a:pt x="3501" y="6156"/>
                  </a:lnTo>
                  <a:lnTo>
                    <a:pt x="4299" y="5596"/>
                  </a:lnTo>
                  <a:close/>
                  <a:moveTo>
                    <a:pt x="2703" y="1"/>
                  </a:moveTo>
                  <a:cubicBezTo>
                    <a:pt x="1810" y="1"/>
                    <a:pt x="1084" y="727"/>
                    <a:pt x="1084" y="1620"/>
                  </a:cubicBezTo>
                  <a:lnTo>
                    <a:pt x="1084" y="1977"/>
                  </a:lnTo>
                  <a:cubicBezTo>
                    <a:pt x="1084" y="2263"/>
                    <a:pt x="1143" y="2548"/>
                    <a:pt x="1262" y="2799"/>
                  </a:cubicBezTo>
                  <a:lnTo>
                    <a:pt x="1262" y="3191"/>
                  </a:lnTo>
                  <a:cubicBezTo>
                    <a:pt x="1262" y="3822"/>
                    <a:pt x="1548" y="4394"/>
                    <a:pt x="1989" y="4763"/>
                  </a:cubicBezTo>
                  <a:lnTo>
                    <a:pt x="1989" y="5335"/>
                  </a:lnTo>
                  <a:lnTo>
                    <a:pt x="1679" y="5656"/>
                  </a:lnTo>
                  <a:cubicBezTo>
                    <a:pt x="1655" y="5692"/>
                    <a:pt x="1632" y="5751"/>
                    <a:pt x="1632" y="5787"/>
                  </a:cubicBezTo>
                  <a:lnTo>
                    <a:pt x="596" y="6168"/>
                  </a:lnTo>
                  <a:cubicBezTo>
                    <a:pt x="239" y="6299"/>
                    <a:pt x="0" y="6620"/>
                    <a:pt x="0" y="7013"/>
                  </a:cubicBezTo>
                  <a:lnTo>
                    <a:pt x="0" y="7954"/>
                  </a:lnTo>
                  <a:cubicBezTo>
                    <a:pt x="0" y="8037"/>
                    <a:pt x="72" y="8109"/>
                    <a:pt x="155" y="8109"/>
                  </a:cubicBezTo>
                  <a:cubicBezTo>
                    <a:pt x="250" y="8109"/>
                    <a:pt x="322" y="8037"/>
                    <a:pt x="322" y="7954"/>
                  </a:cubicBezTo>
                  <a:lnTo>
                    <a:pt x="322" y="7013"/>
                  </a:lnTo>
                  <a:cubicBezTo>
                    <a:pt x="322" y="6775"/>
                    <a:pt x="477" y="6561"/>
                    <a:pt x="691" y="6489"/>
                  </a:cubicBezTo>
                  <a:lnTo>
                    <a:pt x="1798" y="6085"/>
                  </a:lnTo>
                  <a:lnTo>
                    <a:pt x="2263" y="6775"/>
                  </a:lnTo>
                  <a:cubicBezTo>
                    <a:pt x="2322" y="6859"/>
                    <a:pt x="2405" y="6918"/>
                    <a:pt x="2513" y="6918"/>
                  </a:cubicBezTo>
                  <a:lnTo>
                    <a:pt x="2536" y="6918"/>
                  </a:lnTo>
                  <a:cubicBezTo>
                    <a:pt x="2632" y="6918"/>
                    <a:pt x="2715" y="6894"/>
                    <a:pt x="2798" y="6823"/>
                  </a:cubicBezTo>
                  <a:lnTo>
                    <a:pt x="3072" y="6537"/>
                  </a:lnTo>
                  <a:lnTo>
                    <a:pt x="3072" y="7930"/>
                  </a:lnTo>
                  <a:cubicBezTo>
                    <a:pt x="3072" y="8025"/>
                    <a:pt x="3156" y="8097"/>
                    <a:pt x="3239" y="8097"/>
                  </a:cubicBezTo>
                  <a:cubicBezTo>
                    <a:pt x="3334" y="8097"/>
                    <a:pt x="3406" y="8025"/>
                    <a:pt x="3406" y="7930"/>
                  </a:cubicBezTo>
                  <a:lnTo>
                    <a:pt x="3406" y="6537"/>
                  </a:lnTo>
                  <a:lnTo>
                    <a:pt x="3691" y="6823"/>
                  </a:lnTo>
                  <a:cubicBezTo>
                    <a:pt x="3751" y="6882"/>
                    <a:pt x="3834" y="6918"/>
                    <a:pt x="3941" y="6918"/>
                  </a:cubicBezTo>
                  <a:lnTo>
                    <a:pt x="3965" y="6918"/>
                  </a:lnTo>
                  <a:cubicBezTo>
                    <a:pt x="4072" y="6906"/>
                    <a:pt x="4168" y="6859"/>
                    <a:pt x="4227" y="6775"/>
                  </a:cubicBezTo>
                  <a:lnTo>
                    <a:pt x="4680" y="6085"/>
                  </a:lnTo>
                  <a:lnTo>
                    <a:pt x="5787" y="6489"/>
                  </a:lnTo>
                  <a:cubicBezTo>
                    <a:pt x="6013" y="6561"/>
                    <a:pt x="6156" y="6775"/>
                    <a:pt x="6156" y="7013"/>
                  </a:cubicBezTo>
                  <a:lnTo>
                    <a:pt x="6156" y="7954"/>
                  </a:lnTo>
                  <a:cubicBezTo>
                    <a:pt x="6156" y="8037"/>
                    <a:pt x="6227" y="8109"/>
                    <a:pt x="6323" y="8109"/>
                  </a:cubicBezTo>
                  <a:cubicBezTo>
                    <a:pt x="6406" y="8109"/>
                    <a:pt x="6489" y="8037"/>
                    <a:pt x="6489" y="7954"/>
                  </a:cubicBezTo>
                  <a:lnTo>
                    <a:pt x="6489" y="7013"/>
                  </a:lnTo>
                  <a:cubicBezTo>
                    <a:pt x="6489" y="6632"/>
                    <a:pt x="6251" y="6299"/>
                    <a:pt x="5906" y="6168"/>
                  </a:cubicBezTo>
                  <a:lnTo>
                    <a:pt x="4870" y="5799"/>
                  </a:lnTo>
                  <a:cubicBezTo>
                    <a:pt x="4870" y="5751"/>
                    <a:pt x="4846" y="5704"/>
                    <a:pt x="4822" y="5656"/>
                  </a:cubicBezTo>
                  <a:lnTo>
                    <a:pt x="4513" y="5335"/>
                  </a:lnTo>
                  <a:lnTo>
                    <a:pt x="4513" y="4787"/>
                  </a:lnTo>
                  <a:cubicBezTo>
                    <a:pt x="4537" y="4751"/>
                    <a:pt x="4572" y="4727"/>
                    <a:pt x="4608" y="4692"/>
                  </a:cubicBezTo>
                  <a:cubicBezTo>
                    <a:pt x="5013" y="4323"/>
                    <a:pt x="5239" y="3787"/>
                    <a:pt x="5239" y="3251"/>
                  </a:cubicBezTo>
                  <a:lnTo>
                    <a:pt x="5239" y="2799"/>
                  </a:lnTo>
                  <a:cubicBezTo>
                    <a:pt x="5358" y="2537"/>
                    <a:pt x="5418" y="2263"/>
                    <a:pt x="5418" y="1977"/>
                  </a:cubicBezTo>
                  <a:lnTo>
                    <a:pt x="5418" y="167"/>
                  </a:lnTo>
                  <a:cubicBezTo>
                    <a:pt x="5418" y="72"/>
                    <a:pt x="5334" y="1"/>
                    <a:pt x="5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14803;p78">
              <a:extLst>
                <a:ext uri="{FF2B5EF4-FFF2-40B4-BE49-F238E27FC236}">
                  <a16:creationId xmlns:a16="http://schemas.microsoft.com/office/drawing/2014/main" id="{EAC96CDE-7EEF-E244-8AAE-6CA4916DC41E}"/>
                </a:ext>
              </a:extLst>
            </p:cNvPr>
            <p:cNvSpPr/>
            <p:nvPr/>
          </p:nvSpPr>
          <p:spPr>
            <a:xfrm>
              <a:off x="946034" y="3694580"/>
              <a:ext cx="10663" cy="21613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24"/>
                  </a:lnTo>
                  <a:cubicBezTo>
                    <a:pt x="1" y="607"/>
                    <a:pt x="72" y="679"/>
                    <a:pt x="168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14804;p78">
              <a:extLst>
                <a:ext uri="{FF2B5EF4-FFF2-40B4-BE49-F238E27FC236}">
                  <a16:creationId xmlns:a16="http://schemas.microsoft.com/office/drawing/2014/main" id="{1E55B75F-E354-CBEF-41FB-4F6E522BB873}"/>
                </a:ext>
              </a:extLst>
            </p:cNvPr>
            <p:cNvSpPr/>
            <p:nvPr/>
          </p:nvSpPr>
          <p:spPr>
            <a:xfrm>
              <a:off x="1073004" y="3694580"/>
              <a:ext cx="10631" cy="21613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24"/>
                  </a:lnTo>
                  <a:cubicBezTo>
                    <a:pt x="0" y="607"/>
                    <a:pt x="72" y="679"/>
                    <a:pt x="167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14805;p78">
              <a:extLst>
                <a:ext uri="{FF2B5EF4-FFF2-40B4-BE49-F238E27FC236}">
                  <a16:creationId xmlns:a16="http://schemas.microsoft.com/office/drawing/2014/main" id="{74D48FA8-CC40-BE9D-08AB-688A87983E15}"/>
                </a:ext>
              </a:extLst>
            </p:cNvPr>
            <p:cNvSpPr/>
            <p:nvPr/>
          </p:nvSpPr>
          <p:spPr>
            <a:xfrm>
              <a:off x="859265" y="3348175"/>
              <a:ext cx="312316" cy="293759"/>
            </a:xfrm>
            <a:custGeom>
              <a:avLst/>
              <a:gdLst/>
              <a:ahLst/>
              <a:cxnLst/>
              <a:rect l="l" t="t" r="r" b="b"/>
              <a:pathLst>
                <a:path w="9812" h="9229" extrusionOk="0">
                  <a:moveTo>
                    <a:pt x="3275" y="632"/>
                  </a:moveTo>
                  <a:cubicBezTo>
                    <a:pt x="3025" y="846"/>
                    <a:pt x="2786" y="1120"/>
                    <a:pt x="2560" y="1441"/>
                  </a:cubicBezTo>
                  <a:cubicBezTo>
                    <a:pt x="2417" y="1680"/>
                    <a:pt x="2286" y="1918"/>
                    <a:pt x="2179" y="2180"/>
                  </a:cubicBezTo>
                  <a:lnTo>
                    <a:pt x="1239" y="2180"/>
                  </a:lnTo>
                  <a:cubicBezTo>
                    <a:pt x="1762" y="1489"/>
                    <a:pt x="2453" y="941"/>
                    <a:pt x="3275" y="632"/>
                  </a:cubicBezTo>
                  <a:close/>
                  <a:moveTo>
                    <a:pt x="4703" y="346"/>
                  </a:moveTo>
                  <a:lnTo>
                    <a:pt x="4703" y="2180"/>
                  </a:lnTo>
                  <a:lnTo>
                    <a:pt x="2536" y="2180"/>
                  </a:lnTo>
                  <a:cubicBezTo>
                    <a:pt x="3036" y="1132"/>
                    <a:pt x="3810" y="429"/>
                    <a:pt x="4703" y="346"/>
                  </a:cubicBezTo>
                  <a:close/>
                  <a:moveTo>
                    <a:pt x="5049" y="346"/>
                  </a:moveTo>
                  <a:cubicBezTo>
                    <a:pt x="5942" y="418"/>
                    <a:pt x="6715" y="1120"/>
                    <a:pt x="7227" y="2180"/>
                  </a:cubicBezTo>
                  <a:lnTo>
                    <a:pt x="5049" y="2180"/>
                  </a:lnTo>
                  <a:lnTo>
                    <a:pt x="5049" y="346"/>
                  </a:lnTo>
                  <a:close/>
                  <a:moveTo>
                    <a:pt x="6489" y="644"/>
                  </a:moveTo>
                  <a:lnTo>
                    <a:pt x="6489" y="644"/>
                  </a:lnTo>
                  <a:cubicBezTo>
                    <a:pt x="7311" y="953"/>
                    <a:pt x="8013" y="1489"/>
                    <a:pt x="8525" y="2192"/>
                  </a:cubicBezTo>
                  <a:lnTo>
                    <a:pt x="7597" y="2192"/>
                  </a:lnTo>
                  <a:cubicBezTo>
                    <a:pt x="7477" y="1918"/>
                    <a:pt x="7358" y="1680"/>
                    <a:pt x="7204" y="1453"/>
                  </a:cubicBezTo>
                  <a:cubicBezTo>
                    <a:pt x="7001" y="1132"/>
                    <a:pt x="6763" y="858"/>
                    <a:pt x="6489" y="644"/>
                  </a:cubicBezTo>
                  <a:close/>
                  <a:moveTo>
                    <a:pt x="2024" y="2513"/>
                  </a:moveTo>
                  <a:cubicBezTo>
                    <a:pt x="1786" y="3192"/>
                    <a:pt x="1655" y="3930"/>
                    <a:pt x="1632" y="4716"/>
                  </a:cubicBezTo>
                  <a:lnTo>
                    <a:pt x="334" y="4716"/>
                  </a:lnTo>
                  <a:cubicBezTo>
                    <a:pt x="358" y="3918"/>
                    <a:pt x="596" y="3168"/>
                    <a:pt x="1000" y="2513"/>
                  </a:cubicBezTo>
                  <a:close/>
                  <a:moveTo>
                    <a:pt x="8751" y="2513"/>
                  </a:moveTo>
                  <a:cubicBezTo>
                    <a:pt x="9156" y="3156"/>
                    <a:pt x="9394" y="3918"/>
                    <a:pt x="9430" y="4716"/>
                  </a:cubicBezTo>
                  <a:lnTo>
                    <a:pt x="8132" y="4716"/>
                  </a:lnTo>
                  <a:cubicBezTo>
                    <a:pt x="8120" y="3930"/>
                    <a:pt x="7978" y="3192"/>
                    <a:pt x="7728" y="2513"/>
                  </a:cubicBezTo>
                  <a:close/>
                  <a:moveTo>
                    <a:pt x="9430" y="5049"/>
                  </a:moveTo>
                  <a:cubicBezTo>
                    <a:pt x="9394" y="5811"/>
                    <a:pt x="9192" y="6549"/>
                    <a:pt x="8799" y="7192"/>
                  </a:cubicBezTo>
                  <a:cubicBezTo>
                    <a:pt x="8787" y="7204"/>
                    <a:pt x="8775" y="7228"/>
                    <a:pt x="8751" y="7252"/>
                  </a:cubicBezTo>
                  <a:lnTo>
                    <a:pt x="7728" y="7252"/>
                  </a:lnTo>
                  <a:cubicBezTo>
                    <a:pt x="7739" y="7204"/>
                    <a:pt x="7763" y="7156"/>
                    <a:pt x="7775" y="7097"/>
                  </a:cubicBezTo>
                  <a:cubicBezTo>
                    <a:pt x="8001" y="6466"/>
                    <a:pt x="8120" y="5775"/>
                    <a:pt x="8132" y="5049"/>
                  </a:cubicBezTo>
                  <a:close/>
                  <a:moveTo>
                    <a:pt x="1632" y="5061"/>
                  </a:moveTo>
                  <a:cubicBezTo>
                    <a:pt x="1655" y="5775"/>
                    <a:pt x="1762" y="6466"/>
                    <a:pt x="1989" y="7121"/>
                  </a:cubicBezTo>
                  <a:cubicBezTo>
                    <a:pt x="2001" y="7156"/>
                    <a:pt x="2013" y="7216"/>
                    <a:pt x="2024" y="7264"/>
                  </a:cubicBezTo>
                  <a:lnTo>
                    <a:pt x="989" y="7264"/>
                  </a:lnTo>
                  <a:cubicBezTo>
                    <a:pt x="584" y="6609"/>
                    <a:pt x="358" y="5847"/>
                    <a:pt x="334" y="5061"/>
                  </a:cubicBezTo>
                  <a:close/>
                  <a:moveTo>
                    <a:pt x="4882" y="1"/>
                  </a:moveTo>
                  <a:cubicBezTo>
                    <a:pt x="3572" y="1"/>
                    <a:pt x="2358" y="513"/>
                    <a:pt x="1429" y="1430"/>
                  </a:cubicBezTo>
                  <a:cubicBezTo>
                    <a:pt x="512" y="2358"/>
                    <a:pt x="0" y="3573"/>
                    <a:pt x="0" y="4882"/>
                  </a:cubicBezTo>
                  <a:cubicBezTo>
                    <a:pt x="0" y="6716"/>
                    <a:pt x="1012" y="8371"/>
                    <a:pt x="2644" y="9216"/>
                  </a:cubicBezTo>
                  <a:cubicBezTo>
                    <a:pt x="2667" y="9228"/>
                    <a:pt x="2679" y="9228"/>
                    <a:pt x="2715" y="9228"/>
                  </a:cubicBezTo>
                  <a:cubicBezTo>
                    <a:pt x="2775" y="9228"/>
                    <a:pt x="2834" y="9204"/>
                    <a:pt x="2858" y="9145"/>
                  </a:cubicBezTo>
                  <a:cubicBezTo>
                    <a:pt x="2905" y="9050"/>
                    <a:pt x="2882" y="8966"/>
                    <a:pt x="2786" y="8919"/>
                  </a:cubicBezTo>
                  <a:cubicBezTo>
                    <a:pt x="2167" y="8585"/>
                    <a:pt x="1643" y="8133"/>
                    <a:pt x="1239" y="7597"/>
                  </a:cubicBezTo>
                  <a:lnTo>
                    <a:pt x="2179" y="7597"/>
                  </a:lnTo>
                  <a:cubicBezTo>
                    <a:pt x="2382" y="8049"/>
                    <a:pt x="2644" y="8466"/>
                    <a:pt x="2941" y="8800"/>
                  </a:cubicBezTo>
                  <a:cubicBezTo>
                    <a:pt x="2972" y="8837"/>
                    <a:pt x="3013" y="8855"/>
                    <a:pt x="3057" y="8855"/>
                  </a:cubicBezTo>
                  <a:cubicBezTo>
                    <a:pt x="3097" y="8855"/>
                    <a:pt x="3140" y="8840"/>
                    <a:pt x="3179" y="8811"/>
                  </a:cubicBezTo>
                  <a:cubicBezTo>
                    <a:pt x="3251" y="8752"/>
                    <a:pt x="3251" y="8645"/>
                    <a:pt x="3191" y="8573"/>
                  </a:cubicBezTo>
                  <a:cubicBezTo>
                    <a:pt x="2941" y="8288"/>
                    <a:pt x="2727" y="7966"/>
                    <a:pt x="2548" y="7597"/>
                  </a:cubicBezTo>
                  <a:cubicBezTo>
                    <a:pt x="2644" y="7573"/>
                    <a:pt x="2703" y="7514"/>
                    <a:pt x="2703" y="7430"/>
                  </a:cubicBezTo>
                  <a:cubicBezTo>
                    <a:pt x="2703" y="7335"/>
                    <a:pt x="2620" y="7264"/>
                    <a:pt x="2536" y="7264"/>
                  </a:cubicBezTo>
                  <a:lnTo>
                    <a:pt x="2417" y="7264"/>
                  </a:lnTo>
                  <a:cubicBezTo>
                    <a:pt x="2167" y="6609"/>
                    <a:pt x="2001" y="5847"/>
                    <a:pt x="1977" y="5061"/>
                  </a:cubicBezTo>
                  <a:lnTo>
                    <a:pt x="2179" y="5061"/>
                  </a:lnTo>
                  <a:cubicBezTo>
                    <a:pt x="2263" y="5061"/>
                    <a:pt x="2346" y="4990"/>
                    <a:pt x="2346" y="4894"/>
                  </a:cubicBezTo>
                  <a:cubicBezTo>
                    <a:pt x="2346" y="4811"/>
                    <a:pt x="2263" y="4740"/>
                    <a:pt x="2179" y="4740"/>
                  </a:cubicBezTo>
                  <a:lnTo>
                    <a:pt x="1977" y="4740"/>
                  </a:lnTo>
                  <a:cubicBezTo>
                    <a:pt x="2001" y="3930"/>
                    <a:pt x="2155" y="3192"/>
                    <a:pt x="2417" y="2537"/>
                  </a:cubicBezTo>
                  <a:lnTo>
                    <a:pt x="4739" y="2537"/>
                  </a:lnTo>
                  <a:lnTo>
                    <a:pt x="4739" y="2906"/>
                  </a:lnTo>
                  <a:cubicBezTo>
                    <a:pt x="4739" y="2989"/>
                    <a:pt x="4810" y="3073"/>
                    <a:pt x="4894" y="3073"/>
                  </a:cubicBezTo>
                  <a:cubicBezTo>
                    <a:pt x="4989" y="3073"/>
                    <a:pt x="5061" y="2989"/>
                    <a:pt x="5061" y="2906"/>
                  </a:cubicBezTo>
                  <a:lnTo>
                    <a:pt x="5061" y="2537"/>
                  </a:lnTo>
                  <a:lnTo>
                    <a:pt x="7382" y="2537"/>
                  </a:lnTo>
                  <a:cubicBezTo>
                    <a:pt x="7632" y="3168"/>
                    <a:pt x="7787" y="3930"/>
                    <a:pt x="7811" y="4740"/>
                  </a:cubicBezTo>
                  <a:lnTo>
                    <a:pt x="7620" y="4740"/>
                  </a:lnTo>
                  <a:cubicBezTo>
                    <a:pt x="7537" y="4740"/>
                    <a:pt x="7454" y="4811"/>
                    <a:pt x="7454" y="4894"/>
                  </a:cubicBezTo>
                  <a:cubicBezTo>
                    <a:pt x="7454" y="4990"/>
                    <a:pt x="7537" y="5061"/>
                    <a:pt x="7620" y="5061"/>
                  </a:cubicBezTo>
                  <a:lnTo>
                    <a:pt x="7811" y="5061"/>
                  </a:lnTo>
                  <a:cubicBezTo>
                    <a:pt x="7799" y="5847"/>
                    <a:pt x="7656" y="6609"/>
                    <a:pt x="7382" y="7264"/>
                  </a:cubicBezTo>
                  <a:lnTo>
                    <a:pt x="7263" y="7264"/>
                  </a:lnTo>
                  <a:cubicBezTo>
                    <a:pt x="7180" y="7264"/>
                    <a:pt x="7096" y="7335"/>
                    <a:pt x="7096" y="7430"/>
                  </a:cubicBezTo>
                  <a:cubicBezTo>
                    <a:pt x="7096" y="7514"/>
                    <a:pt x="7156" y="7597"/>
                    <a:pt x="7251" y="7597"/>
                  </a:cubicBezTo>
                  <a:cubicBezTo>
                    <a:pt x="7073" y="7966"/>
                    <a:pt x="6846" y="8311"/>
                    <a:pt x="6608" y="8573"/>
                  </a:cubicBezTo>
                  <a:cubicBezTo>
                    <a:pt x="6549" y="8645"/>
                    <a:pt x="6549" y="8752"/>
                    <a:pt x="6620" y="8811"/>
                  </a:cubicBezTo>
                  <a:cubicBezTo>
                    <a:pt x="6656" y="8847"/>
                    <a:pt x="6704" y="8859"/>
                    <a:pt x="6739" y="8859"/>
                  </a:cubicBezTo>
                  <a:cubicBezTo>
                    <a:pt x="6787" y="8859"/>
                    <a:pt x="6835" y="8847"/>
                    <a:pt x="6882" y="8800"/>
                  </a:cubicBezTo>
                  <a:cubicBezTo>
                    <a:pt x="7180" y="8466"/>
                    <a:pt x="7442" y="8049"/>
                    <a:pt x="7632" y="7597"/>
                  </a:cubicBezTo>
                  <a:lnTo>
                    <a:pt x="8573" y="7597"/>
                  </a:lnTo>
                  <a:cubicBezTo>
                    <a:pt x="8204" y="8085"/>
                    <a:pt x="7739" y="8514"/>
                    <a:pt x="7192" y="8823"/>
                  </a:cubicBezTo>
                  <a:cubicBezTo>
                    <a:pt x="7120" y="8871"/>
                    <a:pt x="7085" y="8978"/>
                    <a:pt x="7132" y="9061"/>
                  </a:cubicBezTo>
                  <a:cubicBezTo>
                    <a:pt x="7163" y="9116"/>
                    <a:pt x="7215" y="9145"/>
                    <a:pt x="7274" y="9145"/>
                  </a:cubicBezTo>
                  <a:cubicBezTo>
                    <a:pt x="7305" y="9145"/>
                    <a:pt x="7338" y="9137"/>
                    <a:pt x="7370" y="9121"/>
                  </a:cubicBezTo>
                  <a:cubicBezTo>
                    <a:pt x="8097" y="8704"/>
                    <a:pt x="8704" y="8097"/>
                    <a:pt x="9144" y="7371"/>
                  </a:cubicBezTo>
                  <a:cubicBezTo>
                    <a:pt x="9585" y="6621"/>
                    <a:pt x="9811" y="5763"/>
                    <a:pt x="9811" y="4894"/>
                  </a:cubicBezTo>
                  <a:cubicBezTo>
                    <a:pt x="9763" y="3585"/>
                    <a:pt x="9263" y="2346"/>
                    <a:pt x="8335" y="1430"/>
                  </a:cubicBezTo>
                  <a:cubicBezTo>
                    <a:pt x="7418" y="513"/>
                    <a:pt x="6192" y="1"/>
                    <a:pt x="4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9" name="Google Shape;14806;p78">
            <a:extLst>
              <a:ext uri="{FF2B5EF4-FFF2-40B4-BE49-F238E27FC236}">
                <a16:creationId xmlns:a16="http://schemas.microsoft.com/office/drawing/2014/main" id="{1FBB9B56-798F-BB69-BE2A-3E7D5AB137CA}"/>
              </a:ext>
            </a:extLst>
          </p:cNvPr>
          <p:cNvSpPr/>
          <p:nvPr/>
        </p:nvSpPr>
        <p:spPr>
          <a:xfrm>
            <a:off x="2802999" y="4491179"/>
            <a:ext cx="523725" cy="435176"/>
          </a:xfrm>
          <a:custGeom>
            <a:avLst/>
            <a:gdLst/>
            <a:ahLst/>
            <a:cxnLst/>
            <a:rect l="l" t="t" r="r" b="b"/>
            <a:pathLst>
              <a:path w="11693" h="9716" extrusionOk="0">
                <a:moveTo>
                  <a:pt x="2906" y="346"/>
                </a:moveTo>
                <a:cubicBezTo>
                  <a:pt x="3120" y="346"/>
                  <a:pt x="3287" y="524"/>
                  <a:pt x="3287" y="727"/>
                </a:cubicBezTo>
                <a:lnTo>
                  <a:pt x="3287" y="1096"/>
                </a:lnTo>
                <a:cubicBezTo>
                  <a:pt x="3299" y="1429"/>
                  <a:pt x="3049" y="1679"/>
                  <a:pt x="2727" y="1679"/>
                </a:cubicBezTo>
                <a:cubicBezTo>
                  <a:pt x="2406" y="1679"/>
                  <a:pt x="2144" y="1429"/>
                  <a:pt x="2144" y="1096"/>
                </a:cubicBezTo>
                <a:lnTo>
                  <a:pt x="2144" y="727"/>
                </a:lnTo>
                <a:cubicBezTo>
                  <a:pt x="2144" y="500"/>
                  <a:pt x="2322" y="346"/>
                  <a:pt x="2525" y="346"/>
                </a:cubicBezTo>
                <a:close/>
                <a:moveTo>
                  <a:pt x="5894" y="346"/>
                </a:moveTo>
                <a:cubicBezTo>
                  <a:pt x="6120" y="346"/>
                  <a:pt x="6275" y="524"/>
                  <a:pt x="6275" y="727"/>
                </a:cubicBezTo>
                <a:lnTo>
                  <a:pt x="6275" y="1096"/>
                </a:lnTo>
                <a:cubicBezTo>
                  <a:pt x="6299" y="1429"/>
                  <a:pt x="6037" y="1679"/>
                  <a:pt x="5716" y="1679"/>
                </a:cubicBezTo>
                <a:cubicBezTo>
                  <a:pt x="5406" y="1679"/>
                  <a:pt x="5132" y="1429"/>
                  <a:pt x="5132" y="1096"/>
                </a:cubicBezTo>
                <a:lnTo>
                  <a:pt x="5132" y="727"/>
                </a:lnTo>
                <a:cubicBezTo>
                  <a:pt x="5132" y="500"/>
                  <a:pt x="5311" y="346"/>
                  <a:pt x="5525" y="346"/>
                </a:cubicBezTo>
                <a:close/>
                <a:moveTo>
                  <a:pt x="8895" y="346"/>
                </a:moveTo>
                <a:cubicBezTo>
                  <a:pt x="9121" y="346"/>
                  <a:pt x="9287" y="524"/>
                  <a:pt x="9287" y="727"/>
                </a:cubicBezTo>
                <a:lnTo>
                  <a:pt x="9287" y="1096"/>
                </a:lnTo>
                <a:cubicBezTo>
                  <a:pt x="9299" y="1429"/>
                  <a:pt x="9026" y="1679"/>
                  <a:pt x="8716" y="1679"/>
                </a:cubicBezTo>
                <a:cubicBezTo>
                  <a:pt x="8406" y="1679"/>
                  <a:pt x="8144" y="1429"/>
                  <a:pt x="8144" y="1096"/>
                </a:cubicBezTo>
                <a:lnTo>
                  <a:pt x="8144" y="727"/>
                </a:lnTo>
                <a:cubicBezTo>
                  <a:pt x="8144" y="500"/>
                  <a:pt x="8323" y="346"/>
                  <a:pt x="8525" y="346"/>
                </a:cubicBezTo>
                <a:close/>
                <a:moveTo>
                  <a:pt x="2930" y="2036"/>
                </a:moveTo>
                <a:lnTo>
                  <a:pt x="2930" y="2120"/>
                </a:lnTo>
                <a:cubicBezTo>
                  <a:pt x="2930" y="2179"/>
                  <a:pt x="2941" y="2263"/>
                  <a:pt x="2977" y="2310"/>
                </a:cubicBezTo>
                <a:lnTo>
                  <a:pt x="2739" y="2548"/>
                </a:lnTo>
                <a:lnTo>
                  <a:pt x="2703" y="2548"/>
                </a:lnTo>
                <a:lnTo>
                  <a:pt x="2465" y="2310"/>
                </a:lnTo>
                <a:cubicBezTo>
                  <a:pt x="2501" y="2251"/>
                  <a:pt x="2513" y="2191"/>
                  <a:pt x="2513" y="2120"/>
                </a:cubicBezTo>
                <a:lnTo>
                  <a:pt x="2513" y="2036"/>
                </a:lnTo>
                <a:close/>
                <a:moveTo>
                  <a:pt x="5918" y="2036"/>
                </a:moveTo>
                <a:lnTo>
                  <a:pt x="5918" y="2120"/>
                </a:lnTo>
                <a:cubicBezTo>
                  <a:pt x="5918" y="2179"/>
                  <a:pt x="5942" y="2263"/>
                  <a:pt x="5966" y="2310"/>
                </a:cubicBezTo>
                <a:lnTo>
                  <a:pt x="5728" y="2548"/>
                </a:lnTo>
                <a:lnTo>
                  <a:pt x="5704" y="2548"/>
                </a:lnTo>
                <a:lnTo>
                  <a:pt x="5466" y="2310"/>
                </a:lnTo>
                <a:cubicBezTo>
                  <a:pt x="5489" y="2251"/>
                  <a:pt x="5501" y="2191"/>
                  <a:pt x="5501" y="2120"/>
                </a:cubicBezTo>
                <a:lnTo>
                  <a:pt x="5501" y="2036"/>
                </a:lnTo>
                <a:close/>
                <a:moveTo>
                  <a:pt x="8930" y="2036"/>
                </a:moveTo>
                <a:lnTo>
                  <a:pt x="8930" y="2120"/>
                </a:lnTo>
                <a:cubicBezTo>
                  <a:pt x="8930" y="2179"/>
                  <a:pt x="8942" y="2263"/>
                  <a:pt x="8966" y="2310"/>
                </a:cubicBezTo>
                <a:lnTo>
                  <a:pt x="8728" y="2548"/>
                </a:lnTo>
                <a:lnTo>
                  <a:pt x="8704" y="2548"/>
                </a:lnTo>
                <a:lnTo>
                  <a:pt x="8466" y="2310"/>
                </a:lnTo>
                <a:cubicBezTo>
                  <a:pt x="8490" y="2251"/>
                  <a:pt x="8514" y="2191"/>
                  <a:pt x="8514" y="2120"/>
                </a:cubicBezTo>
                <a:lnTo>
                  <a:pt x="8514" y="2036"/>
                </a:lnTo>
                <a:close/>
                <a:moveTo>
                  <a:pt x="1394" y="3525"/>
                </a:moveTo>
                <a:cubicBezTo>
                  <a:pt x="1620" y="3525"/>
                  <a:pt x="1798" y="3703"/>
                  <a:pt x="1798" y="3918"/>
                </a:cubicBezTo>
                <a:lnTo>
                  <a:pt x="1798" y="4287"/>
                </a:lnTo>
                <a:cubicBezTo>
                  <a:pt x="1798" y="4596"/>
                  <a:pt x="1548" y="4870"/>
                  <a:pt x="1215" y="4870"/>
                </a:cubicBezTo>
                <a:cubicBezTo>
                  <a:pt x="905" y="4870"/>
                  <a:pt x="644" y="4608"/>
                  <a:pt x="644" y="4287"/>
                </a:cubicBezTo>
                <a:lnTo>
                  <a:pt x="644" y="3918"/>
                </a:lnTo>
                <a:cubicBezTo>
                  <a:pt x="644" y="3691"/>
                  <a:pt x="822" y="3525"/>
                  <a:pt x="1025" y="3525"/>
                </a:cubicBezTo>
                <a:close/>
                <a:moveTo>
                  <a:pt x="4406" y="3525"/>
                </a:moveTo>
                <a:cubicBezTo>
                  <a:pt x="4632" y="3525"/>
                  <a:pt x="4811" y="3703"/>
                  <a:pt x="4811" y="3918"/>
                </a:cubicBezTo>
                <a:lnTo>
                  <a:pt x="4811" y="4287"/>
                </a:lnTo>
                <a:cubicBezTo>
                  <a:pt x="4811" y="4596"/>
                  <a:pt x="4549" y="4870"/>
                  <a:pt x="4227" y="4870"/>
                </a:cubicBezTo>
                <a:cubicBezTo>
                  <a:pt x="3918" y="4870"/>
                  <a:pt x="3644" y="4608"/>
                  <a:pt x="3644" y="4287"/>
                </a:cubicBezTo>
                <a:lnTo>
                  <a:pt x="3644" y="3918"/>
                </a:lnTo>
                <a:cubicBezTo>
                  <a:pt x="3644" y="3691"/>
                  <a:pt x="3823" y="3525"/>
                  <a:pt x="4037" y="3525"/>
                </a:cubicBezTo>
                <a:close/>
                <a:moveTo>
                  <a:pt x="7394" y="3525"/>
                </a:moveTo>
                <a:cubicBezTo>
                  <a:pt x="7621" y="3525"/>
                  <a:pt x="7799" y="3703"/>
                  <a:pt x="7799" y="3918"/>
                </a:cubicBezTo>
                <a:lnTo>
                  <a:pt x="7799" y="4287"/>
                </a:lnTo>
                <a:cubicBezTo>
                  <a:pt x="7799" y="4596"/>
                  <a:pt x="7537" y="4870"/>
                  <a:pt x="7216" y="4870"/>
                </a:cubicBezTo>
                <a:cubicBezTo>
                  <a:pt x="6906" y="4870"/>
                  <a:pt x="6632" y="4608"/>
                  <a:pt x="6632" y="4287"/>
                </a:cubicBezTo>
                <a:lnTo>
                  <a:pt x="6632" y="3918"/>
                </a:lnTo>
                <a:cubicBezTo>
                  <a:pt x="6632" y="3691"/>
                  <a:pt x="6811" y="3525"/>
                  <a:pt x="7025" y="3525"/>
                </a:cubicBezTo>
                <a:close/>
                <a:moveTo>
                  <a:pt x="10407" y="3525"/>
                </a:moveTo>
                <a:cubicBezTo>
                  <a:pt x="10621" y="3525"/>
                  <a:pt x="10788" y="3703"/>
                  <a:pt x="10788" y="3918"/>
                </a:cubicBezTo>
                <a:lnTo>
                  <a:pt x="10788" y="4287"/>
                </a:lnTo>
                <a:cubicBezTo>
                  <a:pt x="10800" y="4608"/>
                  <a:pt x="10538" y="4870"/>
                  <a:pt x="10216" y="4870"/>
                </a:cubicBezTo>
                <a:cubicBezTo>
                  <a:pt x="9907" y="4870"/>
                  <a:pt x="9645" y="4608"/>
                  <a:pt x="9645" y="4287"/>
                </a:cubicBezTo>
                <a:lnTo>
                  <a:pt x="9645" y="3918"/>
                </a:lnTo>
                <a:cubicBezTo>
                  <a:pt x="9645" y="3691"/>
                  <a:pt x="9823" y="3525"/>
                  <a:pt x="10026" y="3525"/>
                </a:cubicBezTo>
                <a:close/>
                <a:moveTo>
                  <a:pt x="1429" y="5215"/>
                </a:moveTo>
                <a:lnTo>
                  <a:pt x="1429" y="5311"/>
                </a:lnTo>
                <a:cubicBezTo>
                  <a:pt x="1429" y="5370"/>
                  <a:pt x="1441" y="5442"/>
                  <a:pt x="1477" y="5489"/>
                </a:cubicBezTo>
                <a:lnTo>
                  <a:pt x="1239" y="5727"/>
                </a:lnTo>
                <a:lnTo>
                  <a:pt x="1203" y="5727"/>
                </a:lnTo>
                <a:lnTo>
                  <a:pt x="965" y="5489"/>
                </a:lnTo>
                <a:cubicBezTo>
                  <a:pt x="989" y="5430"/>
                  <a:pt x="1013" y="5370"/>
                  <a:pt x="1013" y="5311"/>
                </a:cubicBezTo>
                <a:lnTo>
                  <a:pt x="1013" y="5215"/>
                </a:lnTo>
                <a:close/>
                <a:moveTo>
                  <a:pt x="4430" y="5215"/>
                </a:moveTo>
                <a:lnTo>
                  <a:pt x="4430" y="5311"/>
                </a:lnTo>
                <a:cubicBezTo>
                  <a:pt x="4430" y="5370"/>
                  <a:pt x="4454" y="5442"/>
                  <a:pt x="4477" y="5489"/>
                </a:cubicBezTo>
                <a:lnTo>
                  <a:pt x="4239" y="5727"/>
                </a:lnTo>
                <a:lnTo>
                  <a:pt x="4215" y="5727"/>
                </a:lnTo>
                <a:lnTo>
                  <a:pt x="3977" y="5489"/>
                </a:lnTo>
                <a:cubicBezTo>
                  <a:pt x="4001" y="5430"/>
                  <a:pt x="4013" y="5370"/>
                  <a:pt x="4013" y="5311"/>
                </a:cubicBezTo>
                <a:lnTo>
                  <a:pt x="4013" y="5215"/>
                </a:lnTo>
                <a:close/>
                <a:moveTo>
                  <a:pt x="7418" y="5215"/>
                </a:moveTo>
                <a:lnTo>
                  <a:pt x="7418" y="5311"/>
                </a:lnTo>
                <a:cubicBezTo>
                  <a:pt x="7418" y="5370"/>
                  <a:pt x="7442" y="5442"/>
                  <a:pt x="7466" y="5489"/>
                </a:cubicBezTo>
                <a:lnTo>
                  <a:pt x="7228" y="5727"/>
                </a:lnTo>
                <a:lnTo>
                  <a:pt x="7204" y="5727"/>
                </a:lnTo>
                <a:lnTo>
                  <a:pt x="6966" y="5489"/>
                </a:lnTo>
                <a:cubicBezTo>
                  <a:pt x="6990" y="5430"/>
                  <a:pt x="7001" y="5370"/>
                  <a:pt x="7001" y="5311"/>
                </a:cubicBezTo>
                <a:lnTo>
                  <a:pt x="7001" y="5215"/>
                </a:lnTo>
                <a:close/>
                <a:moveTo>
                  <a:pt x="10419" y="5215"/>
                </a:moveTo>
                <a:lnTo>
                  <a:pt x="10419" y="5311"/>
                </a:lnTo>
                <a:cubicBezTo>
                  <a:pt x="10419" y="5370"/>
                  <a:pt x="10430" y="5442"/>
                  <a:pt x="10454" y="5489"/>
                </a:cubicBezTo>
                <a:lnTo>
                  <a:pt x="10216" y="5727"/>
                </a:lnTo>
                <a:lnTo>
                  <a:pt x="10192" y="5727"/>
                </a:lnTo>
                <a:lnTo>
                  <a:pt x="9954" y="5489"/>
                </a:lnTo>
                <a:cubicBezTo>
                  <a:pt x="9978" y="5430"/>
                  <a:pt x="10002" y="5370"/>
                  <a:pt x="10002" y="5311"/>
                </a:cubicBezTo>
                <a:lnTo>
                  <a:pt x="10002" y="5215"/>
                </a:lnTo>
                <a:close/>
                <a:moveTo>
                  <a:pt x="2584" y="0"/>
                </a:moveTo>
                <a:cubicBezTo>
                  <a:pt x="2191" y="0"/>
                  <a:pt x="1858" y="322"/>
                  <a:pt x="1858" y="727"/>
                </a:cubicBezTo>
                <a:lnTo>
                  <a:pt x="1858" y="1096"/>
                </a:lnTo>
                <a:cubicBezTo>
                  <a:pt x="1858" y="1393"/>
                  <a:pt x="2013" y="1667"/>
                  <a:pt x="2227" y="1846"/>
                </a:cubicBezTo>
                <a:lnTo>
                  <a:pt x="2227" y="2108"/>
                </a:lnTo>
                <a:cubicBezTo>
                  <a:pt x="2227" y="2108"/>
                  <a:pt x="2227" y="2132"/>
                  <a:pt x="2215" y="2132"/>
                </a:cubicBezTo>
                <a:lnTo>
                  <a:pt x="1787" y="2346"/>
                </a:lnTo>
                <a:cubicBezTo>
                  <a:pt x="1608" y="2441"/>
                  <a:pt x="1489" y="2632"/>
                  <a:pt x="1489" y="2846"/>
                </a:cubicBezTo>
                <a:lnTo>
                  <a:pt x="1489" y="3179"/>
                </a:lnTo>
                <a:lnTo>
                  <a:pt x="1096" y="3179"/>
                </a:lnTo>
                <a:cubicBezTo>
                  <a:pt x="703" y="3179"/>
                  <a:pt x="370" y="3513"/>
                  <a:pt x="370" y="3918"/>
                </a:cubicBezTo>
                <a:lnTo>
                  <a:pt x="370" y="4287"/>
                </a:lnTo>
                <a:cubicBezTo>
                  <a:pt x="370" y="4584"/>
                  <a:pt x="524" y="4846"/>
                  <a:pt x="739" y="5025"/>
                </a:cubicBezTo>
                <a:lnTo>
                  <a:pt x="739" y="5299"/>
                </a:lnTo>
                <a:cubicBezTo>
                  <a:pt x="739" y="5299"/>
                  <a:pt x="739" y="5311"/>
                  <a:pt x="727" y="5311"/>
                </a:cubicBezTo>
                <a:lnTo>
                  <a:pt x="298" y="5537"/>
                </a:lnTo>
                <a:cubicBezTo>
                  <a:pt x="120" y="5620"/>
                  <a:pt x="1" y="5823"/>
                  <a:pt x="1" y="6025"/>
                </a:cubicBezTo>
                <a:lnTo>
                  <a:pt x="1" y="7870"/>
                </a:lnTo>
                <a:cubicBezTo>
                  <a:pt x="1" y="8025"/>
                  <a:pt x="48" y="8156"/>
                  <a:pt x="120" y="8275"/>
                </a:cubicBezTo>
                <a:lnTo>
                  <a:pt x="298" y="8561"/>
                </a:lnTo>
                <a:cubicBezTo>
                  <a:pt x="346" y="8621"/>
                  <a:pt x="358" y="8692"/>
                  <a:pt x="358" y="8775"/>
                </a:cubicBezTo>
                <a:lnTo>
                  <a:pt x="358" y="9549"/>
                </a:lnTo>
                <a:cubicBezTo>
                  <a:pt x="358" y="9644"/>
                  <a:pt x="429" y="9716"/>
                  <a:pt x="524" y="9716"/>
                </a:cubicBezTo>
                <a:cubicBezTo>
                  <a:pt x="608" y="9716"/>
                  <a:pt x="679" y="9644"/>
                  <a:pt x="679" y="9549"/>
                </a:cubicBezTo>
                <a:lnTo>
                  <a:pt x="679" y="8775"/>
                </a:lnTo>
                <a:cubicBezTo>
                  <a:pt x="679" y="8632"/>
                  <a:pt x="644" y="8501"/>
                  <a:pt x="560" y="8371"/>
                </a:cubicBezTo>
                <a:lnTo>
                  <a:pt x="382" y="8097"/>
                </a:lnTo>
                <a:cubicBezTo>
                  <a:pt x="346" y="8037"/>
                  <a:pt x="322" y="7966"/>
                  <a:pt x="322" y="7870"/>
                </a:cubicBezTo>
                <a:lnTo>
                  <a:pt x="322" y="6025"/>
                </a:lnTo>
                <a:cubicBezTo>
                  <a:pt x="322" y="5954"/>
                  <a:pt x="370" y="5882"/>
                  <a:pt x="441" y="5846"/>
                </a:cubicBezTo>
                <a:lnTo>
                  <a:pt x="763" y="5692"/>
                </a:lnTo>
                <a:lnTo>
                  <a:pt x="1036" y="5977"/>
                </a:lnTo>
                <a:cubicBezTo>
                  <a:pt x="1120" y="6049"/>
                  <a:pt x="1203" y="6085"/>
                  <a:pt x="1298" y="6085"/>
                </a:cubicBezTo>
                <a:cubicBezTo>
                  <a:pt x="1382" y="6085"/>
                  <a:pt x="1477" y="6049"/>
                  <a:pt x="1548" y="5977"/>
                </a:cubicBezTo>
                <a:lnTo>
                  <a:pt x="1834" y="5692"/>
                </a:lnTo>
                <a:lnTo>
                  <a:pt x="2144" y="5846"/>
                </a:lnTo>
                <a:cubicBezTo>
                  <a:pt x="2215" y="5882"/>
                  <a:pt x="2263" y="5954"/>
                  <a:pt x="2263" y="6025"/>
                </a:cubicBezTo>
                <a:lnTo>
                  <a:pt x="2263" y="7870"/>
                </a:lnTo>
                <a:cubicBezTo>
                  <a:pt x="2263" y="7942"/>
                  <a:pt x="2227" y="8025"/>
                  <a:pt x="2203" y="8097"/>
                </a:cubicBezTo>
                <a:lnTo>
                  <a:pt x="2025" y="8371"/>
                </a:lnTo>
                <a:cubicBezTo>
                  <a:pt x="1953" y="8490"/>
                  <a:pt x="1906" y="8644"/>
                  <a:pt x="1906" y="8775"/>
                </a:cubicBezTo>
                <a:lnTo>
                  <a:pt x="1906" y="9549"/>
                </a:lnTo>
                <a:cubicBezTo>
                  <a:pt x="1906" y="9644"/>
                  <a:pt x="1977" y="9716"/>
                  <a:pt x="2072" y="9716"/>
                </a:cubicBezTo>
                <a:cubicBezTo>
                  <a:pt x="2156" y="9716"/>
                  <a:pt x="2227" y="9644"/>
                  <a:pt x="2227" y="9549"/>
                </a:cubicBezTo>
                <a:lnTo>
                  <a:pt x="2227" y="8775"/>
                </a:lnTo>
                <a:cubicBezTo>
                  <a:pt x="2227" y="8704"/>
                  <a:pt x="2263" y="8632"/>
                  <a:pt x="2287" y="8561"/>
                </a:cubicBezTo>
                <a:lnTo>
                  <a:pt x="2465" y="8275"/>
                </a:lnTo>
                <a:cubicBezTo>
                  <a:pt x="2549" y="8156"/>
                  <a:pt x="2584" y="8001"/>
                  <a:pt x="2584" y="7870"/>
                </a:cubicBezTo>
                <a:lnTo>
                  <a:pt x="2584" y="6025"/>
                </a:lnTo>
                <a:cubicBezTo>
                  <a:pt x="2584" y="5823"/>
                  <a:pt x="2465" y="5644"/>
                  <a:pt x="2287" y="5537"/>
                </a:cubicBezTo>
                <a:lnTo>
                  <a:pt x="1858" y="5311"/>
                </a:lnTo>
                <a:lnTo>
                  <a:pt x="1846" y="5299"/>
                </a:lnTo>
                <a:lnTo>
                  <a:pt x="1846" y="5025"/>
                </a:lnTo>
                <a:cubicBezTo>
                  <a:pt x="2072" y="4870"/>
                  <a:pt x="2215" y="4596"/>
                  <a:pt x="2215" y="4287"/>
                </a:cubicBezTo>
                <a:lnTo>
                  <a:pt x="2215" y="3918"/>
                </a:lnTo>
                <a:cubicBezTo>
                  <a:pt x="2215" y="3644"/>
                  <a:pt x="2072" y="3406"/>
                  <a:pt x="1846" y="3275"/>
                </a:cubicBezTo>
                <a:lnTo>
                  <a:pt x="1846" y="2822"/>
                </a:lnTo>
                <a:cubicBezTo>
                  <a:pt x="1846" y="2751"/>
                  <a:pt x="1894" y="2679"/>
                  <a:pt x="1965" y="2644"/>
                </a:cubicBezTo>
                <a:lnTo>
                  <a:pt x="2275" y="2501"/>
                </a:lnTo>
                <a:lnTo>
                  <a:pt x="2560" y="2786"/>
                </a:lnTo>
                <a:cubicBezTo>
                  <a:pt x="2632" y="2858"/>
                  <a:pt x="2727" y="2882"/>
                  <a:pt x="2810" y="2882"/>
                </a:cubicBezTo>
                <a:cubicBezTo>
                  <a:pt x="2906" y="2882"/>
                  <a:pt x="2989" y="2858"/>
                  <a:pt x="3061" y="2786"/>
                </a:cubicBezTo>
                <a:lnTo>
                  <a:pt x="3346" y="2501"/>
                </a:lnTo>
                <a:lnTo>
                  <a:pt x="3656" y="2644"/>
                </a:lnTo>
                <a:cubicBezTo>
                  <a:pt x="3739" y="2679"/>
                  <a:pt x="3775" y="2751"/>
                  <a:pt x="3775" y="2822"/>
                </a:cubicBezTo>
                <a:lnTo>
                  <a:pt x="3775" y="3275"/>
                </a:lnTo>
                <a:cubicBezTo>
                  <a:pt x="3561" y="3394"/>
                  <a:pt x="3406" y="3632"/>
                  <a:pt x="3406" y="3918"/>
                </a:cubicBezTo>
                <a:lnTo>
                  <a:pt x="3406" y="4287"/>
                </a:lnTo>
                <a:cubicBezTo>
                  <a:pt x="3406" y="4584"/>
                  <a:pt x="3561" y="4846"/>
                  <a:pt x="3775" y="5025"/>
                </a:cubicBezTo>
                <a:lnTo>
                  <a:pt x="3775" y="5299"/>
                </a:lnTo>
                <a:cubicBezTo>
                  <a:pt x="3775" y="5299"/>
                  <a:pt x="3775" y="5311"/>
                  <a:pt x="3763" y="5311"/>
                </a:cubicBezTo>
                <a:lnTo>
                  <a:pt x="3334" y="5537"/>
                </a:lnTo>
                <a:cubicBezTo>
                  <a:pt x="3156" y="5620"/>
                  <a:pt x="3037" y="5823"/>
                  <a:pt x="3037" y="6025"/>
                </a:cubicBezTo>
                <a:lnTo>
                  <a:pt x="3037" y="7870"/>
                </a:lnTo>
                <a:cubicBezTo>
                  <a:pt x="3037" y="8025"/>
                  <a:pt x="3084" y="8156"/>
                  <a:pt x="3156" y="8275"/>
                </a:cubicBezTo>
                <a:lnTo>
                  <a:pt x="3334" y="8561"/>
                </a:lnTo>
                <a:cubicBezTo>
                  <a:pt x="3382" y="8621"/>
                  <a:pt x="3394" y="8692"/>
                  <a:pt x="3394" y="8775"/>
                </a:cubicBezTo>
                <a:lnTo>
                  <a:pt x="3394" y="9549"/>
                </a:lnTo>
                <a:cubicBezTo>
                  <a:pt x="3394" y="9644"/>
                  <a:pt x="3465" y="9716"/>
                  <a:pt x="3561" y="9716"/>
                </a:cubicBezTo>
                <a:cubicBezTo>
                  <a:pt x="3644" y="9716"/>
                  <a:pt x="3715" y="9644"/>
                  <a:pt x="3715" y="9549"/>
                </a:cubicBezTo>
                <a:lnTo>
                  <a:pt x="3715" y="8775"/>
                </a:lnTo>
                <a:cubicBezTo>
                  <a:pt x="3715" y="8632"/>
                  <a:pt x="3680" y="8501"/>
                  <a:pt x="3596" y="8371"/>
                </a:cubicBezTo>
                <a:lnTo>
                  <a:pt x="3418" y="8097"/>
                </a:lnTo>
                <a:cubicBezTo>
                  <a:pt x="3382" y="8037"/>
                  <a:pt x="3358" y="7966"/>
                  <a:pt x="3358" y="7870"/>
                </a:cubicBezTo>
                <a:lnTo>
                  <a:pt x="3358" y="6025"/>
                </a:lnTo>
                <a:cubicBezTo>
                  <a:pt x="3358" y="5954"/>
                  <a:pt x="3406" y="5882"/>
                  <a:pt x="3477" y="5846"/>
                </a:cubicBezTo>
                <a:lnTo>
                  <a:pt x="3799" y="5692"/>
                </a:lnTo>
                <a:lnTo>
                  <a:pt x="4073" y="5977"/>
                </a:lnTo>
                <a:cubicBezTo>
                  <a:pt x="4156" y="6049"/>
                  <a:pt x="4239" y="6085"/>
                  <a:pt x="4334" y="6085"/>
                </a:cubicBezTo>
                <a:cubicBezTo>
                  <a:pt x="4418" y="6085"/>
                  <a:pt x="4513" y="6049"/>
                  <a:pt x="4585" y="5977"/>
                </a:cubicBezTo>
                <a:lnTo>
                  <a:pt x="4870" y="5692"/>
                </a:lnTo>
                <a:lnTo>
                  <a:pt x="5180" y="5846"/>
                </a:lnTo>
                <a:cubicBezTo>
                  <a:pt x="5251" y="5882"/>
                  <a:pt x="5299" y="5954"/>
                  <a:pt x="5299" y="6025"/>
                </a:cubicBezTo>
                <a:lnTo>
                  <a:pt x="5299" y="7870"/>
                </a:lnTo>
                <a:cubicBezTo>
                  <a:pt x="5299" y="7942"/>
                  <a:pt x="5263" y="8025"/>
                  <a:pt x="5239" y="8097"/>
                </a:cubicBezTo>
                <a:lnTo>
                  <a:pt x="5061" y="8371"/>
                </a:lnTo>
                <a:cubicBezTo>
                  <a:pt x="4989" y="8490"/>
                  <a:pt x="4942" y="8644"/>
                  <a:pt x="4942" y="8775"/>
                </a:cubicBezTo>
                <a:lnTo>
                  <a:pt x="4942" y="9549"/>
                </a:lnTo>
                <a:cubicBezTo>
                  <a:pt x="4942" y="9644"/>
                  <a:pt x="5013" y="9716"/>
                  <a:pt x="5108" y="9716"/>
                </a:cubicBezTo>
                <a:cubicBezTo>
                  <a:pt x="5192" y="9716"/>
                  <a:pt x="5263" y="9644"/>
                  <a:pt x="5263" y="9549"/>
                </a:cubicBezTo>
                <a:lnTo>
                  <a:pt x="5263" y="8775"/>
                </a:lnTo>
                <a:cubicBezTo>
                  <a:pt x="5263" y="8704"/>
                  <a:pt x="5299" y="8632"/>
                  <a:pt x="5323" y="8561"/>
                </a:cubicBezTo>
                <a:lnTo>
                  <a:pt x="5501" y="8275"/>
                </a:lnTo>
                <a:cubicBezTo>
                  <a:pt x="5585" y="8156"/>
                  <a:pt x="5620" y="8001"/>
                  <a:pt x="5620" y="7870"/>
                </a:cubicBezTo>
                <a:lnTo>
                  <a:pt x="5620" y="6025"/>
                </a:lnTo>
                <a:cubicBezTo>
                  <a:pt x="5620" y="5823"/>
                  <a:pt x="5501" y="5644"/>
                  <a:pt x="5323" y="5537"/>
                </a:cubicBezTo>
                <a:lnTo>
                  <a:pt x="4894" y="5311"/>
                </a:lnTo>
                <a:lnTo>
                  <a:pt x="4882" y="5299"/>
                </a:lnTo>
                <a:lnTo>
                  <a:pt x="4882" y="5025"/>
                </a:lnTo>
                <a:cubicBezTo>
                  <a:pt x="5108" y="4870"/>
                  <a:pt x="5251" y="4596"/>
                  <a:pt x="5251" y="4287"/>
                </a:cubicBezTo>
                <a:lnTo>
                  <a:pt x="5251" y="3918"/>
                </a:lnTo>
                <a:cubicBezTo>
                  <a:pt x="5251" y="3644"/>
                  <a:pt x="5108" y="3406"/>
                  <a:pt x="4882" y="3275"/>
                </a:cubicBezTo>
                <a:lnTo>
                  <a:pt x="4882" y="2822"/>
                </a:lnTo>
                <a:cubicBezTo>
                  <a:pt x="4882" y="2751"/>
                  <a:pt x="4930" y="2679"/>
                  <a:pt x="5001" y="2644"/>
                </a:cubicBezTo>
                <a:lnTo>
                  <a:pt x="5311" y="2501"/>
                </a:lnTo>
                <a:lnTo>
                  <a:pt x="5597" y="2786"/>
                </a:lnTo>
                <a:cubicBezTo>
                  <a:pt x="5668" y="2858"/>
                  <a:pt x="5763" y="2882"/>
                  <a:pt x="5847" y="2882"/>
                </a:cubicBezTo>
                <a:cubicBezTo>
                  <a:pt x="5942" y="2882"/>
                  <a:pt x="6025" y="2858"/>
                  <a:pt x="6097" y="2786"/>
                </a:cubicBezTo>
                <a:lnTo>
                  <a:pt x="6382" y="2501"/>
                </a:lnTo>
                <a:lnTo>
                  <a:pt x="6692" y="2644"/>
                </a:lnTo>
                <a:cubicBezTo>
                  <a:pt x="6775" y="2679"/>
                  <a:pt x="6811" y="2751"/>
                  <a:pt x="6811" y="2822"/>
                </a:cubicBezTo>
                <a:lnTo>
                  <a:pt x="6811" y="3275"/>
                </a:lnTo>
                <a:cubicBezTo>
                  <a:pt x="6597" y="3394"/>
                  <a:pt x="6442" y="3632"/>
                  <a:pt x="6442" y="3918"/>
                </a:cubicBezTo>
                <a:lnTo>
                  <a:pt x="6442" y="4287"/>
                </a:lnTo>
                <a:cubicBezTo>
                  <a:pt x="6442" y="4584"/>
                  <a:pt x="6597" y="4846"/>
                  <a:pt x="6811" y="5025"/>
                </a:cubicBezTo>
                <a:lnTo>
                  <a:pt x="6811" y="5299"/>
                </a:lnTo>
                <a:cubicBezTo>
                  <a:pt x="6811" y="5299"/>
                  <a:pt x="6811" y="5311"/>
                  <a:pt x="6799" y="5311"/>
                </a:cubicBezTo>
                <a:lnTo>
                  <a:pt x="6370" y="5537"/>
                </a:lnTo>
                <a:cubicBezTo>
                  <a:pt x="6192" y="5620"/>
                  <a:pt x="6073" y="5823"/>
                  <a:pt x="6073" y="6025"/>
                </a:cubicBezTo>
                <a:lnTo>
                  <a:pt x="6073" y="7870"/>
                </a:lnTo>
                <a:cubicBezTo>
                  <a:pt x="6073" y="8025"/>
                  <a:pt x="6120" y="8156"/>
                  <a:pt x="6192" y="8275"/>
                </a:cubicBezTo>
                <a:lnTo>
                  <a:pt x="6370" y="8561"/>
                </a:lnTo>
                <a:cubicBezTo>
                  <a:pt x="6418" y="8621"/>
                  <a:pt x="6430" y="8692"/>
                  <a:pt x="6430" y="8775"/>
                </a:cubicBezTo>
                <a:lnTo>
                  <a:pt x="6430" y="9549"/>
                </a:lnTo>
                <a:cubicBezTo>
                  <a:pt x="6430" y="9644"/>
                  <a:pt x="6501" y="9716"/>
                  <a:pt x="6597" y="9716"/>
                </a:cubicBezTo>
                <a:cubicBezTo>
                  <a:pt x="6680" y="9716"/>
                  <a:pt x="6751" y="9644"/>
                  <a:pt x="6751" y="9549"/>
                </a:cubicBezTo>
                <a:lnTo>
                  <a:pt x="6751" y="8775"/>
                </a:lnTo>
                <a:cubicBezTo>
                  <a:pt x="6751" y="8632"/>
                  <a:pt x="6716" y="8501"/>
                  <a:pt x="6632" y="8371"/>
                </a:cubicBezTo>
                <a:lnTo>
                  <a:pt x="6454" y="8097"/>
                </a:lnTo>
                <a:cubicBezTo>
                  <a:pt x="6418" y="8037"/>
                  <a:pt x="6394" y="7966"/>
                  <a:pt x="6394" y="7870"/>
                </a:cubicBezTo>
                <a:lnTo>
                  <a:pt x="6394" y="6025"/>
                </a:lnTo>
                <a:cubicBezTo>
                  <a:pt x="6394" y="5954"/>
                  <a:pt x="6442" y="5882"/>
                  <a:pt x="6513" y="5846"/>
                </a:cubicBezTo>
                <a:lnTo>
                  <a:pt x="6835" y="5692"/>
                </a:lnTo>
                <a:lnTo>
                  <a:pt x="7109" y="5977"/>
                </a:lnTo>
                <a:cubicBezTo>
                  <a:pt x="7192" y="6049"/>
                  <a:pt x="7275" y="6085"/>
                  <a:pt x="7371" y="6085"/>
                </a:cubicBezTo>
                <a:cubicBezTo>
                  <a:pt x="7454" y="6085"/>
                  <a:pt x="7549" y="6049"/>
                  <a:pt x="7621" y="5977"/>
                </a:cubicBezTo>
                <a:lnTo>
                  <a:pt x="7906" y="5692"/>
                </a:lnTo>
                <a:lnTo>
                  <a:pt x="8216" y="5846"/>
                </a:lnTo>
                <a:cubicBezTo>
                  <a:pt x="8287" y="5882"/>
                  <a:pt x="8335" y="5954"/>
                  <a:pt x="8335" y="6025"/>
                </a:cubicBezTo>
                <a:lnTo>
                  <a:pt x="8335" y="7870"/>
                </a:lnTo>
                <a:cubicBezTo>
                  <a:pt x="8335" y="7942"/>
                  <a:pt x="8299" y="8025"/>
                  <a:pt x="8275" y="8097"/>
                </a:cubicBezTo>
                <a:lnTo>
                  <a:pt x="8097" y="8371"/>
                </a:lnTo>
                <a:cubicBezTo>
                  <a:pt x="8025" y="8490"/>
                  <a:pt x="7978" y="8644"/>
                  <a:pt x="7978" y="8775"/>
                </a:cubicBezTo>
                <a:lnTo>
                  <a:pt x="7978" y="9549"/>
                </a:lnTo>
                <a:cubicBezTo>
                  <a:pt x="7978" y="9644"/>
                  <a:pt x="8049" y="9716"/>
                  <a:pt x="8144" y="9716"/>
                </a:cubicBezTo>
                <a:cubicBezTo>
                  <a:pt x="8228" y="9716"/>
                  <a:pt x="8299" y="9644"/>
                  <a:pt x="8299" y="9549"/>
                </a:cubicBezTo>
                <a:lnTo>
                  <a:pt x="8299" y="8775"/>
                </a:lnTo>
                <a:cubicBezTo>
                  <a:pt x="8299" y="8704"/>
                  <a:pt x="8335" y="8632"/>
                  <a:pt x="8359" y="8561"/>
                </a:cubicBezTo>
                <a:lnTo>
                  <a:pt x="8537" y="8275"/>
                </a:lnTo>
                <a:cubicBezTo>
                  <a:pt x="8621" y="8156"/>
                  <a:pt x="8656" y="8001"/>
                  <a:pt x="8656" y="7870"/>
                </a:cubicBezTo>
                <a:lnTo>
                  <a:pt x="8656" y="6025"/>
                </a:lnTo>
                <a:cubicBezTo>
                  <a:pt x="8656" y="5823"/>
                  <a:pt x="8537" y="5644"/>
                  <a:pt x="8359" y="5537"/>
                </a:cubicBezTo>
                <a:lnTo>
                  <a:pt x="7930" y="5311"/>
                </a:lnTo>
                <a:lnTo>
                  <a:pt x="7918" y="5299"/>
                </a:lnTo>
                <a:lnTo>
                  <a:pt x="7918" y="5025"/>
                </a:lnTo>
                <a:cubicBezTo>
                  <a:pt x="8144" y="4870"/>
                  <a:pt x="8287" y="4596"/>
                  <a:pt x="8287" y="4287"/>
                </a:cubicBezTo>
                <a:lnTo>
                  <a:pt x="8287" y="3918"/>
                </a:lnTo>
                <a:cubicBezTo>
                  <a:pt x="8287" y="3644"/>
                  <a:pt x="8144" y="3406"/>
                  <a:pt x="7918" y="3275"/>
                </a:cubicBezTo>
                <a:lnTo>
                  <a:pt x="7918" y="2822"/>
                </a:lnTo>
                <a:cubicBezTo>
                  <a:pt x="7918" y="2751"/>
                  <a:pt x="7966" y="2679"/>
                  <a:pt x="8037" y="2644"/>
                </a:cubicBezTo>
                <a:lnTo>
                  <a:pt x="8347" y="2501"/>
                </a:lnTo>
                <a:lnTo>
                  <a:pt x="8633" y="2786"/>
                </a:lnTo>
                <a:cubicBezTo>
                  <a:pt x="8704" y="2858"/>
                  <a:pt x="8799" y="2882"/>
                  <a:pt x="8883" y="2882"/>
                </a:cubicBezTo>
                <a:cubicBezTo>
                  <a:pt x="8978" y="2882"/>
                  <a:pt x="9061" y="2858"/>
                  <a:pt x="9133" y="2786"/>
                </a:cubicBezTo>
                <a:lnTo>
                  <a:pt x="9418" y="2501"/>
                </a:lnTo>
                <a:lnTo>
                  <a:pt x="9728" y="2644"/>
                </a:lnTo>
                <a:cubicBezTo>
                  <a:pt x="9811" y="2679"/>
                  <a:pt x="9847" y="2751"/>
                  <a:pt x="9847" y="2822"/>
                </a:cubicBezTo>
                <a:lnTo>
                  <a:pt x="9847" y="3275"/>
                </a:lnTo>
                <a:cubicBezTo>
                  <a:pt x="9633" y="3394"/>
                  <a:pt x="9478" y="3632"/>
                  <a:pt x="9478" y="3918"/>
                </a:cubicBezTo>
                <a:lnTo>
                  <a:pt x="9478" y="4287"/>
                </a:lnTo>
                <a:cubicBezTo>
                  <a:pt x="9478" y="4584"/>
                  <a:pt x="9633" y="4846"/>
                  <a:pt x="9847" y="5025"/>
                </a:cubicBezTo>
                <a:lnTo>
                  <a:pt x="9847" y="5299"/>
                </a:lnTo>
                <a:cubicBezTo>
                  <a:pt x="9847" y="5299"/>
                  <a:pt x="9847" y="5311"/>
                  <a:pt x="9835" y="5311"/>
                </a:cubicBezTo>
                <a:lnTo>
                  <a:pt x="9407" y="5537"/>
                </a:lnTo>
                <a:cubicBezTo>
                  <a:pt x="9228" y="5620"/>
                  <a:pt x="9109" y="5823"/>
                  <a:pt x="9109" y="6025"/>
                </a:cubicBezTo>
                <a:lnTo>
                  <a:pt x="9109" y="7870"/>
                </a:lnTo>
                <a:cubicBezTo>
                  <a:pt x="9109" y="8025"/>
                  <a:pt x="9157" y="8156"/>
                  <a:pt x="9228" y="8275"/>
                </a:cubicBezTo>
                <a:lnTo>
                  <a:pt x="9407" y="8561"/>
                </a:lnTo>
                <a:cubicBezTo>
                  <a:pt x="9454" y="8621"/>
                  <a:pt x="9466" y="8692"/>
                  <a:pt x="9466" y="8775"/>
                </a:cubicBezTo>
                <a:lnTo>
                  <a:pt x="9466" y="9549"/>
                </a:lnTo>
                <a:cubicBezTo>
                  <a:pt x="9466" y="9644"/>
                  <a:pt x="9538" y="9716"/>
                  <a:pt x="9633" y="9716"/>
                </a:cubicBezTo>
                <a:cubicBezTo>
                  <a:pt x="9716" y="9716"/>
                  <a:pt x="9788" y="9644"/>
                  <a:pt x="9788" y="9549"/>
                </a:cubicBezTo>
                <a:lnTo>
                  <a:pt x="9788" y="8775"/>
                </a:lnTo>
                <a:cubicBezTo>
                  <a:pt x="9788" y="8632"/>
                  <a:pt x="9752" y="8501"/>
                  <a:pt x="9668" y="8371"/>
                </a:cubicBezTo>
                <a:lnTo>
                  <a:pt x="9490" y="8097"/>
                </a:lnTo>
                <a:cubicBezTo>
                  <a:pt x="9454" y="8037"/>
                  <a:pt x="9430" y="7966"/>
                  <a:pt x="9430" y="7870"/>
                </a:cubicBezTo>
                <a:lnTo>
                  <a:pt x="9430" y="6025"/>
                </a:lnTo>
                <a:cubicBezTo>
                  <a:pt x="9430" y="5954"/>
                  <a:pt x="9478" y="5882"/>
                  <a:pt x="9549" y="5846"/>
                </a:cubicBezTo>
                <a:lnTo>
                  <a:pt x="9871" y="5692"/>
                </a:lnTo>
                <a:lnTo>
                  <a:pt x="10145" y="5977"/>
                </a:lnTo>
                <a:cubicBezTo>
                  <a:pt x="10228" y="6049"/>
                  <a:pt x="10311" y="6085"/>
                  <a:pt x="10407" y="6085"/>
                </a:cubicBezTo>
                <a:cubicBezTo>
                  <a:pt x="10490" y="6085"/>
                  <a:pt x="10585" y="6049"/>
                  <a:pt x="10657" y="5977"/>
                </a:cubicBezTo>
                <a:lnTo>
                  <a:pt x="10942" y="5692"/>
                </a:lnTo>
                <a:lnTo>
                  <a:pt x="11252" y="5846"/>
                </a:lnTo>
                <a:cubicBezTo>
                  <a:pt x="11323" y="5882"/>
                  <a:pt x="11371" y="5954"/>
                  <a:pt x="11371" y="6025"/>
                </a:cubicBezTo>
                <a:lnTo>
                  <a:pt x="11371" y="7870"/>
                </a:lnTo>
                <a:cubicBezTo>
                  <a:pt x="11371" y="7942"/>
                  <a:pt x="11335" y="8025"/>
                  <a:pt x="11312" y="8097"/>
                </a:cubicBezTo>
                <a:lnTo>
                  <a:pt x="11133" y="8371"/>
                </a:lnTo>
                <a:cubicBezTo>
                  <a:pt x="11062" y="8490"/>
                  <a:pt x="11014" y="8644"/>
                  <a:pt x="11014" y="8775"/>
                </a:cubicBezTo>
                <a:lnTo>
                  <a:pt x="11014" y="9549"/>
                </a:lnTo>
                <a:cubicBezTo>
                  <a:pt x="11014" y="9644"/>
                  <a:pt x="11085" y="9716"/>
                  <a:pt x="11181" y="9716"/>
                </a:cubicBezTo>
                <a:cubicBezTo>
                  <a:pt x="11264" y="9716"/>
                  <a:pt x="11335" y="9644"/>
                  <a:pt x="11335" y="9549"/>
                </a:cubicBezTo>
                <a:lnTo>
                  <a:pt x="11335" y="8775"/>
                </a:lnTo>
                <a:cubicBezTo>
                  <a:pt x="11335" y="8704"/>
                  <a:pt x="11371" y="8632"/>
                  <a:pt x="11395" y="8561"/>
                </a:cubicBezTo>
                <a:lnTo>
                  <a:pt x="11573" y="8275"/>
                </a:lnTo>
                <a:cubicBezTo>
                  <a:pt x="11657" y="8156"/>
                  <a:pt x="11693" y="8001"/>
                  <a:pt x="11693" y="7870"/>
                </a:cubicBezTo>
                <a:lnTo>
                  <a:pt x="11693" y="6025"/>
                </a:lnTo>
                <a:cubicBezTo>
                  <a:pt x="11514" y="5823"/>
                  <a:pt x="11395" y="5620"/>
                  <a:pt x="11204" y="5537"/>
                </a:cubicBezTo>
                <a:lnTo>
                  <a:pt x="10776" y="5311"/>
                </a:lnTo>
                <a:lnTo>
                  <a:pt x="10764" y="5299"/>
                </a:lnTo>
                <a:lnTo>
                  <a:pt x="10764" y="5025"/>
                </a:lnTo>
                <a:cubicBezTo>
                  <a:pt x="10978" y="4870"/>
                  <a:pt x="11133" y="4596"/>
                  <a:pt x="11133" y="4287"/>
                </a:cubicBezTo>
                <a:lnTo>
                  <a:pt x="11133" y="3918"/>
                </a:lnTo>
                <a:cubicBezTo>
                  <a:pt x="11133" y="3513"/>
                  <a:pt x="10800" y="3179"/>
                  <a:pt x="10407" y="3179"/>
                </a:cubicBezTo>
                <a:lnTo>
                  <a:pt x="10014" y="3179"/>
                </a:lnTo>
                <a:lnTo>
                  <a:pt x="10014" y="2846"/>
                </a:lnTo>
                <a:cubicBezTo>
                  <a:pt x="10014" y="2632"/>
                  <a:pt x="9895" y="2453"/>
                  <a:pt x="9716" y="2346"/>
                </a:cubicBezTo>
                <a:lnTo>
                  <a:pt x="9287" y="2132"/>
                </a:lnTo>
                <a:lnTo>
                  <a:pt x="9276" y="2108"/>
                </a:lnTo>
                <a:lnTo>
                  <a:pt x="9276" y="1846"/>
                </a:lnTo>
                <a:cubicBezTo>
                  <a:pt x="9490" y="1679"/>
                  <a:pt x="9645" y="1417"/>
                  <a:pt x="9645" y="1096"/>
                </a:cubicBezTo>
                <a:lnTo>
                  <a:pt x="9645" y="727"/>
                </a:lnTo>
                <a:cubicBezTo>
                  <a:pt x="9645" y="322"/>
                  <a:pt x="9311" y="0"/>
                  <a:pt x="8918" y="0"/>
                </a:cubicBezTo>
                <a:lnTo>
                  <a:pt x="8537" y="0"/>
                </a:lnTo>
                <a:cubicBezTo>
                  <a:pt x="8133" y="0"/>
                  <a:pt x="7811" y="322"/>
                  <a:pt x="7811" y="727"/>
                </a:cubicBezTo>
                <a:lnTo>
                  <a:pt x="7811" y="1096"/>
                </a:lnTo>
                <a:cubicBezTo>
                  <a:pt x="7811" y="1393"/>
                  <a:pt x="7966" y="1667"/>
                  <a:pt x="8180" y="1846"/>
                </a:cubicBezTo>
                <a:lnTo>
                  <a:pt x="8180" y="2108"/>
                </a:lnTo>
                <a:cubicBezTo>
                  <a:pt x="8180" y="2108"/>
                  <a:pt x="8180" y="2132"/>
                  <a:pt x="8168" y="2132"/>
                </a:cubicBezTo>
                <a:lnTo>
                  <a:pt x="7740" y="2346"/>
                </a:lnTo>
                <a:cubicBezTo>
                  <a:pt x="7561" y="2441"/>
                  <a:pt x="7442" y="2632"/>
                  <a:pt x="7442" y="2846"/>
                </a:cubicBezTo>
                <a:lnTo>
                  <a:pt x="7442" y="3179"/>
                </a:lnTo>
                <a:lnTo>
                  <a:pt x="7037" y="3179"/>
                </a:lnTo>
                <a:lnTo>
                  <a:pt x="7037" y="2846"/>
                </a:lnTo>
                <a:cubicBezTo>
                  <a:pt x="7037" y="2632"/>
                  <a:pt x="6918" y="2453"/>
                  <a:pt x="6740" y="2346"/>
                </a:cubicBezTo>
                <a:lnTo>
                  <a:pt x="6311" y="2132"/>
                </a:lnTo>
                <a:lnTo>
                  <a:pt x="6299" y="2108"/>
                </a:lnTo>
                <a:lnTo>
                  <a:pt x="6299" y="1846"/>
                </a:lnTo>
                <a:cubicBezTo>
                  <a:pt x="6513" y="1679"/>
                  <a:pt x="6668" y="1417"/>
                  <a:pt x="6668" y="1096"/>
                </a:cubicBezTo>
                <a:lnTo>
                  <a:pt x="6668" y="727"/>
                </a:lnTo>
                <a:cubicBezTo>
                  <a:pt x="6668" y="322"/>
                  <a:pt x="6335" y="0"/>
                  <a:pt x="5942" y="0"/>
                </a:cubicBezTo>
                <a:lnTo>
                  <a:pt x="5561" y="0"/>
                </a:lnTo>
                <a:cubicBezTo>
                  <a:pt x="5168" y="0"/>
                  <a:pt x="4835" y="322"/>
                  <a:pt x="4835" y="727"/>
                </a:cubicBezTo>
                <a:lnTo>
                  <a:pt x="4835" y="1096"/>
                </a:lnTo>
                <a:cubicBezTo>
                  <a:pt x="4835" y="1393"/>
                  <a:pt x="4989" y="1667"/>
                  <a:pt x="5204" y="1846"/>
                </a:cubicBezTo>
                <a:lnTo>
                  <a:pt x="5204" y="2108"/>
                </a:lnTo>
                <a:cubicBezTo>
                  <a:pt x="5204" y="2108"/>
                  <a:pt x="5204" y="2132"/>
                  <a:pt x="5192" y="2132"/>
                </a:cubicBezTo>
                <a:lnTo>
                  <a:pt x="4763" y="2346"/>
                </a:lnTo>
                <a:cubicBezTo>
                  <a:pt x="4585" y="2441"/>
                  <a:pt x="4465" y="2632"/>
                  <a:pt x="4465" y="2846"/>
                </a:cubicBezTo>
                <a:lnTo>
                  <a:pt x="4465" y="3179"/>
                </a:lnTo>
                <a:lnTo>
                  <a:pt x="4061" y="3179"/>
                </a:lnTo>
                <a:lnTo>
                  <a:pt x="4061" y="2846"/>
                </a:lnTo>
                <a:cubicBezTo>
                  <a:pt x="4061" y="2632"/>
                  <a:pt x="3942" y="2453"/>
                  <a:pt x="3763" y="2346"/>
                </a:cubicBezTo>
                <a:lnTo>
                  <a:pt x="3334" y="2132"/>
                </a:lnTo>
                <a:lnTo>
                  <a:pt x="3322" y="2108"/>
                </a:lnTo>
                <a:lnTo>
                  <a:pt x="3322" y="1846"/>
                </a:lnTo>
                <a:cubicBezTo>
                  <a:pt x="3537" y="1679"/>
                  <a:pt x="3692" y="1417"/>
                  <a:pt x="3692" y="1096"/>
                </a:cubicBezTo>
                <a:lnTo>
                  <a:pt x="3692" y="727"/>
                </a:lnTo>
                <a:cubicBezTo>
                  <a:pt x="3692" y="322"/>
                  <a:pt x="3358" y="0"/>
                  <a:pt x="2965" y="0"/>
                </a:cubicBezTo>
                <a:close/>
              </a:path>
            </a:pathLst>
          </a:custGeom>
          <a:solidFill>
            <a:srgbClr val="EEF1F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0" name="Google Shape;14807;p78">
            <a:extLst>
              <a:ext uri="{FF2B5EF4-FFF2-40B4-BE49-F238E27FC236}">
                <a16:creationId xmlns:a16="http://schemas.microsoft.com/office/drawing/2014/main" id="{9F77D1D9-702B-BDF9-AABA-8A3E9755C7C7}"/>
              </a:ext>
            </a:extLst>
          </p:cNvPr>
          <p:cNvGrpSpPr/>
          <p:nvPr/>
        </p:nvGrpSpPr>
        <p:grpSpPr>
          <a:xfrm>
            <a:off x="3519876" y="4467096"/>
            <a:ext cx="464515" cy="434680"/>
            <a:chOff x="2766264" y="3394042"/>
            <a:chExt cx="294873" cy="275934"/>
          </a:xfrm>
          <a:solidFill>
            <a:srgbClr val="EEF1F8"/>
          </a:solidFill>
        </p:grpSpPr>
        <p:sp>
          <p:nvSpPr>
            <p:cNvPr id="441" name="Google Shape;14808;p78">
              <a:extLst>
                <a:ext uri="{FF2B5EF4-FFF2-40B4-BE49-F238E27FC236}">
                  <a16:creationId xmlns:a16="http://schemas.microsoft.com/office/drawing/2014/main" id="{A788BFFE-44FC-F0FC-470A-70547C5E7E95}"/>
                </a:ext>
              </a:extLst>
            </p:cNvPr>
            <p:cNvSpPr/>
            <p:nvPr/>
          </p:nvSpPr>
          <p:spPr>
            <a:xfrm>
              <a:off x="2766264" y="3394042"/>
              <a:ext cx="253176" cy="275934"/>
            </a:xfrm>
            <a:custGeom>
              <a:avLst/>
              <a:gdLst/>
              <a:ahLst/>
              <a:cxnLst/>
              <a:rect l="l" t="t" r="r" b="b"/>
              <a:pathLst>
                <a:path w="7954" h="8669" extrusionOk="0">
                  <a:moveTo>
                    <a:pt x="6942" y="3489"/>
                  </a:moveTo>
                  <a:cubicBezTo>
                    <a:pt x="7371" y="3549"/>
                    <a:pt x="7692" y="3918"/>
                    <a:pt x="7692" y="4346"/>
                  </a:cubicBezTo>
                  <a:cubicBezTo>
                    <a:pt x="7692" y="4799"/>
                    <a:pt x="7382" y="5156"/>
                    <a:pt x="6942" y="5227"/>
                  </a:cubicBezTo>
                  <a:lnTo>
                    <a:pt x="6942" y="3489"/>
                  </a:lnTo>
                  <a:close/>
                  <a:moveTo>
                    <a:pt x="1013" y="3322"/>
                  </a:moveTo>
                  <a:lnTo>
                    <a:pt x="1013" y="5382"/>
                  </a:lnTo>
                  <a:lnTo>
                    <a:pt x="715" y="5382"/>
                  </a:lnTo>
                  <a:cubicBezTo>
                    <a:pt x="465" y="5382"/>
                    <a:pt x="263" y="5180"/>
                    <a:pt x="263" y="4930"/>
                  </a:cubicBezTo>
                  <a:lnTo>
                    <a:pt x="263" y="3775"/>
                  </a:lnTo>
                  <a:cubicBezTo>
                    <a:pt x="263" y="3537"/>
                    <a:pt x="453" y="3322"/>
                    <a:pt x="715" y="3322"/>
                  </a:cubicBezTo>
                  <a:close/>
                  <a:moveTo>
                    <a:pt x="2179" y="3322"/>
                  </a:moveTo>
                  <a:lnTo>
                    <a:pt x="2179" y="5382"/>
                  </a:lnTo>
                  <a:lnTo>
                    <a:pt x="1286" y="5382"/>
                  </a:lnTo>
                  <a:lnTo>
                    <a:pt x="1286" y="3322"/>
                  </a:lnTo>
                  <a:close/>
                  <a:moveTo>
                    <a:pt x="2322" y="6370"/>
                  </a:moveTo>
                  <a:lnTo>
                    <a:pt x="2322" y="6966"/>
                  </a:lnTo>
                  <a:lnTo>
                    <a:pt x="2060" y="6966"/>
                  </a:lnTo>
                  <a:lnTo>
                    <a:pt x="2227" y="6370"/>
                  </a:lnTo>
                  <a:close/>
                  <a:moveTo>
                    <a:pt x="2144" y="5644"/>
                  </a:moveTo>
                  <a:lnTo>
                    <a:pt x="1632" y="7549"/>
                  </a:lnTo>
                  <a:lnTo>
                    <a:pt x="1286" y="7549"/>
                  </a:lnTo>
                  <a:lnTo>
                    <a:pt x="1286" y="5644"/>
                  </a:lnTo>
                  <a:close/>
                  <a:moveTo>
                    <a:pt x="6680" y="274"/>
                  </a:moveTo>
                  <a:lnTo>
                    <a:pt x="6680" y="8430"/>
                  </a:lnTo>
                  <a:lnTo>
                    <a:pt x="6085" y="8430"/>
                  </a:lnTo>
                  <a:lnTo>
                    <a:pt x="6085" y="2703"/>
                  </a:lnTo>
                  <a:cubicBezTo>
                    <a:pt x="6085" y="2620"/>
                    <a:pt x="6025" y="2560"/>
                    <a:pt x="5954" y="2560"/>
                  </a:cubicBezTo>
                  <a:cubicBezTo>
                    <a:pt x="5870" y="2560"/>
                    <a:pt x="5811" y="2620"/>
                    <a:pt x="5811" y="2703"/>
                  </a:cubicBezTo>
                  <a:lnTo>
                    <a:pt x="5811" y="7549"/>
                  </a:lnTo>
                  <a:cubicBezTo>
                    <a:pt x="5632" y="7311"/>
                    <a:pt x="5382" y="6989"/>
                    <a:pt x="5037" y="6668"/>
                  </a:cubicBezTo>
                  <a:cubicBezTo>
                    <a:pt x="4668" y="6299"/>
                    <a:pt x="4263" y="6013"/>
                    <a:pt x="3870" y="5799"/>
                  </a:cubicBezTo>
                  <a:cubicBezTo>
                    <a:pt x="3406" y="5561"/>
                    <a:pt x="2930" y="5418"/>
                    <a:pt x="2453" y="5394"/>
                  </a:cubicBezTo>
                  <a:lnTo>
                    <a:pt x="2453" y="3322"/>
                  </a:lnTo>
                  <a:cubicBezTo>
                    <a:pt x="2930" y="3310"/>
                    <a:pt x="3406" y="3179"/>
                    <a:pt x="3870" y="2918"/>
                  </a:cubicBezTo>
                  <a:cubicBezTo>
                    <a:pt x="4263" y="2715"/>
                    <a:pt x="4668" y="2417"/>
                    <a:pt x="5037" y="2048"/>
                  </a:cubicBezTo>
                  <a:cubicBezTo>
                    <a:pt x="5370" y="1715"/>
                    <a:pt x="5632" y="1394"/>
                    <a:pt x="5811" y="1167"/>
                  </a:cubicBezTo>
                  <a:lnTo>
                    <a:pt x="5811" y="2025"/>
                  </a:lnTo>
                  <a:cubicBezTo>
                    <a:pt x="5811" y="2108"/>
                    <a:pt x="5870" y="2167"/>
                    <a:pt x="5954" y="2167"/>
                  </a:cubicBezTo>
                  <a:cubicBezTo>
                    <a:pt x="6025" y="2167"/>
                    <a:pt x="6085" y="2108"/>
                    <a:pt x="6085" y="2025"/>
                  </a:cubicBezTo>
                  <a:lnTo>
                    <a:pt x="6085" y="274"/>
                  </a:lnTo>
                  <a:close/>
                  <a:moveTo>
                    <a:pt x="5930" y="0"/>
                  </a:moveTo>
                  <a:cubicBezTo>
                    <a:pt x="5858" y="0"/>
                    <a:pt x="5799" y="60"/>
                    <a:pt x="5799" y="143"/>
                  </a:cubicBezTo>
                  <a:lnTo>
                    <a:pt x="5799" y="679"/>
                  </a:lnTo>
                  <a:cubicBezTo>
                    <a:pt x="5728" y="810"/>
                    <a:pt x="5370" y="1334"/>
                    <a:pt x="4835" y="1846"/>
                  </a:cubicBezTo>
                  <a:cubicBezTo>
                    <a:pt x="4263" y="2382"/>
                    <a:pt x="3370" y="3037"/>
                    <a:pt x="2299" y="3037"/>
                  </a:cubicBezTo>
                  <a:lnTo>
                    <a:pt x="715" y="3037"/>
                  </a:lnTo>
                  <a:cubicBezTo>
                    <a:pt x="310" y="3037"/>
                    <a:pt x="1" y="3370"/>
                    <a:pt x="1" y="3751"/>
                  </a:cubicBezTo>
                  <a:lnTo>
                    <a:pt x="1" y="4918"/>
                  </a:lnTo>
                  <a:cubicBezTo>
                    <a:pt x="1" y="5323"/>
                    <a:pt x="322" y="5632"/>
                    <a:pt x="715" y="5632"/>
                  </a:cubicBezTo>
                  <a:lnTo>
                    <a:pt x="1013" y="5632"/>
                  </a:lnTo>
                  <a:lnTo>
                    <a:pt x="1013" y="7668"/>
                  </a:lnTo>
                  <a:cubicBezTo>
                    <a:pt x="1013" y="7740"/>
                    <a:pt x="1072" y="7799"/>
                    <a:pt x="1144" y="7799"/>
                  </a:cubicBezTo>
                  <a:lnTo>
                    <a:pt x="1727" y="7799"/>
                  </a:lnTo>
                  <a:cubicBezTo>
                    <a:pt x="1787" y="7799"/>
                    <a:pt x="1846" y="7763"/>
                    <a:pt x="1858" y="7692"/>
                  </a:cubicBezTo>
                  <a:lnTo>
                    <a:pt x="1989" y="7216"/>
                  </a:lnTo>
                  <a:lnTo>
                    <a:pt x="2453" y="7216"/>
                  </a:lnTo>
                  <a:cubicBezTo>
                    <a:pt x="2525" y="7216"/>
                    <a:pt x="2584" y="7156"/>
                    <a:pt x="2584" y="7085"/>
                  </a:cubicBezTo>
                  <a:lnTo>
                    <a:pt x="2584" y="6204"/>
                  </a:lnTo>
                  <a:cubicBezTo>
                    <a:pt x="2584" y="6132"/>
                    <a:pt x="2525" y="6073"/>
                    <a:pt x="2453" y="6073"/>
                  </a:cubicBezTo>
                  <a:lnTo>
                    <a:pt x="2287" y="6073"/>
                  </a:lnTo>
                  <a:lnTo>
                    <a:pt x="2406" y="5632"/>
                  </a:lnTo>
                  <a:cubicBezTo>
                    <a:pt x="3430" y="5668"/>
                    <a:pt x="4299" y="6299"/>
                    <a:pt x="4835" y="6823"/>
                  </a:cubicBezTo>
                  <a:cubicBezTo>
                    <a:pt x="5370" y="7335"/>
                    <a:pt x="5704" y="7859"/>
                    <a:pt x="5799" y="7990"/>
                  </a:cubicBezTo>
                  <a:lnTo>
                    <a:pt x="5799" y="8525"/>
                  </a:lnTo>
                  <a:cubicBezTo>
                    <a:pt x="5799" y="8609"/>
                    <a:pt x="5858" y="8668"/>
                    <a:pt x="5930" y="8668"/>
                  </a:cubicBezTo>
                  <a:lnTo>
                    <a:pt x="6811" y="8668"/>
                  </a:lnTo>
                  <a:cubicBezTo>
                    <a:pt x="6882" y="8668"/>
                    <a:pt x="6942" y="8609"/>
                    <a:pt x="6942" y="8525"/>
                  </a:cubicBezTo>
                  <a:lnTo>
                    <a:pt x="6942" y="5465"/>
                  </a:lnTo>
                  <a:cubicBezTo>
                    <a:pt x="7525" y="5394"/>
                    <a:pt x="7954" y="4918"/>
                    <a:pt x="7954" y="4322"/>
                  </a:cubicBezTo>
                  <a:cubicBezTo>
                    <a:pt x="7954" y="3775"/>
                    <a:pt x="7525" y="3275"/>
                    <a:pt x="6942" y="3203"/>
                  </a:cubicBezTo>
                  <a:lnTo>
                    <a:pt x="6942" y="143"/>
                  </a:lnTo>
                  <a:cubicBezTo>
                    <a:pt x="6942" y="60"/>
                    <a:pt x="6882" y="0"/>
                    <a:pt x="6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14809;p78">
              <a:extLst>
                <a:ext uri="{FF2B5EF4-FFF2-40B4-BE49-F238E27FC236}">
                  <a16:creationId xmlns:a16="http://schemas.microsoft.com/office/drawing/2014/main" id="{EB2E06B5-B63C-3B35-4A43-000047A39F5E}"/>
                </a:ext>
              </a:extLst>
            </p:cNvPr>
            <p:cNvSpPr/>
            <p:nvPr/>
          </p:nvSpPr>
          <p:spPr>
            <a:xfrm>
              <a:off x="3039143" y="3528205"/>
              <a:ext cx="21995" cy="8753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cubicBezTo>
                    <a:pt x="0" y="215"/>
                    <a:pt x="60" y="274"/>
                    <a:pt x="131" y="274"/>
                  </a:cubicBezTo>
                  <a:lnTo>
                    <a:pt x="560" y="274"/>
                  </a:lnTo>
                  <a:cubicBezTo>
                    <a:pt x="631" y="274"/>
                    <a:pt x="691" y="215"/>
                    <a:pt x="691" y="131"/>
                  </a:cubicBezTo>
                  <a:cubicBezTo>
                    <a:pt x="691" y="60"/>
                    <a:pt x="631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14810;p78">
              <a:extLst>
                <a:ext uri="{FF2B5EF4-FFF2-40B4-BE49-F238E27FC236}">
                  <a16:creationId xmlns:a16="http://schemas.microsoft.com/office/drawing/2014/main" id="{82C5D12D-59C2-76FD-B269-928973D3E21D}"/>
                </a:ext>
              </a:extLst>
            </p:cNvPr>
            <p:cNvSpPr/>
            <p:nvPr/>
          </p:nvSpPr>
          <p:spPr>
            <a:xfrm>
              <a:off x="3019408" y="3475622"/>
              <a:ext cx="20499" cy="18875"/>
            </a:xfrm>
            <a:custGeom>
              <a:avLst/>
              <a:gdLst/>
              <a:ahLst/>
              <a:cxnLst/>
              <a:rect l="l" t="t" r="r" b="b"/>
              <a:pathLst>
                <a:path w="644" h="593" extrusionOk="0">
                  <a:moveTo>
                    <a:pt x="501" y="0"/>
                  </a:moveTo>
                  <a:cubicBezTo>
                    <a:pt x="468" y="0"/>
                    <a:pt x="436" y="15"/>
                    <a:pt x="406" y="45"/>
                  </a:cubicBezTo>
                  <a:lnTo>
                    <a:pt x="96" y="355"/>
                  </a:lnTo>
                  <a:cubicBezTo>
                    <a:pt x="1" y="450"/>
                    <a:pt x="61" y="593"/>
                    <a:pt x="180" y="593"/>
                  </a:cubicBezTo>
                  <a:cubicBezTo>
                    <a:pt x="215" y="593"/>
                    <a:pt x="263" y="581"/>
                    <a:pt x="275" y="557"/>
                  </a:cubicBezTo>
                  <a:lnTo>
                    <a:pt x="584" y="235"/>
                  </a:lnTo>
                  <a:cubicBezTo>
                    <a:pt x="644" y="200"/>
                    <a:pt x="644" y="104"/>
                    <a:pt x="596" y="45"/>
                  </a:cubicBezTo>
                  <a:cubicBezTo>
                    <a:pt x="567" y="15"/>
                    <a:pt x="534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14811;p78">
              <a:extLst>
                <a:ext uri="{FF2B5EF4-FFF2-40B4-BE49-F238E27FC236}">
                  <a16:creationId xmlns:a16="http://schemas.microsoft.com/office/drawing/2014/main" id="{4189F32D-3470-5256-D1C1-114B63996BA9}"/>
                </a:ext>
              </a:extLst>
            </p:cNvPr>
            <p:cNvSpPr/>
            <p:nvPr/>
          </p:nvSpPr>
          <p:spPr>
            <a:xfrm>
              <a:off x="3020554" y="3570348"/>
              <a:ext cx="19353" cy="18621"/>
            </a:xfrm>
            <a:custGeom>
              <a:avLst/>
              <a:gdLst/>
              <a:ahLst/>
              <a:cxnLst/>
              <a:rect l="l" t="t" r="r" b="b"/>
              <a:pathLst>
                <a:path w="608" h="585" extrusionOk="0">
                  <a:moveTo>
                    <a:pt x="155" y="1"/>
                  </a:moveTo>
                  <a:cubicBezTo>
                    <a:pt x="123" y="1"/>
                    <a:pt x="90" y="16"/>
                    <a:pt x="60" y="46"/>
                  </a:cubicBezTo>
                  <a:cubicBezTo>
                    <a:pt x="1" y="105"/>
                    <a:pt x="1" y="176"/>
                    <a:pt x="60" y="236"/>
                  </a:cubicBezTo>
                  <a:lnTo>
                    <a:pt x="370" y="546"/>
                  </a:lnTo>
                  <a:cubicBezTo>
                    <a:pt x="397" y="572"/>
                    <a:pt x="431" y="585"/>
                    <a:pt x="463" y="585"/>
                  </a:cubicBezTo>
                  <a:cubicBezTo>
                    <a:pt x="503" y="585"/>
                    <a:pt x="541" y="566"/>
                    <a:pt x="560" y="534"/>
                  </a:cubicBezTo>
                  <a:cubicBezTo>
                    <a:pt x="608" y="498"/>
                    <a:pt x="608" y="403"/>
                    <a:pt x="560" y="355"/>
                  </a:cubicBezTo>
                  <a:lnTo>
                    <a:pt x="251" y="46"/>
                  </a:lnTo>
                  <a:cubicBezTo>
                    <a:pt x="221" y="16"/>
                    <a:pt x="18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5" name="Google Shape;14812;p78">
            <a:extLst>
              <a:ext uri="{FF2B5EF4-FFF2-40B4-BE49-F238E27FC236}">
                <a16:creationId xmlns:a16="http://schemas.microsoft.com/office/drawing/2014/main" id="{04FDEF46-3737-CAFA-C15A-292E5CC2C97D}"/>
              </a:ext>
            </a:extLst>
          </p:cNvPr>
          <p:cNvGrpSpPr/>
          <p:nvPr/>
        </p:nvGrpSpPr>
        <p:grpSpPr>
          <a:xfrm>
            <a:off x="4151122" y="4464528"/>
            <a:ext cx="487446" cy="489058"/>
            <a:chOff x="3214972" y="3359188"/>
            <a:chExt cx="346406" cy="347552"/>
          </a:xfrm>
          <a:solidFill>
            <a:srgbClr val="EEF1F8"/>
          </a:solidFill>
        </p:grpSpPr>
        <p:sp>
          <p:nvSpPr>
            <p:cNvPr id="446" name="Google Shape;14813;p78">
              <a:extLst>
                <a:ext uri="{FF2B5EF4-FFF2-40B4-BE49-F238E27FC236}">
                  <a16:creationId xmlns:a16="http://schemas.microsoft.com/office/drawing/2014/main" id="{AF1D2E8D-D3A9-B08A-A548-0E59E1B8EAF9}"/>
                </a:ext>
              </a:extLst>
            </p:cNvPr>
            <p:cNvSpPr/>
            <p:nvPr/>
          </p:nvSpPr>
          <p:spPr>
            <a:xfrm>
              <a:off x="3301772" y="3386084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14814;p78">
              <a:extLst>
                <a:ext uri="{FF2B5EF4-FFF2-40B4-BE49-F238E27FC236}">
                  <a16:creationId xmlns:a16="http://schemas.microsoft.com/office/drawing/2014/main" id="{3EB51235-943F-E5FD-CA74-0C07F9192BEB}"/>
                </a:ext>
              </a:extLst>
            </p:cNvPr>
            <p:cNvSpPr/>
            <p:nvPr/>
          </p:nvSpPr>
          <p:spPr>
            <a:xfrm>
              <a:off x="3301772" y="3410339"/>
              <a:ext cx="131904" cy="11395"/>
            </a:xfrm>
            <a:custGeom>
              <a:avLst/>
              <a:gdLst/>
              <a:ahLst/>
              <a:cxnLst/>
              <a:rect l="l" t="t" r="r" b="b"/>
              <a:pathLst>
                <a:path w="414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86"/>
                    <a:pt x="95" y="358"/>
                    <a:pt x="179" y="358"/>
                  </a:cubicBezTo>
                  <a:lnTo>
                    <a:pt x="3965" y="358"/>
                  </a:lnTo>
                  <a:cubicBezTo>
                    <a:pt x="4048" y="358"/>
                    <a:pt x="4144" y="286"/>
                    <a:pt x="4144" y="179"/>
                  </a:cubicBezTo>
                  <a:cubicBezTo>
                    <a:pt x="4144" y="72"/>
                    <a:pt x="4072" y="0"/>
                    <a:pt x="3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14815;p78">
              <a:extLst>
                <a:ext uri="{FF2B5EF4-FFF2-40B4-BE49-F238E27FC236}">
                  <a16:creationId xmlns:a16="http://schemas.microsoft.com/office/drawing/2014/main" id="{A1F33B05-C5CD-5D60-7464-8B597B68FE9C}"/>
                </a:ext>
              </a:extLst>
            </p:cNvPr>
            <p:cNvSpPr/>
            <p:nvPr/>
          </p:nvSpPr>
          <p:spPr>
            <a:xfrm>
              <a:off x="3301772" y="3484980"/>
              <a:ext cx="71649" cy="11427"/>
            </a:xfrm>
            <a:custGeom>
              <a:avLst/>
              <a:gdLst/>
              <a:ahLst/>
              <a:cxnLst/>
              <a:rect l="l" t="t" r="r" b="b"/>
              <a:pathLst>
                <a:path w="2251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7"/>
                    <a:pt x="2250" y="180"/>
                  </a:cubicBezTo>
                  <a:cubicBezTo>
                    <a:pt x="2250" y="96"/>
                    <a:pt x="2179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14816;p78">
              <a:extLst>
                <a:ext uri="{FF2B5EF4-FFF2-40B4-BE49-F238E27FC236}">
                  <a16:creationId xmlns:a16="http://schemas.microsoft.com/office/drawing/2014/main" id="{0B743603-5366-09AF-FDCA-93C934C5A460}"/>
                </a:ext>
              </a:extLst>
            </p:cNvPr>
            <p:cNvSpPr/>
            <p:nvPr/>
          </p:nvSpPr>
          <p:spPr>
            <a:xfrm>
              <a:off x="3301772" y="3509234"/>
              <a:ext cx="130758" cy="11427"/>
            </a:xfrm>
            <a:custGeom>
              <a:avLst/>
              <a:gdLst/>
              <a:ahLst/>
              <a:cxnLst/>
              <a:rect l="l" t="t" r="r" b="b"/>
              <a:pathLst>
                <a:path w="4108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3929" y="358"/>
                  </a:lnTo>
                  <a:cubicBezTo>
                    <a:pt x="4024" y="358"/>
                    <a:pt x="4108" y="287"/>
                    <a:pt x="4108" y="180"/>
                  </a:cubicBezTo>
                  <a:cubicBezTo>
                    <a:pt x="4108" y="84"/>
                    <a:pt x="4036" y="1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14817;p78">
              <a:extLst>
                <a:ext uri="{FF2B5EF4-FFF2-40B4-BE49-F238E27FC236}">
                  <a16:creationId xmlns:a16="http://schemas.microsoft.com/office/drawing/2014/main" id="{1DE219F3-5474-D13A-29FB-E80BB6905AF0}"/>
                </a:ext>
              </a:extLst>
            </p:cNvPr>
            <p:cNvSpPr/>
            <p:nvPr/>
          </p:nvSpPr>
          <p:spPr>
            <a:xfrm>
              <a:off x="3301772" y="3584671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14818;p78">
              <a:extLst>
                <a:ext uri="{FF2B5EF4-FFF2-40B4-BE49-F238E27FC236}">
                  <a16:creationId xmlns:a16="http://schemas.microsoft.com/office/drawing/2014/main" id="{41930944-78E7-C7B3-CE2E-A8F8BB139B2A}"/>
                </a:ext>
              </a:extLst>
            </p:cNvPr>
            <p:cNvSpPr/>
            <p:nvPr/>
          </p:nvSpPr>
          <p:spPr>
            <a:xfrm>
              <a:off x="3301772" y="3609308"/>
              <a:ext cx="129994" cy="11395"/>
            </a:xfrm>
            <a:custGeom>
              <a:avLst/>
              <a:gdLst/>
              <a:ahLst/>
              <a:cxnLst/>
              <a:rect l="l" t="t" r="r" b="b"/>
              <a:pathLst>
                <a:path w="408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62"/>
                    <a:pt x="83" y="357"/>
                    <a:pt x="179" y="357"/>
                  </a:cubicBezTo>
                  <a:lnTo>
                    <a:pt x="3905" y="357"/>
                  </a:lnTo>
                  <a:cubicBezTo>
                    <a:pt x="3989" y="357"/>
                    <a:pt x="4084" y="286"/>
                    <a:pt x="4084" y="179"/>
                  </a:cubicBezTo>
                  <a:cubicBezTo>
                    <a:pt x="4084" y="72"/>
                    <a:pt x="3989" y="0"/>
                    <a:pt x="3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14819;p78">
              <a:extLst>
                <a:ext uri="{FF2B5EF4-FFF2-40B4-BE49-F238E27FC236}">
                  <a16:creationId xmlns:a16="http://schemas.microsoft.com/office/drawing/2014/main" id="{4A607B71-E990-6356-663E-2B7981EDE8DD}"/>
                </a:ext>
              </a:extLst>
            </p:cNvPr>
            <p:cNvSpPr/>
            <p:nvPr/>
          </p:nvSpPr>
          <p:spPr>
            <a:xfrm>
              <a:off x="3214972" y="3458466"/>
              <a:ext cx="346406" cy="248274"/>
            </a:xfrm>
            <a:custGeom>
              <a:avLst/>
              <a:gdLst/>
              <a:ahLst/>
              <a:cxnLst/>
              <a:rect l="l" t="t" r="r" b="b"/>
              <a:pathLst>
                <a:path w="10883" h="7800" extrusionOk="0">
                  <a:moveTo>
                    <a:pt x="8466" y="1417"/>
                  </a:moveTo>
                  <a:cubicBezTo>
                    <a:pt x="9109" y="1417"/>
                    <a:pt x="9657" y="1953"/>
                    <a:pt x="9657" y="2608"/>
                  </a:cubicBezTo>
                  <a:lnTo>
                    <a:pt x="9657" y="2894"/>
                  </a:lnTo>
                  <a:lnTo>
                    <a:pt x="9585" y="2894"/>
                  </a:lnTo>
                  <a:cubicBezTo>
                    <a:pt x="9216" y="2799"/>
                    <a:pt x="9097" y="2322"/>
                    <a:pt x="9097" y="2322"/>
                  </a:cubicBezTo>
                  <a:cubicBezTo>
                    <a:pt x="9085" y="2263"/>
                    <a:pt x="9037" y="2203"/>
                    <a:pt x="8966" y="2191"/>
                  </a:cubicBezTo>
                  <a:cubicBezTo>
                    <a:pt x="8956" y="2189"/>
                    <a:pt x="8946" y="2188"/>
                    <a:pt x="8935" y="2188"/>
                  </a:cubicBezTo>
                  <a:cubicBezTo>
                    <a:pt x="8883" y="2188"/>
                    <a:pt x="8827" y="2213"/>
                    <a:pt x="8787" y="2263"/>
                  </a:cubicBezTo>
                  <a:cubicBezTo>
                    <a:pt x="8335" y="2894"/>
                    <a:pt x="7347" y="2894"/>
                    <a:pt x="7323" y="2894"/>
                  </a:cubicBezTo>
                  <a:lnTo>
                    <a:pt x="7204" y="2894"/>
                  </a:lnTo>
                  <a:lnTo>
                    <a:pt x="7156" y="2608"/>
                  </a:lnTo>
                  <a:cubicBezTo>
                    <a:pt x="7156" y="1953"/>
                    <a:pt x="7692" y="1417"/>
                    <a:pt x="8347" y="1417"/>
                  </a:cubicBezTo>
                  <a:close/>
                  <a:moveTo>
                    <a:pt x="9692" y="3299"/>
                  </a:moveTo>
                  <a:cubicBezTo>
                    <a:pt x="9811" y="3322"/>
                    <a:pt x="9919" y="3430"/>
                    <a:pt x="9919" y="3549"/>
                  </a:cubicBezTo>
                  <a:cubicBezTo>
                    <a:pt x="9919" y="3680"/>
                    <a:pt x="9835" y="3787"/>
                    <a:pt x="9692" y="3799"/>
                  </a:cubicBezTo>
                  <a:lnTo>
                    <a:pt x="9692" y="3299"/>
                  </a:lnTo>
                  <a:close/>
                  <a:moveTo>
                    <a:pt x="7132" y="3299"/>
                  </a:moveTo>
                  <a:lnTo>
                    <a:pt x="7132" y="3811"/>
                  </a:lnTo>
                  <a:cubicBezTo>
                    <a:pt x="7001" y="3799"/>
                    <a:pt x="6918" y="3680"/>
                    <a:pt x="6918" y="3561"/>
                  </a:cubicBezTo>
                  <a:cubicBezTo>
                    <a:pt x="6894" y="3418"/>
                    <a:pt x="7001" y="3310"/>
                    <a:pt x="7132" y="3299"/>
                  </a:cubicBezTo>
                  <a:close/>
                  <a:moveTo>
                    <a:pt x="8835" y="2608"/>
                  </a:moveTo>
                  <a:cubicBezTo>
                    <a:pt x="8918" y="2787"/>
                    <a:pt x="9085" y="3013"/>
                    <a:pt x="9335" y="3120"/>
                  </a:cubicBezTo>
                  <a:lnTo>
                    <a:pt x="9335" y="3846"/>
                  </a:lnTo>
                  <a:cubicBezTo>
                    <a:pt x="9359" y="4287"/>
                    <a:pt x="8978" y="4668"/>
                    <a:pt x="8525" y="4668"/>
                  </a:cubicBezTo>
                  <a:lnTo>
                    <a:pt x="8299" y="4668"/>
                  </a:lnTo>
                  <a:cubicBezTo>
                    <a:pt x="7835" y="4668"/>
                    <a:pt x="7466" y="4287"/>
                    <a:pt x="7466" y="3834"/>
                  </a:cubicBezTo>
                  <a:lnTo>
                    <a:pt x="7466" y="3144"/>
                  </a:lnTo>
                  <a:cubicBezTo>
                    <a:pt x="7763" y="3120"/>
                    <a:pt x="8383" y="3013"/>
                    <a:pt x="8835" y="2608"/>
                  </a:cubicBezTo>
                  <a:close/>
                  <a:moveTo>
                    <a:pt x="8728" y="4989"/>
                  </a:moveTo>
                  <a:lnTo>
                    <a:pt x="8728" y="5215"/>
                  </a:lnTo>
                  <a:lnTo>
                    <a:pt x="8728" y="5227"/>
                  </a:lnTo>
                  <a:lnTo>
                    <a:pt x="8406" y="5573"/>
                  </a:lnTo>
                  <a:lnTo>
                    <a:pt x="8085" y="5251"/>
                  </a:lnTo>
                  <a:lnTo>
                    <a:pt x="8085" y="4989"/>
                  </a:lnTo>
                  <a:cubicBezTo>
                    <a:pt x="8168" y="5001"/>
                    <a:pt x="8240" y="5001"/>
                    <a:pt x="8299" y="5001"/>
                  </a:cubicBezTo>
                  <a:lnTo>
                    <a:pt x="8514" y="5001"/>
                  </a:lnTo>
                  <a:cubicBezTo>
                    <a:pt x="8597" y="5001"/>
                    <a:pt x="8668" y="5001"/>
                    <a:pt x="8728" y="4989"/>
                  </a:cubicBezTo>
                  <a:close/>
                  <a:moveTo>
                    <a:pt x="6573" y="3477"/>
                  </a:moveTo>
                  <a:lnTo>
                    <a:pt x="6573" y="3549"/>
                  </a:lnTo>
                  <a:cubicBezTo>
                    <a:pt x="6573" y="3870"/>
                    <a:pt x="6835" y="4156"/>
                    <a:pt x="7180" y="4156"/>
                  </a:cubicBezTo>
                  <a:cubicBezTo>
                    <a:pt x="7275" y="4465"/>
                    <a:pt x="7478" y="4727"/>
                    <a:pt x="7752" y="4870"/>
                  </a:cubicBezTo>
                  <a:lnTo>
                    <a:pt x="7752" y="5096"/>
                  </a:lnTo>
                  <a:lnTo>
                    <a:pt x="6716" y="5501"/>
                  </a:lnTo>
                  <a:cubicBezTo>
                    <a:pt x="6656" y="5513"/>
                    <a:pt x="6597" y="5537"/>
                    <a:pt x="6525" y="5585"/>
                  </a:cubicBezTo>
                  <a:lnTo>
                    <a:pt x="370" y="5585"/>
                  </a:lnTo>
                  <a:lnTo>
                    <a:pt x="370" y="3477"/>
                  </a:lnTo>
                  <a:close/>
                  <a:moveTo>
                    <a:pt x="179" y="1"/>
                  </a:moveTo>
                  <a:cubicBezTo>
                    <a:pt x="96" y="1"/>
                    <a:pt x="1" y="84"/>
                    <a:pt x="1" y="179"/>
                  </a:cubicBezTo>
                  <a:lnTo>
                    <a:pt x="1" y="2644"/>
                  </a:lnTo>
                  <a:cubicBezTo>
                    <a:pt x="1" y="2727"/>
                    <a:pt x="84" y="2822"/>
                    <a:pt x="179" y="2822"/>
                  </a:cubicBezTo>
                  <a:lnTo>
                    <a:pt x="6811" y="2822"/>
                  </a:lnTo>
                  <a:lnTo>
                    <a:pt x="6811" y="3072"/>
                  </a:lnTo>
                  <a:cubicBezTo>
                    <a:pt x="6775" y="3084"/>
                    <a:pt x="6751" y="3120"/>
                    <a:pt x="6728" y="3144"/>
                  </a:cubicBezTo>
                  <a:lnTo>
                    <a:pt x="179" y="3144"/>
                  </a:lnTo>
                  <a:cubicBezTo>
                    <a:pt x="96" y="3144"/>
                    <a:pt x="1" y="3215"/>
                    <a:pt x="1" y="3322"/>
                  </a:cubicBezTo>
                  <a:lnTo>
                    <a:pt x="1" y="5775"/>
                  </a:lnTo>
                  <a:cubicBezTo>
                    <a:pt x="1" y="5870"/>
                    <a:pt x="84" y="5954"/>
                    <a:pt x="179" y="5954"/>
                  </a:cubicBezTo>
                  <a:lnTo>
                    <a:pt x="6156" y="5954"/>
                  </a:lnTo>
                  <a:cubicBezTo>
                    <a:pt x="6001" y="6156"/>
                    <a:pt x="5894" y="6418"/>
                    <a:pt x="5894" y="6775"/>
                  </a:cubicBezTo>
                  <a:lnTo>
                    <a:pt x="5894" y="7621"/>
                  </a:lnTo>
                  <a:cubicBezTo>
                    <a:pt x="5894" y="7716"/>
                    <a:pt x="5978" y="7799"/>
                    <a:pt x="6085" y="7799"/>
                  </a:cubicBezTo>
                  <a:lnTo>
                    <a:pt x="6728" y="7799"/>
                  </a:lnTo>
                  <a:cubicBezTo>
                    <a:pt x="6823" y="7799"/>
                    <a:pt x="6918" y="7728"/>
                    <a:pt x="6918" y="7621"/>
                  </a:cubicBezTo>
                  <a:cubicBezTo>
                    <a:pt x="6918" y="7537"/>
                    <a:pt x="6835" y="7442"/>
                    <a:pt x="6728" y="7442"/>
                  </a:cubicBezTo>
                  <a:lnTo>
                    <a:pt x="6251" y="7442"/>
                  </a:lnTo>
                  <a:lnTo>
                    <a:pt x="6251" y="6763"/>
                  </a:lnTo>
                  <a:cubicBezTo>
                    <a:pt x="6251" y="6049"/>
                    <a:pt x="6823" y="5835"/>
                    <a:pt x="6835" y="5835"/>
                  </a:cubicBezTo>
                  <a:lnTo>
                    <a:pt x="6847" y="5835"/>
                  </a:lnTo>
                  <a:lnTo>
                    <a:pt x="7787" y="5466"/>
                  </a:lnTo>
                  <a:lnTo>
                    <a:pt x="7799" y="5477"/>
                  </a:lnTo>
                  <a:lnTo>
                    <a:pt x="8299" y="5954"/>
                  </a:lnTo>
                  <a:cubicBezTo>
                    <a:pt x="8323" y="5989"/>
                    <a:pt x="8371" y="6001"/>
                    <a:pt x="8418" y="6001"/>
                  </a:cubicBezTo>
                  <a:cubicBezTo>
                    <a:pt x="8454" y="6001"/>
                    <a:pt x="8502" y="5989"/>
                    <a:pt x="8537" y="5942"/>
                  </a:cubicBezTo>
                  <a:lnTo>
                    <a:pt x="9014" y="5442"/>
                  </a:lnTo>
                  <a:lnTo>
                    <a:pt x="9942" y="5811"/>
                  </a:lnTo>
                  <a:lnTo>
                    <a:pt x="9966" y="5811"/>
                  </a:lnTo>
                  <a:cubicBezTo>
                    <a:pt x="9990" y="5823"/>
                    <a:pt x="10538" y="6013"/>
                    <a:pt x="10538" y="6728"/>
                  </a:cubicBezTo>
                  <a:lnTo>
                    <a:pt x="10538" y="7418"/>
                  </a:lnTo>
                  <a:lnTo>
                    <a:pt x="7263" y="7418"/>
                  </a:lnTo>
                  <a:cubicBezTo>
                    <a:pt x="7180" y="7418"/>
                    <a:pt x="7085" y="7490"/>
                    <a:pt x="7085" y="7597"/>
                  </a:cubicBezTo>
                  <a:cubicBezTo>
                    <a:pt x="7085" y="7680"/>
                    <a:pt x="7168" y="7775"/>
                    <a:pt x="7263" y="7775"/>
                  </a:cubicBezTo>
                  <a:lnTo>
                    <a:pt x="10704" y="7775"/>
                  </a:lnTo>
                  <a:cubicBezTo>
                    <a:pt x="10800" y="7775"/>
                    <a:pt x="10883" y="7704"/>
                    <a:pt x="10883" y="7597"/>
                  </a:cubicBezTo>
                  <a:lnTo>
                    <a:pt x="10883" y="6751"/>
                  </a:lnTo>
                  <a:cubicBezTo>
                    <a:pt x="10883" y="5977"/>
                    <a:pt x="10371" y="5585"/>
                    <a:pt x="10073" y="5477"/>
                  </a:cubicBezTo>
                  <a:lnTo>
                    <a:pt x="9073" y="5085"/>
                  </a:lnTo>
                  <a:lnTo>
                    <a:pt x="9073" y="4870"/>
                  </a:lnTo>
                  <a:cubicBezTo>
                    <a:pt x="9335" y="4727"/>
                    <a:pt x="9549" y="4465"/>
                    <a:pt x="9633" y="4156"/>
                  </a:cubicBezTo>
                  <a:cubicBezTo>
                    <a:pt x="9966" y="4156"/>
                    <a:pt x="10252" y="3894"/>
                    <a:pt x="10252" y="3549"/>
                  </a:cubicBezTo>
                  <a:cubicBezTo>
                    <a:pt x="10252" y="3358"/>
                    <a:pt x="10145" y="3180"/>
                    <a:pt x="9990" y="3060"/>
                  </a:cubicBezTo>
                  <a:lnTo>
                    <a:pt x="9990" y="2596"/>
                  </a:lnTo>
                  <a:cubicBezTo>
                    <a:pt x="9990" y="1751"/>
                    <a:pt x="9311" y="1060"/>
                    <a:pt x="8466" y="1060"/>
                  </a:cubicBezTo>
                  <a:lnTo>
                    <a:pt x="8347" y="1060"/>
                  </a:lnTo>
                  <a:cubicBezTo>
                    <a:pt x="8204" y="1060"/>
                    <a:pt x="8085" y="1072"/>
                    <a:pt x="7966" y="1108"/>
                  </a:cubicBezTo>
                  <a:lnTo>
                    <a:pt x="7966" y="179"/>
                  </a:lnTo>
                  <a:cubicBezTo>
                    <a:pt x="7966" y="96"/>
                    <a:pt x="7894" y="1"/>
                    <a:pt x="7787" y="1"/>
                  </a:cubicBezTo>
                  <a:lnTo>
                    <a:pt x="7287" y="1"/>
                  </a:lnTo>
                  <a:cubicBezTo>
                    <a:pt x="7192" y="1"/>
                    <a:pt x="7109" y="84"/>
                    <a:pt x="7109" y="179"/>
                  </a:cubicBezTo>
                  <a:cubicBezTo>
                    <a:pt x="7109" y="286"/>
                    <a:pt x="7180" y="358"/>
                    <a:pt x="7287" y="358"/>
                  </a:cubicBezTo>
                  <a:lnTo>
                    <a:pt x="7621" y="358"/>
                  </a:lnTo>
                  <a:lnTo>
                    <a:pt x="7621" y="1251"/>
                  </a:lnTo>
                  <a:cubicBezTo>
                    <a:pt x="7180" y="1489"/>
                    <a:pt x="6847" y="1941"/>
                    <a:pt x="6811" y="2477"/>
                  </a:cubicBezTo>
                  <a:lnTo>
                    <a:pt x="346" y="2477"/>
                  </a:lnTo>
                  <a:lnTo>
                    <a:pt x="346" y="358"/>
                  </a:lnTo>
                  <a:lnTo>
                    <a:pt x="6716" y="358"/>
                  </a:lnTo>
                  <a:cubicBezTo>
                    <a:pt x="6811" y="358"/>
                    <a:pt x="6894" y="286"/>
                    <a:pt x="6894" y="179"/>
                  </a:cubicBezTo>
                  <a:cubicBezTo>
                    <a:pt x="6894" y="96"/>
                    <a:pt x="6823" y="1"/>
                    <a:pt x="6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14820;p78">
              <a:extLst>
                <a:ext uri="{FF2B5EF4-FFF2-40B4-BE49-F238E27FC236}">
                  <a16:creationId xmlns:a16="http://schemas.microsoft.com/office/drawing/2014/main" id="{D232E2D6-9322-C7A1-F44A-CD197809FED9}"/>
                </a:ext>
              </a:extLst>
            </p:cNvPr>
            <p:cNvSpPr/>
            <p:nvPr/>
          </p:nvSpPr>
          <p:spPr>
            <a:xfrm>
              <a:off x="3238462" y="3380005"/>
              <a:ext cx="49305" cy="47427"/>
            </a:xfrm>
            <a:custGeom>
              <a:avLst/>
              <a:gdLst/>
              <a:ahLst/>
              <a:cxnLst/>
              <a:rect l="l" t="t" r="r" b="b"/>
              <a:pathLst>
                <a:path w="1549" h="1490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311"/>
                  </a:lnTo>
                  <a:cubicBezTo>
                    <a:pt x="1" y="1394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8"/>
                    <a:pt x="1549" y="1311"/>
                  </a:cubicBezTo>
                  <a:lnTo>
                    <a:pt x="1549" y="1001"/>
                  </a:lnTo>
                  <a:cubicBezTo>
                    <a:pt x="1549" y="906"/>
                    <a:pt x="1477" y="811"/>
                    <a:pt x="1370" y="811"/>
                  </a:cubicBezTo>
                  <a:cubicBezTo>
                    <a:pt x="1275" y="811"/>
                    <a:pt x="1191" y="894"/>
                    <a:pt x="1191" y="1001"/>
                  </a:cubicBezTo>
                  <a:lnTo>
                    <a:pt x="1191" y="1132"/>
                  </a:lnTo>
                  <a:lnTo>
                    <a:pt x="334" y="1132"/>
                  </a:lnTo>
                  <a:lnTo>
                    <a:pt x="334" y="346"/>
                  </a:lnTo>
                  <a:lnTo>
                    <a:pt x="1037" y="346"/>
                  </a:lnTo>
                  <a:lnTo>
                    <a:pt x="1037" y="358"/>
                  </a:lnTo>
                  <a:cubicBezTo>
                    <a:pt x="1132" y="358"/>
                    <a:pt x="1215" y="287"/>
                    <a:pt x="1215" y="180"/>
                  </a:cubicBezTo>
                  <a:cubicBezTo>
                    <a:pt x="1215" y="84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14821;p78">
              <a:extLst>
                <a:ext uri="{FF2B5EF4-FFF2-40B4-BE49-F238E27FC236}">
                  <a16:creationId xmlns:a16="http://schemas.microsoft.com/office/drawing/2014/main" id="{AD0F6253-8E0A-3AC8-E9E2-03EA9E515F43}"/>
                </a:ext>
              </a:extLst>
            </p:cNvPr>
            <p:cNvSpPr/>
            <p:nvPr/>
          </p:nvSpPr>
          <p:spPr>
            <a:xfrm>
              <a:off x="3251353" y="3380482"/>
              <a:ext cx="43607" cy="34058"/>
            </a:xfrm>
            <a:custGeom>
              <a:avLst/>
              <a:gdLst/>
              <a:ahLst/>
              <a:cxnLst/>
              <a:rect l="l" t="t" r="r" b="b"/>
              <a:pathLst>
                <a:path w="1370" h="1070" extrusionOk="0">
                  <a:moveTo>
                    <a:pt x="1163" y="1"/>
                  </a:moveTo>
                  <a:cubicBezTo>
                    <a:pt x="1120" y="1"/>
                    <a:pt x="1078" y="16"/>
                    <a:pt x="1048" y="45"/>
                  </a:cubicBezTo>
                  <a:lnTo>
                    <a:pt x="489" y="653"/>
                  </a:lnTo>
                  <a:lnTo>
                    <a:pt x="310" y="462"/>
                  </a:lnTo>
                  <a:cubicBezTo>
                    <a:pt x="279" y="425"/>
                    <a:pt x="232" y="407"/>
                    <a:pt x="185" y="407"/>
                  </a:cubicBezTo>
                  <a:cubicBezTo>
                    <a:pt x="142" y="407"/>
                    <a:pt x="100" y="422"/>
                    <a:pt x="72" y="450"/>
                  </a:cubicBezTo>
                  <a:cubicBezTo>
                    <a:pt x="1" y="510"/>
                    <a:pt x="1" y="629"/>
                    <a:pt x="60" y="688"/>
                  </a:cubicBezTo>
                  <a:lnTo>
                    <a:pt x="358" y="1010"/>
                  </a:lnTo>
                  <a:cubicBezTo>
                    <a:pt x="382" y="1046"/>
                    <a:pt x="429" y="1069"/>
                    <a:pt x="477" y="1069"/>
                  </a:cubicBezTo>
                  <a:cubicBezTo>
                    <a:pt x="513" y="1069"/>
                    <a:pt x="560" y="1058"/>
                    <a:pt x="584" y="1010"/>
                  </a:cubicBezTo>
                  <a:lnTo>
                    <a:pt x="1286" y="272"/>
                  </a:lnTo>
                  <a:cubicBezTo>
                    <a:pt x="1370" y="224"/>
                    <a:pt x="1370" y="117"/>
                    <a:pt x="1286" y="45"/>
                  </a:cubicBezTo>
                  <a:cubicBezTo>
                    <a:pt x="1251" y="16"/>
                    <a:pt x="1206" y="1"/>
                    <a:pt x="1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14822;p78">
              <a:extLst>
                <a:ext uri="{FF2B5EF4-FFF2-40B4-BE49-F238E27FC236}">
                  <a16:creationId xmlns:a16="http://schemas.microsoft.com/office/drawing/2014/main" id="{031F99A4-7680-7633-9033-2501CF7F04B3}"/>
                </a:ext>
              </a:extLst>
            </p:cNvPr>
            <p:cNvSpPr/>
            <p:nvPr/>
          </p:nvSpPr>
          <p:spPr>
            <a:xfrm>
              <a:off x="3238462" y="3479314"/>
              <a:ext cx="49305" cy="47395"/>
            </a:xfrm>
            <a:custGeom>
              <a:avLst/>
              <a:gdLst/>
              <a:ahLst/>
              <a:cxnLst/>
              <a:rect l="l" t="t" r="r" b="b"/>
              <a:pathLst>
                <a:path w="1549" h="1489" extrusionOk="0">
                  <a:moveTo>
                    <a:pt x="179" y="0"/>
                  </a:moveTo>
                  <a:cubicBezTo>
                    <a:pt x="84" y="0"/>
                    <a:pt x="1" y="84"/>
                    <a:pt x="1" y="179"/>
                  </a:cubicBezTo>
                  <a:lnTo>
                    <a:pt x="1" y="1310"/>
                  </a:lnTo>
                  <a:cubicBezTo>
                    <a:pt x="1" y="1405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7"/>
                    <a:pt x="1549" y="1310"/>
                  </a:cubicBezTo>
                  <a:lnTo>
                    <a:pt x="1549" y="1001"/>
                  </a:lnTo>
                  <a:cubicBezTo>
                    <a:pt x="1549" y="917"/>
                    <a:pt x="1477" y="822"/>
                    <a:pt x="1370" y="822"/>
                  </a:cubicBezTo>
                  <a:cubicBezTo>
                    <a:pt x="1275" y="822"/>
                    <a:pt x="1191" y="893"/>
                    <a:pt x="1191" y="1001"/>
                  </a:cubicBezTo>
                  <a:lnTo>
                    <a:pt x="1191" y="1131"/>
                  </a:lnTo>
                  <a:lnTo>
                    <a:pt x="334" y="1131"/>
                  </a:lnTo>
                  <a:lnTo>
                    <a:pt x="334" y="346"/>
                  </a:lnTo>
                  <a:lnTo>
                    <a:pt x="1037" y="358"/>
                  </a:lnTo>
                  <a:cubicBezTo>
                    <a:pt x="1132" y="358"/>
                    <a:pt x="1215" y="286"/>
                    <a:pt x="1215" y="179"/>
                  </a:cubicBezTo>
                  <a:cubicBezTo>
                    <a:pt x="1215" y="96"/>
                    <a:pt x="114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14823;p78">
              <a:extLst>
                <a:ext uri="{FF2B5EF4-FFF2-40B4-BE49-F238E27FC236}">
                  <a16:creationId xmlns:a16="http://schemas.microsoft.com/office/drawing/2014/main" id="{31EBAC03-24FE-10EE-CB4E-F7B0899E22E0}"/>
                </a:ext>
              </a:extLst>
            </p:cNvPr>
            <p:cNvSpPr/>
            <p:nvPr/>
          </p:nvSpPr>
          <p:spPr>
            <a:xfrm>
              <a:off x="3251353" y="3479792"/>
              <a:ext cx="43607" cy="34408"/>
            </a:xfrm>
            <a:custGeom>
              <a:avLst/>
              <a:gdLst/>
              <a:ahLst/>
              <a:cxnLst/>
              <a:rect l="l" t="t" r="r" b="b"/>
              <a:pathLst>
                <a:path w="1370" h="1081" extrusionOk="0">
                  <a:moveTo>
                    <a:pt x="1163" y="0"/>
                  </a:moveTo>
                  <a:cubicBezTo>
                    <a:pt x="1120" y="0"/>
                    <a:pt x="1078" y="15"/>
                    <a:pt x="1048" y="45"/>
                  </a:cubicBezTo>
                  <a:lnTo>
                    <a:pt x="489" y="664"/>
                  </a:lnTo>
                  <a:lnTo>
                    <a:pt x="310" y="462"/>
                  </a:lnTo>
                  <a:cubicBezTo>
                    <a:pt x="279" y="424"/>
                    <a:pt x="232" y="406"/>
                    <a:pt x="185" y="406"/>
                  </a:cubicBezTo>
                  <a:cubicBezTo>
                    <a:pt x="142" y="406"/>
                    <a:pt x="100" y="421"/>
                    <a:pt x="72" y="450"/>
                  </a:cubicBezTo>
                  <a:cubicBezTo>
                    <a:pt x="1" y="509"/>
                    <a:pt x="1" y="628"/>
                    <a:pt x="60" y="688"/>
                  </a:cubicBezTo>
                  <a:lnTo>
                    <a:pt x="358" y="1021"/>
                  </a:lnTo>
                  <a:cubicBezTo>
                    <a:pt x="382" y="1045"/>
                    <a:pt x="429" y="1081"/>
                    <a:pt x="477" y="1081"/>
                  </a:cubicBezTo>
                  <a:cubicBezTo>
                    <a:pt x="513" y="1081"/>
                    <a:pt x="560" y="1057"/>
                    <a:pt x="584" y="1021"/>
                  </a:cubicBezTo>
                  <a:lnTo>
                    <a:pt x="1286" y="271"/>
                  </a:lnTo>
                  <a:cubicBezTo>
                    <a:pt x="1370" y="212"/>
                    <a:pt x="1370" y="104"/>
                    <a:pt x="1286" y="45"/>
                  </a:cubicBezTo>
                  <a:cubicBezTo>
                    <a:pt x="1251" y="15"/>
                    <a:pt x="1206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14824;p78">
              <a:extLst>
                <a:ext uri="{FF2B5EF4-FFF2-40B4-BE49-F238E27FC236}">
                  <a16:creationId xmlns:a16="http://schemas.microsoft.com/office/drawing/2014/main" id="{DB7E2428-9FA4-D381-C676-6793BB653161}"/>
                </a:ext>
              </a:extLst>
            </p:cNvPr>
            <p:cNvSpPr/>
            <p:nvPr/>
          </p:nvSpPr>
          <p:spPr>
            <a:xfrm>
              <a:off x="3238462" y="3578210"/>
              <a:ext cx="49305" cy="47809"/>
            </a:xfrm>
            <a:custGeom>
              <a:avLst/>
              <a:gdLst/>
              <a:ahLst/>
              <a:cxnLst/>
              <a:rect l="l" t="t" r="r" b="b"/>
              <a:pathLst>
                <a:path w="1549" h="1502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lnTo>
                    <a:pt x="1" y="1323"/>
                  </a:lnTo>
                  <a:cubicBezTo>
                    <a:pt x="1" y="1406"/>
                    <a:pt x="72" y="1501"/>
                    <a:pt x="179" y="1501"/>
                  </a:cubicBezTo>
                  <a:lnTo>
                    <a:pt x="1370" y="1501"/>
                  </a:lnTo>
                  <a:cubicBezTo>
                    <a:pt x="1453" y="1501"/>
                    <a:pt x="1549" y="1418"/>
                    <a:pt x="1549" y="1323"/>
                  </a:cubicBezTo>
                  <a:lnTo>
                    <a:pt x="1549" y="1001"/>
                  </a:lnTo>
                  <a:cubicBezTo>
                    <a:pt x="1537" y="930"/>
                    <a:pt x="1453" y="858"/>
                    <a:pt x="1370" y="858"/>
                  </a:cubicBezTo>
                  <a:cubicBezTo>
                    <a:pt x="1275" y="858"/>
                    <a:pt x="1191" y="930"/>
                    <a:pt x="1191" y="1037"/>
                  </a:cubicBezTo>
                  <a:lnTo>
                    <a:pt x="1191" y="1168"/>
                  </a:lnTo>
                  <a:lnTo>
                    <a:pt x="334" y="1168"/>
                  </a:lnTo>
                  <a:lnTo>
                    <a:pt x="334" y="370"/>
                  </a:lnTo>
                  <a:lnTo>
                    <a:pt x="1037" y="370"/>
                  </a:lnTo>
                  <a:cubicBezTo>
                    <a:pt x="1132" y="370"/>
                    <a:pt x="1215" y="287"/>
                    <a:pt x="1215" y="191"/>
                  </a:cubicBezTo>
                  <a:cubicBezTo>
                    <a:pt x="1215" y="96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14825;p78">
              <a:extLst>
                <a:ext uri="{FF2B5EF4-FFF2-40B4-BE49-F238E27FC236}">
                  <a16:creationId xmlns:a16="http://schemas.microsoft.com/office/drawing/2014/main" id="{395659E0-05EC-5997-B493-6B1D1A8024BF}"/>
                </a:ext>
              </a:extLst>
            </p:cNvPr>
            <p:cNvSpPr/>
            <p:nvPr/>
          </p:nvSpPr>
          <p:spPr>
            <a:xfrm>
              <a:off x="3251353" y="3579133"/>
              <a:ext cx="42843" cy="34376"/>
            </a:xfrm>
            <a:custGeom>
              <a:avLst/>
              <a:gdLst/>
              <a:ahLst/>
              <a:cxnLst/>
              <a:rect l="l" t="t" r="r" b="b"/>
              <a:pathLst>
                <a:path w="1346" h="1080" extrusionOk="0">
                  <a:moveTo>
                    <a:pt x="1169" y="0"/>
                  </a:moveTo>
                  <a:cubicBezTo>
                    <a:pt x="1124" y="0"/>
                    <a:pt x="1079" y="18"/>
                    <a:pt x="1048" y="55"/>
                  </a:cubicBezTo>
                  <a:lnTo>
                    <a:pt x="489" y="662"/>
                  </a:lnTo>
                  <a:lnTo>
                    <a:pt x="310" y="472"/>
                  </a:lnTo>
                  <a:cubicBezTo>
                    <a:pt x="279" y="435"/>
                    <a:pt x="232" y="417"/>
                    <a:pt x="185" y="417"/>
                  </a:cubicBezTo>
                  <a:cubicBezTo>
                    <a:pt x="142" y="417"/>
                    <a:pt x="100" y="432"/>
                    <a:pt x="72" y="460"/>
                  </a:cubicBezTo>
                  <a:cubicBezTo>
                    <a:pt x="1" y="520"/>
                    <a:pt x="1" y="639"/>
                    <a:pt x="60" y="698"/>
                  </a:cubicBezTo>
                  <a:lnTo>
                    <a:pt x="358" y="1020"/>
                  </a:lnTo>
                  <a:cubicBezTo>
                    <a:pt x="382" y="1055"/>
                    <a:pt x="429" y="1079"/>
                    <a:pt x="477" y="1079"/>
                  </a:cubicBezTo>
                  <a:cubicBezTo>
                    <a:pt x="513" y="1079"/>
                    <a:pt x="560" y="1067"/>
                    <a:pt x="584" y="1020"/>
                  </a:cubicBezTo>
                  <a:lnTo>
                    <a:pt x="1286" y="281"/>
                  </a:lnTo>
                  <a:cubicBezTo>
                    <a:pt x="1346" y="198"/>
                    <a:pt x="1346" y="103"/>
                    <a:pt x="1286" y="43"/>
                  </a:cubicBezTo>
                  <a:cubicBezTo>
                    <a:pt x="1252" y="15"/>
                    <a:pt x="1210" y="0"/>
                    <a:pt x="1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14826;p78">
              <a:extLst>
                <a:ext uri="{FF2B5EF4-FFF2-40B4-BE49-F238E27FC236}">
                  <a16:creationId xmlns:a16="http://schemas.microsoft.com/office/drawing/2014/main" id="{4B482F98-9438-643A-8A98-E9907C88D407}"/>
                </a:ext>
              </a:extLst>
            </p:cNvPr>
            <p:cNvSpPr/>
            <p:nvPr/>
          </p:nvSpPr>
          <p:spPr>
            <a:xfrm>
              <a:off x="3215736" y="3359188"/>
              <a:ext cx="253558" cy="89442"/>
            </a:xfrm>
            <a:custGeom>
              <a:avLst/>
              <a:gdLst/>
              <a:ahLst/>
              <a:cxnLst/>
              <a:rect l="l" t="t" r="r" b="b"/>
              <a:pathLst>
                <a:path w="7966" h="2810" extrusionOk="0">
                  <a:moveTo>
                    <a:pt x="179" y="0"/>
                  </a:moveTo>
                  <a:cubicBezTo>
                    <a:pt x="84" y="0"/>
                    <a:pt x="0" y="72"/>
                    <a:pt x="0" y="179"/>
                  </a:cubicBezTo>
                  <a:lnTo>
                    <a:pt x="0" y="2631"/>
                  </a:lnTo>
                  <a:cubicBezTo>
                    <a:pt x="0" y="2739"/>
                    <a:pt x="72" y="2810"/>
                    <a:pt x="167" y="2810"/>
                  </a:cubicBezTo>
                  <a:lnTo>
                    <a:pt x="7787" y="2810"/>
                  </a:lnTo>
                  <a:cubicBezTo>
                    <a:pt x="7870" y="2810"/>
                    <a:pt x="7966" y="2739"/>
                    <a:pt x="7966" y="2631"/>
                  </a:cubicBezTo>
                  <a:lnTo>
                    <a:pt x="7966" y="179"/>
                  </a:lnTo>
                  <a:cubicBezTo>
                    <a:pt x="7966" y="83"/>
                    <a:pt x="7882" y="0"/>
                    <a:pt x="7787" y="0"/>
                  </a:cubicBezTo>
                  <a:lnTo>
                    <a:pt x="7275" y="0"/>
                  </a:lnTo>
                  <a:cubicBezTo>
                    <a:pt x="7192" y="0"/>
                    <a:pt x="7097" y="72"/>
                    <a:pt x="7097" y="179"/>
                  </a:cubicBezTo>
                  <a:cubicBezTo>
                    <a:pt x="7097" y="262"/>
                    <a:pt x="7168" y="357"/>
                    <a:pt x="7275" y="357"/>
                  </a:cubicBezTo>
                  <a:lnTo>
                    <a:pt x="7620" y="357"/>
                  </a:lnTo>
                  <a:lnTo>
                    <a:pt x="7620" y="2465"/>
                  </a:lnTo>
                  <a:lnTo>
                    <a:pt x="346" y="2465"/>
                  </a:lnTo>
                  <a:lnTo>
                    <a:pt x="346" y="357"/>
                  </a:lnTo>
                  <a:lnTo>
                    <a:pt x="6716" y="357"/>
                  </a:lnTo>
                  <a:cubicBezTo>
                    <a:pt x="6799" y="357"/>
                    <a:pt x="6894" y="286"/>
                    <a:pt x="6894" y="179"/>
                  </a:cubicBezTo>
                  <a:cubicBezTo>
                    <a:pt x="6894" y="83"/>
                    <a:pt x="6811" y="0"/>
                    <a:pt x="6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0" name="Google Shape;14827;p78">
            <a:extLst>
              <a:ext uri="{FF2B5EF4-FFF2-40B4-BE49-F238E27FC236}">
                <a16:creationId xmlns:a16="http://schemas.microsoft.com/office/drawing/2014/main" id="{9E205133-0B68-8494-E62B-C0DF7131AA79}"/>
              </a:ext>
            </a:extLst>
          </p:cNvPr>
          <p:cNvGrpSpPr/>
          <p:nvPr/>
        </p:nvGrpSpPr>
        <p:grpSpPr>
          <a:xfrm>
            <a:off x="6141305" y="4534893"/>
            <a:ext cx="516783" cy="344029"/>
            <a:chOff x="4629306" y="3409193"/>
            <a:chExt cx="367255" cy="244486"/>
          </a:xfrm>
          <a:solidFill>
            <a:srgbClr val="EEF1F8"/>
          </a:solidFill>
        </p:grpSpPr>
        <p:sp>
          <p:nvSpPr>
            <p:cNvPr id="461" name="Google Shape;14828;p78">
              <a:extLst>
                <a:ext uri="{FF2B5EF4-FFF2-40B4-BE49-F238E27FC236}">
                  <a16:creationId xmlns:a16="http://schemas.microsoft.com/office/drawing/2014/main" id="{F6963418-BA29-10D4-0D31-448D7A43A083}"/>
                </a:ext>
              </a:extLst>
            </p:cNvPr>
            <p:cNvSpPr/>
            <p:nvPr/>
          </p:nvSpPr>
          <p:spPr>
            <a:xfrm>
              <a:off x="4629306" y="3409193"/>
              <a:ext cx="367255" cy="244486"/>
            </a:xfrm>
            <a:custGeom>
              <a:avLst/>
              <a:gdLst/>
              <a:ahLst/>
              <a:cxnLst/>
              <a:rect l="l" t="t" r="r" b="b"/>
              <a:pathLst>
                <a:path w="11538" h="7681" extrusionOk="0">
                  <a:moveTo>
                    <a:pt x="10966" y="358"/>
                  </a:moveTo>
                  <a:cubicBezTo>
                    <a:pt x="11085" y="358"/>
                    <a:pt x="11181" y="453"/>
                    <a:pt x="11181" y="572"/>
                  </a:cubicBezTo>
                  <a:lnTo>
                    <a:pt x="11181" y="7121"/>
                  </a:lnTo>
                  <a:cubicBezTo>
                    <a:pt x="11181" y="7240"/>
                    <a:pt x="11085" y="7323"/>
                    <a:pt x="10966" y="7323"/>
                  </a:cubicBezTo>
                  <a:lnTo>
                    <a:pt x="560" y="7323"/>
                  </a:lnTo>
                  <a:cubicBezTo>
                    <a:pt x="441" y="7323"/>
                    <a:pt x="358" y="7240"/>
                    <a:pt x="358" y="7121"/>
                  </a:cubicBezTo>
                  <a:lnTo>
                    <a:pt x="358" y="572"/>
                  </a:lnTo>
                  <a:cubicBezTo>
                    <a:pt x="358" y="453"/>
                    <a:pt x="441" y="358"/>
                    <a:pt x="560" y="358"/>
                  </a:cubicBezTo>
                  <a:close/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lnTo>
                    <a:pt x="1" y="7121"/>
                  </a:lnTo>
                  <a:cubicBezTo>
                    <a:pt x="1" y="7430"/>
                    <a:pt x="251" y="7680"/>
                    <a:pt x="560" y="7680"/>
                  </a:cubicBezTo>
                  <a:lnTo>
                    <a:pt x="10966" y="7680"/>
                  </a:lnTo>
                  <a:cubicBezTo>
                    <a:pt x="11276" y="7680"/>
                    <a:pt x="11526" y="7430"/>
                    <a:pt x="11526" y="7121"/>
                  </a:cubicBezTo>
                  <a:lnTo>
                    <a:pt x="11526" y="572"/>
                  </a:lnTo>
                  <a:cubicBezTo>
                    <a:pt x="11538" y="263"/>
                    <a:pt x="11276" y="1"/>
                    <a:pt x="10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14829;p78">
              <a:extLst>
                <a:ext uri="{FF2B5EF4-FFF2-40B4-BE49-F238E27FC236}">
                  <a16:creationId xmlns:a16="http://schemas.microsoft.com/office/drawing/2014/main" id="{243ACB6D-7BBE-4928-D7E6-D8F2F9E7FA06}"/>
                </a:ext>
              </a:extLst>
            </p:cNvPr>
            <p:cNvSpPr/>
            <p:nvPr/>
          </p:nvSpPr>
          <p:spPr>
            <a:xfrm>
              <a:off x="4665688" y="3433447"/>
              <a:ext cx="294109" cy="195595"/>
            </a:xfrm>
            <a:custGeom>
              <a:avLst/>
              <a:gdLst/>
              <a:ahLst/>
              <a:cxnLst/>
              <a:rect l="l" t="t" r="r" b="b"/>
              <a:pathLst>
                <a:path w="9240" h="6145" extrusionOk="0">
                  <a:moveTo>
                    <a:pt x="8871" y="370"/>
                  </a:moveTo>
                  <a:lnTo>
                    <a:pt x="8871" y="5787"/>
                  </a:lnTo>
                  <a:lnTo>
                    <a:pt x="370" y="5787"/>
                  </a:lnTo>
                  <a:lnTo>
                    <a:pt x="370" y="370"/>
                  </a:lnTo>
                  <a:close/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5966"/>
                  </a:lnTo>
                  <a:cubicBezTo>
                    <a:pt x="1" y="6073"/>
                    <a:pt x="72" y="6144"/>
                    <a:pt x="179" y="6144"/>
                  </a:cubicBezTo>
                  <a:lnTo>
                    <a:pt x="9049" y="6144"/>
                  </a:lnTo>
                  <a:cubicBezTo>
                    <a:pt x="9157" y="6144"/>
                    <a:pt x="9228" y="6073"/>
                    <a:pt x="9228" y="5966"/>
                  </a:cubicBezTo>
                  <a:lnTo>
                    <a:pt x="9228" y="179"/>
                  </a:lnTo>
                  <a:cubicBezTo>
                    <a:pt x="9240" y="96"/>
                    <a:pt x="9157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14830;p78">
              <a:extLst>
                <a:ext uri="{FF2B5EF4-FFF2-40B4-BE49-F238E27FC236}">
                  <a16:creationId xmlns:a16="http://schemas.microsoft.com/office/drawing/2014/main" id="{73683979-A66E-AB13-26A2-48A97CCBCC4A}"/>
                </a:ext>
              </a:extLst>
            </p:cNvPr>
            <p:cNvSpPr/>
            <p:nvPr/>
          </p:nvSpPr>
          <p:spPr>
            <a:xfrm>
              <a:off x="4647895" y="3519866"/>
              <a:ext cx="11395" cy="23522"/>
            </a:xfrm>
            <a:custGeom>
              <a:avLst/>
              <a:gdLst/>
              <a:ahLst/>
              <a:cxnLst/>
              <a:rect l="l" t="t" r="r" b="b"/>
              <a:pathLst>
                <a:path w="358" h="73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560"/>
                  </a:lnTo>
                  <a:cubicBezTo>
                    <a:pt x="0" y="667"/>
                    <a:pt x="72" y="739"/>
                    <a:pt x="179" y="739"/>
                  </a:cubicBezTo>
                  <a:cubicBezTo>
                    <a:pt x="274" y="739"/>
                    <a:pt x="357" y="667"/>
                    <a:pt x="357" y="560"/>
                  </a:cubicBezTo>
                  <a:lnTo>
                    <a:pt x="357" y="179"/>
                  </a:lnTo>
                  <a:cubicBezTo>
                    <a:pt x="357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14831;p78">
              <a:extLst>
                <a:ext uri="{FF2B5EF4-FFF2-40B4-BE49-F238E27FC236}">
                  <a16:creationId xmlns:a16="http://schemas.microsoft.com/office/drawing/2014/main" id="{8AE9BEB4-9FF5-5A2D-A92D-6460A7EC59FA}"/>
                </a:ext>
              </a:extLst>
            </p:cNvPr>
            <p:cNvSpPr/>
            <p:nvPr/>
          </p:nvSpPr>
          <p:spPr>
            <a:xfrm>
              <a:off x="4966609" y="3513404"/>
              <a:ext cx="11395" cy="36063"/>
            </a:xfrm>
            <a:custGeom>
              <a:avLst/>
              <a:gdLst/>
              <a:ahLst/>
              <a:cxnLst/>
              <a:rect l="l" t="t" r="r" b="b"/>
              <a:pathLst>
                <a:path w="358" h="1133" extrusionOk="0">
                  <a:moveTo>
                    <a:pt x="179" y="1"/>
                  </a:moveTo>
                  <a:cubicBezTo>
                    <a:pt x="72" y="1"/>
                    <a:pt x="0" y="84"/>
                    <a:pt x="0" y="180"/>
                  </a:cubicBezTo>
                  <a:lnTo>
                    <a:pt x="0" y="953"/>
                  </a:lnTo>
                  <a:cubicBezTo>
                    <a:pt x="0" y="1061"/>
                    <a:pt x="72" y="1132"/>
                    <a:pt x="179" y="1132"/>
                  </a:cubicBezTo>
                  <a:cubicBezTo>
                    <a:pt x="286" y="1132"/>
                    <a:pt x="357" y="1061"/>
                    <a:pt x="357" y="953"/>
                  </a:cubicBezTo>
                  <a:lnTo>
                    <a:pt x="357" y="180"/>
                  </a:lnTo>
                  <a:cubicBezTo>
                    <a:pt x="357" y="84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14832;p78">
              <a:extLst>
                <a:ext uri="{FF2B5EF4-FFF2-40B4-BE49-F238E27FC236}">
                  <a16:creationId xmlns:a16="http://schemas.microsoft.com/office/drawing/2014/main" id="{64EA549D-8964-DDBB-98CD-A066136FB4BC}"/>
                </a:ext>
              </a:extLst>
            </p:cNvPr>
            <p:cNvSpPr/>
            <p:nvPr/>
          </p:nvSpPr>
          <p:spPr>
            <a:xfrm>
              <a:off x="4966609" y="3433447"/>
              <a:ext cx="11777" cy="11395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84" y="358"/>
                    <a:pt x="179" y="358"/>
                  </a:cubicBezTo>
                  <a:cubicBezTo>
                    <a:pt x="286" y="358"/>
                    <a:pt x="357" y="286"/>
                    <a:pt x="357" y="179"/>
                  </a:cubicBezTo>
                  <a:cubicBezTo>
                    <a:pt x="369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14833;p78">
              <a:extLst>
                <a:ext uri="{FF2B5EF4-FFF2-40B4-BE49-F238E27FC236}">
                  <a16:creationId xmlns:a16="http://schemas.microsoft.com/office/drawing/2014/main" id="{F592B08E-592D-0A7D-A92B-FA6084FED3C6}"/>
                </a:ext>
              </a:extLst>
            </p:cNvPr>
            <p:cNvSpPr/>
            <p:nvPr/>
          </p:nvSpPr>
          <p:spPr>
            <a:xfrm>
              <a:off x="4647895" y="3488799"/>
              <a:ext cx="11395" cy="17825"/>
            </a:xfrm>
            <a:custGeom>
              <a:avLst/>
              <a:gdLst/>
              <a:ahLst/>
              <a:cxnLst/>
              <a:rect l="l" t="t" r="r" b="b"/>
              <a:pathLst>
                <a:path w="358" h="560" extrusionOk="0">
                  <a:moveTo>
                    <a:pt x="179" y="0"/>
                  </a:moveTo>
                  <a:cubicBezTo>
                    <a:pt x="72" y="0"/>
                    <a:pt x="0" y="83"/>
                    <a:pt x="0" y="179"/>
                  </a:cubicBezTo>
                  <a:lnTo>
                    <a:pt x="0" y="381"/>
                  </a:lnTo>
                  <a:cubicBezTo>
                    <a:pt x="0" y="476"/>
                    <a:pt x="72" y="560"/>
                    <a:pt x="179" y="560"/>
                  </a:cubicBezTo>
                  <a:cubicBezTo>
                    <a:pt x="274" y="560"/>
                    <a:pt x="357" y="476"/>
                    <a:pt x="357" y="381"/>
                  </a:cubicBezTo>
                  <a:lnTo>
                    <a:pt x="357" y="179"/>
                  </a:lnTo>
                  <a:cubicBezTo>
                    <a:pt x="357" y="83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14834;p78">
              <a:extLst>
                <a:ext uri="{FF2B5EF4-FFF2-40B4-BE49-F238E27FC236}">
                  <a16:creationId xmlns:a16="http://schemas.microsoft.com/office/drawing/2014/main" id="{70DDB3DA-AAE2-4841-51C9-70CB4FB1D76C}"/>
                </a:ext>
              </a:extLst>
            </p:cNvPr>
            <p:cNvSpPr/>
            <p:nvPr/>
          </p:nvSpPr>
          <p:spPr>
            <a:xfrm>
              <a:off x="4647895" y="3556247"/>
              <a:ext cx="11395" cy="17475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369"/>
                  </a:lnTo>
                  <a:cubicBezTo>
                    <a:pt x="0" y="477"/>
                    <a:pt x="72" y="548"/>
                    <a:pt x="179" y="548"/>
                  </a:cubicBezTo>
                  <a:cubicBezTo>
                    <a:pt x="274" y="548"/>
                    <a:pt x="357" y="477"/>
                    <a:pt x="357" y="369"/>
                  </a:cubicBezTo>
                  <a:lnTo>
                    <a:pt x="357" y="179"/>
                  </a:ln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14835;p78">
              <a:extLst>
                <a:ext uri="{FF2B5EF4-FFF2-40B4-BE49-F238E27FC236}">
                  <a16:creationId xmlns:a16="http://schemas.microsoft.com/office/drawing/2014/main" id="{E28E75C3-D48B-7529-8592-A9A87F371F15}"/>
                </a:ext>
              </a:extLst>
            </p:cNvPr>
            <p:cNvSpPr/>
            <p:nvPr/>
          </p:nvSpPr>
          <p:spPr>
            <a:xfrm>
              <a:off x="4690324" y="3574804"/>
              <a:ext cx="244486" cy="36032"/>
            </a:xfrm>
            <a:custGeom>
              <a:avLst/>
              <a:gdLst/>
              <a:ahLst/>
              <a:cxnLst/>
              <a:rect l="l" t="t" r="r" b="b"/>
              <a:pathLst>
                <a:path w="7681" h="1132" extrusionOk="0">
                  <a:moveTo>
                    <a:pt x="1727" y="358"/>
                  </a:moveTo>
                  <a:cubicBezTo>
                    <a:pt x="1846" y="358"/>
                    <a:pt x="1941" y="441"/>
                    <a:pt x="1941" y="560"/>
                  </a:cubicBezTo>
                  <a:cubicBezTo>
                    <a:pt x="1941" y="679"/>
                    <a:pt x="1846" y="775"/>
                    <a:pt x="1727" y="775"/>
                  </a:cubicBezTo>
                  <a:cubicBezTo>
                    <a:pt x="1608" y="775"/>
                    <a:pt x="1525" y="679"/>
                    <a:pt x="1525" y="560"/>
                  </a:cubicBezTo>
                  <a:cubicBezTo>
                    <a:pt x="1525" y="441"/>
                    <a:pt x="1608" y="358"/>
                    <a:pt x="1727" y="358"/>
                  </a:cubicBezTo>
                  <a:close/>
                  <a:moveTo>
                    <a:pt x="1727" y="1"/>
                  </a:moveTo>
                  <a:cubicBezTo>
                    <a:pt x="1477" y="1"/>
                    <a:pt x="1263" y="156"/>
                    <a:pt x="1191" y="382"/>
                  </a:cubicBezTo>
                  <a:lnTo>
                    <a:pt x="179" y="382"/>
                  </a:lnTo>
                  <a:cubicBezTo>
                    <a:pt x="72" y="382"/>
                    <a:pt x="1" y="453"/>
                    <a:pt x="1" y="560"/>
                  </a:cubicBezTo>
                  <a:cubicBezTo>
                    <a:pt x="1" y="668"/>
                    <a:pt x="72" y="739"/>
                    <a:pt x="179" y="739"/>
                  </a:cubicBezTo>
                  <a:lnTo>
                    <a:pt x="1191" y="739"/>
                  </a:lnTo>
                  <a:cubicBezTo>
                    <a:pt x="1263" y="965"/>
                    <a:pt x="1477" y="1132"/>
                    <a:pt x="1727" y="1132"/>
                  </a:cubicBezTo>
                  <a:cubicBezTo>
                    <a:pt x="1977" y="1132"/>
                    <a:pt x="2191" y="965"/>
                    <a:pt x="2263" y="739"/>
                  </a:cubicBezTo>
                  <a:lnTo>
                    <a:pt x="7502" y="739"/>
                  </a:lnTo>
                  <a:cubicBezTo>
                    <a:pt x="7609" y="739"/>
                    <a:pt x="7680" y="668"/>
                    <a:pt x="7680" y="560"/>
                  </a:cubicBezTo>
                  <a:cubicBezTo>
                    <a:pt x="7680" y="453"/>
                    <a:pt x="7609" y="382"/>
                    <a:pt x="7513" y="382"/>
                  </a:cubicBezTo>
                  <a:lnTo>
                    <a:pt x="2263" y="382"/>
                  </a:lnTo>
                  <a:cubicBezTo>
                    <a:pt x="2191" y="156"/>
                    <a:pt x="1977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14836;p78">
              <a:extLst>
                <a:ext uri="{FF2B5EF4-FFF2-40B4-BE49-F238E27FC236}">
                  <a16:creationId xmlns:a16="http://schemas.microsoft.com/office/drawing/2014/main" id="{CF9B74E4-589A-8500-7116-FD6AF2DB79FF}"/>
                </a:ext>
              </a:extLst>
            </p:cNvPr>
            <p:cNvSpPr/>
            <p:nvPr/>
          </p:nvSpPr>
          <p:spPr>
            <a:xfrm>
              <a:off x="4788870" y="3486635"/>
              <a:ext cx="53092" cy="52965"/>
            </a:xfrm>
            <a:custGeom>
              <a:avLst/>
              <a:gdLst/>
              <a:ahLst/>
              <a:cxnLst/>
              <a:rect l="l" t="t" r="r" b="b"/>
              <a:pathLst>
                <a:path w="1668" h="1664" extrusionOk="0">
                  <a:moveTo>
                    <a:pt x="357" y="354"/>
                  </a:moveTo>
                  <a:lnTo>
                    <a:pt x="1286" y="818"/>
                  </a:lnTo>
                  <a:cubicBezTo>
                    <a:pt x="1298" y="818"/>
                    <a:pt x="1298" y="830"/>
                    <a:pt x="1298" y="842"/>
                  </a:cubicBezTo>
                  <a:lnTo>
                    <a:pt x="369" y="1306"/>
                  </a:lnTo>
                  <a:lnTo>
                    <a:pt x="357" y="1306"/>
                  </a:lnTo>
                  <a:lnTo>
                    <a:pt x="357" y="1294"/>
                  </a:lnTo>
                  <a:lnTo>
                    <a:pt x="357" y="366"/>
                  </a:lnTo>
                  <a:lnTo>
                    <a:pt x="357" y="354"/>
                  </a:lnTo>
                  <a:close/>
                  <a:moveTo>
                    <a:pt x="361" y="1"/>
                  </a:moveTo>
                  <a:cubicBezTo>
                    <a:pt x="297" y="1"/>
                    <a:pt x="235" y="19"/>
                    <a:pt x="179" y="56"/>
                  </a:cubicBezTo>
                  <a:cubicBezTo>
                    <a:pt x="72" y="128"/>
                    <a:pt x="0" y="247"/>
                    <a:pt x="0" y="366"/>
                  </a:cubicBezTo>
                  <a:lnTo>
                    <a:pt x="0" y="1294"/>
                  </a:lnTo>
                  <a:cubicBezTo>
                    <a:pt x="0" y="1425"/>
                    <a:pt x="60" y="1544"/>
                    <a:pt x="179" y="1604"/>
                  </a:cubicBezTo>
                  <a:cubicBezTo>
                    <a:pt x="238" y="1652"/>
                    <a:pt x="310" y="1663"/>
                    <a:pt x="369" y="1663"/>
                  </a:cubicBezTo>
                  <a:cubicBezTo>
                    <a:pt x="429" y="1663"/>
                    <a:pt x="488" y="1652"/>
                    <a:pt x="536" y="1616"/>
                  </a:cubicBezTo>
                  <a:lnTo>
                    <a:pt x="1465" y="1163"/>
                  </a:lnTo>
                  <a:cubicBezTo>
                    <a:pt x="1596" y="1104"/>
                    <a:pt x="1667" y="961"/>
                    <a:pt x="1667" y="830"/>
                  </a:cubicBezTo>
                  <a:cubicBezTo>
                    <a:pt x="1655" y="687"/>
                    <a:pt x="1584" y="568"/>
                    <a:pt x="1465" y="509"/>
                  </a:cubicBezTo>
                  <a:lnTo>
                    <a:pt x="536" y="44"/>
                  </a:lnTo>
                  <a:cubicBezTo>
                    <a:pt x="479" y="16"/>
                    <a:pt x="420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14837;p78">
              <a:extLst>
                <a:ext uri="{FF2B5EF4-FFF2-40B4-BE49-F238E27FC236}">
                  <a16:creationId xmlns:a16="http://schemas.microsoft.com/office/drawing/2014/main" id="{E7C01084-7EF7-19AD-5B89-B19B9A4A8BFB}"/>
                </a:ext>
              </a:extLst>
            </p:cNvPr>
            <p:cNvSpPr/>
            <p:nvPr/>
          </p:nvSpPr>
          <p:spPr>
            <a:xfrm>
              <a:off x="4745645" y="3458084"/>
              <a:ext cx="134195" cy="109941"/>
            </a:xfrm>
            <a:custGeom>
              <a:avLst/>
              <a:gdLst/>
              <a:ahLst/>
              <a:cxnLst/>
              <a:rect l="l" t="t" r="r" b="b"/>
              <a:pathLst>
                <a:path w="4216" h="3454" extrusionOk="0">
                  <a:moveTo>
                    <a:pt x="3263" y="358"/>
                  </a:moveTo>
                  <a:cubicBezTo>
                    <a:pt x="3597" y="358"/>
                    <a:pt x="3859" y="632"/>
                    <a:pt x="3859" y="953"/>
                  </a:cubicBezTo>
                  <a:lnTo>
                    <a:pt x="3859" y="2501"/>
                  </a:lnTo>
                  <a:cubicBezTo>
                    <a:pt x="3859" y="2834"/>
                    <a:pt x="3597" y="3096"/>
                    <a:pt x="3263" y="3096"/>
                  </a:cubicBezTo>
                  <a:lnTo>
                    <a:pt x="953" y="3096"/>
                  </a:lnTo>
                  <a:cubicBezTo>
                    <a:pt x="632" y="3096"/>
                    <a:pt x="358" y="2834"/>
                    <a:pt x="358" y="2501"/>
                  </a:cubicBezTo>
                  <a:lnTo>
                    <a:pt x="358" y="953"/>
                  </a:lnTo>
                  <a:cubicBezTo>
                    <a:pt x="358" y="632"/>
                    <a:pt x="632" y="358"/>
                    <a:pt x="953" y="358"/>
                  </a:cubicBezTo>
                  <a:close/>
                  <a:moveTo>
                    <a:pt x="953" y="1"/>
                  </a:moveTo>
                  <a:cubicBezTo>
                    <a:pt x="441" y="1"/>
                    <a:pt x="1" y="429"/>
                    <a:pt x="1" y="953"/>
                  </a:cubicBezTo>
                  <a:lnTo>
                    <a:pt x="1" y="2501"/>
                  </a:lnTo>
                  <a:cubicBezTo>
                    <a:pt x="1" y="3025"/>
                    <a:pt x="441" y="3453"/>
                    <a:pt x="953" y="3453"/>
                  </a:cubicBezTo>
                  <a:lnTo>
                    <a:pt x="3263" y="3453"/>
                  </a:lnTo>
                  <a:cubicBezTo>
                    <a:pt x="3787" y="3453"/>
                    <a:pt x="4216" y="3025"/>
                    <a:pt x="4216" y="2501"/>
                  </a:cubicBezTo>
                  <a:lnTo>
                    <a:pt x="4216" y="953"/>
                  </a:lnTo>
                  <a:cubicBezTo>
                    <a:pt x="4216" y="429"/>
                    <a:pt x="3799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1" name="Google Shape;14838;p78">
            <a:extLst>
              <a:ext uri="{FF2B5EF4-FFF2-40B4-BE49-F238E27FC236}">
                <a16:creationId xmlns:a16="http://schemas.microsoft.com/office/drawing/2014/main" id="{41C1DE33-A453-DE7A-FE2A-9F49151D9F2A}"/>
              </a:ext>
            </a:extLst>
          </p:cNvPr>
          <p:cNvGrpSpPr/>
          <p:nvPr/>
        </p:nvGrpSpPr>
        <p:grpSpPr>
          <a:xfrm>
            <a:off x="5528046" y="4451718"/>
            <a:ext cx="407988" cy="470918"/>
            <a:chOff x="4193490" y="3350084"/>
            <a:chExt cx="289939" cy="334661"/>
          </a:xfrm>
          <a:solidFill>
            <a:srgbClr val="EEF1F8"/>
          </a:solidFill>
        </p:grpSpPr>
        <p:sp>
          <p:nvSpPr>
            <p:cNvPr id="472" name="Google Shape;14839;p78">
              <a:extLst>
                <a:ext uri="{FF2B5EF4-FFF2-40B4-BE49-F238E27FC236}">
                  <a16:creationId xmlns:a16="http://schemas.microsoft.com/office/drawing/2014/main" id="{C800B9CD-AFE4-5A62-BADE-999FF946A080}"/>
                </a:ext>
              </a:extLst>
            </p:cNvPr>
            <p:cNvSpPr/>
            <p:nvPr/>
          </p:nvSpPr>
          <p:spPr>
            <a:xfrm>
              <a:off x="4193490" y="3350084"/>
              <a:ext cx="246364" cy="150110"/>
            </a:xfrm>
            <a:custGeom>
              <a:avLst/>
              <a:gdLst/>
              <a:ahLst/>
              <a:cxnLst/>
              <a:rect l="l" t="t" r="r" b="b"/>
              <a:pathLst>
                <a:path w="7740" h="4716" extrusionOk="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14840;p78">
              <a:extLst>
                <a:ext uri="{FF2B5EF4-FFF2-40B4-BE49-F238E27FC236}">
                  <a16:creationId xmlns:a16="http://schemas.microsoft.com/office/drawing/2014/main" id="{E9F217DE-71CE-7CBF-FF20-EC67552214F4}"/>
                </a:ext>
              </a:extLst>
            </p:cNvPr>
            <p:cNvSpPr/>
            <p:nvPr/>
          </p:nvSpPr>
          <p:spPr>
            <a:xfrm>
              <a:off x="4193872" y="3405023"/>
              <a:ext cx="9517" cy="44753"/>
            </a:xfrm>
            <a:custGeom>
              <a:avLst/>
              <a:gdLst/>
              <a:ahLst/>
              <a:cxnLst/>
              <a:rect l="l" t="t" r="r" b="b"/>
              <a:pathLst>
                <a:path w="299" h="1406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14841;p78">
              <a:extLst>
                <a:ext uri="{FF2B5EF4-FFF2-40B4-BE49-F238E27FC236}">
                  <a16:creationId xmlns:a16="http://schemas.microsoft.com/office/drawing/2014/main" id="{3623B095-D99D-30FA-8A55-9A47E4E77858}"/>
                </a:ext>
              </a:extLst>
            </p:cNvPr>
            <p:cNvSpPr/>
            <p:nvPr/>
          </p:nvSpPr>
          <p:spPr>
            <a:xfrm>
              <a:off x="4275356" y="3444460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14842;p78">
              <a:extLst>
                <a:ext uri="{FF2B5EF4-FFF2-40B4-BE49-F238E27FC236}">
                  <a16:creationId xmlns:a16="http://schemas.microsoft.com/office/drawing/2014/main" id="{DCA7E018-409D-A8C2-3848-D69A16BBF9F0}"/>
                </a:ext>
              </a:extLst>
            </p:cNvPr>
            <p:cNvSpPr/>
            <p:nvPr/>
          </p:nvSpPr>
          <p:spPr>
            <a:xfrm>
              <a:off x="4275356" y="3463781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14843;p78">
              <a:extLst>
                <a:ext uri="{FF2B5EF4-FFF2-40B4-BE49-F238E27FC236}">
                  <a16:creationId xmlns:a16="http://schemas.microsoft.com/office/drawing/2014/main" id="{BC54F2C3-B57C-2E06-6647-7546683333AD}"/>
                </a:ext>
              </a:extLst>
            </p:cNvPr>
            <p:cNvSpPr/>
            <p:nvPr/>
          </p:nvSpPr>
          <p:spPr>
            <a:xfrm>
              <a:off x="4223442" y="3439527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14844;p78">
              <a:extLst>
                <a:ext uri="{FF2B5EF4-FFF2-40B4-BE49-F238E27FC236}">
                  <a16:creationId xmlns:a16="http://schemas.microsoft.com/office/drawing/2014/main" id="{F2899954-DA00-11EE-72FF-00F442ABB053}"/>
                </a:ext>
              </a:extLst>
            </p:cNvPr>
            <p:cNvSpPr/>
            <p:nvPr/>
          </p:nvSpPr>
          <p:spPr>
            <a:xfrm>
              <a:off x="4275356" y="3525913"/>
              <a:ext cx="128116" cy="9517"/>
            </a:xfrm>
            <a:custGeom>
              <a:avLst/>
              <a:gdLst/>
              <a:ahLst/>
              <a:cxnLst/>
              <a:rect l="l" t="t" r="r" b="b"/>
              <a:pathLst>
                <a:path w="4025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14845;p78">
              <a:extLst>
                <a:ext uri="{FF2B5EF4-FFF2-40B4-BE49-F238E27FC236}">
                  <a16:creationId xmlns:a16="http://schemas.microsoft.com/office/drawing/2014/main" id="{A7E3CCCC-5468-CED4-395E-BC91B464638E}"/>
                </a:ext>
              </a:extLst>
            </p:cNvPr>
            <p:cNvSpPr/>
            <p:nvPr/>
          </p:nvSpPr>
          <p:spPr>
            <a:xfrm>
              <a:off x="4275356" y="3544884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14846;p78">
              <a:extLst>
                <a:ext uri="{FF2B5EF4-FFF2-40B4-BE49-F238E27FC236}">
                  <a16:creationId xmlns:a16="http://schemas.microsoft.com/office/drawing/2014/main" id="{19FACCF2-119E-E701-9166-C1ED459CC96E}"/>
                </a:ext>
              </a:extLst>
            </p:cNvPr>
            <p:cNvSpPr/>
            <p:nvPr/>
          </p:nvSpPr>
          <p:spPr>
            <a:xfrm>
              <a:off x="4223442" y="3521011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14847;p78">
              <a:extLst>
                <a:ext uri="{FF2B5EF4-FFF2-40B4-BE49-F238E27FC236}">
                  <a16:creationId xmlns:a16="http://schemas.microsoft.com/office/drawing/2014/main" id="{94156B06-892D-25C2-A1E1-F6F49D5CC77A}"/>
                </a:ext>
              </a:extLst>
            </p:cNvPr>
            <p:cNvSpPr/>
            <p:nvPr/>
          </p:nvSpPr>
          <p:spPr>
            <a:xfrm>
              <a:off x="4223442" y="3602464"/>
              <a:ext cx="38673" cy="38705"/>
            </a:xfrm>
            <a:custGeom>
              <a:avLst/>
              <a:gdLst/>
              <a:ahLst/>
              <a:cxnLst/>
              <a:rect l="l" t="t" r="r" b="b"/>
              <a:pathLst>
                <a:path w="1215" h="1216" extrusionOk="0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14848;p78">
              <a:extLst>
                <a:ext uri="{FF2B5EF4-FFF2-40B4-BE49-F238E27FC236}">
                  <a16:creationId xmlns:a16="http://schemas.microsoft.com/office/drawing/2014/main" id="{AB94040A-5DC2-1479-C99B-06D320330153}"/>
                </a:ext>
              </a:extLst>
            </p:cNvPr>
            <p:cNvSpPr/>
            <p:nvPr/>
          </p:nvSpPr>
          <p:spPr>
            <a:xfrm>
              <a:off x="4193872" y="3460375"/>
              <a:ext cx="289558" cy="224370"/>
            </a:xfrm>
            <a:custGeom>
              <a:avLst/>
              <a:gdLst/>
              <a:ahLst/>
              <a:cxnLst/>
              <a:rect l="l" t="t" r="r" b="b"/>
              <a:pathLst>
                <a:path w="9097" h="7049" extrusionOk="0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2" name="Google Shape;14849;p78">
            <a:extLst>
              <a:ext uri="{FF2B5EF4-FFF2-40B4-BE49-F238E27FC236}">
                <a16:creationId xmlns:a16="http://schemas.microsoft.com/office/drawing/2014/main" id="{739A7703-08CD-AFEC-3663-209223076490}"/>
              </a:ext>
            </a:extLst>
          </p:cNvPr>
          <p:cNvGrpSpPr/>
          <p:nvPr/>
        </p:nvGrpSpPr>
        <p:grpSpPr>
          <a:xfrm>
            <a:off x="8820488" y="4453330"/>
            <a:ext cx="502406" cy="502360"/>
            <a:chOff x="6533281" y="3351230"/>
            <a:chExt cx="357037" cy="357005"/>
          </a:xfrm>
          <a:solidFill>
            <a:srgbClr val="EEF1F8"/>
          </a:solidFill>
        </p:grpSpPr>
        <p:sp>
          <p:nvSpPr>
            <p:cNvPr id="483" name="Google Shape;14850;p78">
              <a:extLst>
                <a:ext uri="{FF2B5EF4-FFF2-40B4-BE49-F238E27FC236}">
                  <a16:creationId xmlns:a16="http://schemas.microsoft.com/office/drawing/2014/main" id="{F1B72B87-AC88-708C-8A9D-CD6628397BCC}"/>
                </a:ext>
              </a:extLst>
            </p:cNvPr>
            <p:cNvSpPr/>
            <p:nvPr/>
          </p:nvSpPr>
          <p:spPr>
            <a:xfrm>
              <a:off x="6533281" y="3351230"/>
              <a:ext cx="357037" cy="357005"/>
            </a:xfrm>
            <a:custGeom>
              <a:avLst/>
              <a:gdLst/>
              <a:ahLst/>
              <a:cxnLst/>
              <a:rect l="l" t="t" r="r" b="b"/>
              <a:pathLst>
                <a:path w="11217" h="11216" extrusionOk="0">
                  <a:moveTo>
                    <a:pt x="5609" y="357"/>
                  </a:moveTo>
                  <a:cubicBezTo>
                    <a:pt x="8514" y="357"/>
                    <a:pt x="10859" y="2703"/>
                    <a:pt x="10859" y="5608"/>
                  </a:cubicBezTo>
                  <a:cubicBezTo>
                    <a:pt x="10871" y="8513"/>
                    <a:pt x="8514" y="10859"/>
                    <a:pt x="5609" y="10859"/>
                  </a:cubicBezTo>
                  <a:cubicBezTo>
                    <a:pt x="2703" y="10859"/>
                    <a:pt x="358" y="8513"/>
                    <a:pt x="358" y="5608"/>
                  </a:cubicBezTo>
                  <a:cubicBezTo>
                    <a:pt x="358" y="2703"/>
                    <a:pt x="2703" y="357"/>
                    <a:pt x="5609" y="357"/>
                  </a:cubicBezTo>
                  <a:close/>
                  <a:moveTo>
                    <a:pt x="5609" y="0"/>
                  </a:moveTo>
                  <a:cubicBezTo>
                    <a:pt x="4108" y="0"/>
                    <a:pt x="2703" y="572"/>
                    <a:pt x="1632" y="1631"/>
                  </a:cubicBezTo>
                  <a:cubicBezTo>
                    <a:pt x="572" y="2691"/>
                    <a:pt x="1" y="4108"/>
                    <a:pt x="1" y="5608"/>
                  </a:cubicBezTo>
                  <a:cubicBezTo>
                    <a:pt x="1" y="7108"/>
                    <a:pt x="572" y="8513"/>
                    <a:pt x="1632" y="9585"/>
                  </a:cubicBezTo>
                  <a:cubicBezTo>
                    <a:pt x="2692" y="10632"/>
                    <a:pt x="4108" y="11216"/>
                    <a:pt x="5609" y="11216"/>
                  </a:cubicBezTo>
                  <a:cubicBezTo>
                    <a:pt x="7109" y="11216"/>
                    <a:pt x="8514" y="10632"/>
                    <a:pt x="9585" y="9585"/>
                  </a:cubicBezTo>
                  <a:cubicBezTo>
                    <a:pt x="10633" y="8525"/>
                    <a:pt x="11216" y="7108"/>
                    <a:pt x="11216" y="5608"/>
                  </a:cubicBezTo>
                  <a:cubicBezTo>
                    <a:pt x="11216" y="4108"/>
                    <a:pt x="10633" y="2703"/>
                    <a:pt x="9585" y="1631"/>
                  </a:cubicBezTo>
                  <a:cubicBezTo>
                    <a:pt x="8526" y="572"/>
                    <a:pt x="7109" y="0"/>
                    <a:pt x="5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14851;p78">
              <a:extLst>
                <a:ext uri="{FF2B5EF4-FFF2-40B4-BE49-F238E27FC236}">
                  <a16:creationId xmlns:a16="http://schemas.microsoft.com/office/drawing/2014/main" id="{FD09AD0F-421E-043F-3A4B-2C6926011FBA}"/>
                </a:ext>
              </a:extLst>
            </p:cNvPr>
            <p:cNvSpPr/>
            <p:nvPr/>
          </p:nvSpPr>
          <p:spPr>
            <a:xfrm>
              <a:off x="6570427" y="3388344"/>
              <a:ext cx="282364" cy="282396"/>
            </a:xfrm>
            <a:custGeom>
              <a:avLst/>
              <a:gdLst/>
              <a:ahLst/>
              <a:cxnLst/>
              <a:rect l="l" t="t" r="r" b="b"/>
              <a:pathLst>
                <a:path w="8871" h="8872" extrusionOk="0">
                  <a:moveTo>
                    <a:pt x="4442" y="2966"/>
                  </a:moveTo>
                  <a:cubicBezTo>
                    <a:pt x="5263" y="2966"/>
                    <a:pt x="5918" y="3632"/>
                    <a:pt x="5918" y="4442"/>
                  </a:cubicBezTo>
                  <a:cubicBezTo>
                    <a:pt x="5918" y="5263"/>
                    <a:pt x="5239" y="5918"/>
                    <a:pt x="4442" y="5918"/>
                  </a:cubicBezTo>
                  <a:cubicBezTo>
                    <a:pt x="3632" y="5918"/>
                    <a:pt x="2965" y="5263"/>
                    <a:pt x="2965" y="4442"/>
                  </a:cubicBezTo>
                  <a:cubicBezTo>
                    <a:pt x="2965" y="3620"/>
                    <a:pt x="3632" y="2966"/>
                    <a:pt x="4442" y="2966"/>
                  </a:cubicBezTo>
                  <a:close/>
                  <a:moveTo>
                    <a:pt x="1108" y="2120"/>
                  </a:moveTo>
                  <a:lnTo>
                    <a:pt x="2656" y="4775"/>
                  </a:lnTo>
                  <a:cubicBezTo>
                    <a:pt x="2822" y="5633"/>
                    <a:pt x="3561" y="6264"/>
                    <a:pt x="4453" y="6264"/>
                  </a:cubicBezTo>
                  <a:cubicBezTo>
                    <a:pt x="4704" y="6264"/>
                    <a:pt x="4942" y="6228"/>
                    <a:pt x="5156" y="6121"/>
                  </a:cubicBezTo>
                  <a:lnTo>
                    <a:pt x="5156" y="6121"/>
                  </a:lnTo>
                  <a:lnTo>
                    <a:pt x="3894" y="8466"/>
                  </a:lnTo>
                  <a:cubicBezTo>
                    <a:pt x="1906" y="8204"/>
                    <a:pt x="382" y="6490"/>
                    <a:pt x="382" y="4442"/>
                  </a:cubicBezTo>
                  <a:cubicBezTo>
                    <a:pt x="382" y="3573"/>
                    <a:pt x="643" y="2775"/>
                    <a:pt x="1108" y="2120"/>
                  </a:cubicBezTo>
                  <a:close/>
                  <a:moveTo>
                    <a:pt x="4442" y="370"/>
                  </a:moveTo>
                  <a:cubicBezTo>
                    <a:pt x="6037" y="370"/>
                    <a:pt x="7406" y="1287"/>
                    <a:pt x="8085" y="2620"/>
                  </a:cubicBezTo>
                  <a:lnTo>
                    <a:pt x="7120" y="2620"/>
                  </a:lnTo>
                  <a:cubicBezTo>
                    <a:pt x="7013" y="2620"/>
                    <a:pt x="6942" y="2692"/>
                    <a:pt x="6942" y="2799"/>
                  </a:cubicBezTo>
                  <a:cubicBezTo>
                    <a:pt x="6942" y="2906"/>
                    <a:pt x="7013" y="2977"/>
                    <a:pt x="7120" y="2977"/>
                  </a:cubicBezTo>
                  <a:lnTo>
                    <a:pt x="8252" y="2977"/>
                  </a:lnTo>
                  <a:cubicBezTo>
                    <a:pt x="8430" y="3442"/>
                    <a:pt x="8537" y="3930"/>
                    <a:pt x="8537" y="4454"/>
                  </a:cubicBezTo>
                  <a:cubicBezTo>
                    <a:pt x="8514" y="6692"/>
                    <a:pt x="6692" y="8514"/>
                    <a:pt x="4442" y="8514"/>
                  </a:cubicBezTo>
                  <a:lnTo>
                    <a:pt x="4263" y="8514"/>
                  </a:lnTo>
                  <a:lnTo>
                    <a:pt x="5799" y="5680"/>
                  </a:lnTo>
                  <a:cubicBezTo>
                    <a:pt x="6097" y="5347"/>
                    <a:pt x="6275" y="4918"/>
                    <a:pt x="6275" y="4454"/>
                  </a:cubicBezTo>
                  <a:cubicBezTo>
                    <a:pt x="6275" y="3847"/>
                    <a:pt x="5977" y="3311"/>
                    <a:pt x="5525" y="2977"/>
                  </a:cubicBezTo>
                  <a:lnTo>
                    <a:pt x="6251" y="2977"/>
                  </a:lnTo>
                  <a:cubicBezTo>
                    <a:pt x="6358" y="2977"/>
                    <a:pt x="6430" y="2906"/>
                    <a:pt x="6430" y="2799"/>
                  </a:cubicBezTo>
                  <a:cubicBezTo>
                    <a:pt x="6430" y="2692"/>
                    <a:pt x="6358" y="2620"/>
                    <a:pt x="6251" y="2620"/>
                  </a:cubicBezTo>
                  <a:lnTo>
                    <a:pt x="4453" y="2620"/>
                  </a:lnTo>
                  <a:cubicBezTo>
                    <a:pt x="3561" y="2620"/>
                    <a:pt x="2834" y="3263"/>
                    <a:pt x="2656" y="4097"/>
                  </a:cubicBezTo>
                  <a:lnTo>
                    <a:pt x="1334" y="1834"/>
                  </a:lnTo>
                  <a:cubicBezTo>
                    <a:pt x="2072" y="941"/>
                    <a:pt x="3191" y="370"/>
                    <a:pt x="4442" y="370"/>
                  </a:cubicBezTo>
                  <a:close/>
                  <a:moveTo>
                    <a:pt x="4442" y="1"/>
                  </a:moveTo>
                  <a:cubicBezTo>
                    <a:pt x="2001" y="1"/>
                    <a:pt x="1" y="2001"/>
                    <a:pt x="1" y="4442"/>
                  </a:cubicBezTo>
                  <a:cubicBezTo>
                    <a:pt x="1" y="6883"/>
                    <a:pt x="2001" y="8871"/>
                    <a:pt x="4442" y="8871"/>
                  </a:cubicBezTo>
                  <a:cubicBezTo>
                    <a:pt x="6882" y="8871"/>
                    <a:pt x="8871" y="6883"/>
                    <a:pt x="8871" y="4442"/>
                  </a:cubicBezTo>
                  <a:cubicBezTo>
                    <a:pt x="8871" y="2001"/>
                    <a:pt x="6894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14852;p78">
              <a:extLst>
                <a:ext uri="{FF2B5EF4-FFF2-40B4-BE49-F238E27FC236}">
                  <a16:creationId xmlns:a16="http://schemas.microsoft.com/office/drawing/2014/main" id="{E5197805-D8A0-985C-0F54-F08F26ABA3FF}"/>
                </a:ext>
              </a:extLst>
            </p:cNvPr>
            <p:cNvSpPr/>
            <p:nvPr/>
          </p:nvSpPr>
          <p:spPr>
            <a:xfrm>
              <a:off x="6676166" y="3494083"/>
              <a:ext cx="71267" cy="71299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36" y="346"/>
                    <a:pt x="1893" y="679"/>
                    <a:pt x="1893" y="1120"/>
                  </a:cubicBezTo>
                  <a:cubicBezTo>
                    <a:pt x="1893" y="1549"/>
                    <a:pt x="1548" y="1894"/>
                    <a:pt x="1120" y="1894"/>
                  </a:cubicBezTo>
                  <a:cubicBezTo>
                    <a:pt x="703" y="1894"/>
                    <a:pt x="346" y="1549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489" y="1"/>
                    <a:pt x="0" y="513"/>
                    <a:pt x="0" y="1120"/>
                  </a:cubicBezTo>
                  <a:cubicBezTo>
                    <a:pt x="0" y="1727"/>
                    <a:pt x="512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39" y="513"/>
                    <a:pt x="1739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6" name="Google Shape;14853;p78">
            <a:extLst>
              <a:ext uri="{FF2B5EF4-FFF2-40B4-BE49-F238E27FC236}">
                <a16:creationId xmlns:a16="http://schemas.microsoft.com/office/drawing/2014/main" id="{07D5FEBD-A3CE-4EC0-00B1-FF66E2A2A4C9}"/>
              </a:ext>
            </a:extLst>
          </p:cNvPr>
          <p:cNvGrpSpPr/>
          <p:nvPr/>
        </p:nvGrpSpPr>
        <p:grpSpPr>
          <a:xfrm>
            <a:off x="8152316" y="4453330"/>
            <a:ext cx="502898" cy="502360"/>
            <a:chOff x="6058441" y="3351230"/>
            <a:chExt cx="357387" cy="357005"/>
          </a:xfrm>
          <a:solidFill>
            <a:srgbClr val="EEF1F8"/>
          </a:solidFill>
        </p:grpSpPr>
        <p:sp>
          <p:nvSpPr>
            <p:cNvPr id="487" name="Google Shape;14854;p78">
              <a:extLst>
                <a:ext uri="{FF2B5EF4-FFF2-40B4-BE49-F238E27FC236}">
                  <a16:creationId xmlns:a16="http://schemas.microsoft.com/office/drawing/2014/main" id="{26B825CC-6EDE-52B4-7F50-3A8A5ECE8D1E}"/>
                </a:ext>
              </a:extLst>
            </p:cNvPr>
            <p:cNvSpPr/>
            <p:nvPr/>
          </p:nvSpPr>
          <p:spPr>
            <a:xfrm>
              <a:off x="605844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08" y="357"/>
                  </a:moveTo>
                  <a:cubicBezTo>
                    <a:pt x="8513" y="357"/>
                    <a:pt x="10871" y="2703"/>
                    <a:pt x="10871" y="5608"/>
                  </a:cubicBezTo>
                  <a:cubicBezTo>
                    <a:pt x="10871" y="8513"/>
                    <a:pt x="8513" y="10859"/>
                    <a:pt x="5608" y="10859"/>
                  </a:cubicBezTo>
                  <a:cubicBezTo>
                    <a:pt x="2715" y="10859"/>
                    <a:pt x="357" y="8513"/>
                    <a:pt x="357" y="5608"/>
                  </a:cubicBezTo>
                  <a:cubicBezTo>
                    <a:pt x="357" y="2703"/>
                    <a:pt x="2715" y="357"/>
                    <a:pt x="5608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56" y="8525"/>
                    <a:pt x="11228" y="7108"/>
                    <a:pt x="11228" y="5608"/>
                  </a:cubicBezTo>
                  <a:cubicBezTo>
                    <a:pt x="11228" y="4108"/>
                    <a:pt x="10644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14855;p78">
              <a:extLst>
                <a:ext uri="{FF2B5EF4-FFF2-40B4-BE49-F238E27FC236}">
                  <a16:creationId xmlns:a16="http://schemas.microsoft.com/office/drawing/2014/main" id="{D91C62A4-5E2B-DC78-E8CB-8DB6C46B4679}"/>
                </a:ext>
              </a:extLst>
            </p:cNvPr>
            <p:cNvSpPr/>
            <p:nvPr/>
          </p:nvSpPr>
          <p:spPr>
            <a:xfrm>
              <a:off x="6111120" y="3403527"/>
              <a:ext cx="252030" cy="252030"/>
            </a:xfrm>
            <a:custGeom>
              <a:avLst/>
              <a:gdLst/>
              <a:ahLst/>
              <a:cxnLst/>
              <a:rect l="l" t="t" r="r" b="b"/>
              <a:pathLst>
                <a:path w="7918" h="7918" extrusionOk="0">
                  <a:moveTo>
                    <a:pt x="3953" y="357"/>
                  </a:moveTo>
                  <a:cubicBezTo>
                    <a:pt x="4048" y="357"/>
                    <a:pt x="4132" y="357"/>
                    <a:pt x="4215" y="381"/>
                  </a:cubicBezTo>
                  <a:cubicBezTo>
                    <a:pt x="4239" y="560"/>
                    <a:pt x="4251" y="715"/>
                    <a:pt x="4251" y="893"/>
                  </a:cubicBezTo>
                  <a:cubicBezTo>
                    <a:pt x="4251" y="1584"/>
                    <a:pt x="4060" y="2203"/>
                    <a:pt x="3739" y="2762"/>
                  </a:cubicBezTo>
                  <a:cubicBezTo>
                    <a:pt x="2941" y="2239"/>
                    <a:pt x="2048" y="1905"/>
                    <a:pt x="1096" y="1774"/>
                  </a:cubicBezTo>
                  <a:cubicBezTo>
                    <a:pt x="1762" y="905"/>
                    <a:pt x="2798" y="357"/>
                    <a:pt x="3953" y="357"/>
                  </a:cubicBezTo>
                  <a:close/>
                  <a:moveTo>
                    <a:pt x="4584" y="405"/>
                  </a:moveTo>
                  <a:lnTo>
                    <a:pt x="4584" y="405"/>
                  </a:lnTo>
                  <a:cubicBezTo>
                    <a:pt x="6144" y="691"/>
                    <a:pt x="7346" y="1965"/>
                    <a:pt x="7549" y="3548"/>
                  </a:cubicBezTo>
                  <a:lnTo>
                    <a:pt x="7513" y="3548"/>
                  </a:lnTo>
                  <a:cubicBezTo>
                    <a:pt x="6715" y="3548"/>
                    <a:pt x="5953" y="3786"/>
                    <a:pt x="5322" y="4203"/>
                  </a:cubicBezTo>
                  <a:cubicBezTo>
                    <a:pt x="5084" y="3905"/>
                    <a:pt x="4822" y="3608"/>
                    <a:pt x="4525" y="3358"/>
                  </a:cubicBezTo>
                  <a:cubicBezTo>
                    <a:pt x="4358" y="3203"/>
                    <a:pt x="4191" y="3072"/>
                    <a:pt x="4036" y="2953"/>
                  </a:cubicBezTo>
                  <a:cubicBezTo>
                    <a:pt x="4405" y="2358"/>
                    <a:pt x="4608" y="1643"/>
                    <a:pt x="4608" y="881"/>
                  </a:cubicBezTo>
                  <a:cubicBezTo>
                    <a:pt x="4608" y="715"/>
                    <a:pt x="4596" y="572"/>
                    <a:pt x="4584" y="405"/>
                  </a:cubicBezTo>
                  <a:close/>
                  <a:moveTo>
                    <a:pt x="869" y="2084"/>
                  </a:moveTo>
                  <a:cubicBezTo>
                    <a:pt x="1846" y="2191"/>
                    <a:pt x="2751" y="2536"/>
                    <a:pt x="3536" y="3036"/>
                  </a:cubicBezTo>
                  <a:cubicBezTo>
                    <a:pt x="2881" y="3917"/>
                    <a:pt x="1834" y="4501"/>
                    <a:pt x="655" y="4501"/>
                  </a:cubicBezTo>
                  <a:cubicBezTo>
                    <a:pt x="560" y="4501"/>
                    <a:pt x="476" y="4501"/>
                    <a:pt x="393" y="4477"/>
                  </a:cubicBezTo>
                  <a:cubicBezTo>
                    <a:pt x="369" y="4322"/>
                    <a:pt x="357" y="4144"/>
                    <a:pt x="357" y="3965"/>
                  </a:cubicBezTo>
                  <a:cubicBezTo>
                    <a:pt x="357" y="3274"/>
                    <a:pt x="548" y="2643"/>
                    <a:pt x="869" y="2084"/>
                  </a:cubicBezTo>
                  <a:close/>
                  <a:moveTo>
                    <a:pt x="7561" y="3905"/>
                  </a:moveTo>
                  <a:lnTo>
                    <a:pt x="7561" y="3965"/>
                  </a:lnTo>
                  <a:cubicBezTo>
                    <a:pt x="7561" y="4977"/>
                    <a:pt x="7144" y="5882"/>
                    <a:pt x="6489" y="6537"/>
                  </a:cubicBezTo>
                  <a:cubicBezTo>
                    <a:pt x="6299" y="5798"/>
                    <a:pt x="5965" y="5108"/>
                    <a:pt x="5537" y="4501"/>
                  </a:cubicBezTo>
                  <a:cubicBezTo>
                    <a:pt x="6096" y="4132"/>
                    <a:pt x="6787" y="3905"/>
                    <a:pt x="7501" y="3905"/>
                  </a:cubicBezTo>
                  <a:close/>
                  <a:moveTo>
                    <a:pt x="3834" y="3251"/>
                  </a:moveTo>
                  <a:cubicBezTo>
                    <a:pt x="4286" y="3572"/>
                    <a:pt x="4703" y="3977"/>
                    <a:pt x="5037" y="4429"/>
                  </a:cubicBezTo>
                  <a:cubicBezTo>
                    <a:pt x="4727" y="4679"/>
                    <a:pt x="4465" y="4965"/>
                    <a:pt x="4239" y="5287"/>
                  </a:cubicBezTo>
                  <a:cubicBezTo>
                    <a:pt x="4191" y="5358"/>
                    <a:pt x="4191" y="5453"/>
                    <a:pt x="4251" y="5513"/>
                  </a:cubicBezTo>
                  <a:cubicBezTo>
                    <a:pt x="4281" y="5543"/>
                    <a:pt x="4325" y="5559"/>
                    <a:pt x="4370" y="5559"/>
                  </a:cubicBezTo>
                  <a:cubicBezTo>
                    <a:pt x="4429" y="5559"/>
                    <a:pt x="4491" y="5531"/>
                    <a:pt x="4525" y="5477"/>
                  </a:cubicBezTo>
                  <a:cubicBezTo>
                    <a:pt x="4727" y="5179"/>
                    <a:pt x="4965" y="4929"/>
                    <a:pt x="5239" y="4703"/>
                  </a:cubicBezTo>
                  <a:cubicBezTo>
                    <a:pt x="5668" y="5334"/>
                    <a:pt x="5977" y="6025"/>
                    <a:pt x="6168" y="6799"/>
                  </a:cubicBezTo>
                  <a:cubicBezTo>
                    <a:pt x="5560" y="7287"/>
                    <a:pt x="4786" y="7561"/>
                    <a:pt x="3953" y="7561"/>
                  </a:cubicBezTo>
                  <a:lnTo>
                    <a:pt x="3894" y="7561"/>
                  </a:lnTo>
                  <a:lnTo>
                    <a:pt x="3894" y="7501"/>
                  </a:lnTo>
                  <a:cubicBezTo>
                    <a:pt x="3894" y="7061"/>
                    <a:pt x="3965" y="6632"/>
                    <a:pt x="4120" y="6239"/>
                  </a:cubicBezTo>
                  <a:cubicBezTo>
                    <a:pt x="4144" y="6179"/>
                    <a:pt x="4132" y="6108"/>
                    <a:pt x="4072" y="6060"/>
                  </a:cubicBezTo>
                  <a:cubicBezTo>
                    <a:pt x="4039" y="6027"/>
                    <a:pt x="3995" y="6011"/>
                    <a:pt x="3950" y="6011"/>
                  </a:cubicBezTo>
                  <a:cubicBezTo>
                    <a:pt x="3883" y="6011"/>
                    <a:pt x="3815" y="6048"/>
                    <a:pt x="3786" y="6120"/>
                  </a:cubicBezTo>
                  <a:cubicBezTo>
                    <a:pt x="3632" y="6549"/>
                    <a:pt x="3536" y="7025"/>
                    <a:pt x="3536" y="7525"/>
                  </a:cubicBezTo>
                  <a:lnTo>
                    <a:pt x="3536" y="7549"/>
                  </a:lnTo>
                  <a:cubicBezTo>
                    <a:pt x="2036" y="7370"/>
                    <a:pt x="810" y="6287"/>
                    <a:pt x="453" y="4858"/>
                  </a:cubicBezTo>
                  <a:lnTo>
                    <a:pt x="655" y="4858"/>
                  </a:lnTo>
                  <a:cubicBezTo>
                    <a:pt x="1965" y="4858"/>
                    <a:pt x="3108" y="4215"/>
                    <a:pt x="3834" y="3251"/>
                  </a:cubicBezTo>
                  <a:close/>
                  <a:moveTo>
                    <a:pt x="3953" y="0"/>
                  </a:moveTo>
                  <a:cubicBezTo>
                    <a:pt x="1762" y="0"/>
                    <a:pt x="0" y="1774"/>
                    <a:pt x="0" y="3965"/>
                  </a:cubicBezTo>
                  <a:cubicBezTo>
                    <a:pt x="0" y="6156"/>
                    <a:pt x="1774" y="7918"/>
                    <a:pt x="3953" y="7918"/>
                  </a:cubicBezTo>
                  <a:cubicBezTo>
                    <a:pt x="6144" y="7918"/>
                    <a:pt x="7918" y="6156"/>
                    <a:pt x="7918" y="3965"/>
                  </a:cubicBezTo>
                  <a:cubicBezTo>
                    <a:pt x="7918" y="1774"/>
                    <a:pt x="6144" y="0"/>
                    <a:pt x="3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9" name="Google Shape;14856;p78">
            <a:extLst>
              <a:ext uri="{FF2B5EF4-FFF2-40B4-BE49-F238E27FC236}">
                <a16:creationId xmlns:a16="http://schemas.microsoft.com/office/drawing/2014/main" id="{31F7A235-815C-758F-0209-7C289121B9A2}"/>
              </a:ext>
            </a:extLst>
          </p:cNvPr>
          <p:cNvGrpSpPr/>
          <p:nvPr/>
        </p:nvGrpSpPr>
        <p:grpSpPr>
          <a:xfrm>
            <a:off x="10824557" y="4452793"/>
            <a:ext cx="502898" cy="502897"/>
            <a:chOff x="7957483" y="3350848"/>
            <a:chExt cx="357387" cy="357387"/>
          </a:xfrm>
          <a:solidFill>
            <a:srgbClr val="EEF1F8"/>
          </a:solidFill>
        </p:grpSpPr>
        <p:sp>
          <p:nvSpPr>
            <p:cNvPr id="490" name="Google Shape;14857;p78">
              <a:extLst>
                <a:ext uri="{FF2B5EF4-FFF2-40B4-BE49-F238E27FC236}">
                  <a16:creationId xmlns:a16="http://schemas.microsoft.com/office/drawing/2014/main" id="{C39B8600-0C14-2DE1-0CEF-F6167CAE7CC6}"/>
                </a:ext>
              </a:extLst>
            </p:cNvPr>
            <p:cNvSpPr/>
            <p:nvPr/>
          </p:nvSpPr>
          <p:spPr>
            <a:xfrm>
              <a:off x="8025312" y="3410721"/>
              <a:ext cx="71649" cy="71267"/>
            </a:xfrm>
            <a:custGeom>
              <a:avLst/>
              <a:gdLst/>
              <a:ahLst/>
              <a:cxnLst/>
              <a:rect l="l" t="t" r="r" b="b"/>
              <a:pathLst>
                <a:path w="2251" h="2239" extrusionOk="0">
                  <a:moveTo>
                    <a:pt x="1120" y="0"/>
                  </a:moveTo>
                  <a:cubicBezTo>
                    <a:pt x="489" y="0"/>
                    <a:pt x="1" y="500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51" y="1048"/>
                    <a:pt x="2156" y="953"/>
                    <a:pt x="2072" y="953"/>
                  </a:cubicBezTo>
                  <a:lnTo>
                    <a:pt x="1358" y="953"/>
                  </a:lnTo>
                  <a:cubicBezTo>
                    <a:pt x="1251" y="953"/>
                    <a:pt x="1179" y="1024"/>
                    <a:pt x="1179" y="1131"/>
                  </a:cubicBezTo>
                  <a:cubicBezTo>
                    <a:pt x="1179" y="1239"/>
                    <a:pt x="1251" y="1310"/>
                    <a:pt x="1358" y="1310"/>
                  </a:cubicBezTo>
                  <a:lnTo>
                    <a:pt x="1858" y="1310"/>
                  </a:lnTo>
                  <a:cubicBezTo>
                    <a:pt x="1787" y="1655"/>
                    <a:pt x="1477" y="1905"/>
                    <a:pt x="1120" y="1905"/>
                  </a:cubicBezTo>
                  <a:cubicBezTo>
                    <a:pt x="703" y="1905"/>
                    <a:pt x="346" y="1560"/>
                    <a:pt x="346" y="1131"/>
                  </a:cubicBezTo>
                  <a:cubicBezTo>
                    <a:pt x="346" y="715"/>
                    <a:pt x="691" y="358"/>
                    <a:pt x="1120" y="358"/>
                  </a:cubicBezTo>
                  <a:cubicBezTo>
                    <a:pt x="1310" y="358"/>
                    <a:pt x="1489" y="429"/>
                    <a:pt x="1620" y="548"/>
                  </a:cubicBezTo>
                  <a:cubicBezTo>
                    <a:pt x="1660" y="576"/>
                    <a:pt x="1702" y="591"/>
                    <a:pt x="1745" y="591"/>
                  </a:cubicBezTo>
                  <a:cubicBezTo>
                    <a:pt x="1791" y="591"/>
                    <a:pt x="1838" y="573"/>
                    <a:pt x="1882" y="536"/>
                  </a:cubicBezTo>
                  <a:cubicBezTo>
                    <a:pt x="1953" y="465"/>
                    <a:pt x="1941" y="358"/>
                    <a:pt x="1858" y="286"/>
                  </a:cubicBezTo>
                  <a:cubicBezTo>
                    <a:pt x="1656" y="108"/>
                    <a:pt x="1406" y="0"/>
                    <a:pt x="1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14858;p78">
              <a:extLst>
                <a:ext uri="{FF2B5EF4-FFF2-40B4-BE49-F238E27FC236}">
                  <a16:creationId xmlns:a16="http://schemas.microsoft.com/office/drawing/2014/main" id="{DD825700-0BE4-EA98-5721-11EAA53F342F}"/>
                </a:ext>
              </a:extLst>
            </p:cNvPr>
            <p:cNvSpPr/>
            <p:nvPr/>
          </p:nvSpPr>
          <p:spPr>
            <a:xfrm>
              <a:off x="8191306" y="3380768"/>
              <a:ext cx="70917" cy="71299"/>
            </a:xfrm>
            <a:custGeom>
              <a:avLst/>
              <a:gdLst/>
              <a:ahLst/>
              <a:cxnLst/>
              <a:rect l="l" t="t" r="r" b="b"/>
              <a:pathLst>
                <a:path w="2228" h="2240" extrusionOk="0">
                  <a:moveTo>
                    <a:pt x="1108" y="346"/>
                  </a:moveTo>
                  <a:cubicBezTo>
                    <a:pt x="1548" y="346"/>
                    <a:pt x="1882" y="691"/>
                    <a:pt x="1882" y="1120"/>
                  </a:cubicBezTo>
                  <a:cubicBezTo>
                    <a:pt x="1870" y="1549"/>
                    <a:pt x="1525" y="1894"/>
                    <a:pt x="1108" y="1894"/>
                  </a:cubicBezTo>
                  <a:cubicBezTo>
                    <a:pt x="691" y="1894"/>
                    <a:pt x="334" y="1549"/>
                    <a:pt x="334" y="1120"/>
                  </a:cubicBezTo>
                  <a:cubicBezTo>
                    <a:pt x="334" y="703"/>
                    <a:pt x="679" y="346"/>
                    <a:pt x="1108" y="346"/>
                  </a:cubicBezTo>
                  <a:close/>
                  <a:moveTo>
                    <a:pt x="1108" y="1"/>
                  </a:moveTo>
                  <a:cubicBezTo>
                    <a:pt x="489" y="1"/>
                    <a:pt x="1" y="513"/>
                    <a:pt x="1" y="1120"/>
                  </a:cubicBezTo>
                  <a:cubicBezTo>
                    <a:pt x="1" y="1751"/>
                    <a:pt x="501" y="2239"/>
                    <a:pt x="1108" y="2239"/>
                  </a:cubicBezTo>
                  <a:cubicBezTo>
                    <a:pt x="1739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14859;p78">
              <a:extLst>
                <a:ext uri="{FF2B5EF4-FFF2-40B4-BE49-F238E27FC236}">
                  <a16:creationId xmlns:a16="http://schemas.microsoft.com/office/drawing/2014/main" id="{20BA9F7B-9F11-0039-0F7E-94231CA25D78}"/>
                </a:ext>
              </a:extLst>
            </p:cNvPr>
            <p:cNvSpPr/>
            <p:nvPr/>
          </p:nvSpPr>
          <p:spPr>
            <a:xfrm>
              <a:off x="7957483" y="3350848"/>
              <a:ext cx="357387" cy="357387"/>
            </a:xfrm>
            <a:custGeom>
              <a:avLst/>
              <a:gdLst/>
              <a:ahLst/>
              <a:cxnLst/>
              <a:rect l="l" t="t" r="r" b="b"/>
              <a:pathLst>
                <a:path w="11228" h="11228" extrusionOk="0">
                  <a:moveTo>
                    <a:pt x="8454" y="369"/>
                  </a:moveTo>
                  <a:cubicBezTo>
                    <a:pt x="9525" y="369"/>
                    <a:pt x="10406" y="1238"/>
                    <a:pt x="10406" y="2310"/>
                  </a:cubicBezTo>
                  <a:cubicBezTo>
                    <a:pt x="10406" y="3167"/>
                    <a:pt x="9097" y="4691"/>
                    <a:pt x="8454" y="5370"/>
                  </a:cubicBezTo>
                  <a:cubicBezTo>
                    <a:pt x="7823" y="4691"/>
                    <a:pt x="6513" y="3143"/>
                    <a:pt x="6513" y="2310"/>
                  </a:cubicBezTo>
                  <a:cubicBezTo>
                    <a:pt x="6513" y="1227"/>
                    <a:pt x="7370" y="369"/>
                    <a:pt x="8454" y="369"/>
                  </a:cubicBezTo>
                  <a:close/>
                  <a:moveTo>
                    <a:pt x="5620" y="369"/>
                  </a:moveTo>
                  <a:cubicBezTo>
                    <a:pt x="6073" y="369"/>
                    <a:pt x="6537" y="429"/>
                    <a:pt x="6989" y="548"/>
                  </a:cubicBezTo>
                  <a:cubicBezTo>
                    <a:pt x="6477" y="965"/>
                    <a:pt x="6156" y="1596"/>
                    <a:pt x="6156" y="2310"/>
                  </a:cubicBezTo>
                  <a:cubicBezTo>
                    <a:pt x="6156" y="2524"/>
                    <a:pt x="6215" y="2751"/>
                    <a:pt x="6299" y="2989"/>
                  </a:cubicBezTo>
                  <a:lnTo>
                    <a:pt x="536" y="6977"/>
                  </a:lnTo>
                  <a:cubicBezTo>
                    <a:pt x="417" y="6537"/>
                    <a:pt x="358" y="6084"/>
                    <a:pt x="358" y="5620"/>
                  </a:cubicBezTo>
                  <a:cubicBezTo>
                    <a:pt x="358" y="2715"/>
                    <a:pt x="2715" y="369"/>
                    <a:pt x="5620" y="369"/>
                  </a:cubicBezTo>
                  <a:close/>
                  <a:moveTo>
                    <a:pt x="10359" y="3417"/>
                  </a:moveTo>
                  <a:cubicBezTo>
                    <a:pt x="10668" y="4096"/>
                    <a:pt x="10835" y="4858"/>
                    <a:pt x="10835" y="5620"/>
                  </a:cubicBezTo>
                  <a:cubicBezTo>
                    <a:pt x="10871" y="7418"/>
                    <a:pt x="9966" y="9013"/>
                    <a:pt x="8561" y="9966"/>
                  </a:cubicBezTo>
                  <a:lnTo>
                    <a:pt x="5358" y="5394"/>
                  </a:lnTo>
                  <a:lnTo>
                    <a:pt x="7001" y="4191"/>
                  </a:lnTo>
                  <a:cubicBezTo>
                    <a:pt x="7585" y="4989"/>
                    <a:pt x="8263" y="5679"/>
                    <a:pt x="8311" y="5739"/>
                  </a:cubicBezTo>
                  <a:cubicBezTo>
                    <a:pt x="8335" y="5763"/>
                    <a:pt x="8382" y="5799"/>
                    <a:pt x="8430" y="5799"/>
                  </a:cubicBezTo>
                  <a:cubicBezTo>
                    <a:pt x="8478" y="5799"/>
                    <a:pt x="8513" y="5775"/>
                    <a:pt x="8549" y="5739"/>
                  </a:cubicBezTo>
                  <a:cubicBezTo>
                    <a:pt x="8609" y="5679"/>
                    <a:pt x="9764" y="4513"/>
                    <a:pt x="10359" y="3417"/>
                  </a:cubicBezTo>
                  <a:close/>
                  <a:moveTo>
                    <a:pt x="5096" y="5608"/>
                  </a:moveTo>
                  <a:lnTo>
                    <a:pt x="8275" y="10156"/>
                  </a:lnTo>
                  <a:cubicBezTo>
                    <a:pt x="8025" y="10287"/>
                    <a:pt x="7775" y="10406"/>
                    <a:pt x="7525" y="10513"/>
                  </a:cubicBezTo>
                  <a:lnTo>
                    <a:pt x="4430" y="6096"/>
                  </a:lnTo>
                  <a:lnTo>
                    <a:pt x="5096" y="5608"/>
                  </a:lnTo>
                  <a:close/>
                  <a:moveTo>
                    <a:pt x="6466" y="3310"/>
                  </a:moveTo>
                  <a:cubicBezTo>
                    <a:pt x="6573" y="3501"/>
                    <a:pt x="6692" y="3715"/>
                    <a:pt x="6823" y="3905"/>
                  </a:cubicBezTo>
                  <a:lnTo>
                    <a:pt x="3215" y="6537"/>
                  </a:lnTo>
                  <a:cubicBezTo>
                    <a:pt x="3132" y="6596"/>
                    <a:pt x="3132" y="6739"/>
                    <a:pt x="3203" y="6811"/>
                  </a:cubicBezTo>
                  <a:cubicBezTo>
                    <a:pt x="3236" y="6843"/>
                    <a:pt x="3283" y="6862"/>
                    <a:pt x="3329" y="6862"/>
                  </a:cubicBezTo>
                  <a:cubicBezTo>
                    <a:pt x="3366" y="6862"/>
                    <a:pt x="3403" y="6849"/>
                    <a:pt x="3429" y="6822"/>
                  </a:cubicBezTo>
                  <a:lnTo>
                    <a:pt x="4144" y="6299"/>
                  </a:lnTo>
                  <a:lnTo>
                    <a:pt x="7180" y="10632"/>
                  </a:lnTo>
                  <a:cubicBezTo>
                    <a:pt x="6668" y="10799"/>
                    <a:pt x="6156" y="10871"/>
                    <a:pt x="5620" y="10871"/>
                  </a:cubicBezTo>
                  <a:cubicBezTo>
                    <a:pt x="3751" y="10871"/>
                    <a:pt x="2132" y="9906"/>
                    <a:pt x="1191" y="8442"/>
                  </a:cubicBezTo>
                  <a:lnTo>
                    <a:pt x="2727" y="7334"/>
                  </a:lnTo>
                  <a:cubicBezTo>
                    <a:pt x="2822" y="7275"/>
                    <a:pt x="2822" y="7132"/>
                    <a:pt x="2739" y="7061"/>
                  </a:cubicBezTo>
                  <a:cubicBezTo>
                    <a:pt x="2706" y="7028"/>
                    <a:pt x="2663" y="7010"/>
                    <a:pt x="2620" y="7010"/>
                  </a:cubicBezTo>
                  <a:cubicBezTo>
                    <a:pt x="2585" y="7010"/>
                    <a:pt x="2551" y="7022"/>
                    <a:pt x="2525" y="7049"/>
                  </a:cubicBezTo>
                  <a:lnTo>
                    <a:pt x="1012" y="8144"/>
                  </a:lnTo>
                  <a:cubicBezTo>
                    <a:pt x="870" y="7894"/>
                    <a:pt x="751" y="7608"/>
                    <a:pt x="655" y="7334"/>
                  </a:cubicBezTo>
                  <a:lnTo>
                    <a:pt x="6466" y="3310"/>
                  </a:lnTo>
                  <a:close/>
                  <a:moveTo>
                    <a:pt x="5608" y="0"/>
                  </a:moveTo>
                  <a:cubicBezTo>
                    <a:pt x="4108" y="0"/>
                    <a:pt x="2715" y="584"/>
                    <a:pt x="1643" y="1643"/>
                  </a:cubicBezTo>
                  <a:cubicBezTo>
                    <a:pt x="584" y="2703"/>
                    <a:pt x="0" y="4120"/>
                    <a:pt x="0" y="5620"/>
                  </a:cubicBezTo>
                  <a:cubicBezTo>
                    <a:pt x="0" y="7120"/>
                    <a:pt x="584" y="8525"/>
                    <a:pt x="1643" y="9597"/>
                  </a:cubicBezTo>
                  <a:cubicBezTo>
                    <a:pt x="2691" y="10644"/>
                    <a:pt x="4108" y="11228"/>
                    <a:pt x="5608" y="11228"/>
                  </a:cubicBezTo>
                  <a:cubicBezTo>
                    <a:pt x="7120" y="11228"/>
                    <a:pt x="8513" y="10644"/>
                    <a:pt x="9585" y="9597"/>
                  </a:cubicBezTo>
                  <a:cubicBezTo>
                    <a:pt x="10645" y="8537"/>
                    <a:pt x="11228" y="7120"/>
                    <a:pt x="11228" y="5620"/>
                  </a:cubicBezTo>
                  <a:cubicBezTo>
                    <a:pt x="11228" y="4715"/>
                    <a:pt x="11002" y="3822"/>
                    <a:pt x="10585" y="3012"/>
                  </a:cubicBezTo>
                  <a:cubicBezTo>
                    <a:pt x="10692" y="2762"/>
                    <a:pt x="10752" y="2524"/>
                    <a:pt x="10752" y="2310"/>
                  </a:cubicBezTo>
                  <a:cubicBezTo>
                    <a:pt x="10752" y="1048"/>
                    <a:pt x="9716" y="0"/>
                    <a:pt x="8442" y="0"/>
                  </a:cubicBezTo>
                  <a:cubicBezTo>
                    <a:pt x="8037" y="0"/>
                    <a:pt x="7668" y="107"/>
                    <a:pt x="7358" y="286"/>
                  </a:cubicBezTo>
                  <a:cubicBezTo>
                    <a:pt x="6787" y="107"/>
                    <a:pt x="6204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3" name="Google Shape;14860;p78">
            <a:extLst>
              <a:ext uri="{FF2B5EF4-FFF2-40B4-BE49-F238E27FC236}">
                <a16:creationId xmlns:a16="http://schemas.microsoft.com/office/drawing/2014/main" id="{C7A9F4AA-7FEA-8BD2-8068-1A1FDFA630E7}"/>
              </a:ext>
            </a:extLst>
          </p:cNvPr>
          <p:cNvGrpSpPr/>
          <p:nvPr/>
        </p:nvGrpSpPr>
        <p:grpSpPr>
          <a:xfrm>
            <a:off x="9488167" y="4453330"/>
            <a:ext cx="502898" cy="502360"/>
            <a:chOff x="7007771" y="3351230"/>
            <a:chExt cx="357387" cy="357005"/>
          </a:xfrm>
          <a:solidFill>
            <a:srgbClr val="EEF1F8"/>
          </a:solidFill>
        </p:grpSpPr>
        <p:sp>
          <p:nvSpPr>
            <p:cNvPr id="494" name="Google Shape;14861;p78">
              <a:extLst>
                <a:ext uri="{FF2B5EF4-FFF2-40B4-BE49-F238E27FC236}">
                  <a16:creationId xmlns:a16="http://schemas.microsoft.com/office/drawing/2014/main" id="{FAA69237-1F6E-6DC2-98BC-26B8FCBC6C9C}"/>
                </a:ext>
              </a:extLst>
            </p:cNvPr>
            <p:cNvSpPr/>
            <p:nvPr/>
          </p:nvSpPr>
          <p:spPr>
            <a:xfrm>
              <a:off x="700777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32" y="357"/>
                  </a:moveTo>
                  <a:cubicBezTo>
                    <a:pt x="8525" y="357"/>
                    <a:pt x="10883" y="2703"/>
                    <a:pt x="10883" y="5608"/>
                  </a:cubicBezTo>
                  <a:cubicBezTo>
                    <a:pt x="10883" y="8513"/>
                    <a:pt x="8513" y="10859"/>
                    <a:pt x="5632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32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43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43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45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14862;p78">
              <a:extLst>
                <a:ext uri="{FF2B5EF4-FFF2-40B4-BE49-F238E27FC236}">
                  <a16:creationId xmlns:a16="http://schemas.microsoft.com/office/drawing/2014/main" id="{B316FB80-F298-D3FF-FAB4-AA08FFFADA1B}"/>
                </a:ext>
              </a:extLst>
            </p:cNvPr>
            <p:cNvSpPr/>
            <p:nvPr/>
          </p:nvSpPr>
          <p:spPr>
            <a:xfrm>
              <a:off x="7060450" y="3456206"/>
              <a:ext cx="80371" cy="124710"/>
            </a:xfrm>
            <a:custGeom>
              <a:avLst/>
              <a:gdLst/>
              <a:ahLst/>
              <a:cxnLst/>
              <a:rect l="l" t="t" r="r" b="b"/>
              <a:pathLst>
                <a:path w="2525" h="3918" extrusionOk="0">
                  <a:moveTo>
                    <a:pt x="536" y="345"/>
                  </a:moveTo>
                  <a:cubicBezTo>
                    <a:pt x="619" y="345"/>
                    <a:pt x="691" y="417"/>
                    <a:pt x="691" y="512"/>
                  </a:cubicBezTo>
                  <a:lnTo>
                    <a:pt x="691" y="1953"/>
                  </a:lnTo>
                  <a:cubicBezTo>
                    <a:pt x="691" y="2024"/>
                    <a:pt x="739" y="2084"/>
                    <a:pt x="798" y="2119"/>
                  </a:cubicBezTo>
                  <a:cubicBezTo>
                    <a:pt x="817" y="2127"/>
                    <a:pt x="839" y="2131"/>
                    <a:pt x="862" y="2131"/>
                  </a:cubicBezTo>
                  <a:cubicBezTo>
                    <a:pt x="912" y="2131"/>
                    <a:pt x="964" y="2112"/>
                    <a:pt x="989" y="2072"/>
                  </a:cubicBezTo>
                  <a:lnTo>
                    <a:pt x="1727" y="1346"/>
                  </a:lnTo>
                  <a:cubicBezTo>
                    <a:pt x="1756" y="1316"/>
                    <a:pt x="1795" y="1301"/>
                    <a:pt x="1834" y="1301"/>
                  </a:cubicBezTo>
                  <a:cubicBezTo>
                    <a:pt x="1873" y="1301"/>
                    <a:pt x="1911" y="1316"/>
                    <a:pt x="1941" y="1346"/>
                  </a:cubicBezTo>
                  <a:cubicBezTo>
                    <a:pt x="2012" y="1405"/>
                    <a:pt x="2012" y="1500"/>
                    <a:pt x="1941" y="1560"/>
                  </a:cubicBezTo>
                  <a:lnTo>
                    <a:pt x="1489" y="2024"/>
                  </a:lnTo>
                  <a:cubicBezTo>
                    <a:pt x="1429" y="2084"/>
                    <a:pt x="1417" y="2191"/>
                    <a:pt x="1477" y="2262"/>
                  </a:cubicBezTo>
                  <a:lnTo>
                    <a:pt x="2084" y="3096"/>
                  </a:lnTo>
                  <a:cubicBezTo>
                    <a:pt x="2108" y="3143"/>
                    <a:pt x="2108" y="3191"/>
                    <a:pt x="2108" y="3227"/>
                  </a:cubicBezTo>
                  <a:cubicBezTo>
                    <a:pt x="2108" y="3274"/>
                    <a:pt x="2084" y="3310"/>
                    <a:pt x="2048" y="3334"/>
                  </a:cubicBezTo>
                  <a:cubicBezTo>
                    <a:pt x="2024" y="3370"/>
                    <a:pt x="1977" y="3370"/>
                    <a:pt x="1929" y="3370"/>
                  </a:cubicBezTo>
                  <a:cubicBezTo>
                    <a:pt x="1893" y="3370"/>
                    <a:pt x="1858" y="3334"/>
                    <a:pt x="1834" y="3310"/>
                  </a:cubicBezTo>
                  <a:lnTo>
                    <a:pt x="1274" y="2548"/>
                  </a:lnTo>
                  <a:cubicBezTo>
                    <a:pt x="1250" y="2500"/>
                    <a:pt x="1203" y="2477"/>
                    <a:pt x="1143" y="2477"/>
                  </a:cubicBezTo>
                  <a:cubicBezTo>
                    <a:pt x="1096" y="2477"/>
                    <a:pt x="1036" y="2489"/>
                    <a:pt x="1012" y="2512"/>
                  </a:cubicBezTo>
                  <a:lnTo>
                    <a:pt x="739" y="2786"/>
                  </a:lnTo>
                  <a:cubicBezTo>
                    <a:pt x="715" y="2810"/>
                    <a:pt x="691" y="2858"/>
                    <a:pt x="691" y="2905"/>
                  </a:cubicBezTo>
                  <a:lnTo>
                    <a:pt x="691" y="3381"/>
                  </a:lnTo>
                  <a:cubicBezTo>
                    <a:pt x="691" y="3465"/>
                    <a:pt x="619" y="3548"/>
                    <a:pt x="536" y="3548"/>
                  </a:cubicBezTo>
                  <a:cubicBezTo>
                    <a:pt x="441" y="3548"/>
                    <a:pt x="369" y="3465"/>
                    <a:pt x="369" y="3381"/>
                  </a:cubicBezTo>
                  <a:lnTo>
                    <a:pt x="369" y="512"/>
                  </a:lnTo>
                  <a:cubicBezTo>
                    <a:pt x="369" y="417"/>
                    <a:pt x="441" y="345"/>
                    <a:pt x="536" y="345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lnTo>
                    <a:pt x="0" y="3393"/>
                  </a:lnTo>
                  <a:cubicBezTo>
                    <a:pt x="0" y="3679"/>
                    <a:pt x="238" y="3917"/>
                    <a:pt x="524" y="3917"/>
                  </a:cubicBezTo>
                  <a:cubicBezTo>
                    <a:pt x="798" y="3917"/>
                    <a:pt x="1036" y="3679"/>
                    <a:pt x="1036" y="3393"/>
                  </a:cubicBezTo>
                  <a:lnTo>
                    <a:pt x="1036" y="2989"/>
                  </a:lnTo>
                  <a:lnTo>
                    <a:pt x="1096" y="2929"/>
                  </a:lnTo>
                  <a:lnTo>
                    <a:pt x="1536" y="3512"/>
                  </a:lnTo>
                  <a:cubicBezTo>
                    <a:pt x="1608" y="3620"/>
                    <a:pt x="1739" y="3691"/>
                    <a:pt x="1870" y="3727"/>
                  </a:cubicBezTo>
                  <a:cubicBezTo>
                    <a:pt x="1888" y="3728"/>
                    <a:pt x="1906" y="3729"/>
                    <a:pt x="1923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24" y="3131"/>
                    <a:pt x="2370" y="2905"/>
                  </a:cubicBezTo>
                  <a:lnTo>
                    <a:pt x="1846" y="2191"/>
                  </a:lnTo>
                  <a:lnTo>
                    <a:pt x="2203" y="1834"/>
                  </a:lnTo>
                  <a:cubicBezTo>
                    <a:pt x="2393" y="1643"/>
                    <a:pt x="2393" y="1310"/>
                    <a:pt x="2203" y="1107"/>
                  </a:cubicBezTo>
                  <a:cubicBezTo>
                    <a:pt x="2108" y="1006"/>
                    <a:pt x="1977" y="956"/>
                    <a:pt x="1844" y="956"/>
                  </a:cubicBezTo>
                  <a:cubicBezTo>
                    <a:pt x="1712" y="956"/>
                    <a:pt x="1578" y="1006"/>
                    <a:pt x="1477" y="1107"/>
                  </a:cubicBezTo>
                  <a:lnTo>
                    <a:pt x="1036" y="1536"/>
                  </a:lnTo>
                  <a:lnTo>
                    <a:pt x="1036" y="524"/>
                  </a:ln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14863;p78">
              <a:extLst>
                <a:ext uri="{FF2B5EF4-FFF2-40B4-BE49-F238E27FC236}">
                  <a16:creationId xmlns:a16="http://schemas.microsoft.com/office/drawing/2014/main" id="{34C86E54-8AC4-F300-5C57-ACB129668E3C}"/>
                </a:ext>
              </a:extLst>
            </p:cNvPr>
            <p:cNvSpPr/>
            <p:nvPr/>
          </p:nvSpPr>
          <p:spPr>
            <a:xfrm>
              <a:off x="7203303" y="3456206"/>
              <a:ext cx="80753" cy="124710"/>
            </a:xfrm>
            <a:custGeom>
              <a:avLst/>
              <a:gdLst/>
              <a:ahLst/>
              <a:cxnLst/>
              <a:rect l="l" t="t" r="r" b="b"/>
              <a:pathLst>
                <a:path w="2537" h="3918" extrusionOk="0">
                  <a:moveTo>
                    <a:pt x="525" y="345"/>
                  </a:moveTo>
                  <a:cubicBezTo>
                    <a:pt x="620" y="345"/>
                    <a:pt x="692" y="417"/>
                    <a:pt x="692" y="512"/>
                  </a:cubicBezTo>
                  <a:lnTo>
                    <a:pt x="692" y="1953"/>
                  </a:lnTo>
                  <a:cubicBezTo>
                    <a:pt x="692" y="2024"/>
                    <a:pt x="727" y="2084"/>
                    <a:pt x="799" y="2119"/>
                  </a:cubicBezTo>
                  <a:cubicBezTo>
                    <a:pt x="818" y="2127"/>
                    <a:pt x="839" y="2131"/>
                    <a:pt x="861" y="2131"/>
                  </a:cubicBezTo>
                  <a:cubicBezTo>
                    <a:pt x="907" y="2131"/>
                    <a:pt x="957" y="2112"/>
                    <a:pt x="989" y="2072"/>
                  </a:cubicBezTo>
                  <a:lnTo>
                    <a:pt x="1715" y="1346"/>
                  </a:lnTo>
                  <a:cubicBezTo>
                    <a:pt x="1745" y="1316"/>
                    <a:pt x="1787" y="1301"/>
                    <a:pt x="1829" y="1301"/>
                  </a:cubicBezTo>
                  <a:cubicBezTo>
                    <a:pt x="1870" y="1301"/>
                    <a:pt x="1912" y="1316"/>
                    <a:pt x="1942" y="1346"/>
                  </a:cubicBezTo>
                  <a:cubicBezTo>
                    <a:pt x="2001" y="1405"/>
                    <a:pt x="2001" y="1500"/>
                    <a:pt x="1942" y="1560"/>
                  </a:cubicBezTo>
                  <a:lnTo>
                    <a:pt x="1477" y="2024"/>
                  </a:lnTo>
                  <a:cubicBezTo>
                    <a:pt x="1418" y="2084"/>
                    <a:pt x="1406" y="2191"/>
                    <a:pt x="1465" y="2262"/>
                  </a:cubicBezTo>
                  <a:lnTo>
                    <a:pt x="2073" y="3096"/>
                  </a:lnTo>
                  <a:cubicBezTo>
                    <a:pt x="2108" y="3143"/>
                    <a:pt x="2120" y="3191"/>
                    <a:pt x="2108" y="3227"/>
                  </a:cubicBezTo>
                  <a:cubicBezTo>
                    <a:pt x="2108" y="3274"/>
                    <a:pt x="2073" y="3310"/>
                    <a:pt x="2049" y="3334"/>
                  </a:cubicBezTo>
                  <a:cubicBezTo>
                    <a:pt x="2013" y="3370"/>
                    <a:pt x="1966" y="3370"/>
                    <a:pt x="1930" y="3370"/>
                  </a:cubicBezTo>
                  <a:cubicBezTo>
                    <a:pt x="1882" y="3370"/>
                    <a:pt x="1846" y="3334"/>
                    <a:pt x="1823" y="3310"/>
                  </a:cubicBezTo>
                  <a:lnTo>
                    <a:pt x="1275" y="2548"/>
                  </a:lnTo>
                  <a:cubicBezTo>
                    <a:pt x="1239" y="2500"/>
                    <a:pt x="1192" y="2477"/>
                    <a:pt x="1132" y="2477"/>
                  </a:cubicBezTo>
                  <a:cubicBezTo>
                    <a:pt x="1096" y="2477"/>
                    <a:pt x="1025" y="2489"/>
                    <a:pt x="1001" y="2512"/>
                  </a:cubicBezTo>
                  <a:lnTo>
                    <a:pt x="727" y="2786"/>
                  </a:lnTo>
                  <a:cubicBezTo>
                    <a:pt x="703" y="2810"/>
                    <a:pt x="692" y="2858"/>
                    <a:pt x="692" y="2905"/>
                  </a:cubicBezTo>
                  <a:lnTo>
                    <a:pt x="692" y="3381"/>
                  </a:lnTo>
                  <a:cubicBezTo>
                    <a:pt x="692" y="3465"/>
                    <a:pt x="620" y="3548"/>
                    <a:pt x="525" y="3548"/>
                  </a:cubicBezTo>
                  <a:cubicBezTo>
                    <a:pt x="442" y="3548"/>
                    <a:pt x="358" y="3465"/>
                    <a:pt x="358" y="3381"/>
                  </a:cubicBezTo>
                  <a:lnTo>
                    <a:pt x="358" y="512"/>
                  </a:lnTo>
                  <a:cubicBezTo>
                    <a:pt x="358" y="417"/>
                    <a:pt x="442" y="345"/>
                    <a:pt x="525" y="34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3393"/>
                  </a:lnTo>
                  <a:cubicBezTo>
                    <a:pt x="1" y="3679"/>
                    <a:pt x="239" y="3917"/>
                    <a:pt x="525" y="3917"/>
                  </a:cubicBezTo>
                  <a:cubicBezTo>
                    <a:pt x="811" y="3917"/>
                    <a:pt x="1049" y="3679"/>
                    <a:pt x="1049" y="3393"/>
                  </a:cubicBezTo>
                  <a:lnTo>
                    <a:pt x="1049" y="2989"/>
                  </a:lnTo>
                  <a:lnTo>
                    <a:pt x="1108" y="2929"/>
                  </a:lnTo>
                  <a:lnTo>
                    <a:pt x="1537" y="3512"/>
                  </a:lnTo>
                  <a:cubicBezTo>
                    <a:pt x="1608" y="3620"/>
                    <a:pt x="1751" y="3691"/>
                    <a:pt x="1882" y="3727"/>
                  </a:cubicBezTo>
                  <a:cubicBezTo>
                    <a:pt x="1899" y="3728"/>
                    <a:pt x="1915" y="3729"/>
                    <a:pt x="1932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37" y="3131"/>
                    <a:pt x="2370" y="2905"/>
                  </a:cubicBezTo>
                  <a:lnTo>
                    <a:pt x="1846" y="2191"/>
                  </a:lnTo>
                  <a:lnTo>
                    <a:pt x="2204" y="1834"/>
                  </a:lnTo>
                  <a:cubicBezTo>
                    <a:pt x="2406" y="1643"/>
                    <a:pt x="2406" y="1310"/>
                    <a:pt x="2204" y="1107"/>
                  </a:cubicBezTo>
                  <a:cubicBezTo>
                    <a:pt x="2108" y="1006"/>
                    <a:pt x="1980" y="956"/>
                    <a:pt x="1849" y="956"/>
                  </a:cubicBezTo>
                  <a:cubicBezTo>
                    <a:pt x="1718" y="956"/>
                    <a:pt x="1585" y="1006"/>
                    <a:pt x="1477" y="1107"/>
                  </a:cubicBezTo>
                  <a:lnTo>
                    <a:pt x="1049" y="1536"/>
                  </a:lnTo>
                  <a:lnTo>
                    <a:pt x="1049" y="524"/>
                  </a:lnTo>
                  <a:cubicBezTo>
                    <a:pt x="1049" y="238"/>
                    <a:pt x="811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14864;p78">
              <a:extLst>
                <a:ext uri="{FF2B5EF4-FFF2-40B4-BE49-F238E27FC236}">
                  <a16:creationId xmlns:a16="http://schemas.microsoft.com/office/drawing/2014/main" id="{51CD4B51-CD98-A562-C9F6-BF311D04039F}"/>
                </a:ext>
              </a:extLst>
            </p:cNvPr>
            <p:cNvSpPr/>
            <p:nvPr/>
          </p:nvSpPr>
          <p:spPr>
            <a:xfrm>
              <a:off x="7151388" y="3478518"/>
              <a:ext cx="33772" cy="102015"/>
            </a:xfrm>
            <a:custGeom>
              <a:avLst/>
              <a:gdLst/>
              <a:ahLst/>
              <a:cxnLst/>
              <a:rect l="l" t="t" r="r" b="b"/>
              <a:pathLst>
                <a:path w="1061" h="3205" extrusionOk="0">
                  <a:moveTo>
                    <a:pt x="511" y="0"/>
                  </a:moveTo>
                  <a:cubicBezTo>
                    <a:pt x="230" y="0"/>
                    <a:pt x="1" y="252"/>
                    <a:pt x="1" y="537"/>
                  </a:cubicBezTo>
                  <a:lnTo>
                    <a:pt x="1" y="2645"/>
                  </a:lnTo>
                  <a:cubicBezTo>
                    <a:pt x="1" y="2931"/>
                    <a:pt x="227" y="3181"/>
                    <a:pt x="501" y="3204"/>
                  </a:cubicBezTo>
                  <a:cubicBezTo>
                    <a:pt x="508" y="3205"/>
                    <a:pt x="515" y="3205"/>
                    <a:pt x="521" y="3205"/>
                  </a:cubicBezTo>
                  <a:cubicBezTo>
                    <a:pt x="810" y="3205"/>
                    <a:pt x="1060" y="2959"/>
                    <a:pt x="1060" y="2669"/>
                  </a:cubicBezTo>
                  <a:lnTo>
                    <a:pt x="1060" y="1621"/>
                  </a:lnTo>
                  <a:cubicBezTo>
                    <a:pt x="1060" y="1514"/>
                    <a:pt x="977" y="1442"/>
                    <a:pt x="882" y="1442"/>
                  </a:cubicBezTo>
                  <a:cubicBezTo>
                    <a:pt x="775" y="1442"/>
                    <a:pt x="703" y="1514"/>
                    <a:pt x="703" y="1621"/>
                  </a:cubicBezTo>
                  <a:lnTo>
                    <a:pt x="703" y="2669"/>
                  </a:lnTo>
                  <a:cubicBezTo>
                    <a:pt x="703" y="2752"/>
                    <a:pt x="644" y="2823"/>
                    <a:pt x="549" y="2847"/>
                  </a:cubicBezTo>
                  <a:cubicBezTo>
                    <a:pt x="542" y="2848"/>
                    <a:pt x="536" y="2848"/>
                    <a:pt x="530" y="2848"/>
                  </a:cubicBezTo>
                  <a:cubicBezTo>
                    <a:pt x="432" y="2848"/>
                    <a:pt x="358" y="2758"/>
                    <a:pt x="358" y="2669"/>
                  </a:cubicBezTo>
                  <a:lnTo>
                    <a:pt x="358" y="549"/>
                  </a:lnTo>
                  <a:cubicBezTo>
                    <a:pt x="358" y="454"/>
                    <a:pt x="418" y="383"/>
                    <a:pt x="501" y="371"/>
                  </a:cubicBezTo>
                  <a:cubicBezTo>
                    <a:pt x="508" y="370"/>
                    <a:pt x="515" y="370"/>
                    <a:pt x="521" y="370"/>
                  </a:cubicBezTo>
                  <a:cubicBezTo>
                    <a:pt x="620" y="370"/>
                    <a:pt x="703" y="449"/>
                    <a:pt x="703" y="549"/>
                  </a:cubicBezTo>
                  <a:lnTo>
                    <a:pt x="703" y="775"/>
                  </a:lnTo>
                  <a:cubicBezTo>
                    <a:pt x="703" y="859"/>
                    <a:pt x="775" y="942"/>
                    <a:pt x="882" y="942"/>
                  </a:cubicBezTo>
                  <a:cubicBezTo>
                    <a:pt x="977" y="942"/>
                    <a:pt x="1060" y="859"/>
                    <a:pt x="1060" y="752"/>
                  </a:cubicBezTo>
                  <a:lnTo>
                    <a:pt x="1060" y="549"/>
                  </a:lnTo>
                  <a:cubicBezTo>
                    <a:pt x="1060" y="264"/>
                    <a:pt x="834" y="13"/>
                    <a:pt x="549" y="2"/>
                  </a:cubicBezTo>
                  <a:cubicBezTo>
                    <a:pt x="536" y="1"/>
                    <a:pt x="52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14865;p78">
              <a:extLst>
                <a:ext uri="{FF2B5EF4-FFF2-40B4-BE49-F238E27FC236}">
                  <a16:creationId xmlns:a16="http://schemas.microsoft.com/office/drawing/2014/main" id="{24E260D2-58D4-ACAE-8F1F-131345A6D5AC}"/>
                </a:ext>
              </a:extLst>
            </p:cNvPr>
            <p:cNvSpPr/>
            <p:nvPr/>
          </p:nvSpPr>
          <p:spPr>
            <a:xfrm>
              <a:off x="7293891" y="3508884"/>
              <a:ext cx="41729" cy="41697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5" y="357"/>
                  </a:moveTo>
                  <a:cubicBezTo>
                    <a:pt x="822" y="357"/>
                    <a:pt x="953" y="488"/>
                    <a:pt x="953" y="655"/>
                  </a:cubicBezTo>
                  <a:cubicBezTo>
                    <a:pt x="953" y="822"/>
                    <a:pt x="810" y="953"/>
                    <a:pt x="655" y="953"/>
                  </a:cubicBezTo>
                  <a:cubicBezTo>
                    <a:pt x="489" y="953"/>
                    <a:pt x="358" y="822"/>
                    <a:pt x="358" y="655"/>
                  </a:cubicBezTo>
                  <a:cubicBezTo>
                    <a:pt x="358" y="488"/>
                    <a:pt x="489" y="357"/>
                    <a:pt x="655" y="357"/>
                  </a:cubicBezTo>
                  <a:close/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9" name="Google Shape;14866;p78">
            <a:extLst>
              <a:ext uri="{FF2B5EF4-FFF2-40B4-BE49-F238E27FC236}">
                <a16:creationId xmlns:a16="http://schemas.microsoft.com/office/drawing/2014/main" id="{9BF6E212-E624-D564-1CD6-2B434BE96B1E}"/>
              </a:ext>
            </a:extLst>
          </p:cNvPr>
          <p:cNvGrpSpPr/>
          <p:nvPr/>
        </p:nvGrpSpPr>
        <p:grpSpPr>
          <a:xfrm>
            <a:off x="6815926" y="4453330"/>
            <a:ext cx="502360" cy="502360"/>
            <a:chOff x="5108729" y="3351230"/>
            <a:chExt cx="357005" cy="357005"/>
          </a:xfrm>
          <a:solidFill>
            <a:srgbClr val="EEF1F8"/>
          </a:solidFill>
        </p:grpSpPr>
        <p:sp>
          <p:nvSpPr>
            <p:cNvPr id="500" name="Google Shape;14867;p78">
              <a:extLst>
                <a:ext uri="{FF2B5EF4-FFF2-40B4-BE49-F238E27FC236}">
                  <a16:creationId xmlns:a16="http://schemas.microsoft.com/office/drawing/2014/main" id="{592BF541-DBD8-5B2E-C09B-1EBBE11762F7}"/>
                </a:ext>
              </a:extLst>
            </p:cNvPr>
            <p:cNvSpPr/>
            <p:nvPr/>
          </p:nvSpPr>
          <p:spPr>
            <a:xfrm>
              <a:off x="5108729" y="3351230"/>
              <a:ext cx="357005" cy="357005"/>
            </a:xfrm>
            <a:custGeom>
              <a:avLst/>
              <a:gdLst/>
              <a:ahLst/>
              <a:cxnLst/>
              <a:rect l="l" t="t" r="r" b="b"/>
              <a:pathLst>
                <a:path w="11216" h="11216" extrusionOk="0">
                  <a:moveTo>
                    <a:pt x="5620" y="357"/>
                  </a:moveTo>
                  <a:cubicBezTo>
                    <a:pt x="8525" y="357"/>
                    <a:pt x="10882" y="2703"/>
                    <a:pt x="10882" y="5608"/>
                  </a:cubicBezTo>
                  <a:cubicBezTo>
                    <a:pt x="10882" y="8513"/>
                    <a:pt x="8525" y="10859"/>
                    <a:pt x="5620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20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03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08" y="11216"/>
                    <a:pt x="8513" y="10632"/>
                    <a:pt x="9585" y="9585"/>
                  </a:cubicBezTo>
                  <a:cubicBezTo>
                    <a:pt x="10656" y="8525"/>
                    <a:pt x="11216" y="7108"/>
                    <a:pt x="11216" y="5608"/>
                  </a:cubicBezTo>
                  <a:cubicBezTo>
                    <a:pt x="11216" y="4108"/>
                    <a:pt x="10656" y="2703"/>
                    <a:pt x="9585" y="1631"/>
                  </a:cubicBezTo>
                  <a:cubicBezTo>
                    <a:pt x="8525" y="572"/>
                    <a:pt x="7108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14868;p78">
              <a:extLst>
                <a:ext uri="{FF2B5EF4-FFF2-40B4-BE49-F238E27FC236}">
                  <a16:creationId xmlns:a16="http://schemas.microsoft.com/office/drawing/2014/main" id="{E1A4BD00-E6B1-3B24-40C2-6A9FD868C20B}"/>
                </a:ext>
              </a:extLst>
            </p:cNvPr>
            <p:cNvSpPr/>
            <p:nvPr/>
          </p:nvSpPr>
          <p:spPr>
            <a:xfrm>
              <a:off x="5163668" y="3402381"/>
              <a:ext cx="244104" cy="233473"/>
            </a:xfrm>
            <a:custGeom>
              <a:avLst/>
              <a:gdLst/>
              <a:ahLst/>
              <a:cxnLst/>
              <a:rect l="l" t="t" r="r" b="b"/>
              <a:pathLst>
                <a:path w="7669" h="7335" extrusionOk="0">
                  <a:moveTo>
                    <a:pt x="3775" y="0"/>
                  </a:moveTo>
                  <a:cubicBezTo>
                    <a:pt x="3334" y="24"/>
                    <a:pt x="1846" y="239"/>
                    <a:pt x="1751" y="1882"/>
                  </a:cubicBezTo>
                  <a:lnTo>
                    <a:pt x="1751" y="1905"/>
                  </a:lnTo>
                  <a:lnTo>
                    <a:pt x="1751" y="2834"/>
                  </a:lnTo>
                  <a:lnTo>
                    <a:pt x="1394" y="2739"/>
                  </a:lnTo>
                  <a:cubicBezTo>
                    <a:pt x="1347" y="2725"/>
                    <a:pt x="1299" y="2718"/>
                    <a:pt x="1252" y="2718"/>
                  </a:cubicBezTo>
                  <a:cubicBezTo>
                    <a:pt x="1097" y="2718"/>
                    <a:pt x="949" y="2792"/>
                    <a:pt x="858" y="2929"/>
                  </a:cubicBezTo>
                  <a:cubicBezTo>
                    <a:pt x="763" y="3072"/>
                    <a:pt x="739" y="3263"/>
                    <a:pt x="834" y="3429"/>
                  </a:cubicBezTo>
                  <a:cubicBezTo>
                    <a:pt x="882" y="3525"/>
                    <a:pt x="965" y="3596"/>
                    <a:pt x="1060" y="3656"/>
                  </a:cubicBezTo>
                  <a:lnTo>
                    <a:pt x="1536" y="3894"/>
                  </a:lnTo>
                  <a:cubicBezTo>
                    <a:pt x="1620" y="3941"/>
                    <a:pt x="1667" y="4037"/>
                    <a:pt x="1620" y="4144"/>
                  </a:cubicBezTo>
                  <a:cubicBezTo>
                    <a:pt x="1477" y="4501"/>
                    <a:pt x="1084" y="5144"/>
                    <a:pt x="143" y="5370"/>
                  </a:cubicBezTo>
                  <a:cubicBezTo>
                    <a:pt x="60" y="5382"/>
                    <a:pt x="1" y="5477"/>
                    <a:pt x="12" y="5561"/>
                  </a:cubicBezTo>
                  <a:cubicBezTo>
                    <a:pt x="12" y="5596"/>
                    <a:pt x="120" y="6168"/>
                    <a:pt x="1024" y="6215"/>
                  </a:cubicBezTo>
                  <a:cubicBezTo>
                    <a:pt x="1072" y="6382"/>
                    <a:pt x="1132" y="6585"/>
                    <a:pt x="1203" y="6668"/>
                  </a:cubicBezTo>
                  <a:cubicBezTo>
                    <a:pt x="1238" y="6703"/>
                    <a:pt x="1292" y="6725"/>
                    <a:pt x="1342" y="6725"/>
                  </a:cubicBezTo>
                  <a:cubicBezTo>
                    <a:pt x="1360" y="6725"/>
                    <a:pt x="1378" y="6722"/>
                    <a:pt x="1394" y="6716"/>
                  </a:cubicBezTo>
                  <a:cubicBezTo>
                    <a:pt x="1394" y="6716"/>
                    <a:pt x="1676" y="6624"/>
                    <a:pt x="1983" y="6624"/>
                  </a:cubicBezTo>
                  <a:cubicBezTo>
                    <a:pt x="2060" y="6624"/>
                    <a:pt x="2139" y="6630"/>
                    <a:pt x="2215" y="6644"/>
                  </a:cubicBezTo>
                  <a:cubicBezTo>
                    <a:pt x="2215" y="6644"/>
                    <a:pt x="2679" y="6739"/>
                    <a:pt x="2953" y="7013"/>
                  </a:cubicBezTo>
                  <a:cubicBezTo>
                    <a:pt x="3096" y="7156"/>
                    <a:pt x="3251" y="7239"/>
                    <a:pt x="3441" y="7287"/>
                  </a:cubicBezTo>
                  <a:cubicBezTo>
                    <a:pt x="3537" y="7311"/>
                    <a:pt x="3656" y="7335"/>
                    <a:pt x="3763" y="7335"/>
                  </a:cubicBezTo>
                  <a:cubicBezTo>
                    <a:pt x="3870" y="7335"/>
                    <a:pt x="3989" y="7311"/>
                    <a:pt x="4096" y="7287"/>
                  </a:cubicBezTo>
                  <a:cubicBezTo>
                    <a:pt x="4275" y="7239"/>
                    <a:pt x="4430" y="7156"/>
                    <a:pt x="4573" y="7013"/>
                  </a:cubicBezTo>
                  <a:cubicBezTo>
                    <a:pt x="4846" y="6739"/>
                    <a:pt x="5311" y="6644"/>
                    <a:pt x="5311" y="6644"/>
                  </a:cubicBezTo>
                  <a:cubicBezTo>
                    <a:pt x="5389" y="6630"/>
                    <a:pt x="5469" y="6624"/>
                    <a:pt x="5547" y="6624"/>
                  </a:cubicBezTo>
                  <a:cubicBezTo>
                    <a:pt x="5858" y="6624"/>
                    <a:pt x="6132" y="6716"/>
                    <a:pt x="6132" y="6716"/>
                  </a:cubicBezTo>
                  <a:cubicBezTo>
                    <a:pt x="6153" y="6726"/>
                    <a:pt x="6173" y="6730"/>
                    <a:pt x="6192" y="6730"/>
                  </a:cubicBezTo>
                  <a:cubicBezTo>
                    <a:pt x="6242" y="6730"/>
                    <a:pt x="6289" y="6702"/>
                    <a:pt x="6323" y="6668"/>
                  </a:cubicBezTo>
                  <a:cubicBezTo>
                    <a:pt x="6394" y="6573"/>
                    <a:pt x="6454" y="6370"/>
                    <a:pt x="6501" y="6215"/>
                  </a:cubicBezTo>
                  <a:cubicBezTo>
                    <a:pt x="7394" y="6168"/>
                    <a:pt x="7501" y="5584"/>
                    <a:pt x="7513" y="5561"/>
                  </a:cubicBezTo>
                  <a:cubicBezTo>
                    <a:pt x="7668" y="5501"/>
                    <a:pt x="7609" y="5430"/>
                    <a:pt x="7513" y="5394"/>
                  </a:cubicBezTo>
                  <a:cubicBezTo>
                    <a:pt x="6573" y="5180"/>
                    <a:pt x="6192" y="4537"/>
                    <a:pt x="6037" y="4180"/>
                  </a:cubicBezTo>
                  <a:cubicBezTo>
                    <a:pt x="6001" y="4084"/>
                    <a:pt x="6037" y="3965"/>
                    <a:pt x="6132" y="3929"/>
                  </a:cubicBezTo>
                  <a:lnTo>
                    <a:pt x="6609" y="3691"/>
                  </a:lnTo>
                  <a:cubicBezTo>
                    <a:pt x="6692" y="3644"/>
                    <a:pt x="6787" y="3572"/>
                    <a:pt x="6823" y="3465"/>
                  </a:cubicBezTo>
                  <a:cubicBezTo>
                    <a:pt x="6918" y="3298"/>
                    <a:pt x="6906" y="3108"/>
                    <a:pt x="6799" y="2953"/>
                  </a:cubicBezTo>
                  <a:cubicBezTo>
                    <a:pt x="6708" y="2816"/>
                    <a:pt x="6553" y="2742"/>
                    <a:pt x="6400" y="2742"/>
                  </a:cubicBezTo>
                  <a:cubicBezTo>
                    <a:pt x="6354" y="2742"/>
                    <a:pt x="6307" y="2749"/>
                    <a:pt x="6263" y="2763"/>
                  </a:cubicBezTo>
                  <a:lnTo>
                    <a:pt x="5906" y="2870"/>
                  </a:lnTo>
                  <a:lnTo>
                    <a:pt x="5906" y="2322"/>
                  </a:lnTo>
                  <a:cubicBezTo>
                    <a:pt x="5906" y="2215"/>
                    <a:pt x="5835" y="2144"/>
                    <a:pt x="5727" y="2144"/>
                  </a:cubicBezTo>
                  <a:cubicBezTo>
                    <a:pt x="5620" y="2144"/>
                    <a:pt x="5549" y="2215"/>
                    <a:pt x="5549" y="2322"/>
                  </a:cubicBezTo>
                  <a:lnTo>
                    <a:pt x="5549" y="3108"/>
                  </a:lnTo>
                  <a:cubicBezTo>
                    <a:pt x="5549" y="3144"/>
                    <a:pt x="5561" y="3179"/>
                    <a:pt x="5573" y="3215"/>
                  </a:cubicBezTo>
                  <a:cubicBezTo>
                    <a:pt x="5612" y="3265"/>
                    <a:pt x="5669" y="3290"/>
                    <a:pt x="5734" y="3290"/>
                  </a:cubicBezTo>
                  <a:cubicBezTo>
                    <a:pt x="5748" y="3290"/>
                    <a:pt x="5761" y="3289"/>
                    <a:pt x="5775" y="3287"/>
                  </a:cubicBezTo>
                  <a:lnTo>
                    <a:pt x="6347" y="3120"/>
                  </a:lnTo>
                  <a:cubicBezTo>
                    <a:pt x="6363" y="3117"/>
                    <a:pt x="6379" y="3116"/>
                    <a:pt x="6393" y="3116"/>
                  </a:cubicBezTo>
                  <a:cubicBezTo>
                    <a:pt x="6440" y="3116"/>
                    <a:pt x="6474" y="3131"/>
                    <a:pt x="6501" y="3167"/>
                  </a:cubicBezTo>
                  <a:cubicBezTo>
                    <a:pt x="6525" y="3203"/>
                    <a:pt x="6525" y="3251"/>
                    <a:pt x="6513" y="3275"/>
                  </a:cubicBezTo>
                  <a:cubicBezTo>
                    <a:pt x="6513" y="3298"/>
                    <a:pt x="6489" y="3334"/>
                    <a:pt x="6442" y="3358"/>
                  </a:cubicBezTo>
                  <a:lnTo>
                    <a:pt x="5954" y="3596"/>
                  </a:lnTo>
                  <a:cubicBezTo>
                    <a:pt x="5692" y="3727"/>
                    <a:pt x="5573" y="4025"/>
                    <a:pt x="5680" y="4299"/>
                  </a:cubicBezTo>
                  <a:cubicBezTo>
                    <a:pt x="5847" y="4680"/>
                    <a:pt x="6251" y="5358"/>
                    <a:pt x="7168" y="5668"/>
                  </a:cubicBezTo>
                  <a:cubicBezTo>
                    <a:pt x="7092" y="5766"/>
                    <a:pt x="6907" y="5873"/>
                    <a:pt x="6558" y="5873"/>
                  </a:cubicBezTo>
                  <a:cubicBezTo>
                    <a:pt x="6525" y="5873"/>
                    <a:pt x="6490" y="5872"/>
                    <a:pt x="6454" y="5870"/>
                  </a:cubicBezTo>
                  <a:cubicBezTo>
                    <a:pt x="6370" y="5870"/>
                    <a:pt x="6311" y="5930"/>
                    <a:pt x="6275" y="6013"/>
                  </a:cubicBezTo>
                  <a:cubicBezTo>
                    <a:pt x="6251" y="6132"/>
                    <a:pt x="6204" y="6263"/>
                    <a:pt x="6168" y="6346"/>
                  </a:cubicBezTo>
                  <a:cubicBezTo>
                    <a:pt x="6036" y="6322"/>
                    <a:pt x="5841" y="6285"/>
                    <a:pt x="5618" y="6285"/>
                  </a:cubicBezTo>
                  <a:cubicBezTo>
                    <a:pt x="5520" y="6285"/>
                    <a:pt x="5416" y="6292"/>
                    <a:pt x="5311" y="6311"/>
                  </a:cubicBezTo>
                  <a:cubicBezTo>
                    <a:pt x="5275" y="6311"/>
                    <a:pt x="4739" y="6430"/>
                    <a:pt x="4370" y="6787"/>
                  </a:cubicBezTo>
                  <a:cubicBezTo>
                    <a:pt x="4287" y="6870"/>
                    <a:pt x="4180" y="6930"/>
                    <a:pt x="4061" y="6966"/>
                  </a:cubicBezTo>
                  <a:cubicBezTo>
                    <a:pt x="3989" y="6977"/>
                    <a:pt x="3894" y="6989"/>
                    <a:pt x="3822" y="6989"/>
                  </a:cubicBezTo>
                  <a:cubicBezTo>
                    <a:pt x="3751" y="6989"/>
                    <a:pt x="3656" y="6977"/>
                    <a:pt x="3584" y="6966"/>
                  </a:cubicBezTo>
                  <a:cubicBezTo>
                    <a:pt x="3477" y="6930"/>
                    <a:pt x="3358" y="6870"/>
                    <a:pt x="3275" y="6787"/>
                  </a:cubicBezTo>
                  <a:cubicBezTo>
                    <a:pt x="2918" y="6430"/>
                    <a:pt x="2370" y="6323"/>
                    <a:pt x="2334" y="6311"/>
                  </a:cubicBezTo>
                  <a:cubicBezTo>
                    <a:pt x="2236" y="6292"/>
                    <a:pt x="2135" y="6285"/>
                    <a:pt x="2038" y="6285"/>
                  </a:cubicBezTo>
                  <a:cubicBezTo>
                    <a:pt x="1817" y="6285"/>
                    <a:pt x="1613" y="6322"/>
                    <a:pt x="1489" y="6346"/>
                  </a:cubicBezTo>
                  <a:cubicBezTo>
                    <a:pt x="1453" y="6263"/>
                    <a:pt x="1417" y="6132"/>
                    <a:pt x="1382" y="6013"/>
                  </a:cubicBezTo>
                  <a:cubicBezTo>
                    <a:pt x="1370" y="5930"/>
                    <a:pt x="1298" y="5870"/>
                    <a:pt x="1203" y="5870"/>
                  </a:cubicBezTo>
                  <a:cubicBezTo>
                    <a:pt x="786" y="5870"/>
                    <a:pt x="596" y="5751"/>
                    <a:pt x="489" y="5656"/>
                  </a:cubicBezTo>
                  <a:cubicBezTo>
                    <a:pt x="1429" y="5358"/>
                    <a:pt x="1834" y="4680"/>
                    <a:pt x="1977" y="4287"/>
                  </a:cubicBezTo>
                  <a:cubicBezTo>
                    <a:pt x="2084" y="4013"/>
                    <a:pt x="1977" y="3703"/>
                    <a:pt x="1715" y="3584"/>
                  </a:cubicBezTo>
                  <a:lnTo>
                    <a:pt x="1215" y="3346"/>
                  </a:lnTo>
                  <a:cubicBezTo>
                    <a:pt x="1179" y="3310"/>
                    <a:pt x="1155" y="3287"/>
                    <a:pt x="1144" y="3251"/>
                  </a:cubicBezTo>
                  <a:cubicBezTo>
                    <a:pt x="1144" y="3227"/>
                    <a:pt x="1132" y="3191"/>
                    <a:pt x="1155" y="3144"/>
                  </a:cubicBezTo>
                  <a:cubicBezTo>
                    <a:pt x="1181" y="3118"/>
                    <a:pt x="1218" y="3093"/>
                    <a:pt x="1259" y="3093"/>
                  </a:cubicBezTo>
                  <a:cubicBezTo>
                    <a:pt x="1275" y="3093"/>
                    <a:pt x="1293" y="3097"/>
                    <a:pt x="1310" y="3108"/>
                  </a:cubicBezTo>
                  <a:lnTo>
                    <a:pt x="1894" y="3275"/>
                  </a:lnTo>
                  <a:cubicBezTo>
                    <a:pt x="1908" y="3277"/>
                    <a:pt x="1923" y="3279"/>
                    <a:pt x="1938" y="3279"/>
                  </a:cubicBezTo>
                  <a:cubicBezTo>
                    <a:pt x="1994" y="3279"/>
                    <a:pt x="2046" y="3257"/>
                    <a:pt x="2084" y="3191"/>
                  </a:cubicBezTo>
                  <a:cubicBezTo>
                    <a:pt x="2096" y="3167"/>
                    <a:pt x="2108" y="3120"/>
                    <a:pt x="2108" y="3096"/>
                  </a:cubicBezTo>
                  <a:lnTo>
                    <a:pt x="2108" y="1917"/>
                  </a:lnTo>
                  <a:cubicBezTo>
                    <a:pt x="2191" y="596"/>
                    <a:pt x="3299" y="381"/>
                    <a:pt x="3799" y="346"/>
                  </a:cubicBezTo>
                  <a:cubicBezTo>
                    <a:pt x="4227" y="381"/>
                    <a:pt x="5132" y="548"/>
                    <a:pt x="5406" y="1465"/>
                  </a:cubicBezTo>
                  <a:cubicBezTo>
                    <a:pt x="5418" y="1548"/>
                    <a:pt x="5489" y="1608"/>
                    <a:pt x="5561" y="1608"/>
                  </a:cubicBezTo>
                  <a:cubicBezTo>
                    <a:pt x="5680" y="1608"/>
                    <a:pt x="5775" y="1489"/>
                    <a:pt x="5727" y="1382"/>
                  </a:cubicBezTo>
                  <a:cubicBezTo>
                    <a:pt x="5406" y="191"/>
                    <a:pt x="4192" y="24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2" name="Google Shape;14869;p78">
            <a:extLst>
              <a:ext uri="{FF2B5EF4-FFF2-40B4-BE49-F238E27FC236}">
                <a16:creationId xmlns:a16="http://schemas.microsoft.com/office/drawing/2014/main" id="{9BD474CB-C9B5-8B7D-FDFF-33F23805CFF2}"/>
              </a:ext>
            </a:extLst>
          </p:cNvPr>
          <p:cNvGrpSpPr/>
          <p:nvPr/>
        </p:nvGrpSpPr>
        <p:grpSpPr>
          <a:xfrm>
            <a:off x="7484099" y="4453330"/>
            <a:ext cx="502943" cy="502360"/>
            <a:chOff x="5583569" y="3351230"/>
            <a:chExt cx="357419" cy="357005"/>
          </a:xfrm>
          <a:solidFill>
            <a:srgbClr val="EEF1F8"/>
          </a:solidFill>
        </p:grpSpPr>
        <p:sp>
          <p:nvSpPr>
            <p:cNvPr id="503" name="Google Shape;14870;p78">
              <a:extLst>
                <a:ext uri="{FF2B5EF4-FFF2-40B4-BE49-F238E27FC236}">
                  <a16:creationId xmlns:a16="http://schemas.microsoft.com/office/drawing/2014/main" id="{01693E4E-5DE3-24B0-E175-A3C187BC7640}"/>
                </a:ext>
              </a:extLst>
            </p:cNvPr>
            <p:cNvSpPr/>
            <p:nvPr/>
          </p:nvSpPr>
          <p:spPr>
            <a:xfrm>
              <a:off x="558356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20" y="357"/>
                  </a:moveTo>
                  <a:cubicBezTo>
                    <a:pt x="8514" y="357"/>
                    <a:pt x="10871" y="2703"/>
                    <a:pt x="10871" y="5608"/>
                  </a:cubicBezTo>
                  <a:cubicBezTo>
                    <a:pt x="10871" y="8513"/>
                    <a:pt x="8514" y="10859"/>
                    <a:pt x="5620" y="10859"/>
                  </a:cubicBezTo>
                  <a:cubicBezTo>
                    <a:pt x="2715" y="10859"/>
                    <a:pt x="370" y="8513"/>
                    <a:pt x="370" y="5608"/>
                  </a:cubicBezTo>
                  <a:cubicBezTo>
                    <a:pt x="370" y="2703"/>
                    <a:pt x="2715" y="357"/>
                    <a:pt x="5620" y="357"/>
                  </a:cubicBezTo>
                  <a:close/>
                  <a:moveTo>
                    <a:pt x="5620" y="0"/>
                  </a:moveTo>
                  <a:cubicBezTo>
                    <a:pt x="4108" y="0"/>
                    <a:pt x="2715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3" y="10632"/>
                    <a:pt x="4108" y="11216"/>
                    <a:pt x="5620" y="11216"/>
                  </a:cubicBezTo>
                  <a:cubicBezTo>
                    <a:pt x="7121" y="11216"/>
                    <a:pt x="8514" y="10632"/>
                    <a:pt x="9597" y="9585"/>
                  </a:cubicBezTo>
                  <a:cubicBezTo>
                    <a:pt x="10669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97" y="1631"/>
                  </a:cubicBezTo>
                  <a:cubicBezTo>
                    <a:pt x="8537" y="572"/>
                    <a:pt x="7121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14871;p78">
              <a:extLst>
                <a:ext uri="{FF2B5EF4-FFF2-40B4-BE49-F238E27FC236}">
                  <a16:creationId xmlns:a16="http://schemas.microsoft.com/office/drawing/2014/main" id="{72C824C2-2552-81D9-3C8F-8B47787ADAE4}"/>
                </a:ext>
              </a:extLst>
            </p:cNvPr>
            <p:cNvSpPr/>
            <p:nvPr/>
          </p:nvSpPr>
          <p:spPr>
            <a:xfrm>
              <a:off x="5658625" y="3403527"/>
              <a:ext cx="172073" cy="243690"/>
            </a:xfrm>
            <a:custGeom>
              <a:avLst/>
              <a:gdLst/>
              <a:ahLst/>
              <a:cxnLst/>
              <a:rect l="l" t="t" r="r" b="b"/>
              <a:pathLst>
                <a:path w="5406" h="7656" extrusionOk="0">
                  <a:moveTo>
                    <a:pt x="1834" y="0"/>
                  </a:moveTo>
                  <a:cubicBezTo>
                    <a:pt x="1727" y="0"/>
                    <a:pt x="1655" y="72"/>
                    <a:pt x="1655" y="179"/>
                  </a:cubicBezTo>
                  <a:cubicBezTo>
                    <a:pt x="1655" y="1000"/>
                    <a:pt x="988" y="1655"/>
                    <a:pt x="179" y="1655"/>
                  </a:cubicBezTo>
                  <a:cubicBezTo>
                    <a:pt x="72" y="1655"/>
                    <a:pt x="0" y="1727"/>
                    <a:pt x="0" y="1834"/>
                  </a:cubicBezTo>
                  <a:lnTo>
                    <a:pt x="0" y="3489"/>
                  </a:lnTo>
                  <a:cubicBezTo>
                    <a:pt x="0" y="3596"/>
                    <a:pt x="72" y="3667"/>
                    <a:pt x="179" y="3667"/>
                  </a:cubicBezTo>
                  <a:lnTo>
                    <a:pt x="1655" y="3667"/>
                  </a:lnTo>
                  <a:lnTo>
                    <a:pt x="1655" y="4453"/>
                  </a:lnTo>
                  <a:cubicBezTo>
                    <a:pt x="1655" y="4560"/>
                    <a:pt x="1727" y="4632"/>
                    <a:pt x="1834" y="4632"/>
                  </a:cubicBezTo>
                  <a:cubicBezTo>
                    <a:pt x="1941" y="4632"/>
                    <a:pt x="2012" y="4560"/>
                    <a:pt x="2012" y="4453"/>
                  </a:cubicBezTo>
                  <a:lnTo>
                    <a:pt x="2012" y="3489"/>
                  </a:lnTo>
                  <a:cubicBezTo>
                    <a:pt x="2012" y="3382"/>
                    <a:pt x="1941" y="3310"/>
                    <a:pt x="1834" y="3310"/>
                  </a:cubicBezTo>
                  <a:lnTo>
                    <a:pt x="357" y="3310"/>
                  </a:lnTo>
                  <a:lnTo>
                    <a:pt x="357" y="2000"/>
                  </a:lnTo>
                  <a:cubicBezTo>
                    <a:pt x="1215" y="1905"/>
                    <a:pt x="1917" y="1226"/>
                    <a:pt x="2012" y="345"/>
                  </a:cubicBezTo>
                  <a:lnTo>
                    <a:pt x="3084" y="345"/>
                  </a:lnTo>
                  <a:lnTo>
                    <a:pt x="3084" y="1822"/>
                  </a:lnTo>
                  <a:cubicBezTo>
                    <a:pt x="3084" y="1929"/>
                    <a:pt x="3155" y="2000"/>
                    <a:pt x="3262" y="2000"/>
                  </a:cubicBezTo>
                  <a:lnTo>
                    <a:pt x="4739" y="2000"/>
                  </a:lnTo>
                  <a:lnTo>
                    <a:pt x="4739" y="3298"/>
                  </a:lnTo>
                  <a:lnTo>
                    <a:pt x="3262" y="3298"/>
                  </a:lnTo>
                  <a:cubicBezTo>
                    <a:pt x="3155" y="3298"/>
                    <a:pt x="3084" y="3370"/>
                    <a:pt x="3084" y="3477"/>
                  </a:cubicBezTo>
                  <a:lnTo>
                    <a:pt x="3084" y="5584"/>
                  </a:lnTo>
                  <a:cubicBezTo>
                    <a:pt x="3084" y="5941"/>
                    <a:pt x="3381" y="6251"/>
                    <a:pt x="3739" y="6251"/>
                  </a:cubicBezTo>
                  <a:cubicBezTo>
                    <a:pt x="3965" y="6251"/>
                    <a:pt x="4155" y="6132"/>
                    <a:pt x="4274" y="5953"/>
                  </a:cubicBezTo>
                  <a:lnTo>
                    <a:pt x="4965" y="6775"/>
                  </a:lnTo>
                  <a:cubicBezTo>
                    <a:pt x="4644" y="7120"/>
                    <a:pt x="4191" y="7311"/>
                    <a:pt x="3703" y="7311"/>
                  </a:cubicBezTo>
                  <a:cubicBezTo>
                    <a:pt x="2774" y="7299"/>
                    <a:pt x="2012" y="6525"/>
                    <a:pt x="2012" y="5572"/>
                  </a:cubicBezTo>
                  <a:lnTo>
                    <a:pt x="2012" y="5287"/>
                  </a:lnTo>
                  <a:cubicBezTo>
                    <a:pt x="2012" y="5179"/>
                    <a:pt x="1929" y="5108"/>
                    <a:pt x="1834" y="5108"/>
                  </a:cubicBezTo>
                  <a:cubicBezTo>
                    <a:pt x="1727" y="5108"/>
                    <a:pt x="1655" y="5179"/>
                    <a:pt x="1655" y="5287"/>
                  </a:cubicBezTo>
                  <a:lnTo>
                    <a:pt x="1655" y="5560"/>
                  </a:lnTo>
                  <a:cubicBezTo>
                    <a:pt x="1655" y="6703"/>
                    <a:pt x="2584" y="7656"/>
                    <a:pt x="3739" y="7656"/>
                  </a:cubicBezTo>
                  <a:cubicBezTo>
                    <a:pt x="4358" y="7656"/>
                    <a:pt x="4941" y="7370"/>
                    <a:pt x="5322" y="6882"/>
                  </a:cubicBezTo>
                  <a:cubicBezTo>
                    <a:pt x="5406" y="6834"/>
                    <a:pt x="5406" y="6751"/>
                    <a:pt x="5346" y="6691"/>
                  </a:cubicBezTo>
                  <a:lnTo>
                    <a:pt x="4489" y="5691"/>
                  </a:lnTo>
                  <a:cubicBezTo>
                    <a:pt x="4435" y="5627"/>
                    <a:pt x="4353" y="5582"/>
                    <a:pt x="4260" y="5582"/>
                  </a:cubicBezTo>
                  <a:cubicBezTo>
                    <a:pt x="4249" y="5582"/>
                    <a:pt x="4238" y="5583"/>
                    <a:pt x="4227" y="5584"/>
                  </a:cubicBezTo>
                  <a:cubicBezTo>
                    <a:pt x="4120" y="5596"/>
                    <a:pt x="4036" y="5656"/>
                    <a:pt x="3989" y="5751"/>
                  </a:cubicBezTo>
                  <a:cubicBezTo>
                    <a:pt x="3941" y="5834"/>
                    <a:pt x="3858" y="5894"/>
                    <a:pt x="3751" y="5918"/>
                  </a:cubicBezTo>
                  <a:cubicBezTo>
                    <a:pt x="3743" y="5918"/>
                    <a:pt x="3736" y="5918"/>
                    <a:pt x="3728" y="5918"/>
                  </a:cubicBezTo>
                  <a:cubicBezTo>
                    <a:pt x="3560" y="5918"/>
                    <a:pt x="3429" y="5791"/>
                    <a:pt x="3429" y="5620"/>
                  </a:cubicBezTo>
                  <a:lnTo>
                    <a:pt x="3429" y="3667"/>
                  </a:lnTo>
                  <a:lnTo>
                    <a:pt x="4894" y="3667"/>
                  </a:lnTo>
                  <a:cubicBezTo>
                    <a:pt x="5001" y="3667"/>
                    <a:pt x="5072" y="3596"/>
                    <a:pt x="5072" y="3489"/>
                  </a:cubicBezTo>
                  <a:lnTo>
                    <a:pt x="5072" y="1834"/>
                  </a:lnTo>
                  <a:cubicBezTo>
                    <a:pt x="5072" y="1727"/>
                    <a:pt x="5001" y="1655"/>
                    <a:pt x="4894" y="1655"/>
                  </a:cubicBezTo>
                  <a:lnTo>
                    <a:pt x="3429" y="1655"/>
                  </a:lnTo>
                  <a:lnTo>
                    <a:pt x="3429" y="179"/>
                  </a:lnTo>
                  <a:cubicBezTo>
                    <a:pt x="3429" y="72"/>
                    <a:pt x="3346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5" name="Google Shape;14872;p78">
            <a:extLst>
              <a:ext uri="{FF2B5EF4-FFF2-40B4-BE49-F238E27FC236}">
                <a16:creationId xmlns:a16="http://schemas.microsoft.com/office/drawing/2014/main" id="{1934DCBD-28B6-D226-4BEC-2E4232BA580F}"/>
              </a:ext>
            </a:extLst>
          </p:cNvPr>
          <p:cNvGrpSpPr/>
          <p:nvPr/>
        </p:nvGrpSpPr>
        <p:grpSpPr>
          <a:xfrm>
            <a:off x="10155802" y="4453330"/>
            <a:ext cx="502943" cy="502360"/>
            <a:chOff x="7482229" y="3351230"/>
            <a:chExt cx="357419" cy="357005"/>
          </a:xfrm>
          <a:solidFill>
            <a:srgbClr val="EEF1F8"/>
          </a:solidFill>
        </p:grpSpPr>
        <p:sp>
          <p:nvSpPr>
            <p:cNvPr id="506" name="Google Shape;14873;p78">
              <a:extLst>
                <a:ext uri="{FF2B5EF4-FFF2-40B4-BE49-F238E27FC236}">
                  <a16:creationId xmlns:a16="http://schemas.microsoft.com/office/drawing/2014/main" id="{205A77E0-5D8A-EABB-0384-B7C8E3B8F7B3}"/>
                </a:ext>
              </a:extLst>
            </p:cNvPr>
            <p:cNvSpPr/>
            <p:nvPr/>
          </p:nvSpPr>
          <p:spPr>
            <a:xfrm>
              <a:off x="748222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33" y="357"/>
                  </a:moveTo>
                  <a:cubicBezTo>
                    <a:pt x="8538" y="357"/>
                    <a:pt x="10883" y="2703"/>
                    <a:pt x="10883" y="5608"/>
                  </a:cubicBezTo>
                  <a:cubicBezTo>
                    <a:pt x="10883" y="8513"/>
                    <a:pt x="8538" y="10859"/>
                    <a:pt x="5633" y="10859"/>
                  </a:cubicBezTo>
                  <a:cubicBezTo>
                    <a:pt x="2728" y="10859"/>
                    <a:pt x="382" y="8513"/>
                    <a:pt x="382" y="5608"/>
                  </a:cubicBezTo>
                  <a:cubicBezTo>
                    <a:pt x="382" y="2703"/>
                    <a:pt x="2728" y="357"/>
                    <a:pt x="5633" y="357"/>
                  </a:cubicBezTo>
                  <a:close/>
                  <a:moveTo>
                    <a:pt x="5621" y="0"/>
                  </a:moveTo>
                  <a:cubicBezTo>
                    <a:pt x="4109" y="0"/>
                    <a:pt x="2716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4" y="10632"/>
                    <a:pt x="4109" y="11216"/>
                    <a:pt x="5621" y="11216"/>
                  </a:cubicBezTo>
                  <a:cubicBezTo>
                    <a:pt x="7121" y="11216"/>
                    <a:pt x="8526" y="10632"/>
                    <a:pt x="9597" y="9585"/>
                  </a:cubicBezTo>
                  <a:cubicBezTo>
                    <a:pt x="10645" y="8525"/>
                    <a:pt x="11229" y="7108"/>
                    <a:pt x="11229" y="5608"/>
                  </a:cubicBezTo>
                  <a:cubicBezTo>
                    <a:pt x="11229" y="4108"/>
                    <a:pt x="10669" y="2703"/>
                    <a:pt x="9597" y="1631"/>
                  </a:cubicBezTo>
                  <a:cubicBezTo>
                    <a:pt x="8538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14874;p78">
              <a:extLst>
                <a:ext uri="{FF2B5EF4-FFF2-40B4-BE49-F238E27FC236}">
                  <a16:creationId xmlns:a16="http://schemas.microsoft.com/office/drawing/2014/main" id="{2374C74C-02EB-17F9-4845-4577AA0A55E7}"/>
                </a:ext>
              </a:extLst>
            </p:cNvPr>
            <p:cNvSpPr/>
            <p:nvPr/>
          </p:nvSpPr>
          <p:spPr>
            <a:xfrm>
              <a:off x="7592138" y="3605616"/>
              <a:ext cx="137983" cy="32530"/>
            </a:xfrm>
            <a:custGeom>
              <a:avLst/>
              <a:gdLst/>
              <a:ahLst/>
              <a:cxnLst/>
              <a:rect l="l" t="t" r="r" b="b"/>
              <a:pathLst>
                <a:path w="4335" h="1022" extrusionOk="0">
                  <a:moveTo>
                    <a:pt x="202" y="1"/>
                  </a:moveTo>
                  <a:cubicBezTo>
                    <a:pt x="147" y="1"/>
                    <a:pt x="94" y="21"/>
                    <a:pt x="60" y="69"/>
                  </a:cubicBezTo>
                  <a:cubicBezTo>
                    <a:pt x="1" y="140"/>
                    <a:pt x="1" y="259"/>
                    <a:pt x="96" y="319"/>
                  </a:cubicBezTo>
                  <a:cubicBezTo>
                    <a:pt x="644" y="783"/>
                    <a:pt x="1370" y="1021"/>
                    <a:pt x="2168" y="1021"/>
                  </a:cubicBezTo>
                  <a:cubicBezTo>
                    <a:pt x="2954" y="1021"/>
                    <a:pt x="3680" y="771"/>
                    <a:pt x="4239" y="319"/>
                  </a:cubicBezTo>
                  <a:cubicBezTo>
                    <a:pt x="4323" y="259"/>
                    <a:pt x="4335" y="140"/>
                    <a:pt x="4263" y="69"/>
                  </a:cubicBezTo>
                  <a:cubicBezTo>
                    <a:pt x="4228" y="26"/>
                    <a:pt x="4170" y="4"/>
                    <a:pt x="4115" y="4"/>
                  </a:cubicBezTo>
                  <a:cubicBezTo>
                    <a:pt x="4078" y="4"/>
                    <a:pt x="4042" y="14"/>
                    <a:pt x="4013" y="33"/>
                  </a:cubicBezTo>
                  <a:cubicBezTo>
                    <a:pt x="3537" y="438"/>
                    <a:pt x="2882" y="664"/>
                    <a:pt x="2168" y="664"/>
                  </a:cubicBezTo>
                  <a:cubicBezTo>
                    <a:pt x="1465" y="664"/>
                    <a:pt x="810" y="438"/>
                    <a:pt x="322" y="33"/>
                  </a:cubicBezTo>
                  <a:cubicBezTo>
                    <a:pt x="286" y="12"/>
                    <a:pt x="244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14875;p78">
              <a:extLst>
                <a:ext uri="{FF2B5EF4-FFF2-40B4-BE49-F238E27FC236}">
                  <a16:creationId xmlns:a16="http://schemas.microsoft.com/office/drawing/2014/main" id="{5561CB94-B055-FE63-A51A-3DB561B16E06}"/>
                </a:ext>
              </a:extLst>
            </p:cNvPr>
            <p:cNvSpPr/>
            <p:nvPr/>
          </p:nvSpPr>
          <p:spPr>
            <a:xfrm>
              <a:off x="7513709" y="3387962"/>
              <a:ext cx="295987" cy="282014"/>
            </a:xfrm>
            <a:custGeom>
              <a:avLst/>
              <a:gdLst/>
              <a:ahLst/>
              <a:cxnLst/>
              <a:rect l="l" t="t" r="r" b="b"/>
              <a:pathLst>
                <a:path w="9299" h="8860" extrusionOk="0">
                  <a:moveTo>
                    <a:pt x="6060" y="370"/>
                  </a:moveTo>
                  <a:cubicBezTo>
                    <a:pt x="6358" y="370"/>
                    <a:pt x="6596" y="608"/>
                    <a:pt x="6596" y="906"/>
                  </a:cubicBezTo>
                  <a:cubicBezTo>
                    <a:pt x="6596" y="1204"/>
                    <a:pt x="6358" y="1442"/>
                    <a:pt x="6060" y="1442"/>
                  </a:cubicBezTo>
                  <a:cubicBezTo>
                    <a:pt x="5763" y="1442"/>
                    <a:pt x="5525" y="1204"/>
                    <a:pt x="5525" y="906"/>
                  </a:cubicBezTo>
                  <a:cubicBezTo>
                    <a:pt x="5525" y="608"/>
                    <a:pt x="5763" y="370"/>
                    <a:pt x="6060" y="370"/>
                  </a:cubicBezTo>
                  <a:close/>
                  <a:moveTo>
                    <a:pt x="1322" y="2989"/>
                  </a:moveTo>
                  <a:cubicBezTo>
                    <a:pt x="1596" y="2989"/>
                    <a:pt x="1834" y="3097"/>
                    <a:pt x="2012" y="3263"/>
                  </a:cubicBezTo>
                  <a:cubicBezTo>
                    <a:pt x="1477" y="3680"/>
                    <a:pt x="1072" y="4240"/>
                    <a:pt x="881" y="4883"/>
                  </a:cubicBezTo>
                  <a:cubicBezTo>
                    <a:pt x="548" y="4716"/>
                    <a:pt x="334" y="4359"/>
                    <a:pt x="334" y="3990"/>
                  </a:cubicBezTo>
                  <a:cubicBezTo>
                    <a:pt x="334" y="3442"/>
                    <a:pt x="774" y="2989"/>
                    <a:pt x="1322" y="2989"/>
                  </a:cubicBezTo>
                  <a:close/>
                  <a:moveTo>
                    <a:pt x="7954" y="2989"/>
                  </a:moveTo>
                  <a:cubicBezTo>
                    <a:pt x="8501" y="2989"/>
                    <a:pt x="8942" y="3442"/>
                    <a:pt x="8942" y="3990"/>
                  </a:cubicBezTo>
                  <a:cubicBezTo>
                    <a:pt x="8966" y="4359"/>
                    <a:pt x="8739" y="4704"/>
                    <a:pt x="8394" y="4883"/>
                  </a:cubicBezTo>
                  <a:cubicBezTo>
                    <a:pt x="8216" y="4240"/>
                    <a:pt x="7811" y="3680"/>
                    <a:pt x="7263" y="3263"/>
                  </a:cubicBezTo>
                  <a:cubicBezTo>
                    <a:pt x="7442" y="3085"/>
                    <a:pt x="7692" y="2989"/>
                    <a:pt x="7954" y="2989"/>
                  </a:cubicBezTo>
                  <a:close/>
                  <a:moveTo>
                    <a:pt x="6072" y="1"/>
                  </a:moveTo>
                  <a:cubicBezTo>
                    <a:pt x="5632" y="1"/>
                    <a:pt x="5251" y="334"/>
                    <a:pt x="5191" y="763"/>
                  </a:cubicBezTo>
                  <a:lnTo>
                    <a:pt x="4596" y="953"/>
                  </a:lnTo>
                  <a:cubicBezTo>
                    <a:pt x="4525" y="989"/>
                    <a:pt x="4477" y="1049"/>
                    <a:pt x="4477" y="1120"/>
                  </a:cubicBezTo>
                  <a:lnTo>
                    <a:pt x="4477" y="2370"/>
                  </a:lnTo>
                  <a:cubicBezTo>
                    <a:pt x="3679" y="2394"/>
                    <a:pt x="2929" y="2632"/>
                    <a:pt x="2334" y="3025"/>
                  </a:cubicBezTo>
                  <a:cubicBezTo>
                    <a:pt x="2084" y="2751"/>
                    <a:pt x="1727" y="2608"/>
                    <a:pt x="1358" y="2608"/>
                  </a:cubicBezTo>
                  <a:cubicBezTo>
                    <a:pt x="607" y="2608"/>
                    <a:pt x="0" y="3216"/>
                    <a:pt x="0" y="3966"/>
                  </a:cubicBezTo>
                  <a:cubicBezTo>
                    <a:pt x="0" y="4513"/>
                    <a:pt x="345" y="5002"/>
                    <a:pt x="834" y="5216"/>
                  </a:cubicBezTo>
                  <a:cubicBezTo>
                    <a:pt x="822" y="5347"/>
                    <a:pt x="798" y="5478"/>
                    <a:pt x="798" y="5609"/>
                  </a:cubicBezTo>
                  <a:cubicBezTo>
                    <a:pt x="798" y="7395"/>
                    <a:pt x="2524" y="8859"/>
                    <a:pt x="4667" y="8859"/>
                  </a:cubicBezTo>
                  <a:cubicBezTo>
                    <a:pt x="5763" y="8859"/>
                    <a:pt x="6739" y="8490"/>
                    <a:pt x="7442" y="7871"/>
                  </a:cubicBezTo>
                  <a:cubicBezTo>
                    <a:pt x="7513" y="7811"/>
                    <a:pt x="7513" y="7692"/>
                    <a:pt x="7454" y="7621"/>
                  </a:cubicBezTo>
                  <a:cubicBezTo>
                    <a:pt x="7421" y="7588"/>
                    <a:pt x="7374" y="7570"/>
                    <a:pt x="7326" y="7570"/>
                  </a:cubicBezTo>
                  <a:cubicBezTo>
                    <a:pt x="7287" y="7570"/>
                    <a:pt x="7248" y="7582"/>
                    <a:pt x="7215" y="7609"/>
                  </a:cubicBezTo>
                  <a:cubicBezTo>
                    <a:pt x="6572" y="8157"/>
                    <a:pt x="5668" y="8514"/>
                    <a:pt x="4667" y="8514"/>
                  </a:cubicBezTo>
                  <a:cubicBezTo>
                    <a:pt x="2739" y="8514"/>
                    <a:pt x="1167" y="7216"/>
                    <a:pt x="1167" y="5633"/>
                  </a:cubicBezTo>
                  <a:cubicBezTo>
                    <a:pt x="1167" y="4037"/>
                    <a:pt x="2739" y="2739"/>
                    <a:pt x="4667" y="2739"/>
                  </a:cubicBezTo>
                  <a:cubicBezTo>
                    <a:pt x="6608" y="2739"/>
                    <a:pt x="8180" y="4037"/>
                    <a:pt x="8180" y="5633"/>
                  </a:cubicBezTo>
                  <a:cubicBezTo>
                    <a:pt x="8180" y="6133"/>
                    <a:pt x="8037" y="6597"/>
                    <a:pt x="7751" y="7014"/>
                  </a:cubicBezTo>
                  <a:cubicBezTo>
                    <a:pt x="7704" y="7085"/>
                    <a:pt x="7727" y="7169"/>
                    <a:pt x="7787" y="7228"/>
                  </a:cubicBezTo>
                  <a:cubicBezTo>
                    <a:pt x="7818" y="7264"/>
                    <a:pt x="7859" y="7280"/>
                    <a:pt x="7902" y="7280"/>
                  </a:cubicBezTo>
                  <a:cubicBezTo>
                    <a:pt x="7958" y="7280"/>
                    <a:pt x="8015" y="7252"/>
                    <a:pt x="8049" y="7204"/>
                  </a:cubicBezTo>
                  <a:cubicBezTo>
                    <a:pt x="8358" y="6740"/>
                    <a:pt x="8537" y="6192"/>
                    <a:pt x="8537" y="5621"/>
                  </a:cubicBezTo>
                  <a:cubicBezTo>
                    <a:pt x="8537" y="5490"/>
                    <a:pt x="8525" y="5359"/>
                    <a:pt x="8513" y="5228"/>
                  </a:cubicBezTo>
                  <a:cubicBezTo>
                    <a:pt x="8978" y="5014"/>
                    <a:pt x="9299" y="4525"/>
                    <a:pt x="9299" y="3978"/>
                  </a:cubicBezTo>
                  <a:cubicBezTo>
                    <a:pt x="9299" y="3228"/>
                    <a:pt x="8692" y="2620"/>
                    <a:pt x="7954" y="2620"/>
                  </a:cubicBezTo>
                  <a:cubicBezTo>
                    <a:pt x="7573" y="2620"/>
                    <a:pt x="7215" y="2775"/>
                    <a:pt x="6965" y="3037"/>
                  </a:cubicBezTo>
                  <a:cubicBezTo>
                    <a:pt x="6358" y="2656"/>
                    <a:pt x="5632" y="2406"/>
                    <a:pt x="4822" y="2382"/>
                  </a:cubicBezTo>
                  <a:lnTo>
                    <a:pt x="4822" y="1263"/>
                  </a:lnTo>
                  <a:lnTo>
                    <a:pt x="5215" y="1132"/>
                  </a:lnTo>
                  <a:cubicBezTo>
                    <a:pt x="5303" y="1507"/>
                    <a:pt x="5647" y="1780"/>
                    <a:pt x="6048" y="1780"/>
                  </a:cubicBezTo>
                  <a:cubicBezTo>
                    <a:pt x="6080" y="1780"/>
                    <a:pt x="6112" y="1779"/>
                    <a:pt x="6144" y="1775"/>
                  </a:cubicBezTo>
                  <a:cubicBezTo>
                    <a:pt x="6584" y="1727"/>
                    <a:pt x="6918" y="1382"/>
                    <a:pt x="6953" y="953"/>
                  </a:cubicBezTo>
                  <a:cubicBezTo>
                    <a:pt x="6977" y="430"/>
                    <a:pt x="6584" y="1"/>
                    <a:pt x="6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14876;p78">
              <a:extLst>
                <a:ext uri="{FF2B5EF4-FFF2-40B4-BE49-F238E27FC236}">
                  <a16:creationId xmlns:a16="http://schemas.microsoft.com/office/drawing/2014/main" id="{99DFD639-448F-566A-4532-3306509BFAFF}"/>
                </a:ext>
              </a:extLst>
            </p:cNvPr>
            <p:cNvSpPr/>
            <p:nvPr/>
          </p:nvSpPr>
          <p:spPr>
            <a:xfrm>
              <a:off x="7580393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18" y="1179"/>
                    <a:pt x="1179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6" y="0"/>
                    <a:pt x="1" y="405"/>
                    <a:pt x="1" y="893"/>
                  </a:cubicBezTo>
                  <a:cubicBezTo>
                    <a:pt x="1" y="1381"/>
                    <a:pt x="406" y="1786"/>
                    <a:pt x="894" y="1786"/>
                  </a:cubicBezTo>
                  <a:cubicBezTo>
                    <a:pt x="1394" y="1786"/>
                    <a:pt x="1787" y="1381"/>
                    <a:pt x="1787" y="893"/>
                  </a:cubicBezTo>
                  <a:cubicBezTo>
                    <a:pt x="1775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14877;p78">
              <a:extLst>
                <a:ext uri="{FF2B5EF4-FFF2-40B4-BE49-F238E27FC236}">
                  <a16:creationId xmlns:a16="http://schemas.microsoft.com/office/drawing/2014/main" id="{CD24A599-9D79-D773-5FA9-53D23C1AD361}"/>
                </a:ext>
              </a:extLst>
            </p:cNvPr>
            <p:cNvSpPr/>
            <p:nvPr/>
          </p:nvSpPr>
          <p:spPr>
            <a:xfrm>
              <a:off x="7685750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29" y="1179"/>
                    <a:pt x="1191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81"/>
                    <a:pt x="405" y="1786"/>
                    <a:pt x="894" y="1786"/>
                  </a:cubicBezTo>
                  <a:cubicBezTo>
                    <a:pt x="1382" y="1786"/>
                    <a:pt x="1787" y="1381"/>
                    <a:pt x="1787" y="893"/>
                  </a:cubicBezTo>
                  <a:cubicBezTo>
                    <a:pt x="1775" y="405"/>
                    <a:pt x="1382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1" name="Google Shape;14878;p78">
            <a:extLst>
              <a:ext uri="{FF2B5EF4-FFF2-40B4-BE49-F238E27FC236}">
                <a16:creationId xmlns:a16="http://schemas.microsoft.com/office/drawing/2014/main" id="{387AAC72-3DDD-F7E8-3583-A2BFD96AE09C}"/>
              </a:ext>
            </a:extLst>
          </p:cNvPr>
          <p:cNvGrpSpPr/>
          <p:nvPr/>
        </p:nvGrpSpPr>
        <p:grpSpPr>
          <a:xfrm>
            <a:off x="4924371" y="3805269"/>
            <a:ext cx="313617" cy="486504"/>
            <a:chOff x="3764485" y="2890682"/>
            <a:chExt cx="222874" cy="345737"/>
          </a:xfrm>
          <a:solidFill>
            <a:srgbClr val="EEF1F8"/>
          </a:solidFill>
        </p:grpSpPr>
        <p:sp>
          <p:nvSpPr>
            <p:cNvPr id="512" name="Google Shape;14879;p78">
              <a:extLst>
                <a:ext uri="{FF2B5EF4-FFF2-40B4-BE49-F238E27FC236}">
                  <a16:creationId xmlns:a16="http://schemas.microsoft.com/office/drawing/2014/main" id="{2DD599D6-7254-C993-3EC4-6FBC75937BC2}"/>
                </a:ext>
              </a:extLst>
            </p:cNvPr>
            <p:cNvSpPr/>
            <p:nvPr/>
          </p:nvSpPr>
          <p:spPr>
            <a:xfrm>
              <a:off x="3764485" y="2890682"/>
              <a:ext cx="222874" cy="345737"/>
            </a:xfrm>
            <a:custGeom>
              <a:avLst/>
              <a:gdLst/>
              <a:ahLst/>
              <a:cxnLst/>
              <a:rect l="l" t="t" r="r" b="b"/>
              <a:pathLst>
                <a:path w="7002" h="10862" extrusionOk="0">
                  <a:moveTo>
                    <a:pt x="3596" y="348"/>
                  </a:moveTo>
                  <a:lnTo>
                    <a:pt x="3727" y="396"/>
                  </a:lnTo>
                  <a:cubicBezTo>
                    <a:pt x="3882" y="467"/>
                    <a:pt x="4001" y="610"/>
                    <a:pt x="4073" y="801"/>
                  </a:cubicBezTo>
                  <a:cubicBezTo>
                    <a:pt x="3894" y="777"/>
                    <a:pt x="3739" y="753"/>
                    <a:pt x="3596" y="729"/>
                  </a:cubicBezTo>
                  <a:lnTo>
                    <a:pt x="3596" y="348"/>
                  </a:lnTo>
                  <a:close/>
                  <a:moveTo>
                    <a:pt x="6168" y="8504"/>
                  </a:moveTo>
                  <a:cubicBezTo>
                    <a:pt x="6275" y="8504"/>
                    <a:pt x="6347" y="8587"/>
                    <a:pt x="6347" y="8683"/>
                  </a:cubicBezTo>
                  <a:lnTo>
                    <a:pt x="6347" y="8861"/>
                  </a:lnTo>
                  <a:lnTo>
                    <a:pt x="6168" y="8861"/>
                  </a:lnTo>
                  <a:cubicBezTo>
                    <a:pt x="6085" y="8861"/>
                    <a:pt x="6001" y="8945"/>
                    <a:pt x="6001" y="9028"/>
                  </a:cubicBezTo>
                  <a:cubicBezTo>
                    <a:pt x="6001" y="9123"/>
                    <a:pt x="6085" y="9195"/>
                    <a:pt x="6168" y="9195"/>
                  </a:cubicBezTo>
                  <a:lnTo>
                    <a:pt x="6513" y="9195"/>
                  </a:lnTo>
                  <a:cubicBezTo>
                    <a:pt x="6621" y="9195"/>
                    <a:pt x="6692" y="9266"/>
                    <a:pt x="6692" y="9373"/>
                  </a:cubicBezTo>
                  <a:lnTo>
                    <a:pt x="6692" y="10397"/>
                  </a:lnTo>
                  <a:cubicBezTo>
                    <a:pt x="6680" y="10504"/>
                    <a:pt x="6597" y="10576"/>
                    <a:pt x="6501" y="10576"/>
                  </a:cubicBezTo>
                  <a:lnTo>
                    <a:pt x="1394" y="10576"/>
                  </a:lnTo>
                  <a:cubicBezTo>
                    <a:pt x="1287" y="10576"/>
                    <a:pt x="1215" y="10504"/>
                    <a:pt x="1215" y="10397"/>
                  </a:cubicBezTo>
                  <a:lnTo>
                    <a:pt x="1215" y="9373"/>
                  </a:lnTo>
                  <a:cubicBezTo>
                    <a:pt x="1215" y="9266"/>
                    <a:pt x="1287" y="9195"/>
                    <a:pt x="1394" y="9195"/>
                  </a:cubicBezTo>
                  <a:lnTo>
                    <a:pt x="5489" y="9195"/>
                  </a:lnTo>
                  <a:cubicBezTo>
                    <a:pt x="5573" y="9195"/>
                    <a:pt x="5644" y="9123"/>
                    <a:pt x="5644" y="9028"/>
                  </a:cubicBezTo>
                  <a:cubicBezTo>
                    <a:pt x="5644" y="8945"/>
                    <a:pt x="5573" y="8861"/>
                    <a:pt x="5489" y="8861"/>
                  </a:cubicBezTo>
                  <a:lnTo>
                    <a:pt x="1560" y="8861"/>
                  </a:lnTo>
                  <a:lnTo>
                    <a:pt x="1560" y="8683"/>
                  </a:lnTo>
                  <a:cubicBezTo>
                    <a:pt x="1560" y="8587"/>
                    <a:pt x="1632" y="8504"/>
                    <a:pt x="1739" y="8504"/>
                  </a:cubicBezTo>
                  <a:close/>
                  <a:moveTo>
                    <a:pt x="3471" y="1"/>
                  </a:moveTo>
                  <a:cubicBezTo>
                    <a:pt x="3436" y="1"/>
                    <a:pt x="3413" y="3"/>
                    <a:pt x="3406" y="3"/>
                  </a:cubicBezTo>
                  <a:cubicBezTo>
                    <a:pt x="3311" y="3"/>
                    <a:pt x="3251" y="74"/>
                    <a:pt x="3251" y="158"/>
                  </a:cubicBezTo>
                  <a:lnTo>
                    <a:pt x="3251" y="682"/>
                  </a:lnTo>
                  <a:cubicBezTo>
                    <a:pt x="3184" y="678"/>
                    <a:pt x="3123" y="676"/>
                    <a:pt x="3071" y="676"/>
                  </a:cubicBezTo>
                  <a:cubicBezTo>
                    <a:pt x="2968" y="676"/>
                    <a:pt x="2902" y="682"/>
                    <a:pt x="2894" y="682"/>
                  </a:cubicBezTo>
                  <a:cubicBezTo>
                    <a:pt x="2811" y="682"/>
                    <a:pt x="2751" y="753"/>
                    <a:pt x="2751" y="848"/>
                  </a:cubicBezTo>
                  <a:cubicBezTo>
                    <a:pt x="2751" y="932"/>
                    <a:pt x="2822" y="991"/>
                    <a:pt x="2906" y="991"/>
                  </a:cubicBezTo>
                  <a:cubicBezTo>
                    <a:pt x="2909" y="991"/>
                    <a:pt x="2939" y="990"/>
                    <a:pt x="2991" y="990"/>
                  </a:cubicBezTo>
                  <a:cubicBezTo>
                    <a:pt x="3356" y="990"/>
                    <a:pt x="4811" y="1045"/>
                    <a:pt x="5728" y="1920"/>
                  </a:cubicBezTo>
                  <a:cubicBezTo>
                    <a:pt x="6228" y="2408"/>
                    <a:pt x="6501" y="3063"/>
                    <a:pt x="6501" y="3896"/>
                  </a:cubicBezTo>
                  <a:cubicBezTo>
                    <a:pt x="6501" y="4789"/>
                    <a:pt x="6299" y="5361"/>
                    <a:pt x="6097" y="5968"/>
                  </a:cubicBezTo>
                  <a:cubicBezTo>
                    <a:pt x="5882" y="6575"/>
                    <a:pt x="5668" y="7194"/>
                    <a:pt x="5644" y="8171"/>
                  </a:cubicBezTo>
                  <a:lnTo>
                    <a:pt x="1989" y="8171"/>
                  </a:lnTo>
                  <a:cubicBezTo>
                    <a:pt x="1941" y="8075"/>
                    <a:pt x="1882" y="7909"/>
                    <a:pt x="1882" y="7647"/>
                  </a:cubicBezTo>
                  <a:cubicBezTo>
                    <a:pt x="1882" y="7230"/>
                    <a:pt x="2132" y="6266"/>
                    <a:pt x="3882" y="4515"/>
                  </a:cubicBezTo>
                  <a:cubicBezTo>
                    <a:pt x="3918" y="4480"/>
                    <a:pt x="3942" y="4385"/>
                    <a:pt x="3906" y="4325"/>
                  </a:cubicBezTo>
                  <a:cubicBezTo>
                    <a:pt x="3886" y="4275"/>
                    <a:pt x="3825" y="4251"/>
                    <a:pt x="3764" y="4251"/>
                  </a:cubicBezTo>
                  <a:cubicBezTo>
                    <a:pt x="3751" y="4251"/>
                    <a:pt x="3739" y="4252"/>
                    <a:pt x="3727" y="4254"/>
                  </a:cubicBezTo>
                  <a:cubicBezTo>
                    <a:pt x="3727" y="4254"/>
                    <a:pt x="3635" y="4276"/>
                    <a:pt x="3486" y="4276"/>
                  </a:cubicBezTo>
                  <a:cubicBezTo>
                    <a:pt x="3292" y="4276"/>
                    <a:pt x="3001" y="4238"/>
                    <a:pt x="2691" y="4063"/>
                  </a:cubicBezTo>
                  <a:cubicBezTo>
                    <a:pt x="2620" y="4020"/>
                    <a:pt x="2540" y="4000"/>
                    <a:pt x="2460" y="4000"/>
                  </a:cubicBezTo>
                  <a:cubicBezTo>
                    <a:pt x="2341" y="4000"/>
                    <a:pt x="2220" y="4044"/>
                    <a:pt x="2120" y="4123"/>
                  </a:cubicBezTo>
                  <a:cubicBezTo>
                    <a:pt x="1924" y="4281"/>
                    <a:pt x="1552" y="4499"/>
                    <a:pt x="998" y="4499"/>
                  </a:cubicBezTo>
                  <a:cubicBezTo>
                    <a:pt x="846" y="4499"/>
                    <a:pt x="680" y="4482"/>
                    <a:pt x="501" y="4444"/>
                  </a:cubicBezTo>
                  <a:lnTo>
                    <a:pt x="370" y="3777"/>
                  </a:lnTo>
                  <a:lnTo>
                    <a:pt x="2001" y="2146"/>
                  </a:lnTo>
                  <a:cubicBezTo>
                    <a:pt x="2037" y="2110"/>
                    <a:pt x="2049" y="2063"/>
                    <a:pt x="2049" y="2027"/>
                  </a:cubicBezTo>
                  <a:lnTo>
                    <a:pt x="2049" y="1813"/>
                  </a:lnTo>
                  <a:cubicBezTo>
                    <a:pt x="2049" y="1729"/>
                    <a:pt x="2120" y="1634"/>
                    <a:pt x="2215" y="1634"/>
                  </a:cubicBezTo>
                  <a:cubicBezTo>
                    <a:pt x="2327" y="1626"/>
                    <a:pt x="2501" y="1615"/>
                    <a:pt x="2715" y="1615"/>
                  </a:cubicBezTo>
                  <a:cubicBezTo>
                    <a:pt x="3115" y="1615"/>
                    <a:pt x="3656" y="1654"/>
                    <a:pt x="4192" y="1825"/>
                  </a:cubicBezTo>
                  <a:cubicBezTo>
                    <a:pt x="4211" y="1833"/>
                    <a:pt x="4231" y="1837"/>
                    <a:pt x="4250" y="1837"/>
                  </a:cubicBezTo>
                  <a:cubicBezTo>
                    <a:pt x="4314" y="1837"/>
                    <a:pt x="4373" y="1794"/>
                    <a:pt x="4382" y="1729"/>
                  </a:cubicBezTo>
                  <a:cubicBezTo>
                    <a:pt x="4418" y="1634"/>
                    <a:pt x="4370" y="1539"/>
                    <a:pt x="4275" y="1527"/>
                  </a:cubicBezTo>
                  <a:cubicBezTo>
                    <a:pt x="3701" y="1346"/>
                    <a:pt x="3117" y="1300"/>
                    <a:pt x="2687" y="1300"/>
                  </a:cubicBezTo>
                  <a:cubicBezTo>
                    <a:pt x="2465" y="1300"/>
                    <a:pt x="2285" y="1312"/>
                    <a:pt x="2168" y="1325"/>
                  </a:cubicBezTo>
                  <a:cubicBezTo>
                    <a:pt x="1906" y="1348"/>
                    <a:pt x="1715" y="1563"/>
                    <a:pt x="1715" y="1813"/>
                  </a:cubicBezTo>
                  <a:lnTo>
                    <a:pt x="1715" y="1968"/>
                  </a:lnTo>
                  <a:lnTo>
                    <a:pt x="60" y="3611"/>
                  </a:lnTo>
                  <a:cubicBezTo>
                    <a:pt x="24" y="3658"/>
                    <a:pt x="1" y="3706"/>
                    <a:pt x="24" y="3765"/>
                  </a:cubicBezTo>
                  <a:lnTo>
                    <a:pt x="179" y="4611"/>
                  </a:lnTo>
                  <a:cubicBezTo>
                    <a:pt x="203" y="4670"/>
                    <a:pt x="239" y="4718"/>
                    <a:pt x="298" y="4730"/>
                  </a:cubicBezTo>
                  <a:cubicBezTo>
                    <a:pt x="542" y="4788"/>
                    <a:pt x="764" y="4813"/>
                    <a:pt x="967" y="4813"/>
                  </a:cubicBezTo>
                  <a:cubicBezTo>
                    <a:pt x="1627" y="4813"/>
                    <a:pt x="2071" y="4552"/>
                    <a:pt x="2299" y="4361"/>
                  </a:cubicBezTo>
                  <a:cubicBezTo>
                    <a:pt x="2338" y="4329"/>
                    <a:pt x="2389" y="4313"/>
                    <a:pt x="2435" y="4313"/>
                  </a:cubicBezTo>
                  <a:cubicBezTo>
                    <a:pt x="2459" y="4313"/>
                    <a:pt x="2481" y="4317"/>
                    <a:pt x="2501" y="4325"/>
                  </a:cubicBezTo>
                  <a:cubicBezTo>
                    <a:pt x="2822" y="4504"/>
                    <a:pt x="3120" y="4563"/>
                    <a:pt x="3334" y="4587"/>
                  </a:cubicBezTo>
                  <a:cubicBezTo>
                    <a:pt x="1846" y="6135"/>
                    <a:pt x="1537" y="7099"/>
                    <a:pt x="1537" y="7635"/>
                  </a:cubicBezTo>
                  <a:cubicBezTo>
                    <a:pt x="1537" y="7861"/>
                    <a:pt x="1584" y="8040"/>
                    <a:pt x="1608" y="8159"/>
                  </a:cubicBezTo>
                  <a:cubicBezTo>
                    <a:pt x="1370" y="8195"/>
                    <a:pt x="1191" y="8397"/>
                    <a:pt x="1191" y="8647"/>
                  </a:cubicBezTo>
                  <a:lnTo>
                    <a:pt x="1191" y="8849"/>
                  </a:lnTo>
                  <a:cubicBezTo>
                    <a:pt x="1001" y="8909"/>
                    <a:pt x="858" y="9111"/>
                    <a:pt x="858" y="9326"/>
                  </a:cubicBezTo>
                  <a:lnTo>
                    <a:pt x="858" y="10361"/>
                  </a:lnTo>
                  <a:cubicBezTo>
                    <a:pt x="858" y="10635"/>
                    <a:pt x="1072" y="10861"/>
                    <a:pt x="1358" y="10861"/>
                  </a:cubicBezTo>
                  <a:lnTo>
                    <a:pt x="6501" y="10861"/>
                  </a:lnTo>
                  <a:cubicBezTo>
                    <a:pt x="6775" y="10861"/>
                    <a:pt x="7002" y="10635"/>
                    <a:pt x="7002" y="10361"/>
                  </a:cubicBezTo>
                  <a:lnTo>
                    <a:pt x="7002" y="9326"/>
                  </a:lnTo>
                  <a:cubicBezTo>
                    <a:pt x="7002" y="9171"/>
                    <a:pt x="6859" y="8968"/>
                    <a:pt x="6656" y="8897"/>
                  </a:cubicBezTo>
                  <a:lnTo>
                    <a:pt x="6656" y="8695"/>
                  </a:lnTo>
                  <a:cubicBezTo>
                    <a:pt x="6656" y="8409"/>
                    <a:pt x="6442" y="8183"/>
                    <a:pt x="6156" y="8183"/>
                  </a:cubicBezTo>
                  <a:lnTo>
                    <a:pt x="5978" y="8183"/>
                  </a:lnTo>
                  <a:cubicBezTo>
                    <a:pt x="5990" y="7266"/>
                    <a:pt x="6204" y="6671"/>
                    <a:pt x="6406" y="6087"/>
                  </a:cubicBezTo>
                  <a:cubicBezTo>
                    <a:pt x="6621" y="5492"/>
                    <a:pt x="6823" y="4861"/>
                    <a:pt x="6823" y="3908"/>
                  </a:cubicBezTo>
                  <a:cubicBezTo>
                    <a:pt x="6823" y="2991"/>
                    <a:pt x="6525" y="2241"/>
                    <a:pt x="5966" y="1694"/>
                  </a:cubicBezTo>
                  <a:cubicBezTo>
                    <a:pt x="5501" y="1265"/>
                    <a:pt x="4930" y="1015"/>
                    <a:pt x="4418" y="860"/>
                  </a:cubicBezTo>
                  <a:cubicBezTo>
                    <a:pt x="4311" y="396"/>
                    <a:pt x="4061" y="182"/>
                    <a:pt x="3846" y="86"/>
                  </a:cubicBezTo>
                  <a:cubicBezTo>
                    <a:pt x="3690" y="12"/>
                    <a:pt x="3550" y="1"/>
                    <a:pt x="34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14880;p78">
              <a:extLst>
                <a:ext uri="{FF2B5EF4-FFF2-40B4-BE49-F238E27FC236}">
                  <a16:creationId xmlns:a16="http://schemas.microsoft.com/office/drawing/2014/main" id="{67ABED82-3780-FDDB-CE5A-5800ECDAEEBA}"/>
                </a:ext>
              </a:extLst>
            </p:cNvPr>
            <p:cNvSpPr/>
            <p:nvPr/>
          </p:nvSpPr>
          <p:spPr>
            <a:xfrm>
              <a:off x="3913799" y="2948231"/>
              <a:ext cx="20499" cy="14960"/>
            </a:xfrm>
            <a:custGeom>
              <a:avLst/>
              <a:gdLst/>
              <a:ahLst/>
              <a:cxnLst/>
              <a:rect l="l" t="t" r="r" b="b"/>
              <a:pathLst>
                <a:path w="644" h="470" extrusionOk="0">
                  <a:moveTo>
                    <a:pt x="184" y="0"/>
                  </a:moveTo>
                  <a:cubicBezTo>
                    <a:pt x="126" y="0"/>
                    <a:pt x="73" y="27"/>
                    <a:pt x="48" y="76"/>
                  </a:cubicBezTo>
                  <a:cubicBezTo>
                    <a:pt x="1" y="148"/>
                    <a:pt x="36" y="255"/>
                    <a:pt x="108" y="291"/>
                  </a:cubicBezTo>
                  <a:cubicBezTo>
                    <a:pt x="203" y="326"/>
                    <a:pt x="286" y="386"/>
                    <a:pt x="358" y="433"/>
                  </a:cubicBezTo>
                  <a:cubicBezTo>
                    <a:pt x="394" y="445"/>
                    <a:pt x="417" y="469"/>
                    <a:pt x="453" y="469"/>
                  </a:cubicBezTo>
                  <a:cubicBezTo>
                    <a:pt x="501" y="469"/>
                    <a:pt x="560" y="433"/>
                    <a:pt x="584" y="386"/>
                  </a:cubicBezTo>
                  <a:cubicBezTo>
                    <a:pt x="644" y="326"/>
                    <a:pt x="620" y="231"/>
                    <a:pt x="537" y="183"/>
                  </a:cubicBezTo>
                  <a:cubicBezTo>
                    <a:pt x="453" y="124"/>
                    <a:pt x="358" y="64"/>
                    <a:pt x="263" y="17"/>
                  </a:cubicBezTo>
                  <a:cubicBezTo>
                    <a:pt x="237" y="6"/>
                    <a:pt x="210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14881;p78">
              <a:extLst>
                <a:ext uri="{FF2B5EF4-FFF2-40B4-BE49-F238E27FC236}">
                  <a16:creationId xmlns:a16="http://schemas.microsoft.com/office/drawing/2014/main" id="{0D425752-6E57-EA2B-60A1-A1C4D6AFECBC}"/>
                </a:ext>
              </a:extLst>
            </p:cNvPr>
            <p:cNvSpPr/>
            <p:nvPr/>
          </p:nvSpPr>
          <p:spPr>
            <a:xfrm>
              <a:off x="3841418" y="2956315"/>
              <a:ext cx="10631" cy="15947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34"/>
                  </a:lnTo>
                  <a:cubicBezTo>
                    <a:pt x="1" y="418"/>
                    <a:pt x="72" y="501"/>
                    <a:pt x="167" y="501"/>
                  </a:cubicBezTo>
                  <a:cubicBezTo>
                    <a:pt x="251" y="501"/>
                    <a:pt x="334" y="418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5" name="Google Shape;14882;p78">
            <a:extLst>
              <a:ext uri="{FF2B5EF4-FFF2-40B4-BE49-F238E27FC236}">
                <a16:creationId xmlns:a16="http://schemas.microsoft.com/office/drawing/2014/main" id="{EA99F324-9ADC-5D40-E225-BC451C4664F4}"/>
              </a:ext>
            </a:extLst>
          </p:cNvPr>
          <p:cNvGrpSpPr/>
          <p:nvPr/>
        </p:nvGrpSpPr>
        <p:grpSpPr>
          <a:xfrm>
            <a:off x="2777240" y="3829823"/>
            <a:ext cx="594657" cy="436755"/>
            <a:chOff x="2278533" y="2937377"/>
            <a:chExt cx="346788" cy="254704"/>
          </a:xfrm>
          <a:solidFill>
            <a:srgbClr val="EEF1F8"/>
          </a:solidFill>
        </p:grpSpPr>
        <p:sp>
          <p:nvSpPr>
            <p:cNvPr id="516" name="Google Shape;14883;p78">
              <a:extLst>
                <a:ext uri="{FF2B5EF4-FFF2-40B4-BE49-F238E27FC236}">
                  <a16:creationId xmlns:a16="http://schemas.microsoft.com/office/drawing/2014/main" id="{995CA0DD-35E2-6504-9160-8ECC8DA9FA96}"/>
                </a:ext>
              </a:extLst>
            </p:cNvPr>
            <p:cNvSpPr/>
            <p:nvPr/>
          </p:nvSpPr>
          <p:spPr>
            <a:xfrm>
              <a:off x="2317557" y="2958607"/>
              <a:ext cx="270619" cy="184200"/>
            </a:xfrm>
            <a:custGeom>
              <a:avLst/>
              <a:gdLst/>
              <a:ahLst/>
              <a:cxnLst/>
              <a:rect l="l" t="t" r="r" b="b"/>
              <a:pathLst>
                <a:path w="8502" h="5787" extrusionOk="0">
                  <a:moveTo>
                    <a:pt x="2691" y="1179"/>
                  </a:moveTo>
                  <a:cubicBezTo>
                    <a:pt x="2882" y="1179"/>
                    <a:pt x="3049" y="1346"/>
                    <a:pt x="3049" y="1536"/>
                  </a:cubicBezTo>
                  <a:lnTo>
                    <a:pt x="3049" y="1881"/>
                  </a:lnTo>
                  <a:cubicBezTo>
                    <a:pt x="3049" y="2167"/>
                    <a:pt x="2810" y="2405"/>
                    <a:pt x="2525" y="2405"/>
                  </a:cubicBezTo>
                  <a:cubicBezTo>
                    <a:pt x="2227" y="2405"/>
                    <a:pt x="1989" y="2167"/>
                    <a:pt x="1989" y="1881"/>
                  </a:cubicBezTo>
                  <a:lnTo>
                    <a:pt x="1989" y="1536"/>
                  </a:lnTo>
                  <a:cubicBezTo>
                    <a:pt x="1989" y="1346"/>
                    <a:pt x="2156" y="1179"/>
                    <a:pt x="2346" y="1179"/>
                  </a:cubicBezTo>
                  <a:close/>
                  <a:moveTo>
                    <a:pt x="6787" y="1036"/>
                  </a:moveTo>
                  <a:cubicBezTo>
                    <a:pt x="6894" y="1036"/>
                    <a:pt x="6966" y="1108"/>
                    <a:pt x="6966" y="1215"/>
                  </a:cubicBezTo>
                  <a:lnTo>
                    <a:pt x="6966" y="1715"/>
                  </a:lnTo>
                  <a:cubicBezTo>
                    <a:pt x="6966" y="1774"/>
                    <a:pt x="6930" y="1834"/>
                    <a:pt x="6871" y="1870"/>
                  </a:cubicBezTo>
                  <a:cubicBezTo>
                    <a:pt x="6835" y="1893"/>
                    <a:pt x="6799" y="1941"/>
                    <a:pt x="6799" y="2000"/>
                  </a:cubicBezTo>
                  <a:lnTo>
                    <a:pt x="6799" y="2251"/>
                  </a:lnTo>
                  <a:cubicBezTo>
                    <a:pt x="6799" y="2334"/>
                    <a:pt x="6847" y="2381"/>
                    <a:pt x="6918" y="2405"/>
                  </a:cubicBezTo>
                  <a:lnTo>
                    <a:pt x="7335" y="2512"/>
                  </a:lnTo>
                  <a:cubicBezTo>
                    <a:pt x="7406" y="2524"/>
                    <a:pt x="7466" y="2596"/>
                    <a:pt x="7466" y="2691"/>
                  </a:cubicBezTo>
                  <a:lnTo>
                    <a:pt x="7466" y="2727"/>
                  </a:lnTo>
                  <a:lnTo>
                    <a:pt x="5739" y="2727"/>
                  </a:lnTo>
                  <a:lnTo>
                    <a:pt x="5739" y="2691"/>
                  </a:lnTo>
                  <a:cubicBezTo>
                    <a:pt x="5739" y="2596"/>
                    <a:pt x="5799" y="2536"/>
                    <a:pt x="5870" y="2512"/>
                  </a:cubicBezTo>
                  <a:lnTo>
                    <a:pt x="6287" y="2405"/>
                  </a:lnTo>
                  <a:cubicBezTo>
                    <a:pt x="6370" y="2381"/>
                    <a:pt x="6406" y="2334"/>
                    <a:pt x="6406" y="2251"/>
                  </a:cubicBezTo>
                  <a:lnTo>
                    <a:pt x="6406" y="2000"/>
                  </a:lnTo>
                  <a:cubicBezTo>
                    <a:pt x="6430" y="1941"/>
                    <a:pt x="6394" y="1893"/>
                    <a:pt x="6359" y="1870"/>
                  </a:cubicBezTo>
                  <a:cubicBezTo>
                    <a:pt x="6299" y="1834"/>
                    <a:pt x="6263" y="1774"/>
                    <a:pt x="6263" y="1715"/>
                  </a:cubicBezTo>
                  <a:lnTo>
                    <a:pt x="6263" y="1215"/>
                  </a:lnTo>
                  <a:cubicBezTo>
                    <a:pt x="6263" y="1108"/>
                    <a:pt x="6335" y="1036"/>
                    <a:pt x="6442" y="1036"/>
                  </a:cubicBezTo>
                  <a:close/>
                  <a:moveTo>
                    <a:pt x="8144" y="334"/>
                  </a:moveTo>
                  <a:lnTo>
                    <a:pt x="8144" y="2751"/>
                  </a:lnTo>
                  <a:lnTo>
                    <a:pt x="7787" y="2751"/>
                  </a:lnTo>
                  <a:lnTo>
                    <a:pt x="7787" y="2703"/>
                  </a:lnTo>
                  <a:cubicBezTo>
                    <a:pt x="7787" y="2477"/>
                    <a:pt x="7633" y="2274"/>
                    <a:pt x="7406" y="2215"/>
                  </a:cubicBezTo>
                  <a:lnTo>
                    <a:pt x="7109" y="2131"/>
                  </a:lnTo>
                  <a:lnTo>
                    <a:pt x="7109" y="2096"/>
                  </a:lnTo>
                  <a:cubicBezTo>
                    <a:pt x="7216" y="2000"/>
                    <a:pt x="7275" y="1870"/>
                    <a:pt x="7275" y="1715"/>
                  </a:cubicBezTo>
                  <a:lnTo>
                    <a:pt x="7275" y="1215"/>
                  </a:lnTo>
                  <a:cubicBezTo>
                    <a:pt x="7275" y="929"/>
                    <a:pt x="7049" y="703"/>
                    <a:pt x="6775" y="703"/>
                  </a:cubicBezTo>
                  <a:lnTo>
                    <a:pt x="6430" y="703"/>
                  </a:lnTo>
                  <a:cubicBezTo>
                    <a:pt x="6144" y="703"/>
                    <a:pt x="5918" y="929"/>
                    <a:pt x="5918" y="1215"/>
                  </a:cubicBezTo>
                  <a:lnTo>
                    <a:pt x="5918" y="1715"/>
                  </a:lnTo>
                  <a:cubicBezTo>
                    <a:pt x="5918" y="1870"/>
                    <a:pt x="5978" y="2000"/>
                    <a:pt x="6085" y="2096"/>
                  </a:cubicBezTo>
                  <a:lnTo>
                    <a:pt x="6085" y="2131"/>
                  </a:lnTo>
                  <a:lnTo>
                    <a:pt x="5787" y="2215"/>
                  </a:lnTo>
                  <a:cubicBezTo>
                    <a:pt x="5561" y="2274"/>
                    <a:pt x="5418" y="2465"/>
                    <a:pt x="5418" y="2703"/>
                  </a:cubicBezTo>
                  <a:lnTo>
                    <a:pt x="5418" y="2751"/>
                  </a:lnTo>
                  <a:lnTo>
                    <a:pt x="5061" y="2751"/>
                  </a:lnTo>
                  <a:lnTo>
                    <a:pt x="5061" y="334"/>
                  </a:lnTo>
                  <a:close/>
                  <a:moveTo>
                    <a:pt x="2691" y="2715"/>
                  </a:moveTo>
                  <a:lnTo>
                    <a:pt x="2691" y="2786"/>
                  </a:lnTo>
                  <a:cubicBezTo>
                    <a:pt x="2703" y="2846"/>
                    <a:pt x="2727" y="2905"/>
                    <a:pt x="2751" y="2965"/>
                  </a:cubicBezTo>
                  <a:lnTo>
                    <a:pt x="2525" y="3191"/>
                  </a:lnTo>
                  <a:lnTo>
                    <a:pt x="2513" y="3191"/>
                  </a:lnTo>
                  <a:lnTo>
                    <a:pt x="2287" y="2965"/>
                  </a:lnTo>
                  <a:cubicBezTo>
                    <a:pt x="2322" y="2929"/>
                    <a:pt x="2334" y="2870"/>
                    <a:pt x="2334" y="2810"/>
                  </a:cubicBezTo>
                  <a:lnTo>
                    <a:pt x="2334" y="2715"/>
                  </a:lnTo>
                  <a:close/>
                  <a:moveTo>
                    <a:pt x="3037" y="3143"/>
                  </a:moveTo>
                  <a:lnTo>
                    <a:pt x="3346" y="3263"/>
                  </a:lnTo>
                  <a:cubicBezTo>
                    <a:pt x="3477" y="3310"/>
                    <a:pt x="3572" y="3441"/>
                    <a:pt x="3572" y="3596"/>
                  </a:cubicBezTo>
                  <a:lnTo>
                    <a:pt x="3572" y="4608"/>
                  </a:lnTo>
                  <a:cubicBezTo>
                    <a:pt x="3572" y="4715"/>
                    <a:pt x="3501" y="4787"/>
                    <a:pt x="3394" y="4787"/>
                  </a:cubicBezTo>
                  <a:lnTo>
                    <a:pt x="2691" y="4787"/>
                  </a:lnTo>
                  <a:lnTo>
                    <a:pt x="2691" y="4596"/>
                  </a:lnTo>
                  <a:lnTo>
                    <a:pt x="3049" y="4596"/>
                  </a:lnTo>
                  <a:cubicBezTo>
                    <a:pt x="3144" y="4596"/>
                    <a:pt x="3215" y="4513"/>
                    <a:pt x="3215" y="4429"/>
                  </a:cubicBezTo>
                  <a:lnTo>
                    <a:pt x="3215" y="3917"/>
                  </a:lnTo>
                  <a:cubicBezTo>
                    <a:pt x="3215" y="3834"/>
                    <a:pt x="3144" y="3763"/>
                    <a:pt x="3049" y="3763"/>
                  </a:cubicBezTo>
                  <a:cubicBezTo>
                    <a:pt x="2965" y="3763"/>
                    <a:pt x="2882" y="3834"/>
                    <a:pt x="2882" y="3917"/>
                  </a:cubicBezTo>
                  <a:lnTo>
                    <a:pt x="2882" y="4275"/>
                  </a:lnTo>
                  <a:lnTo>
                    <a:pt x="2191" y="4275"/>
                  </a:lnTo>
                  <a:lnTo>
                    <a:pt x="2191" y="3917"/>
                  </a:lnTo>
                  <a:cubicBezTo>
                    <a:pt x="2191" y="3834"/>
                    <a:pt x="2108" y="3763"/>
                    <a:pt x="2025" y="3763"/>
                  </a:cubicBezTo>
                  <a:cubicBezTo>
                    <a:pt x="1929" y="3763"/>
                    <a:pt x="1858" y="3834"/>
                    <a:pt x="1858" y="3917"/>
                  </a:cubicBezTo>
                  <a:lnTo>
                    <a:pt x="1858" y="4429"/>
                  </a:lnTo>
                  <a:cubicBezTo>
                    <a:pt x="1858" y="4513"/>
                    <a:pt x="1929" y="4596"/>
                    <a:pt x="2025" y="4596"/>
                  </a:cubicBezTo>
                  <a:lnTo>
                    <a:pt x="2382" y="4596"/>
                  </a:lnTo>
                  <a:lnTo>
                    <a:pt x="2382" y="4787"/>
                  </a:lnTo>
                  <a:lnTo>
                    <a:pt x="1679" y="4787"/>
                  </a:lnTo>
                  <a:cubicBezTo>
                    <a:pt x="1572" y="4787"/>
                    <a:pt x="1501" y="4715"/>
                    <a:pt x="1501" y="4608"/>
                  </a:cubicBezTo>
                  <a:lnTo>
                    <a:pt x="1501" y="3596"/>
                  </a:lnTo>
                  <a:lnTo>
                    <a:pt x="1489" y="3596"/>
                  </a:lnTo>
                  <a:cubicBezTo>
                    <a:pt x="1489" y="3441"/>
                    <a:pt x="1572" y="3310"/>
                    <a:pt x="1715" y="3263"/>
                  </a:cubicBezTo>
                  <a:lnTo>
                    <a:pt x="2025" y="3143"/>
                  </a:lnTo>
                  <a:lnTo>
                    <a:pt x="2287" y="3417"/>
                  </a:lnTo>
                  <a:cubicBezTo>
                    <a:pt x="2346" y="3477"/>
                    <a:pt x="2441" y="3501"/>
                    <a:pt x="2525" y="3501"/>
                  </a:cubicBezTo>
                  <a:cubicBezTo>
                    <a:pt x="2620" y="3501"/>
                    <a:pt x="2691" y="3477"/>
                    <a:pt x="2763" y="3417"/>
                  </a:cubicBezTo>
                  <a:lnTo>
                    <a:pt x="3037" y="3143"/>
                  </a:lnTo>
                  <a:close/>
                  <a:moveTo>
                    <a:pt x="4727" y="4763"/>
                  </a:moveTo>
                  <a:lnTo>
                    <a:pt x="4727" y="5465"/>
                  </a:lnTo>
                  <a:lnTo>
                    <a:pt x="298" y="5465"/>
                  </a:lnTo>
                  <a:lnTo>
                    <a:pt x="298" y="4763"/>
                  </a:lnTo>
                  <a:lnTo>
                    <a:pt x="1191" y="4763"/>
                  </a:lnTo>
                  <a:cubicBezTo>
                    <a:pt x="1251" y="4965"/>
                    <a:pt x="1441" y="5108"/>
                    <a:pt x="1667" y="5108"/>
                  </a:cubicBezTo>
                  <a:lnTo>
                    <a:pt x="3358" y="5108"/>
                  </a:lnTo>
                  <a:cubicBezTo>
                    <a:pt x="3584" y="5108"/>
                    <a:pt x="3763" y="4965"/>
                    <a:pt x="3834" y="4763"/>
                  </a:cubicBezTo>
                  <a:close/>
                  <a:moveTo>
                    <a:pt x="6763" y="3775"/>
                  </a:moveTo>
                  <a:cubicBezTo>
                    <a:pt x="6871" y="3775"/>
                    <a:pt x="6942" y="3846"/>
                    <a:pt x="6942" y="3953"/>
                  </a:cubicBezTo>
                  <a:lnTo>
                    <a:pt x="6942" y="4453"/>
                  </a:lnTo>
                  <a:cubicBezTo>
                    <a:pt x="6942" y="4513"/>
                    <a:pt x="6918" y="4572"/>
                    <a:pt x="6859" y="4608"/>
                  </a:cubicBezTo>
                  <a:cubicBezTo>
                    <a:pt x="6811" y="4632"/>
                    <a:pt x="6787" y="4679"/>
                    <a:pt x="6787" y="4739"/>
                  </a:cubicBezTo>
                  <a:lnTo>
                    <a:pt x="6787" y="4989"/>
                  </a:lnTo>
                  <a:cubicBezTo>
                    <a:pt x="6787" y="5060"/>
                    <a:pt x="6823" y="5120"/>
                    <a:pt x="6906" y="5144"/>
                  </a:cubicBezTo>
                  <a:lnTo>
                    <a:pt x="7323" y="5251"/>
                  </a:lnTo>
                  <a:cubicBezTo>
                    <a:pt x="7394" y="5263"/>
                    <a:pt x="7454" y="5334"/>
                    <a:pt x="7454" y="5429"/>
                  </a:cubicBezTo>
                  <a:lnTo>
                    <a:pt x="7454" y="5465"/>
                  </a:lnTo>
                  <a:lnTo>
                    <a:pt x="5739" y="5465"/>
                  </a:lnTo>
                  <a:lnTo>
                    <a:pt x="5739" y="5429"/>
                  </a:lnTo>
                  <a:cubicBezTo>
                    <a:pt x="5739" y="5334"/>
                    <a:pt x="5799" y="5275"/>
                    <a:pt x="5882" y="5251"/>
                  </a:cubicBezTo>
                  <a:lnTo>
                    <a:pt x="6287" y="5144"/>
                  </a:lnTo>
                  <a:cubicBezTo>
                    <a:pt x="6370" y="5120"/>
                    <a:pt x="6406" y="5060"/>
                    <a:pt x="6406" y="4989"/>
                  </a:cubicBezTo>
                  <a:lnTo>
                    <a:pt x="6406" y="4739"/>
                  </a:lnTo>
                  <a:cubicBezTo>
                    <a:pt x="6406" y="4679"/>
                    <a:pt x="6382" y="4632"/>
                    <a:pt x="6335" y="4608"/>
                  </a:cubicBezTo>
                  <a:cubicBezTo>
                    <a:pt x="6275" y="4572"/>
                    <a:pt x="6251" y="4513"/>
                    <a:pt x="6251" y="4453"/>
                  </a:cubicBezTo>
                  <a:lnTo>
                    <a:pt x="6251" y="3953"/>
                  </a:lnTo>
                  <a:cubicBezTo>
                    <a:pt x="6251" y="3846"/>
                    <a:pt x="6323" y="3775"/>
                    <a:pt x="6430" y="3775"/>
                  </a:cubicBezTo>
                  <a:close/>
                  <a:moveTo>
                    <a:pt x="8156" y="3060"/>
                  </a:moveTo>
                  <a:lnTo>
                    <a:pt x="8156" y="5465"/>
                  </a:lnTo>
                  <a:lnTo>
                    <a:pt x="7799" y="5465"/>
                  </a:lnTo>
                  <a:lnTo>
                    <a:pt x="7799" y="5429"/>
                  </a:lnTo>
                  <a:cubicBezTo>
                    <a:pt x="7799" y="5203"/>
                    <a:pt x="7644" y="4989"/>
                    <a:pt x="7430" y="4929"/>
                  </a:cubicBezTo>
                  <a:lnTo>
                    <a:pt x="7132" y="4858"/>
                  </a:lnTo>
                  <a:lnTo>
                    <a:pt x="7132" y="4810"/>
                  </a:lnTo>
                  <a:cubicBezTo>
                    <a:pt x="7228" y="4727"/>
                    <a:pt x="7287" y="4596"/>
                    <a:pt x="7287" y="4441"/>
                  </a:cubicBezTo>
                  <a:lnTo>
                    <a:pt x="7287" y="3941"/>
                  </a:lnTo>
                  <a:cubicBezTo>
                    <a:pt x="7287" y="3655"/>
                    <a:pt x="7073" y="3429"/>
                    <a:pt x="6787" y="3429"/>
                  </a:cubicBezTo>
                  <a:lnTo>
                    <a:pt x="6442" y="3429"/>
                  </a:lnTo>
                  <a:cubicBezTo>
                    <a:pt x="6156" y="3429"/>
                    <a:pt x="5942" y="3655"/>
                    <a:pt x="5942" y="3941"/>
                  </a:cubicBezTo>
                  <a:lnTo>
                    <a:pt x="5942" y="4441"/>
                  </a:lnTo>
                  <a:cubicBezTo>
                    <a:pt x="5942" y="4596"/>
                    <a:pt x="6001" y="4727"/>
                    <a:pt x="6097" y="4810"/>
                  </a:cubicBezTo>
                  <a:lnTo>
                    <a:pt x="6097" y="4858"/>
                  </a:lnTo>
                  <a:lnTo>
                    <a:pt x="5799" y="4929"/>
                  </a:lnTo>
                  <a:cubicBezTo>
                    <a:pt x="5585" y="4989"/>
                    <a:pt x="5430" y="5191"/>
                    <a:pt x="5430" y="5429"/>
                  </a:cubicBezTo>
                  <a:lnTo>
                    <a:pt x="5430" y="5465"/>
                  </a:lnTo>
                  <a:lnTo>
                    <a:pt x="5073" y="5465"/>
                  </a:lnTo>
                  <a:lnTo>
                    <a:pt x="5073" y="3060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5620"/>
                  </a:lnTo>
                  <a:cubicBezTo>
                    <a:pt x="1" y="5703"/>
                    <a:pt x="72" y="5787"/>
                    <a:pt x="167" y="5787"/>
                  </a:cubicBezTo>
                  <a:lnTo>
                    <a:pt x="8335" y="5787"/>
                  </a:lnTo>
                  <a:cubicBezTo>
                    <a:pt x="8418" y="5787"/>
                    <a:pt x="8502" y="5703"/>
                    <a:pt x="8502" y="5620"/>
                  </a:cubicBezTo>
                  <a:lnTo>
                    <a:pt x="8502" y="167"/>
                  </a:lnTo>
                  <a:cubicBezTo>
                    <a:pt x="8466" y="84"/>
                    <a:pt x="8395" y="24"/>
                    <a:pt x="8311" y="24"/>
                  </a:cubicBezTo>
                  <a:lnTo>
                    <a:pt x="1334" y="24"/>
                  </a:lnTo>
                  <a:cubicBezTo>
                    <a:pt x="1251" y="24"/>
                    <a:pt x="1167" y="95"/>
                    <a:pt x="1167" y="191"/>
                  </a:cubicBezTo>
                  <a:cubicBezTo>
                    <a:pt x="1167" y="274"/>
                    <a:pt x="1251" y="346"/>
                    <a:pt x="1334" y="346"/>
                  </a:cubicBezTo>
                  <a:lnTo>
                    <a:pt x="4763" y="346"/>
                  </a:lnTo>
                  <a:lnTo>
                    <a:pt x="4763" y="4453"/>
                  </a:lnTo>
                  <a:lnTo>
                    <a:pt x="3882" y="4453"/>
                  </a:lnTo>
                  <a:lnTo>
                    <a:pt x="3882" y="3608"/>
                  </a:lnTo>
                  <a:cubicBezTo>
                    <a:pt x="3882" y="3346"/>
                    <a:pt x="3703" y="3084"/>
                    <a:pt x="3453" y="2977"/>
                  </a:cubicBezTo>
                  <a:lnTo>
                    <a:pt x="3037" y="2822"/>
                  </a:lnTo>
                  <a:lnTo>
                    <a:pt x="3037" y="2798"/>
                  </a:lnTo>
                  <a:lnTo>
                    <a:pt x="3037" y="2572"/>
                  </a:lnTo>
                  <a:cubicBezTo>
                    <a:pt x="3239" y="2417"/>
                    <a:pt x="3382" y="2167"/>
                    <a:pt x="3382" y="1893"/>
                  </a:cubicBezTo>
                  <a:lnTo>
                    <a:pt x="3382" y="1560"/>
                  </a:lnTo>
                  <a:cubicBezTo>
                    <a:pt x="3382" y="1179"/>
                    <a:pt x="3084" y="881"/>
                    <a:pt x="2703" y="881"/>
                  </a:cubicBezTo>
                  <a:lnTo>
                    <a:pt x="2370" y="881"/>
                  </a:lnTo>
                  <a:cubicBezTo>
                    <a:pt x="1989" y="881"/>
                    <a:pt x="1691" y="1179"/>
                    <a:pt x="1691" y="1560"/>
                  </a:cubicBezTo>
                  <a:lnTo>
                    <a:pt x="1691" y="1893"/>
                  </a:lnTo>
                  <a:cubicBezTo>
                    <a:pt x="1691" y="2179"/>
                    <a:pt x="1834" y="2417"/>
                    <a:pt x="2037" y="2572"/>
                  </a:cubicBezTo>
                  <a:lnTo>
                    <a:pt x="2037" y="2810"/>
                  </a:lnTo>
                  <a:lnTo>
                    <a:pt x="2037" y="2822"/>
                  </a:lnTo>
                  <a:lnTo>
                    <a:pt x="1620" y="2989"/>
                  </a:lnTo>
                  <a:cubicBezTo>
                    <a:pt x="1370" y="3084"/>
                    <a:pt x="1191" y="3346"/>
                    <a:pt x="1191" y="3608"/>
                  </a:cubicBezTo>
                  <a:lnTo>
                    <a:pt x="1191" y="4453"/>
                  </a:lnTo>
                  <a:lnTo>
                    <a:pt x="310" y="4453"/>
                  </a:lnTo>
                  <a:lnTo>
                    <a:pt x="310" y="334"/>
                  </a:lnTo>
                  <a:lnTo>
                    <a:pt x="667" y="334"/>
                  </a:lnTo>
                  <a:cubicBezTo>
                    <a:pt x="763" y="334"/>
                    <a:pt x="834" y="262"/>
                    <a:pt x="834" y="167"/>
                  </a:cubicBezTo>
                  <a:cubicBezTo>
                    <a:pt x="834" y="84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14884;p78">
              <a:extLst>
                <a:ext uri="{FF2B5EF4-FFF2-40B4-BE49-F238E27FC236}">
                  <a16:creationId xmlns:a16="http://schemas.microsoft.com/office/drawing/2014/main" id="{A6B16F72-6871-A84C-7497-5E9220485283}"/>
                </a:ext>
              </a:extLst>
            </p:cNvPr>
            <p:cNvSpPr/>
            <p:nvPr/>
          </p:nvSpPr>
          <p:spPr>
            <a:xfrm>
              <a:off x="2278533" y="2937377"/>
              <a:ext cx="346788" cy="254704"/>
            </a:xfrm>
            <a:custGeom>
              <a:avLst/>
              <a:gdLst/>
              <a:ahLst/>
              <a:cxnLst/>
              <a:rect l="l" t="t" r="r" b="b"/>
              <a:pathLst>
                <a:path w="10895" h="8002" extrusionOk="0">
                  <a:moveTo>
                    <a:pt x="9871" y="310"/>
                  </a:moveTo>
                  <a:cubicBezTo>
                    <a:pt x="9978" y="310"/>
                    <a:pt x="10049" y="393"/>
                    <a:pt x="10049" y="489"/>
                  </a:cubicBezTo>
                  <a:lnTo>
                    <a:pt x="10049" y="6799"/>
                  </a:lnTo>
                  <a:lnTo>
                    <a:pt x="9692" y="6799"/>
                  </a:lnTo>
                  <a:cubicBezTo>
                    <a:pt x="9609" y="6799"/>
                    <a:pt x="9525" y="6882"/>
                    <a:pt x="9525" y="6966"/>
                  </a:cubicBezTo>
                  <a:cubicBezTo>
                    <a:pt x="9525" y="7061"/>
                    <a:pt x="9609" y="7132"/>
                    <a:pt x="9692" y="7132"/>
                  </a:cubicBezTo>
                  <a:lnTo>
                    <a:pt x="10537" y="7132"/>
                  </a:lnTo>
                  <a:cubicBezTo>
                    <a:pt x="10537" y="7132"/>
                    <a:pt x="10561" y="7132"/>
                    <a:pt x="10561" y="7144"/>
                  </a:cubicBezTo>
                  <a:lnTo>
                    <a:pt x="10561" y="7490"/>
                  </a:lnTo>
                  <a:cubicBezTo>
                    <a:pt x="10573" y="7585"/>
                    <a:pt x="10478" y="7668"/>
                    <a:pt x="10394" y="7668"/>
                  </a:cubicBezTo>
                  <a:lnTo>
                    <a:pt x="512" y="7668"/>
                  </a:lnTo>
                  <a:cubicBezTo>
                    <a:pt x="405" y="7668"/>
                    <a:pt x="334" y="7597"/>
                    <a:pt x="334" y="7490"/>
                  </a:cubicBezTo>
                  <a:lnTo>
                    <a:pt x="334" y="7144"/>
                  </a:lnTo>
                  <a:cubicBezTo>
                    <a:pt x="334" y="7144"/>
                    <a:pt x="334" y="7132"/>
                    <a:pt x="346" y="7132"/>
                  </a:cubicBezTo>
                  <a:lnTo>
                    <a:pt x="9037" y="7132"/>
                  </a:lnTo>
                  <a:cubicBezTo>
                    <a:pt x="9132" y="7132"/>
                    <a:pt x="9204" y="7061"/>
                    <a:pt x="9204" y="6966"/>
                  </a:cubicBezTo>
                  <a:cubicBezTo>
                    <a:pt x="9204" y="6882"/>
                    <a:pt x="9132" y="6799"/>
                    <a:pt x="9037" y="6799"/>
                  </a:cubicBezTo>
                  <a:lnTo>
                    <a:pt x="858" y="6799"/>
                  </a:lnTo>
                  <a:lnTo>
                    <a:pt x="858" y="489"/>
                  </a:lnTo>
                  <a:cubicBezTo>
                    <a:pt x="858" y="393"/>
                    <a:pt x="929" y="310"/>
                    <a:pt x="1036" y="310"/>
                  </a:cubicBezTo>
                  <a:close/>
                  <a:moveTo>
                    <a:pt x="1012" y="0"/>
                  </a:moveTo>
                  <a:cubicBezTo>
                    <a:pt x="738" y="0"/>
                    <a:pt x="512" y="227"/>
                    <a:pt x="512" y="512"/>
                  </a:cubicBezTo>
                  <a:lnTo>
                    <a:pt x="512" y="6823"/>
                  </a:lnTo>
                  <a:lnTo>
                    <a:pt x="334" y="6823"/>
                  </a:lnTo>
                  <a:cubicBezTo>
                    <a:pt x="155" y="6823"/>
                    <a:pt x="0" y="6966"/>
                    <a:pt x="0" y="7144"/>
                  </a:cubicBezTo>
                  <a:lnTo>
                    <a:pt x="0" y="7490"/>
                  </a:lnTo>
                  <a:cubicBezTo>
                    <a:pt x="0" y="7775"/>
                    <a:pt x="226" y="8001"/>
                    <a:pt x="512" y="8001"/>
                  </a:cubicBezTo>
                  <a:lnTo>
                    <a:pt x="10394" y="8001"/>
                  </a:lnTo>
                  <a:cubicBezTo>
                    <a:pt x="10680" y="8001"/>
                    <a:pt x="10894" y="7775"/>
                    <a:pt x="10894" y="7490"/>
                  </a:cubicBezTo>
                  <a:lnTo>
                    <a:pt x="10894" y="7144"/>
                  </a:lnTo>
                  <a:cubicBezTo>
                    <a:pt x="10883" y="6966"/>
                    <a:pt x="10728" y="6823"/>
                    <a:pt x="10561" y="6823"/>
                  </a:cubicBezTo>
                  <a:lnTo>
                    <a:pt x="10383" y="6823"/>
                  </a:lnTo>
                  <a:lnTo>
                    <a:pt x="10383" y="512"/>
                  </a:lnTo>
                  <a:cubicBezTo>
                    <a:pt x="10383" y="227"/>
                    <a:pt x="10156" y="0"/>
                    <a:pt x="9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18" name="Google Shape;14885;p78">
            <a:extLst>
              <a:ext uri="{FF2B5EF4-FFF2-40B4-BE49-F238E27FC236}">
                <a16:creationId xmlns:a16="http://schemas.microsoft.com/office/drawing/2014/main" id="{1CBB14DD-31FD-4683-98C1-59B93F406BD4}"/>
              </a:ext>
            </a:extLst>
          </p:cNvPr>
          <p:cNvSpPr/>
          <p:nvPr/>
        </p:nvSpPr>
        <p:spPr>
          <a:xfrm>
            <a:off x="4169262" y="3805897"/>
            <a:ext cx="489058" cy="487491"/>
          </a:xfrm>
          <a:custGeom>
            <a:avLst/>
            <a:gdLst/>
            <a:ahLst/>
            <a:cxnLst/>
            <a:rect l="l" t="t" r="r" b="b"/>
            <a:pathLst>
              <a:path w="10919" h="10884" extrusionOk="0">
                <a:moveTo>
                  <a:pt x="9561" y="561"/>
                </a:moveTo>
                <a:lnTo>
                  <a:pt x="9561" y="1203"/>
                </a:lnTo>
                <a:cubicBezTo>
                  <a:pt x="9561" y="1299"/>
                  <a:pt x="9633" y="1370"/>
                  <a:pt x="9728" y="1370"/>
                </a:cubicBezTo>
                <a:lnTo>
                  <a:pt x="10359" y="1370"/>
                </a:lnTo>
                <a:lnTo>
                  <a:pt x="8966" y="2739"/>
                </a:lnTo>
                <a:lnTo>
                  <a:pt x="8394" y="2739"/>
                </a:lnTo>
                <a:lnTo>
                  <a:pt x="9323" y="1811"/>
                </a:lnTo>
                <a:cubicBezTo>
                  <a:pt x="9383" y="1751"/>
                  <a:pt x="9383" y="1644"/>
                  <a:pt x="9323" y="1584"/>
                </a:cubicBezTo>
                <a:cubicBezTo>
                  <a:pt x="9293" y="1555"/>
                  <a:pt x="9252" y="1540"/>
                  <a:pt x="9210" y="1540"/>
                </a:cubicBezTo>
                <a:cubicBezTo>
                  <a:pt x="9168" y="1540"/>
                  <a:pt x="9127" y="1555"/>
                  <a:pt x="9097" y="1584"/>
                </a:cubicBezTo>
                <a:lnTo>
                  <a:pt x="8180" y="2513"/>
                </a:lnTo>
                <a:lnTo>
                  <a:pt x="8180" y="1954"/>
                </a:lnTo>
                <a:lnTo>
                  <a:pt x="9561" y="561"/>
                </a:lnTo>
                <a:close/>
                <a:moveTo>
                  <a:pt x="4441" y="2382"/>
                </a:moveTo>
                <a:cubicBezTo>
                  <a:pt x="5513" y="2382"/>
                  <a:pt x="6489" y="2799"/>
                  <a:pt x="7228" y="3466"/>
                </a:cubicBezTo>
                <a:lnTo>
                  <a:pt x="4334" y="6347"/>
                </a:lnTo>
                <a:cubicBezTo>
                  <a:pt x="4275" y="6406"/>
                  <a:pt x="4275" y="6514"/>
                  <a:pt x="4334" y="6573"/>
                </a:cubicBezTo>
                <a:cubicBezTo>
                  <a:pt x="4370" y="6609"/>
                  <a:pt x="4406" y="6621"/>
                  <a:pt x="4453" y="6621"/>
                </a:cubicBezTo>
                <a:cubicBezTo>
                  <a:pt x="4501" y="6621"/>
                  <a:pt x="4525" y="6609"/>
                  <a:pt x="4572" y="6573"/>
                </a:cubicBezTo>
                <a:lnTo>
                  <a:pt x="5287" y="5859"/>
                </a:lnTo>
                <a:cubicBezTo>
                  <a:pt x="5418" y="6037"/>
                  <a:pt x="5477" y="6252"/>
                  <a:pt x="5477" y="6478"/>
                </a:cubicBezTo>
                <a:cubicBezTo>
                  <a:pt x="5477" y="7038"/>
                  <a:pt x="5013" y="7502"/>
                  <a:pt x="4453" y="7502"/>
                </a:cubicBezTo>
                <a:cubicBezTo>
                  <a:pt x="3894" y="7502"/>
                  <a:pt x="3429" y="7038"/>
                  <a:pt x="3429" y="6478"/>
                </a:cubicBezTo>
                <a:cubicBezTo>
                  <a:pt x="3429" y="5906"/>
                  <a:pt x="3894" y="5442"/>
                  <a:pt x="4453" y="5442"/>
                </a:cubicBezTo>
                <a:cubicBezTo>
                  <a:pt x="4513" y="5442"/>
                  <a:pt x="4584" y="5442"/>
                  <a:pt x="4644" y="5466"/>
                </a:cubicBezTo>
                <a:cubicBezTo>
                  <a:pt x="4652" y="5467"/>
                  <a:pt x="4660" y="5467"/>
                  <a:pt x="4668" y="5467"/>
                </a:cubicBezTo>
                <a:cubicBezTo>
                  <a:pt x="4751" y="5467"/>
                  <a:pt x="4813" y="5410"/>
                  <a:pt x="4834" y="5323"/>
                </a:cubicBezTo>
                <a:cubicBezTo>
                  <a:pt x="4858" y="5240"/>
                  <a:pt x="4799" y="5168"/>
                  <a:pt x="4703" y="5133"/>
                </a:cubicBezTo>
                <a:cubicBezTo>
                  <a:pt x="4620" y="5121"/>
                  <a:pt x="4537" y="5109"/>
                  <a:pt x="4453" y="5109"/>
                </a:cubicBezTo>
                <a:cubicBezTo>
                  <a:pt x="3703" y="5109"/>
                  <a:pt x="3096" y="5716"/>
                  <a:pt x="3096" y="6454"/>
                </a:cubicBezTo>
                <a:cubicBezTo>
                  <a:pt x="3096" y="7204"/>
                  <a:pt x="3703" y="7811"/>
                  <a:pt x="4453" y="7811"/>
                </a:cubicBezTo>
                <a:cubicBezTo>
                  <a:pt x="5192" y="7811"/>
                  <a:pt x="5811" y="7204"/>
                  <a:pt x="5811" y="6454"/>
                </a:cubicBezTo>
                <a:cubicBezTo>
                  <a:pt x="5811" y="6145"/>
                  <a:pt x="5704" y="5859"/>
                  <a:pt x="5525" y="5621"/>
                </a:cubicBezTo>
                <a:lnTo>
                  <a:pt x="6025" y="5121"/>
                </a:lnTo>
                <a:cubicBezTo>
                  <a:pt x="6346" y="5490"/>
                  <a:pt x="6525" y="5966"/>
                  <a:pt x="6525" y="6454"/>
                </a:cubicBezTo>
                <a:cubicBezTo>
                  <a:pt x="6525" y="7585"/>
                  <a:pt x="5596" y="8514"/>
                  <a:pt x="4465" y="8514"/>
                </a:cubicBezTo>
                <a:cubicBezTo>
                  <a:pt x="3334" y="8514"/>
                  <a:pt x="2417" y="7585"/>
                  <a:pt x="2417" y="6454"/>
                </a:cubicBezTo>
                <a:cubicBezTo>
                  <a:pt x="2417" y="5323"/>
                  <a:pt x="3334" y="4406"/>
                  <a:pt x="4465" y="4406"/>
                </a:cubicBezTo>
                <a:cubicBezTo>
                  <a:pt x="4811" y="4406"/>
                  <a:pt x="5156" y="4490"/>
                  <a:pt x="5453" y="4656"/>
                </a:cubicBezTo>
                <a:cubicBezTo>
                  <a:pt x="5476" y="4671"/>
                  <a:pt x="5502" y="4678"/>
                  <a:pt x="5528" y="4678"/>
                </a:cubicBezTo>
                <a:cubicBezTo>
                  <a:pt x="5585" y="4678"/>
                  <a:pt x="5643" y="4646"/>
                  <a:pt x="5668" y="4597"/>
                </a:cubicBezTo>
                <a:cubicBezTo>
                  <a:pt x="5715" y="4525"/>
                  <a:pt x="5692" y="4418"/>
                  <a:pt x="5608" y="4371"/>
                </a:cubicBezTo>
                <a:cubicBezTo>
                  <a:pt x="5275" y="4180"/>
                  <a:pt x="4882" y="4097"/>
                  <a:pt x="4477" y="4097"/>
                </a:cubicBezTo>
                <a:cubicBezTo>
                  <a:pt x="3167" y="4097"/>
                  <a:pt x="2120" y="5168"/>
                  <a:pt x="2120" y="6454"/>
                </a:cubicBezTo>
                <a:cubicBezTo>
                  <a:pt x="2120" y="7764"/>
                  <a:pt x="3191" y="8823"/>
                  <a:pt x="4477" y="8823"/>
                </a:cubicBezTo>
                <a:cubicBezTo>
                  <a:pt x="5787" y="8823"/>
                  <a:pt x="6847" y="7752"/>
                  <a:pt x="6847" y="6454"/>
                </a:cubicBezTo>
                <a:cubicBezTo>
                  <a:pt x="6847" y="5883"/>
                  <a:pt x="6644" y="5323"/>
                  <a:pt x="6263" y="4894"/>
                </a:cubicBezTo>
                <a:lnTo>
                  <a:pt x="6763" y="4406"/>
                </a:lnTo>
                <a:cubicBezTo>
                  <a:pt x="7263" y="4966"/>
                  <a:pt x="7549" y="5704"/>
                  <a:pt x="7549" y="6454"/>
                </a:cubicBezTo>
                <a:cubicBezTo>
                  <a:pt x="7549" y="8157"/>
                  <a:pt x="6168" y="9538"/>
                  <a:pt x="4465" y="9538"/>
                </a:cubicBezTo>
                <a:cubicBezTo>
                  <a:pt x="2775" y="9538"/>
                  <a:pt x="1382" y="8157"/>
                  <a:pt x="1382" y="6454"/>
                </a:cubicBezTo>
                <a:cubicBezTo>
                  <a:pt x="1382" y="4763"/>
                  <a:pt x="2775" y="3382"/>
                  <a:pt x="4465" y="3382"/>
                </a:cubicBezTo>
                <a:cubicBezTo>
                  <a:pt x="5061" y="3382"/>
                  <a:pt x="5632" y="3537"/>
                  <a:pt x="6132" y="3870"/>
                </a:cubicBezTo>
                <a:cubicBezTo>
                  <a:pt x="6157" y="3887"/>
                  <a:pt x="6187" y="3895"/>
                  <a:pt x="6217" y="3895"/>
                </a:cubicBezTo>
                <a:cubicBezTo>
                  <a:pt x="6272" y="3895"/>
                  <a:pt x="6328" y="3869"/>
                  <a:pt x="6358" y="3823"/>
                </a:cubicBezTo>
                <a:cubicBezTo>
                  <a:pt x="6406" y="3751"/>
                  <a:pt x="6382" y="3644"/>
                  <a:pt x="6311" y="3597"/>
                </a:cubicBezTo>
                <a:cubicBezTo>
                  <a:pt x="5763" y="3239"/>
                  <a:pt x="5132" y="3061"/>
                  <a:pt x="4477" y="3061"/>
                </a:cubicBezTo>
                <a:cubicBezTo>
                  <a:pt x="2608" y="3061"/>
                  <a:pt x="1084" y="4585"/>
                  <a:pt x="1084" y="6454"/>
                </a:cubicBezTo>
                <a:cubicBezTo>
                  <a:pt x="1084" y="8335"/>
                  <a:pt x="2608" y="9847"/>
                  <a:pt x="4477" y="9847"/>
                </a:cubicBezTo>
                <a:cubicBezTo>
                  <a:pt x="6358" y="9847"/>
                  <a:pt x="7870" y="8335"/>
                  <a:pt x="7870" y="6454"/>
                </a:cubicBezTo>
                <a:cubicBezTo>
                  <a:pt x="7870" y="5609"/>
                  <a:pt x="7561" y="4811"/>
                  <a:pt x="7001" y="4168"/>
                </a:cubicBezTo>
                <a:lnTo>
                  <a:pt x="7489" y="3680"/>
                </a:lnTo>
                <a:cubicBezTo>
                  <a:pt x="8120" y="4418"/>
                  <a:pt x="8537" y="5394"/>
                  <a:pt x="8537" y="6478"/>
                </a:cubicBezTo>
                <a:cubicBezTo>
                  <a:pt x="8537" y="8740"/>
                  <a:pt x="6692" y="10562"/>
                  <a:pt x="4441" y="10562"/>
                </a:cubicBezTo>
                <a:cubicBezTo>
                  <a:pt x="2191" y="10562"/>
                  <a:pt x="346" y="8716"/>
                  <a:pt x="346" y="6478"/>
                </a:cubicBezTo>
                <a:cubicBezTo>
                  <a:pt x="346" y="4228"/>
                  <a:pt x="2191" y="2382"/>
                  <a:pt x="4441" y="2382"/>
                </a:cubicBezTo>
                <a:close/>
                <a:moveTo>
                  <a:pt x="9701" y="1"/>
                </a:moveTo>
                <a:cubicBezTo>
                  <a:pt x="9659" y="1"/>
                  <a:pt x="9617" y="17"/>
                  <a:pt x="9585" y="49"/>
                </a:cubicBezTo>
                <a:lnTo>
                  <a:pt x="7894" y="1739"/>
                </a:lnTo>
                <a:cubicBezTo>
                  <a:pt x="7859" y="1775"/>
                  <a:pt x="7847" y="1811"/>
                  <a:pt x="7847" y="1858"/>
                </a:cubicBezTo>
                <a:lnTo>
                  <a:pt x="7847" y="2811"/>
                </a:lnTo>
                <a:lnTo>
                  <a:pt x="7430" y="3228"/>
                </a:lnTo>
                <a:cubicBezTo>
                  <a:pt x="6644" y="2501"/>
                  <a:pt x="5584" y="2037"/>
                  <a:pt x="4430" y="2037"/>
                </a:cubicBezTo>
                <a:cubicBezTo>
                  <a:pt x="1989" y="2037"/>
                  <a:pt x="0" y="4013"/>
                  <a:pt x="0" y="6454"/>
                </a:cubicBezTo>
                <a:cubicBezTo>
                  <a:pt x="0" y="8895"/>
                  <a:pt x="1989" y="10883"/>
                  <a:pt x="4430" y="10883"/>
                </a:cubicBezTo>
                <a:cubicBezTo>
                  <a:pt x="6870" y="10883"/>
                  <a:pt x="8847" y="8895"/>
                  <a:pt x="8847" y="6454"/>
                </a:cubicBezTo>
                <a:cubicBezTo>
                  <a:pt x="8847" y="5299"/>
                  <a:pt x="8394" y="4240"/>
                  <a:pt x="7656" y="3454"/>
                </a:cubicBezTo>
                <a:lnTo>
                  <a:pt x="8073" y="3037"/>
                </a:lnTo>
                <a:lnTo>
                  <a:pt x="9025" y="3037"/>
                </a:lnTo>
                <a:cubicBezTo>
                  <a:pt x="9073" y="3037"/>
                  <a:pt x="9109" y="3013"/>
                  <a:pt x="9144" y="2989"/>
                </a:cubicBezTo>
                <a:lnTo>
                  <a:pt x="10835" y="1299"/>
                </a:lnTo>
                <a:cubicBezTo>
                  <a:pt x="10895" y="1251"/>
                  <a:pt x="10918" y="1192"/>
                  <a:pt x="10883" y="1132"/>
                </a:cubicBezTo>
                <a:cubicBezTo>
                  <a:pt x="10859" y="1072"/>
                  <a:pt x="10799" y="1025"/>
                  <a:pt x="10740" y="1025"/>
                </a:cubicBezTo>
                <a:lnTo>
                  <a:pt x="9871" y="1025"/>
                </a:lnTo>
                <a:lnTo>
                  <a:pt x="9871" y="168"/>
                </a:lnTo>
                <a:cubicBezTo>
                  <a:pt x="9871" y="108"/>
                  <a:pt x="9823" y="49"/>
                  <a:pt x="9764" y="13"/>
                </a:cubicBezTo>
                <a:cubicBezTo>
                  <a:pt x="9744" y="5"/>
                  <a:pt x="9723" y="1"/>
                  <a:pt x="9701" y="1"/>
                </a:cubicBezTo>
                <a:close/>
              </a:path>
            </a:pathLst>
          </a:custGeom>
          <a:solidFill>
            <a:srgbClr val="EEF1F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19" name="Google Shape;14886;p78">
            <a:extLst>
              <a:ext uri="{FF2B5EF4-FFF2-40B4-BE49-F238E27FC236}">
                <a16:creationId xmlns:a16="http://schemas.microsoft.com/office/drawing/2014/main" id="{E0971624-56A5-37C5-43B9-78B4C483E27A}"/>
              </a:ext>
            </a:extLst>
          </p:cNvPr>
          <p:cNvGrpSpPr/>
          <p:nvPr/>
        </p:nvGrpSpPr>
        <p:grpSpPr>
          <a:xfrm>
            <a:off x="2211595" y="3806435"/>
            <a:ext cx="402659" cy="487491"/>
            <a:chOff x="1836637" y="2891510"/>
            <a:chExt cx="286152" cy="346438"/>
          </a:xfrm>
          <a:solidFill>
            <a:srgbClr val="EEF1F8"/>
          </a:solidFill>
        </p:grpSpPr>
        <p:sp>
          <p:nvSpPr>
            <p:cNvPr id="520" name="Google Shape;14887;p78">
              <a:extLst>
                <a:ext uri="{FF2B5EF4-FFF2-40B4-BE49-F238E27FC236}">
                  <a16:creationId xmlns:a16="http://schemas.microsoft.com/office/drawing/2014/main" id="{EFC03011-D60E-8EF8-4209-142D1D66A5F5}"/>
                </a:ext>
              </a:extLst>
            </p:cNvPr>
            <p:cNvSpPr/>
            <p:nvPr/>
          </p:nvSpPr>
          <p:spPr>
            <a:xfrm>
              <a:off x="1836637" y="3059413"/>
              <a:ext cx="286152" cy="178534"/>
            </a:xfrm>
            <a:custGeom>
              <a:avLst/>
              <a:gdLst/>
              <a:ahLst/>
              <a:cxnLst/>
              <a:rect l="l" t="t" r="r" b="b"/>
              <a:pathLst>
                <a:path w="8990" h="5609" extrusionOk="0">
                  <a:moveTo>
                    <a:pt x="3072" y="322"/>
                  </a:moveTo>
                  <a:cubicBezTo>
                    <a:pt x="3156" y="322"/>
                    <a:pt x="3251" y="357"/>
                    <a:pt x="3322" y="429"/>
                  </a:cubicBezTo>
                  <a:cubicBezTo>
                    <a:pt x="3382" y="488"/>
                    <a:pt x="3430" y="572"/>
                    <a:pt x="3430" y="679"/>
                  </a:cubicBezTo>
                  <a:lnTo>
                    <a:pt x="3430" y="1108"/>
                  </a:lnTo>
                  <a:cubicBezTo>
                    <a:pt x="3406" y="1286"/>
                    <a:pt x="3311" y="1453"/>
                    <a:pt x="3144" y="1560"/>
                  </a:cubicBezTo>
                  <a:cubicBezTo>
                    <a:pt x="3096" y="1584"/>
                    <a:pt x="3072" y="1631"/>
                    <a:pt x="3072" y="1691"/>
                  </a:cubicBezTo>
                  <a:lnTo>
                    <a:pt x="3072" y="1870"/>
                  </a:lnTo>
                  <a:lnTo>
                    <a:pt x="2715" y="1870"/>
                  </a:lnTo>
                  <a:lnTo>
                    <a:pt x="2715" y="1691"/>
                  </a:lnTo>
                  <a:cubicBezTo>
                    <a:pt x="2715" y="1631"/>
                    <a:pt x="2679" y="1584"/>
                    <a:pt x="2632" y="1560"/>
                  </a:cubicBezTo>
                  <a:cubicBezTo>
                    <a:pt x="2477" y="1465"/>
                    <a:pt x="2370" y="1286"/>
                    <a:pt x="2370" y="1108"/>
                  </a:cubicBezTo>
                  <a:lnTo>
                    <a:pt x="2370" y="679"/>
                  </a:lnTo>
                  <a:cubicBezTo>
                    <a:pt x="2370" y="488"/>
                    <a:pt x="2537" y="322"/>
                    <a:pt x="2727" y="322"/>
                  </a:cubicBezTo>
                  <a:close/>
                  <a:moveTo>
                    <a:pt x="6132" y="322"/>
                  </a:moveTo>
                  <a:cubicBezTo>
                    <a:pt x="6228" y="322"/>
                    <a:pt x="6311" y="357"/>
                    <a:pt x="6382" y="429"/>
                  </a:cubicBezTo>
                  <a:cubicBezTo>
                    <a:pt x="6442" y="488"/>
                    <a:pt x="6489" y="572"/>
                    <a:pt x="6489" y="679"/>
                  </a:cubicBezTo>
                  <a:lnTo>
                    <a:pt x="6489" y="1108"/>
                  </a:lnTo>
                  <a:cubicBezTo>
                    <a:pt x="6478" y="1286"/>
                    <a:pt x="6370" y="1453"/>
                    <a:pt x="6204" y="1560"/>
                  </a:cubicBezTo>
                  <a:cubicBezTo>
                    <a:pt x="6168" y="1584"/>
                    <a:pt x="6132" y="1631"/>
                    <a:pt x="6132" y="1691"/>
                  </a:cubicBezTo>
                  <a:lnTo>
                    <a:pt x="6132" y="1870"/>
                  </a:lnTo>
                  <a:lnTo>
                    <a:pt x="5775" y="1870"/>
                  </a:lnTo>
                  <a:lnTo>
                    <a:pt x="5775" y="1691"/>
                  </a:lnTo>
                  <a:cubicBezTo>
                    <a:pt x="5775" y="1631"/>
                    <a:pt x="5751" y="1584"/>
                    <a:pt x="5704" y="1560"/>
                  </a:cubicBezTo>
                  <a:cubicBezTo>
                    <a:pt x="5537" y="1465"/>
                    <a:pt x="5430" y="1286"/>
                    <a:pt x="5430" y="1108"/>
                  </a:cubicBezTo>
                  <a:lnTo>
                    <a:pt x="5430" y="679"/>
                  </a:lnTo>
                  <a:cubicBezTo>
                    <a:pt x="5430" y="488"/>
                    <a:pt x="5597" y="322"/>
                    <a:pt x="5787" y="322"/>
                  </a:cubicBezTo>
                  <a:close/>
                  <a:moveTo>
                    <a:pt x="1536" y="2024"/>
                  </a:moveTo>
                  <a:cubicBezTo>
                    <a:pt x="1620" y="2024"/>
                    <a:pt x="1715" y="2048"/>
                    <a:pt x="1787" y="2120"/>
                  </a:cubicBezTo>
                  <a:cubicBezTo>
                    <a:pt x="1846" y="2179"/>
                    <a:pt x="1894" y="2274"/>
                    <a:pt x="1894" y="2382"/>
                  </a:cubicBezTo>
                  <a:lnTo>
                    <a:pt x="1894" y="2810"/>
                  </a:lnTo>
                  <a:lnTo>
                    <a:pt x="1882" y="2810"/>
                  </a:lnTo>
                  <a:cubicBezTo>
                    <a:pt x="1882" y="2989"/>
                    <a:pt x="1775" y="3167"/>
                    <a:pt x="1608" y="3251"/>
                  </a:cubicBezTo>
                  <a:cubicBezTo>
                    <a:pt x="1560" y="3286"/>
                    <a:pt x="1536" y="3334"/>
                    <a:pt x="1536" y="3382"/>
                  </a:cubicBezTo>
                  <a:lnTo>
                    <a:pt x="1536" y="3572"/>
                  </a:lnTo>
                  <a:lnTo>
                    <a:pt x="1179" y="3572"/>
                  </a:lnTo>
                  <a:lnTo>
                    <a:pt x="1179" y="3382"/>
                  </a:lnTo>
                  <a:cubicBezTo>
                    <a:pt x="1179" y="3334"/>
                    <a:pt x="1144" y="3286"/>
                    <a:pt x="1108" y="3251"/>
                  </a:cubicBezTo>
                  <a:cubicBezTo>
                    <a:pt x="941" y="3167"/>
                    <a:pt x="834" y="2989"/>
                    <a:pt x="834" y="2810"/>
                  </a:cubicBezTo>
                  <a:lnTo>
                    <a:pt x="834" y="2382"/>
                  </a:lnTo>
                  <a:cubicBezTo>
                    <a:pt x="834" y="2179"/>
                    <a:pt x="1001" y="2024"/>
                    <a:pt x="1191" y="2024"/>
                  </a:cubicBezTo>
                  <a:close/>
                  <a:moveTo>
                    <a:pt x="4596" y="2024"/>
                  </a:moveTo>
                  <a:cubicBezTo>
                    <a:pt x="4692" y="2024"/>
                    <a:pt x="4775" y="2048"/>
                    <a:pt x="4858" y="2120"/>
                  </a:cubicBezTo>
                  <a:cubicBezTo>
                    <a:pt x="4918" y="2179"/>
                    <a:pt x="4954" y="2274"/>
                    <a:pt x="4954" y="2382"/>
                  </a:cubicBezTo>
                  <a:lnTo>
                    <a:pt x="4954" y="2810"/>
                  </a:lnTo>
                  <a:cubicBezTo>
                    <a:pt x="4942" y="3001"/>
                    <a:pt x="4835" y="3167"/>
                    <a:pt x="4680" y="3251"/>
                  </a:cubicBezTo>
                  <a:cubicBezTo>
                    <a:pt x="4632" y="3286"/>
                    <a:pt x="4596" y="3334"/>
                    <a:pt x="4596" y="3382"/>
                  </a:cubicBezTo>
                  <a:lnTo>
                    <a:pt x="4596" y="3572"/>
                  </a:lnTo>
                  <a:lnTo>
                    <a:pt x="4239" y="3572"/>
                  </a:lnTo>
                  <a:lnTo>
                    <a:pt x="4239" y="3382"/>
                  </a:lnTo>
                  <a:cubicBezTo>
                    <a:pt x="4239" y="3334"/>
                    <a:pt x="4215" y="3286"/>
                    <a:pt x="4168" y="3251"/>
                  </a:cubicBezTo>
                  <a:cubicBezTo>
                    <a:pt x="4001" y="3167"/>
                    <a:pt x="3906" y="2989"/>
                    <a:pt x="3906" y="2810"/>
                  </a:cubicBezTo>
                  <a:lnTo>
                    <a:pt x="3906" y="2382"/>
                  </a:lnTo>
                  <a:cubicBezTo>
                    <a:pt x="3906" y="2179"/>
                    <a:pt x="4061" y="2024"/>
                    <a:pt x="4263" y="2024"/>
                  </a:cubicBezTo>
                  <a:close/>
                  <a:moveTo>
                    <a:pt x="7668" y="2024"/>
                  </a:moveTo>
                  <a:cubicBezTo>
                    <a:pt x="7752" y="2024"/>
                    <a:pt x="7847" y="2048"/>
                    <a:pt x="7918" y="2120"/>
                  </a:cubicBezTo>
                  <a:cubicBezTo>
                    <a:pt x="7978" y="2179"/>
                    <a:pt x="8025" y="2274"/>
                    <a:pt x="8025" y="2382"/>
                  </a:cubicBezTo>
                  <a:lnTo>
                    <a:pt x="8025" y="2810"/>
                  </a:lnTo>
                  <a:cubicBezTo>
                    <a:pt x="8013" y="3001"/>
                    <a:pt x="7906" y="3167"/>
                    <a:pt x="7740" y="3251"/>
                  </a:cubicBezTo>
                  <a:cubicBezTo>
                    <a:pt x="7692" y="3286"/>
                    <a:pt x="7668" y="3334"/>
                    <a:pt x="7668" y="3382"/>
                  </a:cubicBezTo>
                  <a:lnTo>
                    <a:pt x="7668" y="3572"/>
                  </a:lnTo>
                  <a:lnTo>
                    <a:pt x="7311" y="3572"/>
                  </a:lnTo>
                  <a:lnTo>
                    <a:pt x="7311" y="3382"/>
                  </a:lnTo>
                  <a:cubicBezTo>
                    <a:pt x="7311" y="3334"/>
                    <a:pt x="7275" y="3286"/>
                    <a:pt x="7240" y="3251"/>
                  </a:cubicBezTo>
                  <a:cubicBezTo>
                    <a:pt x="7073" y="3167"/>
                    <a:pt x="6966" y="2989"/>
                    <a:pt x="6966" y="2810"/>
                  </a:cubicBezTo>
                  <a:lnTo>
                    <a:pt x="6966" y="2382"/>
                  </a:lnTo>
                  <a:cubicBezTo>
                    <a:pt x="6966" y="2179"/>
                    <a:pt x="7132" y="2024"/>
                    <a:pt x="7323" y="2024"/>
                  </a:cubicBezTo>
                  <a:close/>
                  <a:moveTo>
                    <a:pt x="2715" y="0"/>
                  </a:moveTo>
                  <a:cubicBezTo>
                    <a:pt x="2334" y="0"/>
                    <a:pt x="2037" y="298"/>
                    <a:pt x="2037" y="667"/>
                  </a:cubicBezTo>
                  <a:lnTo>
                    <a:pt x="2037" y="1096"/>
                  </a:lnTo>
                  <a:cubicBezTo>
                    <a:pt x="2037" y="1370"/>
                    <a:pt x="2179" y="1620"/>
                    <a:pt x="2382" y="1762"/>
                  </a:cubicBezTo>
                  <a:lnTo>
                    <a:pt x="2382" y="1917"/>
                  </a:lnTo>
                  <a:lnTo>
                    <a:pt x="2096" y="2036"/>
                  </a:lnTo>
                  <a:cubicBezTo>
                    <a:pt x="2072" y="1989"/>
                    <a:pt x="2037" y="1941"/>
                    <a:pt x="2001" y="1905"/>
                  </a:cubicBezTo>
                  <a:cubicBezTo>
                    <a:pt x="1858" y="1786"/>
                    <a:pt x="1703" y="1703"/>
                    <a:pt x="1525" y="1703"/>
                  </a:cubicBezTo>
                  <a:lnTo>
                    <a:pt x="1179" y="1703"/>
                  </a:lnTo>
                  <a:cubicBezTo>
                    <a:pt x="810" y="1703"/>
                    <a:pt x="513" y="2001"/>
                    <a:pt x="513" y="2382"/>
                  </a:cubicBezTo>
                  <a:lnTo>
                    <a:pt x="513" y="2810"/>
                  </a:lnTo>
                  <a:cubicBezTo>
                    <a:pt x="513" y="3072"/>
                    <a:pt x="644" y="3334"/>
                    <a:pt x="846" y="3477"/>
                  </a:cubicBezTo>
                  <a:lnTo>
                    <a:pt x="846" y="3632"/>
                  </a:lnTo>
                  <a:lnTo>
                    <a:pt x="417" y="3810"/>
                  </a:lnTo>
                  <a:cubicBezTo>
                    <a:pt x="167" y="3906"/>
                    <a:pt x="1" y="4144"/>
                    <a:pt x="1" y="4429"/>
                  </a:cubicBezTo>
                  <a:lnTo>
                    <a:pt x="1" y="5441"/>
                  </a:lnTo>
                  <a:cubicBezTo>
                    <a:pt x="1" y="5537"/>
                    <a:pt x="72" y="5608"/>
                    <a:pt x="167" y="5608"/>
                  </a:cubicBezTo>
                  <a:cubicBezTo>
                    <a:pt x="251" y="5608"/>
                    <a:pt x="334" y="5537"/>
                    <a:pt x="334" y="5441"/>
                  </a:cubicBezTo>
                  <a:lnTo>
                    <a:pt x="334" y="4429"/>
                  </a:lnTo>
                  <a:cubicBezTo>
                    <a:pt x="334" y="4287"/>
                    <a:pt x="417" y="4167"/>
                    <a:pt x="548" y="4108"/>
                  </a:cubicBezTo>
                  <a:lnTo>
                    <a:pt x="1060" y="3906"/>
                  </a:lnTo>
                  <a:lnTo>
                    <a:pt x="1679" y="3906"/>
                  </a:lnTo>
                  <a:lnTo>
                    <a:pt x="2191" y="4108"/>
                  </a:lnTo>
                  <a:cubicBezTo>
                    <a:pt x="2322" y="4167"/>
                    <a:pt x="2418" y="4287"/>
                    <a:pt x="2418" y="4429"/>
                  </a:cubicBezTo>
                  <a:lnTo>
                    <a:pt x="2418" y="5441"/>
                  </a:lnTo>
                  <a:cubicBezTo>
                    <a:pt x="2418" y="5537"/>
                    <a:pt x="2489" y="5608"/>
                    <a:pt x="2572" y="5608"/>
                  </a:cubicBezTo>
                  <a:cubicBezTo>
                    <a:pt x="2668" y="5608"/>
                    <a:pt x="2739" y="5537"/>
                    <a:pt x="2739" y="5441"/>
                  </a:cubicBezTo>
                  <a:lnTo>
                    <a:pt x="2739" y="4429"/>
                  </a:lnTo>
                  <a:cubicBezTo>
                    <a:pt x="2739" y="4144"/>
                    <a:pt x="2572" y="3906"/>
                    <a:pt x="2322" y="3810"/>
                  </a:cubicBezTo>
                  <a:lnTo>
                    <a:pt x="1894" y="3632"/>
                  </a:lnTo>
                  <a:lnTo>
                    <a:pt x="1894" y="3477"/>
                  </a:lnTo>
                  <a:cubicBezTo>
                    <a:pt x="2096" y="3310"/>
                    <a:pt x="2239" y="3072"/>
                    <a:pt x="2239" y="2810"/>
                  </a:cubicBezTo>
                  <a:lnTo>
                    <a:pt x="2239" y="2382"/>
                  </a:lnTo>
                  <a:lnTo>
                    <a:pt x="2239" y="2346"/>
                  </a:lnTo>
                  <a:lnTo>
                    <a:pt x="2620" y="2191"/>
                  </a:lnTo>
                  <a:lnTo>
                    <a:pt x="3251" y="2191"/>
                  </a:lnTo>
                  <a:lnTo>
                    <a:pt x="3632" y="2346"/>
                  </a:lnTo>
                  <a:lnTo>
                    <a:pt x="3632" y="2382"/>
                  </a:lnTo>
                  <a:lnTo>
                    <a:pt x="3632" y="2810"/>
                  </a:lnTo>
                  <a:cubicBezTo>
                    <a:pt x="3632" y="3072"/>
                    <a:pt x="3763" y="3334"/>
                    <a:pt x="3977" y="3477"/>
                  </a:cubicBezTo>
                  <a:lnTo>
                    <a:pt x="3977" y="3632"/>
                  </a:lnTo>
                  <a:lnTo>
                    <a:pt x="3549" y="3810"/>
                  </a:lnTo>
                  <a:cubicBezTo>
                    <a:pt x="3287" y="3906"/>
                    <a:pt x="3132" y="4144"/>
                    <a:pt x="3132" y="4429"/>
                  </a:cubicBezTo>
                  <a:lnTo>
                    <a:pt x="3132" y="5441"/>
                  </a:lnTo>
                  <a:cubicBezTo>
                    <a:pt x="3132" y="5537"/>
                    <a:pt x="3203" y="5608"/>
                    <a:pt x="3287" y="5608"/>
                  </a:cubicBezTo>
                  <a:cubicBezTo>
                    <a:pt x="3382" y="5608"/>
                    <a:pt x="3453" y="5537"/>
                    <a:pt x="3453" y="5441"/>
                  </a:cubicBezTo>
                  <a:lnTo>
                    <a:pt x="3453" y="4429"/>
                  </a:lnTo>
                  <a:cubicBezTo>
                    <a:pt x="3453" y="4287"/>
                    <a:pt x="3549" y="4167"/>
                    <a:pt x="3680" y="4108"/>
                  </a:cubicBezTo>
                  <a:lnTo>
                    <a:pt x="4180" y="3906"/>
                  </a:lnTo>
                  <a:lnTo>
                    <a:pt x="4811" y="3906"/>
                  </a:lnTo>
                  <a:lnTo>
                    <a:pt x="5311" y="4108"/>
                  </a:lnTo>
                  <a:cubicBezTo>
                    <a:pt x="5454" y="4167"/>
                    <a:pt x="5537" y="4287"/>
                    <a:pt x="5537" y="4429"/>
                  </a:cubicBezTo>
                  <a:lnTo>
                    <a:pt x="5537" y="5441"/>
                  </a:lnTo>
                  <a:cubicBezTo>
                    <a:pt x="5537" y="5537"/>
                    <a:pt x="5608" y="5608"/>
                    <a:pt x="5704" y="5608"/>
                  </a:cubicBezTo>
                  <a:cubicBezTo>
                    <a:pt x="5787" y="5608"/>
                    <a:pt x="5870" y="5537"/>
                    <a:pt x="5870" y="5441"/>
                  </a:cubicBezTo>
                  <a:lnTo>
                    <a:pt x="5870" y="4429"/>
                  </a:lnTo>
                  <a:cubicBezTo>
                    <a:pt x="5870" y="4144"/>
                    <a:pt x="5704" y="3906"/>
                    <a:pt x="5454" y="3810"/>
                  </a:cubicBezTo>
                  <a:lnTo>
                    <a:pt x="5013" y="3632"/>
                  </a:lnTo>
                  <a:lnTo>
                    <a:pt x="5013" y="3477"/>
                  </a:lnTo>
                  <a:cubicBezTo>
                    <a:pt x="5227" y="3310"/>
                    <a:pt x="5358" y="3072"/>
                    <a:pt x="5358" y="2810"/>
                  </a:cubicBezTo>
                  <a:lnTo>
                    <a:pt x="5358" y="2382"/>
                  </a:lnTo>
                  <a:lnTo>
                    <a:pt x="5358" y="2346"/>
                  </a:lnTo>
                  <a:lnTo>
                    <a:pt x="5751" y="2191"/>
                  </a:lnTo>
                  <a:lnTo>
                    <a:pt x="6370" y="2191"/>
                  </a:lnTo>
                  <a:lnTo>
                    <a:pt x="6763" y="2346"/>
                  </a:lnTo>
                  <a:lnTo>
                    <a:pt x="6763" y="2382"/>
                  </a:lnTo>
                  <a:lnTo>
                    <a:pt x="6763" y="2810"/>
                  </a:lnTo>
                  <a:cubicBezTo>
                    <a:pt x="6763" y="3072"/>
                    <a:pt x="6894" y="3334"/>
                    <a:pt x="7097" y="3477"/>
                  </a:cubicBezTo>
                  <a:lnTo>
                    <a:pt x="7097" y="3632"/>
                  </a:lnTo>
                  <a:lnTo>
                    <a:pt x="6668" y="3810"/>
                  </a:lnTo>
                  <a:cubicBezTo>
                    <a:pt x="6418" y="3906"/>
                    <a:pt x="6251" y="4144"/>
                    <a:pt x="6251" y="4429"/>
                  </a:cubicBezTo>
                  <a:lnTo>
                    <a:pt x="6251" y="5441"/>
                  </a:lnTo>
                  <a:cubicBezTo>
                    <a:pt x="6251" y="5537"/>
                    <a:pt x="6323" y="5608"/>
                    <a:pt x="6418" y="5608"/>
                  </a:cubicBezTo>
                  <a:cubicBezTo>
                    <a:pt x="6501" y="5608"/>
                    <a:pt x="6585" y="5537"/>
                    <a:pt x="6585" y="5441"/>
                  </a:cubicBezTo>
                  <a:lnTo>
                    <a:pt x="6585" y="4429"/>
                  </a:lnTo>
                  <a:cubicBezTo>
                    <a:pt x="6585" y="4287"/>
                    <a:pt x="6668" y="4167"/>
                    <a:pt x="6799" y="4108"/>
                  </a:cubicBezTo>
                  <a:lnTo>
                    <a:pt x="7311" y="3906"/>
                  </a:lnTo>
                  <a:lnTo>
                    <a:pt x="7930" y="3906"/>
                  </a:lnTo>
                  <a:lnTo>
                    <a:pt x="8442" y="4108"/>
                  </a:lnTo>
                  <a:cubicBezTo>
                    <a:pt x="8573" y="4167"/>
                    <a:pt x="8668" y="4287"/>
                    <a:pt x="8668" y="4429"/>
                  </a:cubicBezTo>
                  <a:lnTo>
                    <a:pt x="8668" y="5441"/>
                  </a:lnTo>
                  <a:cubicBezTo>
                    <a:pt x="8668" y="5537"/>
                    <a:pt x="8740" y="5608"/>
                    <a:pt x="8823" y="5608"/>
                  </a:cubicBezTo>
                  <a:cubicBezTo>
                    <a:pt x="8918" y="5608"/>
                    <a:pt x="8990" y="5537"/>
                    <a:pt x="8990" y="5441"/>
                  </a:cubicBezTo>
                  <a:lnTo>
                    <a:pt x="8990" y="4429"/>
                  </a:lnTo>
                  <a:cubicBezTo>
                    <a:pt x="8823" y="4144"/>
                    <a:pt x="8668" y="3906"/>
                    <a:pt x="8406" y="3810"/>
                  </a:cubicBezTo>
                  <a:lnTo>
                    <a:pt x="7978" y="3632"/>
                  </a:lnTo>
                  <a:lnTo>
                    <a:pt x="7978" y="3477"/>
                  </a:lnTo>
                  <a:cubicBezTo>
                    <a:pt x="8192" y="3310"/>
                    <a:pt x="8323" y="3072"/>
                    <a:pt x="8323" y="2810"/>
                  </a:cubicBezTo>
                  <a:lnTo>
                    <a:pt x="8323" y="2382"/>
                  </a:lnTo>
                  <a:cubicBezTo>
                    <a:pt x="8323" y="2191"/>
                    <a:pt x="8252" y="2036"/>
                    <a:pt x="8133" y="1893"/>
                  </a:cubicBezTo>
                  <a:cubicBezTo>
                    <a:pt x="7990" y="1786"/>
                    <a:pt x="7835" y="1703"/>
                    <a:pt x="7656" y="1703"/>
                  </a:cubicBezTo>
                  <a:lnTo>
                    <a:pt x="7311" y="1703"/>
                  </a:lnTo>
                  <a:cubicBezTo>
                    <a:pt x="7073" y="1703"/>
                    <a:pt x="6847" y="1846"/>
                    <a:pt x="6728" y="2036"/>
                  </a:cubicBezTo>
                  <a:lnTo>
                    <a:pt x="6442" y="1917"/>
                  </a:lnTo>
                  <a:lnTo>
                    <a:pt x="6442" y="1762"/>
                  </a:lnTo>
                  <a:cubicBezTo>
                    <a:pt x="6656" y="1608"/>
                    <a:pt x="6787" y="1370"/>
                    <a:pt x="6787" y="1096"/>
                  </a:cubicBezTo>
                  <a:lnTo>
                    <a:pt x="6787" y="667"/>
                  </a:lnTo>
                  <a:cubicBezTo>
                    <a:pt x="6787" y="488"/>
                    <a:pt x="6716" y="322"/>
                    <a:pt x="6597" y="191"/>
                  </a:cubicBezTo>
                  <a:cubicBezTo>
                    <a:pt x="6466" y="72"/>
                    <a:pt x="6299" y="0"/>
                    <a:pt x="6120" y="0"/>
                  </a:cubicBezTo>
                  <a:lnTo>
                    <a:pt x="5775" y="0"/>
                  </a:lnTo>
                  <a:cubicBezTo>
                    <a:pt x="5406" y="0"/>
                    <a:pt x="5108" y="298"/>
                    <a:pt x="5108" y="667"/>
                  </a:cubicBezTo>
                  <a:lnTo>
                    <a:pt x="5108" y="1096"/>
                  </a:lnTo>
                  <a:cubicBezTo>
                    <a:pt x="5108" y="1370"/>
                    <a:pt x="5239" y="1620"/>
                    <a:pt x="5454" y="1762"/>
                  </a:cubicBezTo>
                  <a:lnTo>
                    <a:pt x="5454" y="1917"/>
                  </a:lnTo>
                  <a:lnTo>
                    <a:pt x="5168" y="2036"/>
                  </a:lnTo>
                  <a:cubicBezTo>
                    <a:pt x="5132" y="1989"/>
                    <a:pt x="5108" y="1941"/>
                    <a:pt x="5061" y="1905"/>
                  </a:cubicBezTo>
                  <a:cubicBezTo>
                    <a:pt x="4930" y="1786"/>
                    <a:pt x="4763" y="1703"/>
                    <a:pt x="4584" y="1703"/>
                  </a:cubicBezTo>
                  <a:lnTo>
                    <a:pt x="4239" y="1703"/>
                  </a:lnTo>
                  <a:cubicBezTo>
                    <a:pt x="4001" y="1703"/>
                    <a:pt x="3787" y="1846"/>
                    <a:pt x="3668" y="2036"/>
                  </a:cubicBezTo>
                  <a:lnTo>
                    <a:pt x="3382" y="1917"/>
                  </a:lnTo>
                  <a:lnTo>
                    <a:pt x="3382" y="1762"/>
                  </a:lnTo>
                  <a:cubicBezTo>
                    <a:pt x="3584" y="1608"/>
                    <a:pt x="3727" y="1370"/>
                    <a:pt x="3727" y="1096"/>
                  </a:cubicBezTo>
                  <a:lnTo>
                    <a:pt x="3727" y="667"/>
                  </a:lnTo>
                  <a:cubicBezTo>
                    <a:pt x="3727" y="488"/>
                    <a:pt x="3644" y="322"/>
                    <a:pt x="3525" y="191"/>
                  </a:cubicBezTo>
                  <a:cubicBezTo>
                    <a:pt x="3394" y="72"/>
                    <a:pt x="3227" y="0"/>
                    <a:pt x="3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14888;p78">
              <a:extLst>
                <a:ext uri="{FF2B5EF4-FFF2-40B4-BE49-F238E27FC236}">
                  <a16:creationId xmlns:a16="http://schemas.microsoft.com/office/drawing/2014/main" id="{CDC8302B-F359-70A3-BA31-B11A1CE0425D}"/>
                </a:ext>
              </a:extLst>
            </p:cNvPr>
            <p:cNvSpPr/>
            <p:nvPr/>
          </p:nvSpPr>
          <p:spPr>
            <a:xfrm>
              <a:off x="1917740" y="2891510"/>
              <a:ext cx="119394" cy="161474"/>
            </a:xfrm>
            <a:custGeom>
              <a:avLst/>
              <a:gdLst/>
              <a:ahLst/>
              <a:cxnLst/>
              <a:rect l="l" t="t" r="r" b="b"/>
              <a:pathLst>
                <a:path w="3751" h="5073" extrusionOk="0">
                  <a:moveTo>
                    <a:pt x="2036" y="310"/>
                  </a:moveTo>
                  <a:cubicBezTo>
                    <a:pt x="2227" y="310"/>
                    <a:pt x="2394" y="477"/>
                    <a:pt x="2394" y="668"/>
                  </a:cubicBezTo>
                  <a:lnTo>
                    <a:pt x="2394" y="1013"/>
                  </a:lnTo>
                  <a:cubicBezTo>
                    <a:pt x="2394" y="1299"/>
                    <a:pt x="2156" y="1537"/>
                    <a:pt x="1870" y="1537"/>
                  </a:cubicBezTo>
                  <a:cubicBezTo>
                    <a:pt x="1596" y="1537"/>
                    <a:pt x="1334" y="1299"/>
                    <a:pt x="1334" y="1013"/>
                  </a:cubicBezTo>
                  <a:lnTo>
                    <a:pt x="1334" y="668"/>
                  </a:lnTo>
                  <a:cubicBezTo>
                    <a:pt x="1334" y="477"/>
                    <a:pt x="1501" y="310"/>
                    <a:pt x="1691" y="310"/>
                  </a:cubicBezTo>
                  <a:close/>
                  <a:moveTo>
                    <a:pt x="2036" y="1834"/>
                  </a:moveTo>
                  <a:lnTo>
                    <a:pt x="2036" y="1918"/>
                  </a:lnTo>
                  <a:cubicBezTo>
                    <a:pt x="2048" y="1977"/>
                    <a:pt x="2072" y="2037"/>
                    <a:pt x="2096" y="2084"/>
                  </a:cubicBezTo>
                  <a:lnTo>
                    <a:pt x="1870" y="2311"/>
                  </a:lnTo>
                  <a:lnTo>
                    <a:pt x="1858" y="2311"/>
                  </a:lnTo>
                  <a:lnTo>
                    <a:pt x="1632" y="2084"/>
                  </a:lnTo>
                  <a:cubicBezTo>
                    <a:pt x="1667" y="2037"/>
                    <a:pt x="1679" y="1977"/>
                    <a:pt x="1679" y="1918"/>
                  </a:cubicBezTo>
                  <a:lnTo>
                    <a:pt x="1679" y="1834"/>
                  </a:lnTo>
                  <a:cubicBezTo>
                    <a:pt x="1739" y="1846"/>
                    <a:pt x="1798" y="1846"/>
                    <a:pt x="1858" y="1846"/>
                  </a:cubicBezTo>
                  <a:cubicBezTo>
                    <a:pt x="1917" y="1846"/>
                    <a:pt x="1977" y="1846"/>
                    <a:pt x="2036" y="1834"/>
                  </a:cubicBezTo>
                  <a:close/>
                  <a:moveTo>
                    <a:pt x="2382" y="2275"/>
                  </a:moveTo>
                  <a:lnTo>
                    <a:pt x="2668" y="2406"/>
                  </a:lnTo>
                  <a:cubicBezTo>
                    <a:pt x="2715" y="2442"/>
                    <a:pt x="2763" y="2501"/>
                    <a:pt x="2763" y="2573"/>
                  </a:cubicBezTo>
                  <a:lnTo>
                    <a:pt x="2763" y="2894"/>
                  </a:lnTo>
                  <a:lnTo>
                    <a:pt x="1036" y="2894"/>
                  </a:lnTo>
                  <a:lnTo>
                    <a:pt x="1036" y="2573"/>
                  </a:lnTo>
                  <a:lnTo>
                    <a:pt x="1013" y="2573"/>
                  </a:lnTo>
                  <a:cubicBezTo>
                    <a:pt x="1013" y="2501"/>
                    <a:pt x="1060" y="2442"/>
                    <a:pt x="1120" y="2406"/>
                  </a:cubicBezTo>
                  <a:lnTo>
                    <a:pt x="1394" y="2275"/>
                  </a:lnTo>
                  <a:lnTo>
                    <a:pt x="1655" y="2537"/>
                  </a:lnTo>
                  <a:cubicBezTo>
                    <a:pt x="1703" y="2596"/>
                    <a:pt x="1798" y="2620"/>
                    <a:pt x="1894" y="2620"/>
                  </a:cubicBezTo>
                  <a:cubicBezTo>
                    <a:pt x="1977" y="2620"/>
                    <a:pt x="2048" y="2596"/>
                    <a:pt x="2132" y="2537"/>
                  </a:cubicBezTo>
                  <a:lnTo>
                    <a:pt x="2382" y="2275"/>
                  </a:lnTo>
                  <a:close/>
                  <a:moveTo>
                    <a:pt x="3299" y="3216"/>
                  </a:moveTo>
                  <a:lnTo>
                    <a:pt x="3120" y="3573"/>
                  </a:lnTo>
                  <a:lnTo>
                    <a:pt x="596" y="3573"/>
                  </a:lnTo>
                  <a:lnTo>
                    <a:pt x="417" y="3216"/>
                  </a:lnTo>
                  <a:close/>
                  <a:moveTo>
                    <a:pt x="1691" y="1"/>
                  </a:moveTo>
                  <a:cubicBezTo>
                    <a:pt x="1322" y="1"/>
                    <a:pt x="1024" y="298"/>
                    <a:pt x="1024" y="668"/>
                  </a:cubicBezTo>
                  <a:lnTo>
                    <a:pt x="1024" y="1013"/>
                  </a:lnTo>
                  <a:cubicBezTo>
                    <a:pt x="1024" y="1299"/>
                    <a:pt x="1155" y="1537"/>
                    <a:pt x="1370" y="1680"/>
                  </a:cubicBezTo>
                  <a:lnTo>
                    <a:pt x="1370" y="1918"/>
                  </a:lnTo>
                  <a:lnTo>
                    <a:pt x="1370" y="1942"/>
                  </a:lnTo>
                  <a:lnTo>
                    <a:pt x="965" y="2132"/>
                  </a:lnTo>
                  <a:cubicBezTo>
                    <a:pt x="798" y="2215"/>
                    <a:pt x="679" y="2382"/>
                    <a:pt x="679" y="2573"/>
                  </a:cubicBezTo>
                  <a:lnTo>
                    <a:pt x="679" y="2894"/>
                  </a:lnTo>
                  <a:lnTo>
                    <a:pt x="167" y="2894"/>
                  </a:lnTo>
                  <a:cubicBezTo>
                    <a:pt x="108" y="2894"/>
                    <a:pt x="60" y="2918"/>
                    <a:pt x="24" y="2965"/>
                  </a:cubicBezTo>
                  <a:cubicBezTo>
                    <a:pt x="1" y="3001"/>
                    <a:pt x="1" y="3073"/>
                    <a:pt x="24" y="3108"/>
                  </a:cubicBezTo>
                  <a:lnTo>
                    <a:pt x="370" y="3799"/>
                  </a:lnTo>
                  <a:cubicBezTo>
                    <a:pt x="405" y="3858"/>
                    <a:pt x="465" y="3882"/>
                    <a:pt x="524" y="3882"/>
                  </a:cubicBezTo>
                  <a:lnTo>
                    <a:pt x="703" y="3882"/>
                  </a:lnTo>
                  <a:lnTo>
                    <a:pt x="703" y="4918"/>
                  </a:lnTo>
                  <a:cubicBezTo>
                    <a:pt x="703" y="5001"/>
                    <a:pt x="774" y="5073"/>
                    <a:pt x="858" y="5073"/>
                  </a:cubicBezTo>
                  <a:cubicBezTo>
                    <a:pt x="953" y="5073"/>
                    <a:pt x="1024" y="5001"/>
                    <a:pt x="1024" y="4918"/>
                  </a:cubicBezTo>
                  <a:lnTo>
                    <a:pt x="1024" y="3882"/>
                  </a:lnTo>
                  <a:lnTo>
                    <a:pt x="2751" y="3882"/>
                  </a:lnTo>
                  <a:lnTo>
                    <a:pt x="2751" y="4918"/>
                  </a:lnTo>
                  <a:cubicBezTo>
                    <a:pt x="2751" y="5001"/>
                    <a:pt x="2822" y="5073"/>
                    <a:pt x="2918" y="5073"/>
                  </a:cubicBezTo>
                  <a:cubicBezTo>
                    <a:pt x="3001" y="5073"/>
                    <a:pt x="3084" y="5001"/>
                    <a:pt x="3084" y="4918"/>
                  </a:cubicBezTo>
                  <a:lnTo>
                    <a:pt x="3084" y="3882"/>
                  </a:lnTo>
                  <a:lnTo>
                    <a:pt x="3263" y="3882"/>
                  </a:lnTo>
                  <a:cubicBezTo>
                    <a:pt x="3322" y="3882"/>
                    <a:pt x="3382" y="3858"/>
                    <a:pt x="3406" y="3799"/>
                  </a:cubicBezTo>
                  <a:lnTo>
                    <a:pt x="3751" y="3108"/>
                  </a:lnTo>
                  <a:cubicBezTo>
                    <a:pt x="3739" y="3073"/>
                    <a:pt x="3739" y="3001"/>
                    <a:pt x="3703" y="2965"/>
                  </a:cubicBezTo>
                  <a:cubicBezTo>
                    <a:pt x="3680" y="2918"/>
                    <a:pt x="3632" y="2894"/>
                    <a:pt x="3572" y="2894"/>
                  </a:cubicBezTo>
                  <a:lnTo>
                    <a:pt x="3049" y="2894"/>
                  </a:lnTo>
                  <a:lnTo>
                    <a:pt x="3049" y="2573"/>
                  </a:lnTo>
                  <a:cubicBezTo>
                    <a:pt x="3049" y="2382"/>
                    <a:pt x="2941" y="2215"/>
                    <a:pt x="2763" y="2132"/>
                  </a:cubicBezTo>
                  <a:lnTo>
                    <a:pt x="2370" y="1942"/>
                  </a:lnTo>
                  <a:lnTo>
                    <a:pt x="2370" y="1918"/>
                  </a:lnTo>
                  <a:lnTo>
                    <a:pt x="2370" y="1680"/>
                  </a:lnTo>
                  <a:cubicBezTo>
                    <a:pt x="2572" y="1537"/>
                    <a:pt x="2703" y="1275"/>
                    <a:pt x="2703" y="1013"/>
                  </a:cubicBezTo>
                  <a:lnTo>
                    <a:pt x="2703" y="668"/>
                  </a:lnTo>
                  <a:cubicBezTo>
                    <a:pt x="2703" y="298"/>
                    <a:pt x="2406" y="1"/>
                    <a:pt x="2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14889;p78">
              <a:extLst>
                <a:ext uri="{FF2B5EF4-FFF2-40B4-BE49-F238E27FC236}">
                  <a16:creationId xmlns:a16="http://schemas.microsoft.com/office/drawing/2014/main" id="{6A9ACE65-5EA9-2F7F-C456-8560CF65BFDF}"/>
                </a:ext>
              </a:extLst>
            </p:cNvPr>
            <p:cNvSpPr/>
            <p:nvPr/>
          </p:nvSpPr>
          <p:spPr>
            <a:xfrm>
              <a:off x="1960933" y="3027201"/>
              <a:ext cx="32244" cy="10249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846" y="322"/>
                  </a:lnTo>
                  <a:cubicBezTo>
                    <a:pt x="930" y="322"/>
                    <a:pt x="1013" y="250"/>
                    <a:pt x="1013" y="155"/>
                  </a:cubicBezTo>
                  <a:cubicBezTo>
                    <a:pt x="1013" y="72"/>
                    <a:pt x="930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3" name="Google Shape;14890;p78">
            <a:extLst>
              <a:ext uri="{FF2B5EF4-FFF2-40B4-BE49-F238E27FC236}">
                <a16:creationId xmlns:a16="http://schemas.microsoft.com/office/drawing/2014/main" id="{F37277F5-8149-3A93-E7E4-49BC22CAE43A}"/>
              </a:ext>
            </a:extLst>
          </p:cNvPr>
          <p:cNvGrpSpPr/>
          <p:nvPr/>
        </p:nvGrpSpPr>
        <p:grpSpPr>
          <a:xfrm>
            <a:off x="7487324" y="3826724"/>
            <a:ext cx="534386" cy="475172"/>
            <a:chOff x="5585861" y="2905929"/>
            <a:chExt cx="379764" cy="337684"/>
          </a:xfrm>
          <a:solidFill>
            <a:srgbClr val="EEF1F8"/>
          </a:solidFill>
        </p:grpSpPr>
        <p:sp>
          <p:nvSpPr>
            <p:cNvPr id="524" name="Google Shape;14891;p78">
              <a:extLst>
                <a:ext uri="{FF2B5EF4-FFF2-40B4-BE49-F238E27FC236}">
                  <a16:creationId xmlns:a16="http://schemas.microsoft.com/office/drawing/2014/main" id="{4F5A3623-7550-0858-E9E9-1C667AAD5542}"/>
                </a:ext>
              </a:extLst>
            </p:cNvPr>
            <p:cNvSpPr/>
            <p:nvPr/>
          </p:nvSpPr>
          <p:spPr>
            <a:xfrm>
              <a:off x="5609734" y="3198096"/>
              <a:ext cx="11395" cy="45517"/>
            </a:xfrm>
            <a:custGeom>
              <a:avLst/>
              <a:gdLst/>
              <a:ahLst/>
              <a:cxnLst/>
              <a:rect l="l" t="t" r="r" b="b"/>
              <a:pathLst>
                <a:path w="358" h="1430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lnTo>
                    <a:pt x="0" y="1251"/>
                  </a:lnTo>
                  <a:cubicBezTo>
                    <a:pt x="0" y="1334"/>
                    <a:pt x="72" y="1430"/>
                    <a:pt x="179" y="1430"/>
                  </a:cubicBezTo>
                  <a:cubicBezTo>
                    <a:pt x="286" y="1430"/>
                    <a:pt x="357" y="1358"/>
                    <a:pt x="357" y="1251"/>
                  </a:cubicBezTo>
                  <a:lnTo>
                    <a:pt x="357" y="180"/>
                  </a:lnTo>
                  <a:cubicBezTo>
                    <a:pt x="345" y="84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14892;p78">
              <a:extLst>
                <a:ext uri="{FF2B5EF4-FFF2-40B4-BE49-F238E27FC236}">
                  <a16:creationId xmlns:a16="http://schemas.microsoft.com/office/drawing/2014/main" id="{0395458F-59FB-1CAC-220C-D35D14D42397}"/>
                </a:ext>
              </a:extLst>
            </p:cNvPr>
            <p:cNvSpPr/>
            <p:nvPr/>
          </p:nvSpPr>
          <p:spPr>
            <a:xfrm>
              <a:off x="5585861" y="3048431"/>
              <a:ext cx="205431" cy="195182"/>
            </a:xfrm>
            <a:custGeom>
              <a:avLst/>
              <a:gdLst/>
              <a:ahLst/>
              <a:cxnLst/>
              <a:rect l="l" t="t" r="r" b="b"/>
              <a:pathLst>
                <a:path w="6454" h="6132" extrusionOk="0">
                  <a:moveTo>
                    <a:pt x="5965" y="964"/>
                  </a:moveTo>
                  <a:lnTo>
                    <a:pt x="6025" y="1238"/>
                  </a:lnTo>
                  <a:cubicBezTo>
                    <a:pt x="6048" y="1298"/>
                    <a:pt x="6025" y="1369"/>
                    <a:pt x="5977" y="1417"/>
                  </a:cubicBezTo>
                  <a:lnTo>
                    <a:pt x="5870" y="1512"/>
                  </a:lnTo>
                  <a:lnTo>
                    <a:pt x="5632" y="1274"/>
                  </a:lnTo>
                  <a:lnTo>
                    <a:pt x="5965" y="964"/>
                  </a:lnTo>
                  <a:close/>
                  <a:moveTo>
                    <a:pt x="1834" y="333"/>
                  </a:moveTo>
                  <a:cubicBezTo>
                    <a:pt x="2119" y="333"/>
                    <a:pt x="2405" y="452"/>
                    <a:pt x="2608" y="667"/>
                  </a:cubicBezTo>
                  <a:cubicBezTo>
                    <a:pt x="2822" y="869"/>
                    <a:pt x="2941" y="1167"/>
                    <a:pt x="2977" y="1488"/>
                  </a:cubicBezTo>
                  <a:cubicBezTo>
                    <a:pt x="2989" y="1595"/>
                    <a:pt x="3000" y="1738"/>
                    <a:pt x="3012" y="1905"/>
                  </a:cubicBezTo>
                  <a:cubicBezTo>
                    <a:pt x="2822" y="1584"/>
                    <a:pt x="2524" y="1345"/>
                    <a:pt x="2119" y="1214"/>
                  </a:cubicBezTo>
                  <a:cubicBezTo>
                    <a:pt x="1822" y="1115"/>
                    <a:pt x="1565" y="1107"/>
                    <a:pt x="1481" y="1107"/>
                  </a:cubicBezTo>
                  <a:cubicBezTo>
                    <a:pt x="1465" y="1107"/>
                    <a:pt x="1455" y="1107"/>
                    <a:pt x="1453" y="1107"/>
                  </a:cubicBezTo>
                  <a:cubicBezTo>
                    <a:pt x="1405" y="1107"/>
                    <a:pt x="1369" y="1131"/>
                    <a:pt x="1334" y="1167"/>
                  </a:cubicBezTo>
                  <a:lnTo>
                    <a:pt x="1024" y="1500"/>
                  </a:lnTo>
                  <a:cubicBezTo>
                    <a:pt x="953" y="1572"/>
                    <a:pt x="965" y="1679"/>
                    <a:pt x="1024" y="1750"/>
                  </a:cubicBezTo>
                  <a:cubicBezTo>
                    <a:pt x="1058" y="1784"/>
                    <a:pt x="1100" y="1799"/>
                    <a:pt x="1143" y="1799"/>
                  </a:cubicBezTo>
                  <a:cubicBezTo>
                    <a:pt x="1190" y="1799"/>
                    <a:pt x="1237" y="1781"/>
                    <a:pt x="1274" y="1750"/>
                  </a:cubicBezTo>
                  <a:lnTo>
                    <a:pt x="1548" y="1488"/>
                  </a:lnTo>
                  <a:cubicBezTo>
                    <a:pt x="1762" y="1500"/>
                    <a:pt x="2500" y="1572"/>
                    <a:pt x="2774" y="2203"/>
                  </a:cubicBezTo>
                  <a:cubicBezTo>
                    <a:pt x="2715" y="2643"/>
                    <a:pt x="2334" y="2988"/>
                    <a:pt x="1857" y="2988"/>
                  </a:cubicBezTo>
                  <a:cubicBezTo>
                    <a:pt x="1334" y="2988"/>
                    <a:pt x="905" y="2560"/>
                    <a:pt x="905" y="2036"/>
                  </a:cubicBezTo>
                  <a:cubicBezTo>
                    <a:pt x="905" y="1941"/>
                    <a:pt x="822" y="1857"/>
                    <a:pt x="726" y="1857"/>
                  </a:cubicBezTo>
                  <a:cubicBezTo>
                    <a:pt x="703" y="1857"/>
                    <a:pt x="679" y="1857"/>
                    <a:pt x="667" y="1869"/>
                  </a:cubicBezTo>
                  <a:cubicBezTo>
                    <a:pt x="679" y="1726"/>
                    <a:pt x="691" y="1595"/>
                    <a:pt x="703" y="1488"/>
                  </a:cubicBezTo>
                  <a:cubicBezTo>
                    <a:pt x="726" y="1167"/>
                    <a:pt x="857" y="869"/>
                    <a:pt x="1060" y="667"/>
                  </a:cubicBezTo>
                  <a:cubicBezTo>
                    <a:pt x="1274" y="452"/>
                    <a:pt x="1560" y="333"/>
                    <a:pt x="1834" y="333"/>
                  </a:cubicBezTo>
                  <a:close/>
                  <a:moveTo>
                    <a:pt x="607" y="2346"/>
                  </a:moveTo>
                  <a:cubicBezTo>
                    <a:pt x="679" y="2667"/>
                    <a:pt x="869" y="2929"/>
                    <a:pt x="1131" y="3108"/>
                  </a:cubicBezTo>
                  <a:lnTo>
                    <a:pt x="1131" y="3298"/>
                  </a:lnTo>
                  <a:cubicBezTo>
                    <a:pt x="798" y="3239"/>
                    <a:pt x="560" y="3155"/>
                    <a:pt x="417" y="3096"/>
                  </a:cubicBezTo>
                  <a:cubicBezTo>
                    <a:pt x="393" y="3096"/>
                    <a:pt x="417" y="3084"/>
                    <a:pt x="417" y="3084"/>
                  </a:cubicBezTo>
                  <a:cubicBezTo>
                    <a:pt x="488" y="2881"/>
                    <a:pt x="548" y="2619"/>
                    <a:pt x="607" y="2346"/>
                  </a:cubicBezTo>
                  <a:close/>
                  <a:moveTo>
                    <a:pt x="3120" y="2346"/>
                  </a:moveTo>
                  <a:cubicBezTo>
                    <a:pt x="3167" y="2584"/>
                    <a:pt x="3227" y="2810"/>
                    <a:pt x="3286" y="3000"/>
                  </a:cubicBezTo>
                  <a:lnTo>
                    <a:pt x="2977" y="3298"/>
                  </a:lnTo>
                  <a:cubicBezTo>
                    <a:pt x="2941" y="3334"/>
                    <a:pt x="2881" y="3358"/>
                    <a:pt x="2834" y="3358"/>
                  </a:cubicBezTo>
                  <a:lnTo>
                    <a:pt x="2786" y="3358"/>
                  </a:lnTo>
                  <a:cubicBezTo>
                    <a:pt x="2691" y="3358"/>
                    <a:pt x="2596" y="3274"/>
                    <a:pt x="2596" y="3167"/>
                  </a:cubicBezTo>
                  <a:lnTo>
                    <a:pt x="2596" y="3108"/>
                  </a:lnTo>
                  <a:cubicBezTo>
                    <a:pt x="2858" y="2929"/>
                    <a:pt x="3048" y="2667"/>
                    <a:pt x="3120" y="2346"/>
                  </a:cubicBezTo>
                  <a:close/>
                  <a:moveTo>
                    <a:pt x="2262" y="3274"/>
                  </a:moveTo>
                  <a:cubicBezTo>
                    <a:pt x="2274" y="3381"/>
                    <a:pt x="2334" y="3465"/>
                    <a:pt x="2393" y="3524"/>
                  </a:cubicBezTo>
                  <a:lnTo>
                    <a:pt x="2119" y="3774"/>
                  </a:lnTo>
                  <a:cubicBezTo>
                    <a:pt x="2048" y="3852"/>
                    <a:pt x="1953" y="3890"/>
                    <a:pt x="1856" y="3890"/>
                  </a:cubicBezTo>
                  <a:cubicBezTo>
                    <a:pt x="1759" y="3890"/>
                    <a:pt x="1661" y="3852"/>
                    <a:pt x="1584" y="3774"/>
                  </a:cubicBezTo>
                  <a:lnTo>
                    <a:pt x="1429" y="3631"/>
                  </a:lnTo>
                  <a:cubicBezTo>
                    <a:pt x="1453" y="3584"/>
                    <a:pt x="1465" y="3524"/>
                    <a:pt x="1465" y="3465"/>
                  </a:cubicBezTo>
                  <a:lnTo>
                    <a:pt x="1465" y="3274"/>
                  </a:lnTo>
                  <a:cubicBezTo>
                    <a:pt x="1584" y="3322"/>
                    <a:pt x="1727" y="3334"/>
                    <a:pt x="1857" y="3334"/>
                  </a:cubicBezTo>
                  <a:cubicBezTo>
                    <a:pt x="1988" y="3334"/>
                    <a:pt x="2119" y="3322"/>
                    <a:pt x="2262" y="3274"/>
                  </a:cubicBezTo>
                  <a:close/>
                  <a:moveTo>
                    <a:pt x="1857" y="0"/>
                  </a:moveTo>
                  <a:cubicBezTo>
                    <a:pt x="1072" y="0"/>
                    <a:pt x="429" y="619"/>
                    <a:pt x="369" y="1464"/>
                  </a:cubicBezTo>
                  <a:cubicBezTo>
                    <a:pt x="333" y="1810"/>
                    <a:pt x="214" y="2536"/>
                    <a:pt x="72" y="2941"/>
                  </a:cubicBezTo>
                  <a:cubicBezTo>
                    <a:pt x="0" y="3119"/>
                    <a:pt x="83" y="3310"/>
                    <a:pt x="262" y="3405"/>
                  </a:cubicBezTo>
                  <a:cubicBezTo>
                    <a:pt x="393" y="3465"/>
                    <a:pt x="595" y="3536"/>
                    <a:pt x="857" y="3596"/>
                  </a:cubicBezTo>
                  <a:lnTo>
                    <a:pt x="405" y="3822"/>
                  </a:lnTo>
                  <a:cubicBezTo>
                    <a:pt x="155" y="3941"/>
                    <a:pt x="12" y="4191"/>
                    <a:pt x="12" y="4477"/>
                  </a:cubicBezTo>
                  <a:lnTo>
                    <a:pt x="12" y="5953"/>
                  </a:lnTo>
                  <a:cubicBezTo>
                    <a:pt x="12" y="6036"/>
                    <a:pt x="83" y="6132"/>
                    <a:pt x="191" y="6132"/>
                  </a:cubicBezTo>
                  <a:cubicBezTo>
                    <a:pt x="274" y="6132"/>
                    <a:pt x="369" y="6048"/>
                    <a:pt x="369" y="5953"/>
                  </a:cubicBezTo>
                  <a:lnTo>
                    <a:pt x="369" y="4477"/>
                  </a:lnTo>
                  <a:cubicBezTo>
                    <a:pt x="369" y="4322"/>
                    <a:pt x="441" y="4191"/>
                    <a:pt x="572" y="4131"/>
                  </a:cubicBezTo>
                  <a:lnTo>
                    <a:pt x="1155" y="3834"/>
                  </a:lnTo>
                  <a:lnTo>
                    <a:pt x="1369" y="4024"/>
                  </a:lnTo>
                  <a:cubicBezTo>
                    <a:pt x="1512" y="4167"/>
                    <a:pt x="1691" y="4239"/>
                    <a:pt x="1869" y="4239"/>
                  </a:cubicBezTo>
                  <a:cubicBezTo>
                    <a:pt x="2048" y="4239"/>
                    <a:pt x="2238" y="4167"/>
                    <a:pt x="2381" y="4024"/>
                  </a:cubicBezTo>
                  <a:lnTo>
                    <a:pt x="2715" y="3691"/>
                  </a:lnTo>
                  <a:lnTo>
                    <a:pt x="2834" y="3691"/>
                  </a:lnTo>
                  <a:cubicBezTo>
                    <a:pt x="2977" y="3691"/>
                    <a:pt x="3108" y="3631"/>
                    <a:pt x="3215" y="3536"/>
                  </a:cubicBezTo>
                  <a:lnTo>
                    <a:pt x="5382" y="1488"/>
                  </a:lnTo>
                  <a:lnTo>
                    <a:pt x="5632" y="1738"/>
                  </a:lnTo>
                  <a:lnTo>
                    <a:pt x="2893" y="4477"/>
                  </a:lnTo>
                  <a:cubicBezTo>
                    <a:pt x="2715" y="4655"/>
                    <a:pt x="2631" y="4882"/>
                    <a:pt x="2631" y="5132"/>
                  </a:cubicBezTo>
                  <a:lnTo>
                    <a:pt x="2631" y="5929"/>
                  </a:lnTo>
                  <a:cubicBezTo>
                    <a:pt x="2631" y="6025"/>
                    <a:pt x="2703" y="6108"/>
                    <a:pt x="2810" y="6108"/>
                  </a:cubicBezTo>
                  <a:cubicBezTo>
                    <a:pt x="2893" y="6108"/>
                    <a:pt x="2989" y="6036"/>
                    <a:pt x="2989" y="5929"/>
                  </a:cubicBezTo>
                  <a:lnTo>
                    <a:pt x="2989" y="5132"/>
                  </a:lnTo>
                  <a:cubicBezTo>
                    <a:pt x="2989" y="4977"/>
                    <a:pt x="3048" y="4834"/>
                    <a:pt x="3155" y="4727"/>
                  </a:cubicBezTo>
                  <a:lnTo>
                    <a:pt x="6227" y="1643"/>
                  </a:lnTo>
                  <a:cubicBezTo>
                    <a:pt x="6370" y="1512"/>
                    <a:pt x="6429" y="1310"/>
                    <a:pt x="6382" y="1131"/>
                  </a:cubicBezTo>
                  <a:lnTo>
                    <a:pt x="6263" y="679"/>
                  </a:lnTo>
                  <a:lnTo>
                    <a:pt x="6382" y="572"/>
                  </a:lnTo>
                  <a:cubicBezTo>
                    <a:pt x="6453" y="512"/>
                    <a:pt x="6453" y="393"/>
                    <a:pt x="6382" y="321"/>
                  </a:cubicBezTo>
                  <a:cubicBezTo>
                    <a:pt x="6352" y="286"/>
                    <a:pt x="6307" y="268"/>
                    <a:pt x="6261" y="268"/>
                  </a:cubicBezTo>
                  <a:cubicBezTo>
                    <a:pt x="6215" y="268"/>
                    <a:pt x="6168" y="286"/>
                    <a:pt x="6132" y="321"/>
                  </a:cubicBezTo>
                  <a:lnTo>
                    <a:pt x="3572" y="2738"/>
                  </a:lnTo>
                  <a:cubicBezTo>
                    <a:pt x="3453" y="2322"/>
                    <a:pt x="3358" y="1750"/>
                    <a:pt x="3346" y="1464"/>
                  </a:cubicBezTo>
                  <a:cubicBezTo>
                    <a:pt x="3286" y="631"/>
                    <a:pt x="2643" y="0"/>
                    <a:pt x="1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14893;p78">
              <a:extLst>
                <a:ext uri="{FF2B5EF4-FFF2-40B4-BE49-F238E27FC236}">
                  <a16:creationId xmlns:a16="http://schemas.microsoft.com/office/drawing/2014/main" id="{B16CBDD9-794D-690B-2196-F7B585ADAEA2}"/>
                </a:ext>
              </a:extLst>
            </p:cNvPr>
            <p:cNvSpPr/>
            <p:nvPr/>
          </p:nvSpPr>
          <p:spPr>
            <a:xfrm>
              <a:off x="5740078" y="2905929"/>
              <a:ext cx="225547" cy="189516"/>
            </a:xfrm>
            <a:custGeom>
              <a:avLst/>
              <a:gdLst/>
              <a:ahLst/>
              <a:cxnLst/>
              <a:rect l="l" t="t" r="r" b="b"/>
              <a:pathLst>
                <a:path w="7086" h="5954" extrusionOk="0">
                  <a:moveTo>
                    <a:pt x="549" y="0"/>
                  </a:moveTo>
                  <a:cubicBezTo>
                    <a:pt x="251" y="0"/>
                    <a:pt x="1" y="250"/>
                    <a:pt x="1" y="548"/>
                  </a:cubicBezTo>
                  <a:lnTo>
                    <a:pt x="1" y="5072"/>
                  </a:lnTo>
                  <a:cubicBezTo>
                    <a:pt x="1" y="5156"/>
                    <a:pt x="72" y="5251"/>
                    <a:pt x="180" y="5251"/>
                  </a:cubicBezTo>
                  <a:cubicBezTo>
                    <a:pt x="263" y="5251"/>
                    <a:pt x="358" y="5179"/>
                    <a:pt x="358" y="5072"/>
                  </a:cubicBezTo>
                  <a:lnTo>
                    <a:pt x="358" y="548"/>
                  </a:lnTo>
                  <a:cubicBezTo>
                    <a:pt x="358" y="441"/>
                    <a:pt x="441" y="357"/>
                    <a:pt x="549" y="357"/>
                  </a:cubicBezTo>
                  <a:lnTo>
                    <a:pt x="6537" y="357"/>
                  </a:lnTo>
                  <a:cubicBezTo>
                    <a:pt x="6645" y="357"/>
                    <a:pt x="6728" y="441"/>
                    <a:pt x="6728" y="548"/>
                  </a:cubicBezTo>
                  <a:lnTo>
                    <a:pt x="6728" y="5394"/>
                  </a:lnTo>
                  <a:cubicBezTo>
                    <a:pt x="6728" y="5501"/>
                    <a:pt x="6645" y="5596"/>
                    <a:pt x="6537" y="5596"/>
                  </a:cubicBezTo>
                  <a:lnTo>
                    <a:pt x="2108" y="5596"/>
                  </a:lnTo>
                  <a:cubicBezTo>
                    <a:pt x="2025" y="5596"/>
                    <a:pt x="1930" y="5668"/>
                    <a:pt x="1930" y="5775"/>
                  </a:cubicBezTo>
                  <a:cubicBezTo>
                    <a:pt x="1930" y="5870"/>
                    <a:pt x="2013" y="5953"/>
                    <a:pt x="2108" y="5953"/>
                  </a:cubicBezTo>
                  <a:lnTo>
                    <a:pt x="6537" y="5953"/>
                  </a:lnTo>
                  <a:cubicBezTo>
                    <a:pt x="6835" y="5953"/>
                    <a:pt x="7085" y="5691"/>
                    <a:pt x="7085" y="5394"/>
                  </a:cubicBezTo>
                  <a:lnTo>
                    <a:pt x="7085" y="548"/>
                  </a:lnTo>
                  <a:cubicBezTo>
                    <a:pt x="7085" y="238"/>
                    <a:pt x="6847" y="0"/>
                    <a:pt x="6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14894;p78">
              <a:extLst>
                <a:ext uri="{FF2B5EF4-FFF2-40B4-BE49-F238E27FC236}">
                  <a16:creationId xmlns:a16="http://schemas.microsoft.com/office/drawing/2014/main" id="{70921145-4291-9F9A-FBC5-64A9A1B87357}"/>
                </a:ext>
              </a:extLst>
            </p:cNvPr>
            <p:cNvSpPr/>
            <p:nvPr/>
          </p:nvSpPr>
          <p:spPr>
            <a:xfrm>
              <a:off x="5793902" y="2928464"/>
              <a:ext cx="131553" cy="130598"/>
            </a:xfrm>
            <a:custGeom>
              <a:avLst/>
              <a:gdLst/>
              <a:ahLst/>
              <a:cxnLst/>
              <a:rect l="l" t="t" r="r" b="b"/>
              <a:pathLst>
                <a:path w="4133" h="4103" extrusionOk="0">
                  <a:moveTo>
                    <a:pt x="1870" y="757"/>
                  </a:moveTo>
                  <a:cubicBezTo>
                    <a:pt x="2227" y="757"/>
                    <a:pt x="2537" y="876"/>
                    <a:pt x="2811" y="1090"/>
                  </a:cubicBezTo>
                  <a:lnTo>
                    <a:pt x="1751" y="2150"/>
                  </a:lnTo>
                  <a:cubicBezTo>
                    <a:pt x="1679" y="2221"/>
                    <a:pt x="1679" y="2328"/>
                    <a:pt x="1751" y="2400"/>
                  </a:cubicBezTo>
                  <a:cubicBezTo>
                    <a:pt x="1775" y="2424"/>
                    <a:pt x="1822" y="2447"/>
                    <a:pt x="1870" y="2447"/>
                  </a:cubicBezTo>
                  <a:cubicBezTo>
                    <a:pt x="1918" y="2447"/>
                    <a:pt x="1953" y="2424"/>
                    <a:pt x="1989" y="2400"/>
                  </a:cubicBezTo>
                  <a:lnTo>
                    <a:pt x="2513" y="1876"/>
                  </a:lnTo>
                  <a:cubicBezTo>
                    <a:pt x="2584" y="1995"/>
                    <a:pt x="2632" y="2126"/>
                    <a:pt x="2632" y="2281"/>
                  </a:cubicBezTo>
                  <a:cubicBezTo>
                    <a:pt x="2632" y="2697"/>
                    <a:pt x="2287" y="3043"/>
                    <a:pt x="1870" y="3043"/>
                  </a:cubicBezTo>
                  <a:cubicBezTo>
                    <a:pt x="1453" y="3043"/>
                    <a:pt x="1108" y="2697"/>
                    <a:pt x="1108" y="2281"/>
                  </a:cubicBezTo>
                  <a:cubicBezTo>
                    <a:pt x="1108" y="1864"/>
                    <a:pt x="1453" y="1519"/>
                    <a:pt x="1870" y="1519"/>
                  </a:cubicBezTo>
                  <a:cubicBezTo>
                    <a:pt x="1953" y="1519"/>
                    <a:pt x="2049" y="1447"/>
                    <a:pt x="2049" y="1340"/>
                  </a:cubicBezTo>
                  <a:cubicBezTo>
                    <a:pt x="2049" y="1233"/>
                    <a:pt x="1977" y="1162"/>
                    <a:pt x="1870" y="1162"/>
                  </a:cubicBezTo>
                  <a:cubicBezTo>
                    <a:pt x="1263" y="1162"/>
                    <a:pt x="763" y="1650"/>
                    <a:pt x="763" y="2269"/>
                  </a:cubicBezTo>
                  <a:cubicBezTo>
                    <a:pt x="763" y="2876"/>
                    <a:pt x="1263" y="3364"/>
                    <a:pt x="1870" y="3364"/>
                  </a:cubicBezTo>
                  <a:cubicBezTo>
                    <a:pt x="2477" y="3364"/>
                    <a:pt x="2965" y="2876"/>
                    <a:pt x="2965" y="2269"/>
                  </a:cubicBezTo>
                  <a:cubicBezTo>
                    <a:pt x="2965" y="2031"/>
                    <a:pt x="2894" y="1804"/>
                    <a:pt x="2763" y="1614"/>
                  </a:cubicBezTo>
                  <a:lnTo>
                    <a:pt x="3049" y="1328"/>
                  </a:lnTo>
                  <a:cubicBezTo>
                    <a:pt x="3251" y="1578"/>
                    <a:pt x="3370" y="1912"/>
                    <a:pt x="3370" y="2269"/>
                  </a:cubicBezTo>
                  <a:cubicBezTo>
                    <a:pt x="3370" y="3102"/>
                    <a:pt x="2703" y="3769"/>
                    <a:pt x="1870" y="3769"/>
                  </a:cubicBezTo>
                  <a:cubicBezTo>
                    <a:pt x="1036" y="3769"/>
                    <a:pt x="370" y="3102"/>
                    <a:pt x="370" y="2269"/>
                  </a:cubicBezTo>
                  <a:cubicBezTo>
                    <a:pt x="370" y="1435"/>
                    <a:pt x="1036" y="757"/>
                    <a:pt x="1870" y="757"/>
                  </a:cubicBezTo>
                  <a:close/>
                  <a:moveTo>
                    <a:pt x="3924" y="1"/>
                  </a:moveTo>
                  <a:cubicBezTo>
                    <a:pt x="3879" y="1"/>
                    <a:pt x="3834" y="19"/>
                    <a:pt x="3799" y="54"/>
                  </a:cubicBezTo>
                  <a:lnTo>
                    <a:pt x="3537" y="328"/>
                  </a:lnTo>
                  <a:lnTo>
                    <a:pt x="3537" y="197"/>
                  </a:lnTo>
                  <a:cubicBezTo>
                    <a:pt x="3537" y="102"/>
                    <a:pt x="3453" y="19"/>
                    <a:pt x="3358" y="19"/>
                  </a:cubicBezTo>
                  <a:cubicBezTo>
                    <a:pt x="3263" y="19"/>
                    <a:pt x="3180" y="90"/>
                    <a:pt x="3180" y="197"/>
                  </a:cubicBezTo>
                  <a:lnTo>
                    <a:pt x="3180" y="685"/>
                  </a:lnTo>
                  <a:lnTo>
                    <a:pt x="3037" y="816"/>
                  </a:lnTo>
                  <a:cubicBezTo>
                    <a:pt x="2715" y="554"/>
                    <a:pt x="2310" y="388"/>
                    <a:pt x="1870" y="388"/>
                  </a:cubicBezTo>
                  <a:cubicBezTo>
                    <a:pt x="834" y="388"/>
                    <a:pt x="1" y="1221"/>
                    <a:pt x="1" y="2245"/>
                  </a:cubicBezTo>
                  <a:cubicBezTo>
                    <a:pt x="1" y="3269"/>
                    <a:pt x="834" y="4102"/>
                    <a:pt x="1870" y="4102"/>
                  </a:cubicBezTo>
                  <a:cubicBezTo>
                    <a:pt x="2894" y="4102"/>
                    <a:pt x="3727" y="3269"/>
                    <a:pt x="3727" y="2245"/>
                  </a:cubicBezTo>
                  <a:cubicBezTo>
                    <a:pt x="3727" y="1804"/>
                    <a:pt x="3561" y="1388"/>
                    <a:pt x="3299" y="1066"/>
                  </a:cubicBezTo>
                  <a:lnTo>
                    <a:pt x="3430" y="935"/>
                  </a:lnTo>
                  <a:lnTo>
                    <a:pt x="3918" y="935"/>
                  </a:lnTo>
                  <a:cubicBezTo>
                    <a:pt x="4013" y="935"/>
                    <a:pt x="4096" y="864"/>
                    <a:pt x="4096" y="757"/>
                  </a:cubicBezTo>
                  <a:cubicBezTo>
                    <a:pt x="4084" y="673"/>
                    <a:pt x="4013" y="578"/>
                    <a:pt x="3918" y="578"/>
                  </a:cubicBezTo>
                  <a:lnTo>
                    <a:pt x="3787" y="578"/>
                  </a:lnTo>
                  <a:lnTo>
                    <a:pt x="4049" y="316"/>
                  </a:lnTo>
                  <a:cubicBezTo>
                    <a:pt x="4132" y="245"/>
                    <a:pt x="4132" y="138"/>
                    <a:pt x="4049" y="54"/>
                  </a:cubicBezTo>
                  <a:cubicBezTo>
                    <a:pt x="4013" y="19"/>
                    <a:pt x="3968" y="1"/>
                    <a:pt x="39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8" name="Google Shape;14895;p78">
            <a:extLst>
              <a:ext uri="{FF2B5EF4-FFF2-40B4-BE49-F238E27FC236}">
                <a16:creationId xmlns:a16="http://schemas.microsoft.com/office/drawing/2014/main" id="{4B14E64E-19EA-3B8F-FEDF-A3D5A8614A51}"/>
              </a:ext>
            </a:extLst>
          </p:cNvPr>
          <p:cNvGrpSpPr/>
          <p:nvPr/>
        </p:nvGrpSpPr>
        <p:grpSpPr>
          <a:xfrm>
            <a:off x="1495409" y="3833128"/>
            <a:ext cx="489596" cy="436251"/>
            <a:chOff x="1327676" y="2910480"/>
            <a:chExt cx="347934" cy="310024"/>
          </a:xfrm>
          <a:solidFill>
            <a:srgbClr val="EEF1F8"/>
          </a:solidFill>
        </p:grpSpPr>
        <p:sp>
          <p:nvSpPr>
            <p:cNvPr id="529" name="Google Shape;14896;p78">
              <a:extLst>
                <a:ext uri="{FF2B5EF4-FFF2-40B4-BE49-F238E27FC236}">
                  <a16:creationId xmlns:a16="http://schemas.microsoft.com/office/drawing/2014/main" id="{C323242F-66A6-81B1-30AE-43BE76220638}"/>
                </a:ext>
              </a:extLst>
            </p:cNvPr>
            <p:cNvSpPr/>
            <p:nvPr/>
          </p:nvSpPr>
          <p:spPr>
            <a:xfrm>
              <a:off x="1367081" y="3067370"/>
              <a:ext cx="43257" cy="15565"/>
            </a:xfrm>
            <a:custGeom>
              <a:avLst/>
              <a:gdLst/>
              <a:ahLst/>
              <a:cxnLst/>
              <a:rect l="l" t="t" r="r" b="b"/>
              <a:pathLst>
                <a:path w="1359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8"/>
                    <a:pt x="1168" y="488"/>
                    <a:pt x="1191" y="488"/>
                  </a:cubicBezTo>
                  <a:cubicBezTo>
                    <a:pt x="1251" y="488"/>
                    <a:pt x="1310" y="465"/>
                    <a:pt x="1346" y="405"/>
                  </a:cubicBezTo>
                  <a:cubicBezTo>
                    <a:pt x="1358" y="322"/>
                    <a:pt x="1334" y="238"/>
                    <a:pt x="1251" y="191"/>
                  </a:cubicBezTo>
                  <a:cubicBezTo>
                    <a:pt x="882" y="12"/>
                    <a:pt x="19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14897;p78">
              <a:extLst>
                <a:ext uri="{FF2B5EF4-FFF2-40B4-BE49-F238E27FC236}">
                  <a16:creationId xmlns:a16="http://schemas.microsoft.com/office/drawing/2014/main" id="{0BF2F8BA-6714-66F5-F82D-227B7DE8F720}"/>
                </a:ext>
              </a:extLst>
            </p:cNvPr>
            <p:cNvSpPr/>
            <p:nvPr/>
          </p:nvSpPr>
          <p:spPr>
            <a:xfrm>
              <a:off x="1350402" y="3170436"/>
              <a:ext cx="10663" cy="48541"/>
            </a:xfrm>
            <a:custGeom>
              <a:avLst/>
              <a:gdLst/>
              <a:ahLst/>
              <a:cxnLst/>
              <a:rect l="l" t="t" r="r" b="b"/>
              <a:pathLst>
                <a:path w="335" h="152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cubicBezTo>
                    <a:pt x="263" y="1525"/>
                    <a:pt x="334" y="1453"/>
                    <a:pt x="334" y="1358"/>
                  </a:cubicBezTo>
                  <a:lnTo>
                    <a:pt x="334" y="168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14898;p78">
              <a:extLst>
                <a:ext uri="{FF2B5EF4-FFF2-40B4-BE49-F238E27FC236}">
                  <a16:creationId xmlns:a16="http://schemas.microsoft.com/office/drawing/2014/main" id="{F0BF64C5-5111-AE1B-0E2A-F81C6F9EA39B}"/>
                </a:ext>
              </a:extLst>
            </p:cNvPr>
            <p:cNvSpPr/>
            <p:nvPr/>
          </p:nvSpPr>
          <p:spPr>
            <a:xfrm>
              <a:off x="1327676" y="3040187"/>
              <a:ext cx="201643" cy="180317"/>
            </a:xfrm>
            <a:custGeom>
              <a:avLst/>
              <a:gdLst/>
              <a:ahLst/>
              <a:cxnLst/>
              <a:rect l="l" t="t" r="r" b="b"/>
              <a:pathLst>
                <a:path w="6335" h="5665" extrusionOk="0">
                  <a:moveTo>
                    <a:pt x="5894" y="628"/>
                  </a:moveTo>
                  <a:lnTo>
                    <a:pt x="5954" y="866"/>
                  </a:lnTo>
                  <a:cubicBezTo>
                    <a:pt x="5977" y="926"/>
                    <a:pt x="5966" y="997"/>
                    <a:pt x="5918" y="1045"/>
                  </a:cubicBezTo>
                  <a:lnTo>
                    <a:pt x="5823" y="1140"/>
                  </a:lnTo>
                  <a:lnTo>
                    <a:pt x="5596" y="914"/>
                  </a:lnTo>
                  <a:lnTo>
                    <a:pt x="5894" y="628"/>
                  </a:lnTo>
                  <a:close/>
                  <a:moveTo>
                    <a:pt x="2941" y="307"/>
                  </a:moveTo>
                  <a:lnTo>
                    <a:pt x="2941" y="961"/>
                  </a:lnTo>
                  <a:cubicBezTo>
                    <a:pt x="2941" y="1057"/>
                    <a:pt x="2906" y="1164"/>
                    <a:pt x="2870" y="1271"/>
                  </a:cubicBezTo>
                  <a:lnTo>
                    <a:pt x="2787" y="1438"/>
                  </a:lnTo>
                  <a:cubicBezTo>
                    <a:pt x="2775" y="1450"/>
                    <a:pt x="2775" y="1473"/>
                    <a:pt x="2775" y="1509"/>
                  </a:cubicBezTo>
                  <a:lnTo>
                    <a:pt x="2775" y="1854"/>
                  </a:lnTo>
                  <a:cubicBezTo>
                    <a:pt x="2775" y="2104"/>
                    <a:pt x="2667" y="2331"/>
                    <a:pt x="2513" y="2485"/>
                  </a:cubicBezTo>
                  <a:cubicBezTo>
                    <a:pt x="2363" y="2635"/>
                    <a:pt x="2165" y="2727"/>
                    <a:pt x="1954" y="2727"/>
                  </a:cubicBezTo>
                  <a:cubicBezTo>
                    <a:pt x="1930" y="2727"/>
                    <a:pt x="1906" y="2726"/>
                    <a:pt x="1882" y="2724"/>
                  </a:cubicBezTo>
                  <a:cubicBezTo>
                    <a:pt x="1417" y="2712"/>
                    <a:pt x="1048" y="2307"/>
                    <a:pt x="1048" y="1819"/>
                  </a:cubicBezTo>
                  <a:lnTo>
                    <a:pt x="1048" y="1521"/>
                  </a:lnTo>
                  <a:cubicBezTo>
                    <a:pt x="1048" y="1497"/>
                    <a:pt x="1048" y="1473"/>
                    <a:pt x="1036" y="1450"/>
                  </a:cubicBezTo>
                  <a:lnTo>
                    <a:pt x="929" y="1259"/>
                  </a:lnTo>
                  <a:cubicBezTo>
                    <a:pt x="905" y="1176"/>
                    <a:pt x="870" y="1104"/>
                    <a:pt x="870" y="1021"/>
                  </a:cubicBezTo>
                  <a:lnTo>
                    <a:pt x="870" y="997"/>
                  </a:lnTo>
                  <a:cubicBezTo>
                    <a:pt x="870" y="616"/>
                    <a:pt x="1179" y="307"/>
                    <a:pt x="1572" y="307"/>
                  </a:cubicBezTo>
                  <a:close/>
                  <a:moveTo>
                    <a:pt x="2275" y="2986"/>
                  </a:moveTo>
                  <a:cubicBezTo>
                    <a:pt x="2286" y="3045"/>
                    <a:pt x="2298" y="3081"/>
                    <a:pt x="2310" y="3117"/>
                  </a:cubicBezTo>
                  <a:lnTo>
                    <a:pt x="2167" y="3259"/>
                  </a:lnTo>
                  <a:cubicBezTo>
                    <a:pt x="2102" y="3325"/>
                    <a:pt x="2013" y="3358"/>
                    <a:pt x="1923" y="3358"/>
                  </a:cubicBezTo>
                  <a:cubicBezTo>
                    <a:pt x="1834" y="3358"/>
                    <a:pt x="1745" y="3325"/>
                    <a:pt x="1679" y="3259"/>
                  </a:cubicBezTo>
                  <a:lnTo>
                    <a:pt x="1536" y="3128"/>
                  </a:lnTo>
                  <a:cubicBezTo>
                    <a:pt x="1560" y="3081"/>
                    <a:pt x="1572" y="3045"/>
                    <a:pt x="1572" y="2986"/>
                  </a:cubicBezTo>
                  <a:cubicBezTo>
                    <a:pt x="1679" y="3009"/>
                    <a:pt x="1775" y="3045"/>
                    <a:pt x="1882" y="3045"/>
                  </a:cubicBezTo>
                  <a:lnTo>
                    <a:pt x="1917" y="3045"/>
                  </a:lnTo>
                  <a:cubicBezTo>
                    <a:pt x="2036" y="3045"/>
                    <a:pt x="2167" y="3021"/>
                    <a:pt x="2275" y="2986"/>
                  </a:cubicBezTo>
                  <a:close/>
                  <a:moveTo>
                    <a:pt x="6162" y="0"/>
                  </a:moveTo>
                  <a:cubicBezTo>
                    <a:pt x="6120" y="0"/>
                    <a:pt x="6079" y="15"/>
                    <a:pt x="6049" y="45"/>
                  </a:cubicBezTo>
                  <a:lnTo>
                    <a:pt x="2906" y="3021"/>
                  </a:lnTo>
                  <a:cubicBezTo>
                    <a:pt x="2882" y="3057"/>
                    <a:pt x="2834" y="3069"/>
                    <a:pt x="2787" y="3069"/>
                  </a:cubicBezTo>
                  <a:lnTo>
                    <a:pt x="2763" y="3069"/>
                  </a:lnTo>
                  <a:cubicBezTo>
                    <a:pt x="2656" y="3069"/>
                    <a:pt x="2584" y="2997"/>
                    <a:pt x="2584" y="2890"/>
                  </a:cubicBezTo>
                  <a:lnTo>
                    <a:pt x="2584" y="2843"/>
                  </a:lnTo>
                  <a:cubicBezTo>
                    <a:pt x="2644" y="2819"/>
                    <a:pt x="2679" y="2771"/>
                    <a:pt x="2727" y="2724"/>
                  </a:cubicBezTo>
                  <a:cubicBezTo>
                    <a:pt x="2965" y="2497"/>
                    <a:pt x="3084" y="2200"/>
                    <a:pt x="3084" y="1878"/>
                  </a:cubicBezTo>
                  <a:lnTo>
                    <a:pt x="3084" y="1581"/>
                  </a:lnTo>
                  <a:lnTo>
                    <a:pt x="3144" y="1450"/>
                  </a:lnTo>
                  <a:cubicBezTo>
                    <a:pt x="3215" y="1307"/>
                    <a:pt x="3251" y="1152"/>
                    <a:pt x="3251" y="997"/>
                  </a:cubicBezTo>
                  <a:lnTo>
                    <a:pt x="3251" y="176"/>
                  </a:lnTo>
                  <a:cubicBezTo>
                    <a:pt x="3251" y="92"/>
                    <a:pt x="3179" y="21"/>
                    <a:pt x="3084" y="21"/>
                  </a:cubicBezTo>
                  <a:lnTo>
                    <a:pt x="1548" y="21"/>
                  </a:lnTo>
                  <a:cubicBezTo>
                    <a:pt x="1001" y="21"/>
                    <a:pt x="536" y="461"/>
                    <a:pt x="536" y="1033"/>
                  </a:cubicBezTo>
                  <a:lnTo>
                    <a:pt x="536" y="1045"/>
                  </a:lnTo>
                  <a:cubicBezTo>
                    <a:pt x="536" y="1176"/>
                    <a:pt x="572" y="1295"/>
                    <a:pt x="632" y="1414"/>
                  </a:cubicBezTo>
                  <a:lnTo>
                    <a:pt x="703" y="1581"/>
                  </a:lnTo>
                  <a:lnTo>
                    <a:pt x="703" y="1831"/>
                  </a:lnTo>
                  <a:cubicBezTo>
                    <a:pt x="703" y="2247"/>
                    <a:pt x="917" y="2616"/>
                    <a:pt x="1215" y="2843"/>
                  </a:cubicBezTo>
                  <a:lnTo>
                    <a:pt x="1215" y="2997"/>
                  </a:lnTo>
                  <a:cubicBezTo>
                    <a:pt x="1215" y="3069"/>
                    <a:pt x="1155" y="3140"/>
                    <a:pt x="1072" y="3176"/>
                  </a:cubicBezTo>
                  <a:lnTo>
                    <a:pt x="501" y="3343"/>
                  </a:lnTo>
                  <a:cubicBezTo>
                    <a:pt x="215" y="3414"/>
                    <a:pt x="0" y="3676"/>
                    <a:pt x="0" y="3974"/>
                  </a:cubicBezTo>
                  <a:lnTo>
                    <a:pt x="0" y="5462"/>
                  </a:lnTo>
                  <a:cubicBezTo>
                    <a:pt x="0" y="5557"/>
                    <a:pt x="84" y="5629"/>
                    <a:pt x="167" y="5629"/>
                  </a:cubicBezTo>
                  <a:cubicBezTo>
                    <a:pt x="262" y="5629"/>
                    <a:pt x="334" y="5557"/>
                    <a:pt x="334" y="5462"/>
                  </a:cubicBezTo>
                  <a:lnTo>
                    <a:pt x="334" y="3974"/>
                  </a:lnTo>
                  <a:cubicBezTo>
                    <a:pt x="334" y="3831"/>
                    <a:pt x="441" y="3676"/>
                    <a:pt x="584" y="3640"/>
                  </a:cubicBezTo>
                  <a:lnTo>
                    <a:pt x="1167" y="3474"/>
                  </a:lnTo>
                  <a:cubicBezTo>
                    <a:pt x="1215" y="3450"/>
                    <a:pt x="1251" y="3438"/>
                    <a:pt x="1298" y="3414"/>
                  </a:cubicBezTo>
                  <a:lnTo>
                    <a:pt x="1405" y="3521"/>
                  </a:lnTo>
                  <a:cubicBezTo>
                    <a:pt x="1536" y="3652"/>
                    <a:pt x="1703" y="3712"/>
                    <a:pt x="1882" y="3712"/>
                  </a:cubicBezTo>
                  <a:cubicBezTo>
                    <a:pt x="2060" y="3712"/>
                    <a:pt x="2227" y="3652"/>
                    <a:pt x="2358" y="3521"/>
                  </a:cubicBezTo>
                  <a:lnTo>
                    <a:pt x="2501" y="3367"/>
                  </a:lnTo>
                  <a:cubicBezTo>
                    <a:pt x="2584" y="3402"/>
                    <a:pt x="2656" y="3426"/>
                    <a:pt x="2727" y="3426"/>
                  </a:cubicBezTo>
                  <a:lnTo>
                    <a:pt x="2763" y="3426"/>
                  </a:lnTo>
                  <a:cubicBezTo>
                    <a:pt x="2894" y="3426"/>
                    <a:pt x="3013" y="3378"/>
                    <a:pt x="3096" y="3295"/>
                  </a:cubicBezTo>
                  <a:lnTo>
                    <a:pt x="5334" y="1176"/>
                  </a:lnTo>
                  <a:lnTo>
                    <a:pt x="5561" y="1402"/>
                  </a:lnTo>
                  <a:lnTo>
                    <a:pt x="2965" y="3986"/>
                  </a:lnTo>
                  <a:cubicBezTo>
                    <a:pt x="2798" y="4152"/>
                    <a:pt x="2715" y="4367"/>
                    <a:pt x="2715" y="4581"/>
                  </a:cubicBezTo>
                  <a:lnTo>
                    <a:pt x="2715" y="5498"/>
                  </a:lnTo>
                  <a:cubicBezTo>
                    <a:pt x="2715" y="5581"/>
                    <a:pt x="2787" y="5664"/>
                    <a:pt x="2882" y="5664"/>
                  </a:cubicBezTo>
                  <a:cubicBezTo>
                    <a:pt x="2965" y="5664"/>
                    <a:pt x="3037" y="5581"/>
                    <a:pt x="3037" y="5498"/>
                  </a:cubicBezTo>
                  <a:lnTo>
                    <a:pt x="3037" y="4581"/>
                  </a:lnTo>
                  <a:cubicBezTo>
                    <a:pt x="3037" y="4450"/>
                    <a:pt x="3096" y="4319"/>
                    <a:pt x="3191" y="4212"/>
                  </a:cubicBezTo>
                  <a:lnTo>
                    <a:pt x="6096" y="1307"/>
                  </a:lnTo>
                  <a:cubicBezTo>
                    <a:pt x="6216" y="1200"/>
                    <a:pt x="6275" y="997"/>
                    <a:pt x="6227" y="831"/>
                  </a:cubicBezTo>
                  <a:lnTo>
                    <a:pt x="6168" y="378"/>
                  </a:lnTo>
                  <a:lnTo>
                    <a:pt x="6275" y="271"/>
                  </a:lnTo>
                  <a:cubicBezTo>
                    <a:pt x="6335" y="211"/>
                    <a:pt x="6335" y="104"/>
                    <a:pt x="6275" y="45"/>
                  </a:cubicBezTo>
                  <a:cubicBezTo>
                    <a:pt x="6245" y="15"/>
                    <a:pt x="6204" y="0"/>
                    <a:pt x="61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14899;p78">
              <a:extLst>
                <a:ext uri="{FF2B5EF4-FFF2-40B4-BE49-F238E27FC236}">
                  <a16:creationId xmlns:a16="http://schemas.microsoft.com/office/drawing/2014/main" id="{8B320357-82D5-A6EB-ADED-23C186294A56}"/>
                </a:ext>
              </a:extLst>
            </p:cNvPr>
            <p:cNvSpPr/>
            <p:nvPr/>
          </p:nvSpPr>
          <p:spPr>
            <a:xfrm>
              <a:off x="1470179" y="2910480"/>
              <a:ext cx="205431" cy="173601"/>
            </a:xfrm>
            <a:custGeom>
              <a:avLst/>
              <a:gdLst/>
              <a:ahLst/>
              <a:cxnLst/>
              <a:rect l="l" t="t" r="r" b="b"/>
              <a:pathLst>
                <a:path w="6454" h="5454" extrusionOk="0"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lnTo>
                    <a:pt x="0" y="4822"/>
                  </a:lnTo>
                  <a:cubicBezTo>
                    <a:pt x="0" y="4917"/>
                    <a:pt x="72" y="4989"/>
                    <a:pt x="155" y="4989"/>
                  </a:cubicBezTo>
                  <a:cubicBezTo>
                    <a:pt x="250" y="4989"/>
                    <a:pt x="322" y="4917"/>
                    <a:pt x="322" y="4822"/>
                  </a:cubicBezTo>
                  <a:lnTo>
                    <a:pt x="322" y="512"/>
                  </a:lnTo>
                  <a:cubicBezTo>
                    <a:pt x="322" y="405"/>
                    <a:pt x="393" y="322"/>
                    <a:pt x="500" y="322"/>
                  </a:cubicBezTo>
                  <a:lnTo>
                    <a:pt x="5953" y="322"/>
                  </a:lnTo>
                  <a:cubicBezTo>
                    <a:pt x="6049" y="322"/>
                    <a:pt x="6132" y="405"/>
                    <a:pt x="6132" y="512"/>
                  </a:cubicBezTo>
                  <a:lnTo>
                    <a:pt x="6132" y="4941"/>
                  </a:lnTo>
                  <a:cubicBezTo>
                    <a:pt x="6132" y="5048"/>
                    <a:pt x="6049" y="5120"/>
                    <a:pt x="5953" y="5120"/>
                  </a:cubicBezTo>
                  <a:lnTo>
                    <a:pt x="2298" y="5120"/>
                  </a:lnTo>
                  <a:cubicBezTo>
                    <a:pt x="2215" y="5120"/>
                    <a:pt x="2131" y="5191"/>
                    <a:pt x="2131" y="5287"/>
                  </a:cubicBezTo>
                  <a:cubicBezTo>
                    <a:pt x="2131" y="5370"/>
                    <a:pt x="2215" y="5453"/>
                    <a:pt x="2298" y="5453"/>
                  </a:cubicBezTo>
                  <a:lnTo>
                    <a:pt x="5953" y="5453"/>
                  </a:lnTo>
                  <a:cubicBezTo>
                    <a:pt x="6227" y="5453"/>
                    <a:pt x="6453" y="5227"/>
                    <a:pt x="6453" y="4941"/>
                  </a:cubicBezTo>
                  <a:lnTo>
                    <a:pt x="6453" y="512"/>
                  </a:lnTo>
                  <a:cubicBezTo>
                    <a:pt x="6453" y="226"/>
                    <a:pt x="6215" y="0"/>
                    <a:pt x="5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14900;p78">
              <a:extLst>
                <a:ext uri="{FF2B5EF4-FFF2-40B4-BE49-F238E27FC236}">
                  <a16:creationId xmlns:a16="http://schemas.microsoft.com/office/drawing/2014/main" id="{841D7AEC-FF29-39F3-3C2A-2AF50B855C9F}"/>
                </a:ext>
              </a:extLst>
            </p:cNvPr>
            <p:cNvSpPr/>
            <p:nvPr/>
          </p:nvSpPr>
          <p:spPr>
            <a:xfrm>
              <a:off x="1497075" y="2942692"/>
              <a:ext cx="152370" cy="96668"/>
            </a:xfrm>
            <a:custGeom>
              <a:avLst/>
              <a:gdLst/>
              <a:ahLst/>
              <a:cxnLst/>
              <a:rect l="l" t="t" r="r" b="b"/>
              <a:pathLst>
                <a:path w="4787" h="3037" extrusionOk="0">
                  <a:moveTo>
                    <a:pt x="3751" y="0"/>
                  </a:moveTo>
                  <a:cubicBezTo>
                    <a:pt x="3656" y="0"/>
                    <a:pt x="3584" y="72"/>
                    <a:pt x="3584" y="167"/>
                  </a:cubicBezTo>
                  <a:cubicBezTo>
                    <a:pt x="3584" y="250"/>
                    <a:pt x="3656" y="334"/>
                    <a:pt x="3751" y="334"/>
                  </a:cubicBezTo>
                  <a:lnTo>
                    <a:pt x="4215" y="334"/>
                  </a:lnTo>
                  <a:lnTo>
                    <a:pt x="2465" y="2072"/>
                  </a:lnTo>
                  <a:lnTo>
                    <a:pt x="1727" y="1322"/>
                  </a:lnTo>
                  <a:cubicBezTo>
                    <a:pt x="1697" y="1292"/>
                    <a:pt x="1656" y="1277"/>
                    <a:pt x="1614" y="1277"/>
                  </a:cubicBezTo>
                  <a:cubicBezTo>
                    <a:pt x="1572" y="1277"/>
                    <a:pt x="1531" y="1292"/>
                    <a:pt x="1501" y="1322"/>
                  </a:cubicBezTo>
                  <a:lnTo>
                    <a:pt x="60" y="2774"/>
                  </a:lnTo>
                  <a:cubicBezTo>
                    <a:pt x="1" y="2834"/>
                    <a:pt x="1" y="2929"/>
                    <a:pt x="60" y="2989"/>
                  </a:cubicBezTo>
                  <a:cubicBezTo>
                    <a:pt x="84" y="3024"/>
                    <a:pt x="132" y="3036"/>
                    <a:pt x="179" y="3036"/>
                  </a:cubicBezTo>
                  <a:cubicBezTo>
                    <a:pt x="227" y="3036"/>
                    <a:pt x="251" y="3024"/>
                    <a:pt x="298" y="2989"/>
                  </a:cubicBezTo>
                  <a:lnTo>
                    <a:pt x="1632" y="1655"/>
                  </a:lnTo>
                  <a:lnTo>
                    <a:pt x="2382" y="2393"/>
                  </a:lnTo>
                  <a:cubicBezTo>
                    <a:pt x="2412" y="2423"/>
                    <a:pt x="2453" y="2438"/>
                    <a:pt x="2495" y="2438"/>
                  </a:cubicBezTo>
                  <a:cubicBezTo>
                    <a:pt x="2537" y="2438"/>
                    <a:pt x="2578" y="2423"/>
                    <a:pt x="2608" y="2393"/>
                  </a:cubicBezTo>
                  <a:lnTo>
                    <a:pt x="4465" y="536"/>
                  </a:lnTo>
                  <a:lnTo>
                    <a:pt x="4465" y="1000"/>
                  </a:lnTo>
                  <a:cubicBezTo>
                    <a:pt x="4465" y="1084"/>
                    <a:pt x="4537" y="1167"/>
                    <a:pt x="4632" y="1167"/>
                  </a:cubicBezTo>
                  <a:cubicBezTo>
                    <a:pt x="4715" y="1167"/>
                    <a:pt x="4787" y="1084"/>
                    <a:pt x="4787" y="1000"/>
                  </a:cubicBezTo>
                  <a:lnTo>
                    <a:pt x="4787" y="155"/>
                  </a:lnTo>
                  <a:cubicBezTo>
                    <a:pt x="4751" y="72"/>
                    <a:pt x="4692" y="0"/>
                    <a:pt x="4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4" name="Google Shape;14901;p78">
            <a:extLst>
              <a:ext uri="{FF2B5EF4-FFF2-40B4-BE49-F238E27FC236}">
                <a16:creationId xmlns:a16="http://schemas.microsoft.com/office/drawing/2014/main" id="{BBBF4E8B-B643-50C7-4B02-9D23C6878345}"/>
              </a:ext>
            </a:extLst>
          </p:cNvPr>
          <p:cNvSpPr/>
          <p:nvPr/>
        </p:nvSpPr>
        <p:spPr>
          <a:xfrm>
            <a:off x="3547447" y="4233593"/>
            <a:ext cx="15005" cy="45372"/>
          </a:xfrm>
          <a:custGeom>
            <a:avLst/>
            <a:gdLst/>
            <a:ahLst/>
            <a:cxnLst/>
            <a:rect l="l" t="t" r="r" b="b"/>
            <a:pathLst>
              <a:path w="335" h="1013" extrusionOk="0">
                <a:moveTo>
                  <a:pt x="167" y="1"/>
                </a:moveTo>
                <a:cubicBezTo>
                  <a:pt x="72" y="1"/>
                  <a:pt x="1" y="84"/>
                  <a:pt x="1" y="167"/>
                </a:cubicBezTo>
                <a:lnTo>
                  <a:pt x="1" y="858"/>
                </a:lnTo>
                <a:cubicBezTo>
                  <a:pt x="1" y="941"/>
                  <a:pt x="72" y="1013"/>
                  <a:pt x="167" y="1013"/>
                </a:cubicBezTo>
                <a:cubicBezTo>
                  <a:pt x="251" y="1013"/>
                  <a:pt x="334" y="941"/>
                  <a:pt x="334" y="858"/>
                </a:cubicBezTo>
                <a:lnTo>
                  <a:pt x="334" y="167"/>
                </a:lnTo>
                <a:cubicBezTo>
                  <a:pt x="334" y="60"/>
                  <a:pt x="251" y="1"/>
                  <a:pt x="167" y="1"/>
                </a:cubicBezTo>
                <a:close/>
              </a:path>
            </a:pathLst>
          </a:custGeom>
          <a:solidFill>
            <a:srgbClr val="EEF1F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35" name="Google Shape;14902;p78">
            <a:extLst>
              <a:ext uri="{FF2B5EF4-FFF2-40B4-BE49-F238E27FC236}">
                <a16:creationId xmlns:a16="http://schemas.microsoft.com/office/drawing/2014/main" id="{81D08553-7CF1-954F-56EA-CF81A711E062}"/>
              </a:ext>
            </a:extLst>
          </p:cNvPr>
          <p:cNvGrpSpPr/>
          <p:nvPr/>
        </p:nvGrpSpPr>
        <p:grpSpPr>
          <a:xfrm>
            <a:off x="3501621" y="3775553"/>
            <a:ext cx="538697" cy="504606"/>
            <a:chOff x="2753373" y="2902523"/>
            <a:chExt cx="347552" cy="325557"/>
          </a:xfrm>
          <a:solidFill>
            <a:srgbClr val="EEF1F8"/>
          </a:solidFill>
        </p:grpSpPr>
        <p:sp>
          <p:nvSpPr>
            <p:cNvPr id="536" name="Google Shape;14903;p78">
              <a:extLst>
                <a:ext uri="{FF2B5EF4-FFF2-40B4-BE49-F238E27FC236}">
                  <a16:creationId xmlns:a16="http://schemas.microsoft.com/office/drawing/2014/main" id="{EFEED9BC-D98E-28C0-8201-D51BC453BA4B}"/>
                </a:ext>
              </a:extLst>
            </p:cNvPr>
            <p:cNvSpPr/>
            <p:nvPr/>
          </p:nvSpPr>
          <p:spPr>
            <a:xfrm>
              <a:off x="2807962" y="3018575"/>
              <a:ext cx="86418" cy="29506"/>
            </a:xfrm>
            <a:custGeom>
              <a:avLst/>
              <a:gdLst/>
              <a:ahLst/>
              <a:cxnLst/>
              <a:rect l="l" t="t" r="r" b="b"/>
              <a:pathLst>
                <a:path w="2715" h="927" extrusionOk="0">
                  <a:moveTo>
                    <a:pt x="1070" y="0"/>
                  </a:moveTo>
                  <a:cubicBezTo>
                    <a:pt x="752" y="0"/>
                    <a:pt x="464" y="31"/>
                    <a:pt x="274" y="57"/>
                  </a:cubicBezTo>
                  <a:cubicBezTo>
                    <a:pt x="107" y="93"/>
                    <a:pt x="0" y="224"/>
                    <a:pt x="0" y="390"/>
                  </a:cubicBezTo>
                  <a:lnTo>
                    <a:pt x="0" y="759"/>
                  </a:lnTo>
                  <a:cubicBezTo>
                    <a:pt x="0" y="843"/>
                    <a:pt x="72" y="926"/>
                    <a:pt x="155" y="926"/>
                  </a:cubicBezTo>
                  <a:cubicBezTo>
                    <a:pt x="250" y="926"/>
                    <a:pt x="322" y="843"/>
                    <a:pt x="322" y="759"/>
                  </a:cubicBezTo>
                  <a:lnTo>
                    <a:pt x="322" y="390"/>
                  </a:lnTo>
                  <a:cubicBezTo>
                    <a:pt x="322" y="390"/>
                    <a:pt x="322" y="367"/>
                    <a:pt x="334" y="367"/>
                  </a:cubicBezTo>
                  <a:cubicBezTo>
                    <a:pt x="493" y="349"/>
                    <a:pt x="758" y="318"/>
                    <a:pt x="1059" y="318"/>
                  </a:cubicBezTo>
                  <a:cubicBezTo>
                    <a:pt x="1163" y="318"/>
                    <a:pt x="1271" y="322"/>
                    <a:pt x="1381" y="331"/>
                  </a:cubicBezTo>
                  <a:cubicBezTo>
                    <a:pt x="1870" y="355"/>
                    <a:pt x="2239" y="486"/>
                    <a:pt x="2453" y="700"/>
                  </a:cubicBezTo>
                  <a:cubicBezTo>
                    <a:pt x="2483" y="730"/>
                    <a:pt x="2524" y="745"/>
                    <a:pt x="2566" y="745"/>
                  </a:cubicBezTo>
                  <a:cubicBezTo>
                    <a:pt x="2608" y="745"/>
                    <a:pt x="2649" y="730"/>
                    <a:pt x="2679" y="700"/>
                  </a:cubicBezTo>
                  <a:cubicBezTo>
                    <a:pt x="2715" y="640"/>
                    <a:pt x="2715" y="533"/>
                    <a:pt x="2655" y="474"/>
                  </a:cubicBezTo>
                  <a:cubicBezTo>
                    <a:pt x="2276" y="95"/>
                    <a:pt x="1627" y="0"/>
                    <a:pt x="10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14904;p78">
              <a:extLst>
                <a:ext uri="{FF2B5EF4-FFF2-40B4-BE49-F238E27FC236}">
                  <a16:creationId xmlns:a16="http://schemas.microsoft.com/office/drawing/2014/main" id="{6032D6B9-793F-9251-32FC-18264A7E2B50}"/>
                </a:ext>
              </a:extLst>
            </p:cNvPr>
            <p:cNvSpPr/>
            <p:nvPr/>
          </p:nvSpPr>
          <p:spPr>
            <a:xfrm>
              <a:off x="2753373" y="2973376"/>
              <a:ext cx="195213" cy="254704"/>
            </a:xfrm>
            <a:custGeom>
              <a:avLst/>
              <a:gdLst/>
              <a:ahLst/>
              <a:cxnLst/>
              <a:rect l="l" t="t" r="r" b="b"/>
              <a:pathLst>
                <a:path w="6133" h="8002" extrusionOk="0">
                  <a:moveTo>
                    <a:pt x="4787" y="298"/>
                  </a:moveTo>
                  <a:lnTo>
                    <a:pt x="4787" y="1846"/>
                  </a:lnTo>
                  <a:cubicBezTo>
                    <a:pt x="4787" y="2084"/>
                    <a:pt x="4751" y="2310"/>
                    <a:pt x="4644" y="2513"/>
                  </a:cubicBezTo>
                  <a:cubicBezTo>
                    <a:pt x="4632" y="2537"/>
                    <a:pt x="4632" y="2560"/>
                    <a:pt x="4632" y="2596"/>
                  </a:cubicBezTo>
                  <a:lnTo>
                    <a:pt x="4632" y="3037"/>
                  </a:lnTo>
                  <a:cubicBezTo>
                    <a:pt x="4632" y="3465"/>
                    <a:pt x="4442" y="3870"/>
                    <a:pt x="4132" y="4168"/>
                  </a:cubicBezTo>
                  <a:cubicBezTo>
                    <a:pt x="3852" y="4437"/>
                    <a:pt x="3484" y="4590"/>
                    <a:pt x="3099" y="4590"/>
                  </a:cubicBezTo>
                  <a:cubicBezTo>
                    <a:pt x="3059" y="4590"/>
                    <a:pt x="3018" y="4588"/>
                    <a:pt x="2977" y="4584"/>
                  </a:cubicBezTo>
                  <a:cubicBezTo>
                    <a:pt x="2156" y="4525"/>
                    <a:pt x="1513" y="3811"/>
                    <a:pt x="1513" y="2977"/>
                  </a:cubicBezTo>
                  <a:lnTo>
                    <a:pt x="1513" y="2572"/>
                  </a:lnTo>
                  <a:cubicBezTo>
                    <a:pt x="1513" y="2549"/>
                    <a:pt x="1513" y="2537"/>
                    <a:pt x="1501" y="2501"/>
                  </a:cubicBezTo>
                  <a:cubicBezTo>
                    <a:pt x="1394" y="2298"/>
                    <a:pt x="1358" y="2072"/>
                    <a:pt x="1358" y="1834"/>
                  </a:cubicBezTo>
                  <a:lnTo>
                    <a:pt x="1358" y="1513"/>
                  </a:lnTo>
                  <a:cubicBezTo>
                    <a:pt x="1358" y="834"/>
                    <a:pt x="1894" y="298"/>
                    <a:pt x="2561" y="298"/>
                  </a:cubicBezTo>
                  <a:close/>
                  <a:moveTo>
                    <a:pt x="3930" y="4680"/>
                  </a:moveTo>
                  <a:lnTo>
                    <a:pt x="3930" y="4977"/>
                  </a:lnTo>
                  <a:lnTo>
                    <a:pt x="3061" y="5573"/>
                  </a:lnTo>
                  <a:lnTo>
                    <a:pt x="2203" y="4977"/>
                  </a:lnTo>
                  <a:lnTo>
                    <a:pt x="2203" y="4680"/>
                  </a:lnTo>
                  <a:cubicBezTo>
                    <a:pt x="2430" y="4799"/>
                    <a:pt x="2680" y="4870"/>
                    <a:pt x="2942" y="4882"/>
                  </a:cubicBezTo>
                  <a:lnTo>
                    <a:pt x="3061" y="4882"/>
                  </a:lnTo>
                  <a:cubicBezTo>
                    <a:pt x="3358" y="4882"/>
                    <a:pt x="3656" y="4811"/>
                    <a:pt x="3930" y="4680"/>
                  </a:cubicBezTo>
                  <a:close/>
                  <a:moveTo>
                    <a:pt x="2084" y="5275"/>
                  </a:moveTo>
                  <a:lnTo>
                    <a:pt x="2846" y="5787"/>
                  </a:lnTo>
                  <a:lnTo>
                    <a:pt x="2430" y="6180"/>
                  </a:lnTo>
                  <a:lnTo>
                    <a:pt x="2406" y="6180"/>
                  </a:lnTo>
                  <a:lnTo>
                    <a:pt x="1918" y="5442"/>
                  </a:lnTo>
                  <a:lnTo>
                    <a:pt x="2084" y="5275"/>
                  </a:lnTo>
                  <a:close/>
                  <a:moveTo>
                    <a:pt x="4073" y="5251"/>
                  </a:moveTo>
                  <a:lnTo>
                    <a:pt x="4239" y="5418"/>
                  </a:lnTo>
                  <a:lnTo>
                    <a:pt x="3739" y="6180"/>
                  </a:lnTo>
                  <a:lnTo>
                    <a:pt x="3716" y="6180"/>
                  </a:lnTo>
                  <a:lnTo>
                    <a:pt x="3311" y="5775"/>
                  </a:lnTo>
                  <a:lnTo>
                    <a:pt x="4073" y="5251"/>
                  </a:lnTo>
                  <a:close/>
                  <a:moveTo>
                    <a:pt x="2549" y="1"/>
                  </a:moveTo>
                  <a:cubicBezTo>
                    <a:pt x="1715" y="1"/>
                    <a:pt x="1025" y="691"/>
                    <a:pt x="1025" y="1525"/>
                  </a:cubicBezTo>
                  <a:lnTo>
                    <a:pt x="1025" y="1870"/>
                  </a:lnTo>
                  <a:cubicBezTo>
                    <a:pt x="1025" y="2132"/>
                    <a:pt x="1084" y="2406"/>
                    <a:pt x="1191" y="2644"/>
                  </a:cubicBezTo>
                  <a:lnTo>
                    <a:pt x="1191" y="3001"/>
                  </a:lnTo>
                  <a:cubicBezTo>
                    <a:pt x="1191" y="3596"/>
                    <a:pt x="1453" y="4132"/>
                    <a:pt x="1870" y="4489"/>
                  </a:cubicBezTo>
                  <a:lnTo>
                    <a:pt x="1870" y="5025"/>
                  </a:lnTo>
                  <a:lnTo>
                    <a:pt x="1572" y="5335"/>
                  </a:lnTo>
                  <a:cubicBezTo>
                    <a:pt x="1549" y="5358"/>
                    <a:pt x="1537" y="5406"/>
                    <a:pt x="1537" y="5454"/>
                  </a:cubicBezTo>
                  <a:lnTo>
                    <a:pt x="548" y="5811"/>
                  </a:lnTo>
                  <a:cubicBezTo>
                    <a:pt x="227" y="5930"/>
                    <a:pt x="1" y="6239"/>
                    <a:pt x="1" y="6597"/>
                  </a:cubicBezTo>
                  <a:lnTo>
                    <a:pt x="1" y="7823"/>
                  </a:lnTo>
                  <a:cubicBezTo>
                    <a:pt x="1" y="7906"/>
                    <a:pt x="72" y="7978"/>
                    <a:pt x="167" y="7978"/>
                  </a:cubicBezTo>
                  <a:cubicBezTo>
                    <a:pt x="251" y="7978"/>
                    <a:pt x="322" y="7906"/>
                    <a:pt x="322" y="7823"/>
                  </a:cubicBezTo>
                  <a:lnTo>
                    <a:pt x="322" y="6597"/>
                  </a:lnTo>
                  <a:cubicBezTo>
                    <a:pt x="322" y="6370"/>
                    <a:pt x="465" y="6180"/>
                    <a:pt x="668" y="6108"/>
                  </a:cubicBezTo>
                  <a:lnTo>
                    <a:pt x="1691" y="5739"/>
                  </a:lnTo>
                  <a:lnTo>
                    <a:pt x="2120" y="6370"/>
                  </a:lnTo>
                  <a:cubicBezTo>
                    <a:pt x="2180" y="6466"/>
                    <a:pt x="2275" y="6501"/>
                    <a:pt x="2358" y="6525"/>
                  </a:cubicBezTo>
                  <a:lnTo>
                    <a:pt x="2394" y="6525"/>
                  </a:lnTo>
                  <a:cubicBezTo>
                    <a:pt x="2489" y="6525"/>
                    <a:pt x="2561" y="6489"/>
                    <a:pt x="2632" y="6430"/>
                  </a:cubicBezTo>
                  <a:lnTo>
                    <a:pt x="2906" y="6168"/>
                  </a:lnTo>
                  <a:lnTo>
                    <a:pt x="2906" y="7835"/>
                  </a:lnTo>
                  <a:cubicBezTo>
                    <a:pt x="2906" y="7918"/>
                    <a:pt x="2977" y="8002"/>
                    <a:pt x="3061" y="8002"/>
                  </a:cubicBezTo>
                  <a:cubicBezTo>
                    <a:pt x="3156" y="8002"/>
                    <a:pt x="3227" y="7918"/>
                    <a:pt x="3227" y="7835"/>
                  </a:cubicBezTo>
                  <a:lnTo>
                    <a:pt x="3227" y="6168"/>
                  </a:lnTo>
                  <a:lnTo>
                    <a:pt x="3501" y="6430"/>
                  </a:lnTo>
                  <a:cubicBezTo>
                    <a:pt x="3549" y="6489"/>
                    <a:pt x="3644" y="6525"/>
                    <a:pt x="3739" y="6525"/>
                  </a:cubicBezTo>
                  <a:lnTo>
                    <a:pt x="3763" y="6525"/>
                  </a:lnTo>
                  <a:cubicBezTo>
                    <a:pt x="3870" y="6501"/>
                    <a:pt x="3954" y="6466"/>
                    <a:pt x="4001" y="6370"/>
                  </a:cubicBezTo>
                  <a:lnTo>
                    <a:pt x="4430" y="5739"/>
                  </a:lnTo>
                  <a:lnTo>
                    <a:pt x="5466" y="6108"/>
                  </a:lnTo>
                  <a:cubicBezTo>
                    <a:pt x="5668" y="6180"/>
                    <a:pt x="5799" y="6370"/>
                    <a:pt x="5799" y="6597"/>
                  </a:cubicBezTo>
                  <a:lnTo>
                    <a:pt x="5799" y="7823"/>
                  </a:lnTo>
                  <a:cubicBezTo>
                    <a:pt x="5799" y="7906"/>
                    <a:pt x="5882" y="7978"/>
                    <a:pt x="5966" y="7978"/>
                  </a:cubicBezTo>
                  <a:cubicBezTo>
                    <a:pt x="6061" y="7978"/>
                    <a:pt x="6133" y="7906"/>
                    <a:pt x="6133" y="7823"/>
                  </a:cubicBezTo>
                  <a:lnTo>
                    <a:pt x="6133" y="6597"/>
                  </a:lnTo>
                  <a:cubicBezTo>
                    <a:pt x="6121" y="6228"/>
                    <a:pt x="5894" y="5918"/>
                    <a:pt x="5561" y="5787"/>
                  </a:cubicBezTo>
                  <a:lnTo>
                    <a:pt x="4585" y="5442"/>
                  </a:lnTo>
                  <a:cubicBezTo>
                    <a:pt x="4585" y="5394"/>
                    <a:pt x="4561" y="5346"/>
                    <a:pt x="4537" y="5323"/>
                  </a:cubicBezTo>
                  <a:lnTo>
                    <a:pt x="4239" y="5001"/>
                  </a:lnTo>
                  <a:lnTo>
                    <a:pt x="4239" y="4489"/>
                  </a:lnTo>
                  <a:cubicBezTo>
                    <a:pt x="4275" y="4454"/>
                    <a:pt x="4299" y="4430"/>
                    <a:pt x="4335" y="4406"/>
                  </a:cubicBezTo>
                  <a:cubicBezTo>
                    <a:pt x="4704" y="4049"/>
                    <a:pt x="4930" y="3561"/>
                    <a:pt x="4930" y="3060"/>
                  </a:cubicBezTo>
                  <a:lnTo>
                    <a:pt x="4930" y="2644"/>
                  </a:lnTo>
                  <a:cubicBezTo>
                    <a:pt x="5037" y="2382"/>
                    <a:pt x="5085" y="2132"/>
                    <a:pt x="5085" y="1870"/>
                  </a:cubicBezTo>
                  <a:lnTo>
                    <a:pt x="5085" y="167"/>
                  </a:lnTo>
                  <a:cubicBezTo>
                    <a:pt x="5085" y="84"/>
                    <a:pt x="5013" y="1"/>
                    <a:pt x="4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14905;p78">
              <a:extLst>
                <a:ext uri="{FF2B5EF4-FFF2-40B4-BE49-F238E27FC236}">
                  <a16:creationId xmlns:a16="http://schemas.microsoft.com/office/drawing/2014/main" id="{A1AB6DD8-2BE4-FA8F-76E9-3A8DDCEE2001}"/>
                </a:ext>
              </a:extLst>
            </p:cNvPr>
            <p:cNvSpPr/>
            <p:nvPr/>
          </p:nvSpPr>
          <p:spPr>
            <a:xfrm>
              <a:off x="2905361" y="3195072"/>
              <a:ext cx="10631" cy="32244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858"/>
                  </a:lnTo>
                  <a:cubicBezTo>
                    <a:pt x="0" y="941"/>
                    <a:pt x="72" y="1013"/>
                    <a:pt x="167" y="1013"/>
                  </a:cubicBezTo>
                  <a:cubicBezTo>
                    <a:pt x="250" y="1013"/>
                    <a:pt x="334" y="941"/>
                    <a:pt x="334" y="858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14906;p78">
              <a:extLst>
                <a:ext uri="{FF2B5EF4-FFF2-40B4-BE49-F238E27FC236}">
                  <a16:creationId xmlns:a16="http://schemas.microsoft.com/office/drawing/2014/main" id="{DD8CECF3-8BEC-D80C-3397-A37AC20A0A96}"/>
                </a:ext>
              </a:extLst>
            </p:cNvPr>
            <p:cNvSpPr/>
            <p:nvPr/>
          </p:nvSpPr>
          <p:spPr>
            <a:xfrm>
              <a:off x="2939069" y="2934735"/>
              <a:ext cx="161856" cy="169049"/>
            </a:xfrm>
            <a:custGeom>
              <a:avLst/>
              <a:gdLst/>
              <a:ahLst/>
              <a:cxnLst/>
              <a:rect l="l" t="t" r="r" b="b"/>
              <a:pathLst>
                <a:path w="5085" h="531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3393"/>
                  </a:lnTo>
                  <a:cubicBezTo>
                    <a:pt x="1" y="3763"/>
                    <a:pt x="299" y="4060"/>
                    <a:pt x="668" y="4060"/>
                  </a:cubicBezTo>
                  <a:lnTo>
                    <a:pt x="977" y="4060"/>
                  </a:lnTo>
                  <a:lnTo>
                    <a:pt x="739" y="5001"/>
                  </a:lnTo>
                  <a:cubicBezTo>
                    <a:pt x="715" y="5108"/>
                    <a:pt x="763" y="5203"/>
                    <a:pt x="846" y="5263"/>
                  </a:cubicBezTo>
                  <a:cubicBezTo>
                    <a:pt x="894" y="5298"/>
                    <a:pt x="941" y="5310"/>
                    <a:pt x="977" y="5310"/>
                  </a:cubicBezTo>
                  <a:cubicBezTo>
                    <a:pt x="1025" y="5310"/>
                    <a:pt x="1084" y="5298"/>
                    <a:pt x="1132" y="5263"/>
                  </a:cubicBezTo>
                  <a:lnTo>
                    <a:pt x="2763" y="4072"/>
                  </a:lnTo>
                  <a:lnTo>
                    <a:pt x="4418" y="4072"/>
                  </a:lnTo>
                  <a:cubicBezTo>
                    <a:pt x="4787" y="4072"/>
                    <a:pt x="5085" y="3774"/>
                    <a:pt x="5085" y="3405"/>
                  </a:cubicBezTo>
                  <a:lnTo>
                    <a:pt x="5085" y="679"/>
                  </a:lnTo>
                  <a:cubicBezTo>
                    <a:pt x="5061" y="298"/>
                    <a:pt x="4751" y="0"/>
                    <a:pt x="4394" y="0"/>
                  </a:cubicBezTo>
                  <a:lnTo>
                    <a:pt x="3537" y="0"/>
                  </a:lnTo>
                  <a:cubicBezTo>
                    <a:pt x="3454" y="0"/>
                    <a:pt x="3370" y="72"/>
                    <a:pt x="3370" y="167"/>
                  </a:cubicBezTo>
                  <a:cubicBezTo>
                    <a:pt x="3370" y="250"/>
                    <a:pt x="3454" y="322"/>
                    <a:pt x="3537" y="322"/>
                  </a:cubicBezTo>
                  <a:lnTo>
                    <a:pt x="4394" y="322"/>
                  </a:lnTo>
                  <a:cubicBezTo>
                    <a:pt x="4585" y="322"/>
                    <a:pt x="4751" y="488"/>
                    <a:pt x="4751" y="679"/>
                  </a:cubicBezTo>
                  <a:lnTo>
                    <a:pt x="4751" y="3405"/>
                  </a:lnTo>
                  <a:cubicBezTo>
                    <a:pt x="4751" y="3596"/>
                    <a:pt x="4585" y="3763"/>
                    <a:pt x="4394" y="3763"/>
                  </a:cubicBezTo>
                  <a:lnTo>
                    <a:pt x="2692" y="3763"/>
                  </a:lnTo>
                  <a:cubicBezTo>
                    <a:pt x="2668" y="3763"/>
                    <a:pt x="2632" y="3774"/>
                    <a:pt x="2608" y="3798"/>
                  </a:cubicBezTo>
                  <a:lnTo>
                    <a:pt x="1084" y="4894"/>
                  </a:lnTo>
                  <a:lnTo>
                    <a:pt x="1322" y="3953"/>
                  </a:lnTo>
                  <a:cubicBezTo>
                    <a:pt x="1334" y="3917"/>
                    <a:pt x="1322" y="3858"/>
                    <a:pt x="1287" y="3822"/>
                  </a:cubicBezTo>
                  <a:cubicBezTo>
                    <a:pt x="1263" y="3774"/>
                    <a:pt x="1215" y="3763"/>
                    <a:pt x="1180" y="3763"/>
                  </a:cubicBezTo>
                  <a:lnTo>
                    <a:pt x="668" y="3763"/>
                  </a:lnTo>
                  <a:cubicBezTo>
                    <a:pt x="477" y="3763"/>
                    <a:pt x="310" y="3596"/>
                    <a:pt x="310" y="340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8" y="322"/>
                  </a:cubicBezTo>
                  <a:lnTo>
                    <a:pt x="1513" y="322"/>
                  </a:lnTo>
                  <a:cubicBezTo>
                    <a:pt x="1608" y="322"/>
                    <a:pt x="1680" y="250"/>
                    <a:pt x="1680" y="167"/>
                  </a:cubicBezTo>
                  <a:cubicBezTo>
                    <a:pt x="1680" y="72"/>
                    <a:pt x="1608" y="0"/>
                    <a:pt x="1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14907;p78">
              <a:extLst>
                <a:ext uri="{FF2B5EF4-FFF2-40B4-BE49-F238E27FC236}">
                  <a16:creationId xmlns:a16="http://schemas.microsoft.com/office/drawing/2014/main" id="{90A60EDD-E5B8-7AB0-F432-D2B478D279BA}"/>
                </a:ext>
              </a:extLst>
            </p:cNvPr>
            <p:cNvSpPr/>
            <p:nvPr/>
          </p:nvSpPr>
          <p:spPr>
            <a:xfrm>
              <a:off x="3002379" y="2902523"/>
              <a:ext cx="32244" cy="96668"/>
            </a:xfrm>
            <a:custGeom>
              <a:avLst/>
              <a:gdLst/>
              <a:ahLst/>
              <a:cxnLst/>
              <a:rect l="l" t="t" r="r" b="b"/>
              <a:pathLst>
                <a:path w="1013" h="3037" extrusionOk="0">
                  <a:moveTo>
                    <a:pt x="691" y="310"/>
                  </a:moveTo>
                  <a:lnTo>
                    <a:pt x="536" y="2727"/>
                  </a:lnTo>
                  <a:lnTo>
                    <a:pt x="500" y="2727"/>
                  </a:lnTo>
                  <a:lnTo>
                    <a:pt x="345" y="310"/>
                  </a:lnTo>
                  <a:close/>
                  <a:moveTo>
                    <a:pt x="167" y="0"/>
                  </a:moveTo>
                  <a:cubicBezTo>
                    <a:pt x="119" y="0"/>
                    <a:pt x="84" y="12"/>
                    <a:pt x="48" y="48"/>
                  </a:cubicBezTo>
                  <a:cubicBezTo>
                    <a:pt x="24" y="72"/>
                    <a:pt x="0" y="119"/>
                    <a:pt x="0" y="167"/>
                  </a:cubicBezTo>
                  <a:lnTo>
                    <a:pt x="167" y="2881"/>
                  </a:lnTo>
                  <a:cubicBezTo>
                    <a:pt x="167" y="2977"/>
                    <a:pt x="238" y="3036"/>
                    <a:pt x="334" y="3036"/>
                  </a:cubicBezTo>
                  <a:lnTo>
                    <a:pt x="679" y="3036"/>
                  </a:lnTo>
                  <a:cubicBezTo>
                    <a:pt x="762" y="3036"/>
                    <a:pt x="822" y="2977"/>
                    <a:pt x="834" y="2881"/>
                  </a:cubicBezTo>
                  <a:lnTo>
                    <a:pt x="1000" y="167"/>
                  </a:lnTo>
                  <a:cubicBezTo>
                    <a:pt x="1012" y="119"/>
                    <a:pt x="1000" y="72"/>
                    <a:pt x="977" y="48"/>
                  </a:cubicBezTo>
                  <a:cubicBezTo>
                    <a:pt x="941" y="12"/>
                    <a:pt x="893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14908;p78">
              <a:extLst>
                <a:ext uri="{FF2B5EF4-FFF2-40B4-BE49-F238E27FC236}">
                  <a16:creationId xmlns:a16="http://schemas.microsoft.com/office/drawing/2014/main" id="{7ACD3877-F9B1-D200-936D-0D8D78EB03AA}"/>
                </a:ext>
              </a:extLst>
            </p:cNvPr>
            <p:cNvSpPr/>
            <p:nvPr/>
          </p:nvSpPr>
          <p:spPr>
            <a:xfrm>
              <a:off x="3003143" y="3005206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22"/>
                  </a:moveTo>
                  <a:cubicBezTo>
                    <a:pt x="607" y="322"/>
                    <a:pt x="679" y="406"/>
                    <a:pt x="679" y="513"/>
                  </a:cubicBezTo>
                  <a:cubicBezTo>
                    <a:pt x="679" y="608"/>
                    <a:pt x="595" y="691"/>
                    <a:pt x="500" y="691"/>
                  </a:cubicBezTo>
                  <a:cubicBezTo>
                    <a:pt x="393" y="691"/>
                    <a:pt x="321" y="608"/>
                    <a:pt x="321" y="513"/>
                  </a:cubicBezTo>
                  <a:cubicBezTo>
                    <a:pt x="321" y="406"/>
                    <a:pt x="393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4" y="1"/>
                    <a:pt x="0" y="227"/>
                    <a:pt x="0" y="513"/>
                  </a:cubicBezTo>
                  <a:cubicBezTo>
                    <a:pt x="0" y="787"/>
                    <a:pt x="214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988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2" name="Google Shape;14909;p78">
            <a:extLst>
              <a:ext uri="{FF2B5EF4-FFF2-40B4-BE49-F238E27FC236}">
                <a16:creationId xmlns:a16="http://schemas.microsoft.com/office/drawing/2014/main" id="{8DE55BC9-5B89-C4AC-2790-ED0506D29267}"/>
              </a:ext>
            </a:extLst>
          </p:cNvPr>
          <p:cNvGrpSpPr/>
          <p:nvPr/>
        </p:nvGrpSpPr>
        <p:grpSpPr>
          <a:xfrm>
            <a:off x="821862" y="3822962"/>
            <a:ext cx="501868" cy="471994"/>
            <a:chOff x="849016" y="2903255"/>
            <a:chExt cx="356655" cy="335425"/>
          </a:xfrm>
          <a:solidFill>
            <a:srgbClr val="EEF1F8"/>
          </a:solidFill>
        </p:grpSpPr>
        <p:sp>
          <p:nvSpPr>
            <p:cNvPr id="543" name="Google Shape;14910;p78">
              <a:extLst>
                <a:ext uri="{FF2B5EF4-FFF2-40B4-BE49-F238E27FC236}">
                  <a16:creationId xmlns:a16="http://schemas.microsoft.com/office/drawing/2014/main" id="{02C962C4-776C-263F-613D-1AB16E3F6952}"/>
                </a:ext>
              </a:extLst>
            </p:cNvPr>
            <p:cNvSpPr/>
            <p:nvPr/>
          </p:nvSpPr>
          <p:spPr>
            <a:xfrm>
              <a:off x="849016" y="2903255"/>
              <a:ext cx="356655" cy="335425"/>
            </a:xfrm>
            <a:custGeom>
              <a:avLst/>
              <a:gdLst/>
              <a:ahLst/>
              <a:cxnLst/>
              <a:rect l="l" t="t" r="r" b="b"/>
              <a:pathLst>
                <a:path w="11205" h="10538" extrusionOk="0">
                  <a:moveTo>
                    <a:pt x="9835" y="3192"/>
                  </a:moveTo>
                  <a:lnTo>
                    <a:pt x="9835" y="3680"/>
                  </a:lnTo>
                  <a:lnTo>
                    <a:pt x="2692" y="3680"/>
                  </a:lnTo>
                  <a:cubicBezTo>
                    <a:pt x="2608" y="3680"/>
                    <a:pt x="2525" y="3751"/>
                    <a:pt x="2525" y="3847"/>
                  </a:cubicBezTo>
                  <a:cubicBezTo>
                    <a:pt x="2525" y="3930"/>
                    <a:pt x="2608" y="4013"/>
                    <a:pt x="2692" y="4013"/>
                  </a:cubicBezTo>
                  <a:lnTo>
                    <a:pt x="10824" y="4013"/>
                  </a:lnTo>
                  <a:cubicBezTo>
                    <a:pt x="10847" y="4013"/>
                    <a:pt x="10883" y="4037"/>
                    <a:pt x="10883" y="4073"/>
                  </a:cubicBezTo>
                  <a:lnTo>
                    <a:pt x="10883" y="6478"/>
                  </a:lnTo>
                  <a:cubicBezTo>
                    <a:pt x="10883" y="6514"/>
                    <a:pt x="10847" y="6537"/>
                    <a:pt x="10824" y="6537"/>
                  </a:cubicBezTo>
                  <a:lnTo>
                    <a:pt x="382" y="6537"/>
                  </a:lnTo>
                  <a:cubicBezTo>
                    <a:pt x="358" y="6537"/>
                    <a:pt x="322" y="6502"/>
                    <a:pt x="322" y="6478"/>
                  </a:cubicBezTo>
                  <a:lnTo>
                    <a:pt x="322" y="4073"/>
                  </a:lnTo>
                  <a:cubicBezTo>
                    <a:pt x="322" y="4037"/>
                    <a:pt x="358" y="4013"/>
                    <a:pt x="382" y="4013"/>
                  </a:cubicBezTo>
                  <a:lnTo>
                    <a:pt x="2025" y="4013"/>
                  </a:lnTo>
                  <a:cubicBezTo>
                    <a:pt x="2108" y="4013"/>
                    <a:pt x="2192" y="3930"/>
                    <a:pt x="2192" y="3847"/>
                  </a:cubicBezTo>
                  <a:cubicBezTo>
                    <a:pt x="2192" y="3751"/>
                    <a:pt x="2108" y="3680"/>
                    <a:pt x="2025" y="3680"/>
                  </a:cubicBezTo>
                  <a:lnTo>
                    <a:pt x="1394" y="3680"/>
                  </a:lnTo>
                  <a:lnTo>
                    <a:pt x="1394" y="3192"/>
                  </a:lnTo>
                  <a:close/>
                  <a:moveTo>
                    <a:pt x="9824" y="6871"/>
                  </a:moveTo>
                  <a:lnTo>
                    <a:pt x="9824" y="7359"/>
                  </a:lnTo>
                  <a:lnTo>
                    <a:pt x="1382" y="7359"/>
                  </a:lnTo>
                  <a:lnTo>
                    <a:pt x="1382" y="6871"/>
                  </a:lnTo>
                  <a:close/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lnTo>
                    <a:pt x="1" y="2799"/>
                  </a:lnTo>
                  <a:cubicBezTo>
                    <a:pt x="1" y="3013"/>
                    <a:pt x="179" y="3192"/>
                    <a:pt x="382" y="3192"/>
                  </a:cubicBezTo>
                  <a:lnTo>
                    <a:pt x="1061" y="3192"/>
                  </a:lnTo>
                  <a:lnTo>
                    <a:pt x="1061" y="3680"/>
                  </a:lnTo>
                  <a:lnTo>
                    <a:pt x="382" y="3680"/>
                  </a:lnTo>
                  <a:cubicBezTo>
                    <a:pt x="179" y="3680"/>
                    <a:pt x="1" y="3859"/>
                    <a:pt x="1" y="4073"/>
                  </a:cubicBezTo>
                  <a:lnTo>
                    <a:pt x="1" y="6478"/>
                  </a:lnTo>
                  <a:cubicBezTo>
                    <a:pt x="1" y="6692"/>
                    <a:pt x="179" y="6871"/>
                    <a:pt x="382" y="6871"/>
                  </a:cubicBezTo>
                  <a:lnTo>
                    <a:pt x="1061" y="6871"/>
                  </a:lnTo>
                  <a:lnTo>
                    <a:pt x="1061" y="7359"/>
                  </a:lnTo>
                  <a:lnTo>
                    <a:pt x="382" y="7359"/>
                  </a:lnTo>
                  <a:cubicBezTo>
                    <a:pt x="179" y="7359"/>
                    <a:pt x="1" y="7538"/>
                    <a:pt x="1" y="7740"/>
                  </a:cubicBezTo>
                  <a:lnTo>
                    <a:pt x="1" y="10157"/>
                  </a:lnTo>
                  <a:cubicBezTo>
                    <a:pt x="1" y="10359"/>
                    <a:pt x="179" y="10538"/>
                    <a:pt x="382" y="10538"/>
                  </a:cubicBezTo>
                  <a:lnTo>
                    <a:pt x="5002" y="10538"/>
                  </a:lnTo>
                  <a:cubicBezTo>
                    <a:pt x="5085" y="10538"/>
                    <a:pt x="5168" y="10466"/>
                    <a:pt x="5168" y="10383"/>
                  </a:cubicBezTo>
                  <a:cubicBezTo>
                    <a:pt x="5168" y="10288"/>
                    <a:pt x="5085" y="10216"/>
                    <a:pt x="5002" y="10216"/>
                  </a:cubicBezTo>
                  <a:lnTo>
                    <a:pt x="382" y="10216"/>
                  </a:lnTo>
                  <a:cubicBezTo>
                    <a:pt x="358" y="10216"/>
                    <a:pt x="322" y="10181"/>
                    <a:pt x="322" y="10157"/>
                  </a:cubicBezTo>
                  <a:lnTo>
                    <a:pt x="322" y="7740"/>
                  </a:lnTo>
                  <a:cubicBezTo>
                    <a:pt x="322" y="7716"/>
                    <a:pt x="358" y="7680"/>
                    <a:pt x="382" y="7680"/>
                  </a:cubicBezTo>
                  <a:lnTo>
                    <a:pt x="10824" y="7680"/>
                  </a:lnTo>
                  <a:cubicBezTo>
                    <a:pt x="10847" y="7680"/>
                    <a:pt x="10883" y="7716"/>
                    <a:pt x="10883" y="7740"/>
                  </a:cubicBezTo>
                  <a:lnTo>
                    <a:pt x="10883" y="10157"/>
                  </a:lnTo>
                  <a:cubicBezTo>
                    <a:pt x="10883" y="10181"/>
                    <a:pt x="10847" y="10216"/>
                    <a:pt x="10824" y="10216"/>
                  </a:cubicBezTo>
                  <a:lnTo>
                    <a:pt x="5716" y="10216"/>
                  </a:lnTo>
                  <a:cubicBezTo>
                    <a:pt x="5621" y="10216"/>
                    <a:pt x="5549" y="10288"/>
                    <a:pt x="5549" y="10383"/>
                  </a:cubicBezTo>
                  <a:cubicBezTo>
                    <a:pt x="5549" y="10466"/>
                    <a:pt x="5621" y="10538"/>
                    <a:pt x="5716" y="10538"/>
                  </a:cubicBezTo>
                  <a:lnTo>
                    <a:pt x="10824" y="10538"/>
                  </a:lnTo>
                  <a:cubicBezTo>
                    <a:pt x="11026" y="10538"/>
                    <a:pt x="11205" y="10359"/>
                    <a:pt x="11205" y="10157"/>
                  </a:cubicBezTo>
                  <a:lnTo>
                    <a:pt x="11205" y="7740"/>
                  </a:lnTo>
                  <a:cubicBezTo>
                    <a:pt x="11205" y="7538"/>
                    <a:pt x="11026" y="7359"/>
                    <a:pt x="10824" y="7359"/>
                  </a:cubicBezTo>
                  <a:lnTo>
                    <a:pt x="10145" y="7359"/>
                  </a:lnTo>
                  <a:lnTo>
                    <a:pt x="10145" y="6871"/>
                  </a:lnTo>
                  <a:lnTo>
                    <a:pt x="10824" y="6871"/>
                  </a:lnTo>
                  <a:cubicBezTo>
                    <a:pt x="11026" y="6871"/>
                    <a:pt x="11205" y="6692"/>
                    <a:pt x="11205" y="6478"/>
                  </a:cubicBezTo>
                  <a:lnTo>
                    <a:pt x="11205" y="4073"/>
                  </a:lnTo>
                  <a:cubicBezTo>
                    <a:pt x="11205" y="3859"/>
                    <a:pt x="11026" y="3680"/>
                    <a:pt x="10824" y="3680"/>
                  </a:cubicBezTo>
                  <a:lnTo>
                    <a:pt x="10145" y="3680"/>
                  </a:lnTo>
                  <a:lnTo>
                    <a:pt x="10145" y="3192"/>
                  </a:lnTo>
                  <a:lnTo>
                    <a:pt x="10824" y="3192"/>
                  </a:lnTo>
                  <a:cubicBezTo>
                    <a:pt x="11026" y="3192"/>
                    <a:pt x="11205" y="3013"/>
                    <a:pt x="11205" y="2799"/>
                  </a:cubicBezTo>
                  <a:lnTo>
                    <a:pt x="11205" y="394"/>
                  </a:lnTo>
                  <a:cubicBezTo>
                    <a:pt x="11205" y="180"/>
                    <a:pt x="11026" y="1"/>
                    <a:pt x="10824" y="1"/>
                  </a:cubicBezTo>
                  <a:lnTo>
                    <a:pt x="9716" y="1"/>
                  </a:lnTo>
                  <a:cubicBezTo>
                    <a:pt x="9633" y="1"/>
                    <a:pt x="9550" y="72"/>
                    <a:pt x="9550" y="168"/>
                  </a:cubicBezTo>
                  <a:cubicBezTo>
                    <a:pt x="9550" y="251"/>
                    <a:pt x="9633" y="334"/>
                    <a:pt x="9716" y="334"/>
                  </a:cubicBezTo>
                  <a:lnTo>
                    <a:pt x="10824" y="334"/>
                  </a:lnTo>
                  <a:cubicBezTo>
                    <a:pt x="10847" y="334"/>
                    <a:pt x="10883" y="358"/>
                    <a:pt x="10883" y="394"/>
                  </a:cubicBezTo>
                  <a:lnTo>
                    <a:pt x="10883" y="2799"/>
                  </a:lnTo>
                  <a:cubicBezTo>
                    <a:pt x="10883" y="2835"/>
                    <a:pt x="10847" y="2858"/>
                    <a:pt x="10824" y="2858"/>
                  </a:cubicBezTo>
                  <a:lnTo>
                    <a:pt x="382" y="2858"/>
                  </a:lnTo>
                  <a:cubicBezTo>
                    <a:pt x="358" y="2858"/>
                    <a:pt x="322" y="2835"/>
                    <a:pt x="322" y="2799"/>
                  </a:cubicBezTo>
                  <a:lnTo>
                    <a:pt x="322" y="394"/>
                  </a:lnTo>
                  <a:cubicBezTo>
                    <a:pt x="322" y="358"/>
                    <a:pt x="358" y="334"/>
                    <a:pt x="382" y="334"/>
                  </a:cubicBezTo>
                  <a:lnTo>
                    <a:pt x="9062" y="334"/>
                  </a:lnTo>
                  <a:cubicBezTo>
                    <a:pt x="9157" y="334"/>
                    <a:pt x="9228" y="251"/>
                    <a:pt x="9228" y="168"/>
                  </a:cubicBezTo>
                  <a:cubicBezTo>
                    <a:pt x="9228" y="72"/>
                    <a:pt x="9157" y="1"/>
                    <a:pt x="9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14911;p78">
              <a:extLst>
                <a:ext uri="{FF2B5EF4-FFF2-40B4-BE49-F238E27FC236}">
                  <a16:creationId xmlns:a16="http://schemas.microsoft.com/office/drawing/2014/main" id="{A20DF052-32E3-C3D0-EDE0-10C7712D9159}"/>
                </a:ext>
              </a:extLst>
            </p:cNvPr>
            <p:cNvSpPr/>
            <p:nvPr/>
          </p:nvSpPr>
          <p:spPr>
            <a:xfrm>
              <a:off x="1137046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70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14912;p78">
              <a:extLst>
                <a:ext uri="{FF2B5EF4-FFF2-40B4-BE49-F238E27FC236}">
                  <a16:creationId xmlns:a16="http://schemas.microsoft.com/office/drawing/2014/main" id="{FF99F282-D7BE-569B-C2E2-8846B225F29B}"/>
                </a:ext>
              </a:extLst>
            </p:cNvPr>
            <p:cNvSpPr/>
            <p:nvPr/>
          </p:nvSpPr>
          <p:spPr>
            <a:xfrm>
              <a:off x="1080579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70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14913;p78">
              <a:extLst>
                <a:ext uri="{FF2B5EF4-FFF2-40B4-BE49-F238E27FC236}">
                  <a16:creationId xmlns:a16="http://schemas.microsoft.com/office/drawing/2014/main" id="{D2DA3541-CCAD-18D5-D176-E9720A957F9A}"/>
                </a:ext>
              </a:extLst>
            </p:cNvPr>
            <p:cNvSpPr/>
            <p:nvPr/>
          </p:nvSpPr>
          <p:spPr>
            <a:xfrm>
              <a:off x="879350" y="2949122"/>
              <a:ext cx="187988" cy="10631"/>
            </a:xfrm>
            <a:custGeom>
              <a:avLst/>
              <a:gdLst/>
              <a:ahLst/>
              <a:cxnLst/>
              <a:rect l="l" t="t" r="r" b="b"/>
              <a:pathLst>
                <a:path w="5906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739" y="334"/>
                  </a:lnTo>
                  <a:cubicBezTo>
                    <a:pt x="5834" y="334"/>
                    <a:pt x="5906" y="263"/>
                    <a:pt x="5906" y="167"/>
                  </a:cubicBezTo>
                  <a:cubicBezTo>
                    <a:pt x="5906" y="84"/>
                    <a:pt x="5834" y="1"/>
                    <a:pt x="5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14914;p78">
              <a:extLst>
                <a:ext uri="{FF2B5EF4-FFF2-40B4-BE49-F238E27FC236}">
                  <a16:creationId xmlns:a16="http://schemas.microsoft.com/office/drawing/2014/main" id="{0911527F-12F5-8AA8-C62D-926FEB1C2C8F}"/>
                </a:ext>
              </a:extLst>
            </p:cNvPr>
            <p:cNvSpPr/>
            <p:nvPr/>
          </p:nvSpPr>
          <p:spPr>
            <a:xfrm>
              <a:off x="1137046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82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14915;p78">
              <a:extLst>
                <a:ext uri="{FF2B5EF4-FFF2-40B4-BE49-F238E27FC236}">
                  <a16:creationId xmlns:a16="http://schemas.microsoft.com/office/drawing/2014/main" id="{D9D1359D-602F-04CA-60C8-98C03E90B04E}"/>
                </a:ext>
              </a:extLst>
            </p:cNvPr>
            <p:cNvSpPr/>
            <p:nvPr/>
          </p:nvSpPr>
          <p:spPr>
            <a:xfrm>
              <a:off x="1080579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82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14916;p78">
              <a:extLst>
                <a:ext uri="{FF2B5EF4-FFF2-40B4-BE49-F238E27FC236}">
                  <a16:creationId xmlns:a16="http://schemas.microsoft.com/office/drawing/2014/main" id="{CAC1C685-D98D-423A-0ADC-B09CA102CD2D}"/>
                </a:ext>
              </a:extLst>
            </p:cNvPr>
            <p:cNvSpPr/>
            <p:nvPr/>
          </p:nvSpPr>
          <p:spPr>
            <a:xfrm>
              <a:off x="879350" y="3066988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72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14917;p78">
              <a:extLst>
                <a:ext uri="{FF2B5EF4-FFF2-40B4-BE49-F238E27FC236}">
                  <a16:creationId xmlns:a16="http://schemas.microsoft.com/office/drawing/2014/main" id="{63BF0F5A-B089-1D30-0E85-5DF2358782EA}"/>
                </a:ext>
              </a:extLst>
            </p:cNvPr>
            <p:cNvSpPr/>
            <p:nvPr/>
          </p:nvSpPr>
          <p:spPr>
            <a:xfrm>
              <a:off x="1137046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10"/>
                  </a:moveTo>
                  <a:cubicBezTo>
                    <a:pt x="882" y="310"/>
                    <a:pt x="1036" y="477"/>
                    <a:pt x="1036" y="667"/>
                  </a:cubicBezTo>
                  <a:cubicBezTo>
                    <a:pt x="1036" y="870"/>
                    <a:pt x="882" y="1024"/>
                    <a:pt x="679" y="1024"/>
                  </a:cubicBezTo>
                  <a:cubicBezTo>
                    <a:pt x="489" y="1024"/>
                    <a:pt x="322" y="858"/>
                    <a:pt x="322" y="667"/>
                  </a:cubicBezTo>
                  <a:cubicBezTo>
                    <a:pt x="322" y="477"/>
                    <a:pt x="489" y="310"/>
                    <a:pt x="679" y="310"/>
                  </a:cubicBezTo>
                  <a:close/>
                  <a:moveTo>
                    <a:pt x="679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14918;p78">
              <a:extLst>
                <a:ext uri="{FF2B5EF4-FFF2-40B4-BE49-F238E27FC236}">
                  <a16:creationId xmlns:a16="http://schemas.microsoft.com/office/drawing/2014/main" id="{5D3516D2-19C8-5516-0633-AFE1959067F0}"/>
                </a:ext>
              </a:extLst>
            </p:cNvPr>
            <p:cNvSpPr/>
            <p:nvPr/>
          </p:nvSpPr>
          <p:spPr>
            <a:xfrm>
              <a:off x="1080579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10"/>
                  </a:moveTo>
                  <a:cubicBezTo>
                    <a:pt x="882" y="310"/>
                    <a:pt x="1048" y="477"/>
                    <a:pt x="1048" y="667"/>
                  </a:cubicBezTo>
                  <a:cubicBezTo>
                    <a:pt x="1048" y="870"/>
                    <a:pt x="882" y="1024"/>
                    <a:pt x="691" y="1024"/>
                  </a:cubicBezTo>
                  <a:cubicBezTo>
                    <a:pt x="489" y="1024"/>
                    <a:pt x="334" y="858"/>
                    <a:pt x="334" y="667"/>
                  </a:cubicBezTo>
                  <a:cubicBezTo>
                    <a:pt x="334" y="477"/>
                    <a:pt x="489" y="310"/>
                    <a:pt x="691" y="310"/>
                  </a:cubicBezTo>
                  <a:close/>
                  <a:moveTo>
                    <a:pt x="691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14919;p78">
              <a:extLst>
                <a:ext uri="{FF2B5EF4-FFF2-40B4-BE49-F238E27FC236}">
                  <a16:creationId xmlns:a16="http://schemas.microsoft.com/office/drawing/2014/main" id="{E49E0D57-1CC5-E2F4-9A8A-9984CD6F0BD9}"/>
                </a:ext>
              </a:extLst>
            </p:cNvPr>
            <p:cNvSpPr/>
            <p:nvPr/>
          </p:nvSpPr>
          <p:spPr>
            <a:xfrm>
              <a:off x="879350" y="3184473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48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14920;p78">
              <a:extLst>
                <a:ext uri="{FF2B5EF4-FFF2-40B4-BE49-F238E27FC236}">
                  <a16:creationId xmlns:a16="http://schemas.microsoft.com/office/drawing/2014/main" id="{BFE526BE-88A8-DF0C-EB65-DE5FFCF15983}"/>
                </a:ext>
              </a:extLst>
            </p:cNvPr>
            <p:cNvSpPr/>
            <p:nvPr/>
          </p:nvSpPr>
          <p:spPr>
            <a:xfrm>
              <a:off x="879350" y="3083285"/>
              <a:ext cx="25432" cy="10631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643" y="334"/>
                  </a:lnTo>
                  <a:cubicBezTo>
                    <a:pt x="727" y="334"/>
                    <a:pt x="798" y="262"/>
                    <a:pt x="798" y="167"/>
                  </a:cubicBezTo>
                  <a:cubicBezTo>
                    <a:pt x="798" y="84"/>
                    <a:pt x="727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4" name="Google Shape;14921;p78">
            <a:extLst>
              <a:ext uri="{FF2B5EF4-FFF2-40B4-BE49-F238E27FC236}">
                <a16:creationId xmlns:a16="http://schemas.microsoft.com/office/drawing/2014/main" id="{C1001821-E5BA-DD07-6853-867310F817AB}"/>
              </a:ext>
            </a:extLst>
          </p:cNvPr>
          <p:cNvGrpSpPr/>
          <p:nvPr/>
        </p:nvGrpSpPr>
        <p:grpSpPr>
          <a:xfrm>
            <a:off x="5552591" y="3856060"/>
            <a:ext cx="394104" cy="387698"/>
            <a:chOff x="4210933" y="2926777"/>
            <a:chExt cx="280072" cy="275520"/>
          </a:xfrm>
          <a:solidFill>
            <a:srgbClr val="EEF1F8"/>
          </a:solidFill>
        </p:grpSpPr>
        <p:sp>
          <p:nvSpPr>
            <p:cNvPr id="555" name="Google Shape;14922;p78">
              <a:extLst>
                <a:ext uri="{FF2B5EF4-FFF2-40B4-BE49-F238E27FC236}">
                  <a16:creationId xmlns:a16="http://schemas.microsoft.com/office/drawing/2014/main" id="{790325D2-1D53-26BC-E60E-DB1DB6E2A505}"/>
                </a:ext>
              </a:extLst>
            </p:cNvPr>
            <p:cNvSpPr/>
            <p:nvPr/>
          </p:nvSpPr>
          <p:spPr>
            <a:xfrm>
              <a:off x="4490623" y="2970352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14923;p78">
              <a:extLst>
                <a:ext uri="{FF2B5EF4-FFF2-40B4-BE49-F238E27FC236}">
                  <a16:creationId xmlns:a16="http://schemas.microsoft.com/office/drawing/2014/main" id="{791A1E8A-C7F1-BDF2-654E-F5501EAA3CE9}"/>
                </a:ext>
              </a:extLst>
            </p:cNvPr>
            <p:cNvSpPr/>
            <p:nvPr/>
          </p:nvSpPr>
          <p:spPr>
            <a:xfrm>
              <a:off x="4489859" y="2969589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14924;p78">
              <a:extLst>
                <a:ext uri="{FF2B5EF4-FFF2-40B4-BE49-F238E27FC236}">
                  <a16:creationId xmlns:a16="http://schemas.microsoft.com/office/drawing/2014/main" id="{D8D2F151-A236-DF10-E7C1-EB57A7415FC5}"/>
                </a:ext>
              </a:extLst>
            </p:cNvPr>
            <p:cNvSpPr/>
            <p:nvPr/>
          </p:nvSpPr>
          <p:spPr>
            <a:xfrm>
              <a:off x="4210933" y="2944952"/>
              <a:ext cx="280072" cy="257346"/>
            </a:xfrm>
            <a:custGeom>
              <a:avLst/>
              <a:gdLst/>
              <a:ahLst/>
              <a:cxnLst/>
              <a:rect l="l" t="t" r="r" b="b"/>
              <a:pathLst>
                <a:path w="8799" h="8085" extrusionOk="0">
                  <a:moveTo>
                    <a:pt x="7549" y="620"/>
                  </a:moveTo>
                  <a:lnTo>
                    <a:pt x="6596" y="6382"/>
                  </a:lnTo>
                  <a:lnTo>
                    <a:pt x="6596" y="620"/>
                  </a:lnTo>
                  <a:close/>
                  <a:moveTo>
                    <a:pt x="4965" y="1"/>
                  </a:moveTo>
                  <a:cubicBezTo>
                    <a:pt x="4894" y="1"/>
                    <a:pt x="4834" y="60"/>
                    <a:pt x="4834" y="143"/>
                  </a:cubicBezTo>
                  <a:cubicBezTo>
                    <a:pt x="4834" y="215"/>
                    <a:pt x="4894" y="274"/>
                    <a:pt x="4965" y="274"/>
                  </a:cubicBezTo>
                  <a:lnTo>
                    <a:pt x="6322" y="274"/>
                  </a:lnTo>
                  <a:lnTo>
                    <a:pt x="6322" y="7835"/>
                  </a:lnTo>
                  <a:lnTo>
                    <a:pt x="262" y="7835"/>
                  </a:lnTo>
                  <a:lnTo>
                    <a:pt x="262" y="7192"/>
                  </a:lnTo>
                  <a:cubicBezTo>
                    <a:pt x="262" y="7121"/>
                    <a:pt x="203" y="7061"/>
                    <a:pt x="131" y="7061"/>
                  </a:cubicBezTo>
                  <a:cubicBezTo>
                    <a:pt x="60" y="7061"/>
                    <a:pt x="0" y="7121"/>
                    <a:pt x="0" y="7192"/>
                  </a:cubicBezTo>
                  <a:lnTo>
                    <a:pt x="0" y="7954"/>
                  </a:lnTo>
                  <a:cubicBezTo>
                    <a:pt x="0" y="8025"/>
                    <a:pt x="60" y="8085"/>
                    <a:pt x="131" y="8085"/>
                  </a:cubicBezTo>
                  <a:lnTo>
                    <a:pt x="6465" y="8085"/>
                  </a:lnTo>
                  <a:cubicBezTo>
                    <a:pt x="6525" y="8085"/>
                    <a:pt x="6561" y="8037"/>
                    <a:pt x="6584" y="8002"/>
                  </a:cubicBezTo>
                  <a:lnTo>
                    <a:pt x="7906" y="3715"/>
                  </a:lnTo>
                  <a:cubicBezTo>
                    <a:pt x="7918" y="3632"/>
                    <a:pt x="7882" y="3572"/>
                    <a:pt x="7811" y="3549"/>
                  </a:cubicBezTo>
                  <a:cubicBezTo>
                    <a:pt x="7799" y="3547"/>
                    <a:pt x="7788" y="3546"/>
                    <a:pt x="7777" y="3546"/>
                  </a:cubicBezTo>
                  <a:cubicBezTo>
                    <a:pt x="7721" y="3546"/>
                    <a:pt x="7674" y="3572"/>
                    <a:pt x="7644" y="3632"/>
                  </a:cubicBezTo>
                  <a:lnTo>
                    <a:pt x="6870" y="6132"/>
                  </a:lnTo>
                  <a:lnTo>
                    <a:pt x="7727" y="989"/>
                  </a:lnTo>
                  <a:lnTo>
                    <a:pt x="8466" y="989"/>
                  </a:lnTo>
                  <a:lnTo>
                    <a:pt x="7799" y="3144"/>
                  </a:lnTo>
                  <a:cubicBezTo>
                    <a:pt x="7787" y="3215"/>
                    <a:pt x="7811" y="3275"/>
                    <a:pt x="7882" y="3311"/>
                  </a:cubicBezTo>
                  <a:lnTo>
                    <a:pt x="7930" y="3311"/>
                  </a:lnTo>
                  <a:cubicBezTo>
                    <a:pt x="7989" y="3311"/>
                    <a:pt x="8037" y="3275"/>
                    <a:pt x="8049" y="3215"/>
                  </a:cubicBezTo>
                  <a:lnTo>
                    <a:pt x="8763" y="894"/>
                  </a:lnTo>
                  <a:cubicBezTo>
                    <a:pt x="8799" y="870"/>
                    <a:pt x="8799" y="822"/>
                    <a:pt x="8763" y="798"/>
                  </a:cubicBezTo>
                  <a:cubicBezTo>
                    <a:pt x="8739" y="763"/>
                    <a:pt x="8704" y="739"/>
                    <a:pt x="8668" y="739"/>
                  </a:cubicBezTo>
                  <a:lnTo>
                    <a:pt x="7787" y="739"/>
                  </a:lnTo>
                  <a:lnTo>
                    <a:pt x="7835" y="501"/>
                  </a:lnTo>
                  <a:cubicBezTo>
                    <a:pt x="7835" y="453"/>
                    <a:pt x="7835" y="417"/>
                    <a:pt x="7799" y="394"/>
                  </a:cubicBezTo>
                  <a:cubicBezTo>
                    <a:pt x="7763" y="358"/>
                    <a:pt x="7739" y="346"/>
                    <a:pt x="7692" y="346"/>
                  </a:cubicBezTo>
                  <a:lnTo>
                    <a:pt x="6596" y="346"/>
                  </a:lnTo>
                  <a:lnTo>
                    <a:pt x="6596" y="143"/>
                  </a:lnTo>
                  <a:cubicBezTo>
                    <a:pt x="6596" y="60"/>
                    <a:pt x="6537" y="1"/>
                    <a:pt x="6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14925;p78">
              <a:extLst>
                <a:ext uri="{FF2B5EF4-FFF2-40B4-BE49-F238E27FC236}">
                  <a16:creationId xmlns:a16="http://schemas.microsoft.com/office/drawing/2014/main" id="{C1BBB59C-5A51-29CC-4771-726D244F4614}"/>
                </a:ext>
              </a:extLst>
            </p:cNvPr>
            <p:cNvSpPr/>
            <p:nvPr/>
          </p:nvSpPr>
          <p:spPr>
            <a:xfrm>
              <a:off x="4212047" y="2926777"/>
              <a:ext cx="144826" cy="234619"/>
            </a:xfrm>
            <a:custGeom>
              <a:avLst/>
              <a:gdLst/>
              <a:ahLst/>
              <a:cxnLst/>
              <a:rect l="l" t="t" r="r" b="b"/>
              <a:pathLst>
                <a:path w="4550" h="7371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lnTo>
                    <a:pt x="1" y="7239"/>
                  </a:lnTo>
                  <a:cubicBezTo>
                    <a:pt x="1" y="7311"/>
                    <a:pt x="60" y="7370"/>
                    <a:pt x="132" y="7370"/>
                  </a:cubicBezTo>
                  <a:cubicBezTo>
                    <a:pt x="203" y="7370"/>
                    <a:pt x="263" y="7311"/>
                    <a:pt x="263" y="7239"/>
                  </a:cubicBezTo>
                  <a:lnTo>
                    <a:pt x="263" y="262"/>
                  </a:lnTo>
                  <a:lnTo>
                    <a:pt x="1763" y="262"/>
                  </a:lnTo>
                  <a:lnTo>
                    <a:pt x="2299" y="810"/>
                  </a:lnTo>
                  <a:cubicBezTo>
                    <a:pt x="2335" y="845"/>
                    <a:pt x="2358" y="857"/>
                    <a:pt x="2394" y="857"/>
                  </a:cubicBezTo>
                  <a:lnTo>
                    <a:pt x="4418" y="857"/>
                  </a:lnTo>
                  <a:cubicBezTo>
                    <a:pt x="4490" y="857"/>
                    <a:pt x="4549" y="798"/>
                    <a:pt x="4549" y="726"/>
                  </a:cubicBezTo>
                  <a:cubicBezTo>
                    <a:pt x="4537" y="655"/>
                    <a:pt x="4478" y="595"/>
                    <a:pt x="4418" y="595"/>
                  </a:cubicBezTo>
                  <a:lnTo>
                    <a:pt x="2454" y="595"/>
                  </a:lnTo>
                  <a:lnTo>
                    <a:pt x="1918" y="36"/>
                  </a:lnTo>
                  <a:cubicBezTo>
                    <a:pt x="1882" y="12"/>
                    <a:pt x="1858" y="0"/>
                    <a:pt x="1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14926;p78">
              <a:extLst>
                <a:ext uri="{FF2B5EF4-FFF2-40B4-BE49-F238E27FC236}">
                  <a16:creationId xmlns:a16="http://schemas.microsoft.com/office/drawing/2014/main" id="{BF165115-6600-4A31-6073-A9A393BF2CB5}"/>
                </a:ext>
              </a:extLst>
            </p:cNvPr>
            <p:cNvSpPr/>
            <p:nvPr/>
          </p:nvSpPr>
          <p:spPr>
            <a:xfrm>
              <a:off x="4246550" y="2996103"/>
              <a:ext cx="28074" cy="28106"/>
            </a:xfrm>
            <a:custGeom>
              <a:avLst/>
              <a:gdLst/>
              <a:ahLst/>
              <a:cxnLst/>
              <a:rect l="l" t="t" r="r" b="b"/>
              <a:pathLst>
                <a:path w="882" h="883" extrusionOk="0">
                  <a:moveTo>
                    <a:pt x="620" y="263"/>
                  </a:moveTo>
                  <a:lnTo>
                    <a:pt x="620" y="608"/>
                  </a:lnTo>
                  <a:lnTo>
                    <a:pt x="262" y="608"/>
                  </a:lnTo>
                  <a:lnTo>
                    <a:pt x="262" y="263"/>
                  </a:lnTo>
                  <a:close/>
                  <a:moveTo>
                    <a:pt x="131" y="1"/>
                  </a:moveTo>
                  <a:cubicBezTo>
                    <a:pt x="60" y="1"/>
                    <a:pt x="0" y="60"/>
                    <a:pt x="0" y="144"/>
                  </a:cubicBezTo>
                  <a:lnTo>
                    <a:pt x="0" y="751"/>
                  </a:lnTo>
                  <a:cubicBezTo>
                    <a:pt x="0" y="822"/>
                    <a:pt x="60" y="882"/>
                    <a:pt x="131" y="882"/>
                  </a:cubicBezTo>
                  <a:lnTo>
                    <a:pt x="739" y="882"/>
                  </a:lnTo>
                  <a:cubicBezTo>
                    <a:pt x="822" y="882"/>
                    <a:pt x="881" y="822"/>
                    <a:pt x="881" y="751"/>
                  </a:cubicBezTo>
                  <a:lnTo>
                    <a:pt x="881" y="144"/>
                  </a:lnTo>
                  <a:cubicBezTo>
                    <a:pt x="881" y="60"/>
                    <a:pt x="82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14927;p78">
              <a:extLst>
                <a:ext uri="{FF2B5EF4-FFF2-40B4-BE49-F238E27FC236}">
                  <a16:creationId xmlns:a16="http://schemas.microsoft.com/office/drawing/2014/main" id="{896B19CC-CA48-81C4-CAE6-557A51C29781}"/>
                </a:ext>
              </a:extLst>
            </p:cNvPr>
            <p:cNvSpPr/>
            <p:nvPr/>
          </p:nvSpPr>
          <p:spPr>
            <a:xfrm>
              <a:off x="4285956" y="3015456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4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4"/>
                    <a:pt x="3072" y="143"/>
                  </a:cubicBezTo>
                  <a:cubicBezTo>
                    <a:pt x="3072" y="72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14928;p78">
              <a:extLst>
                <a:ext uri="{FF2B5EF4-FFF2-40B4-BE49-F238E27FC236}">
                  <a16:creationId xmlns:a16="http://schemas.microsoft.com/office/drawing/2014/main" id="{832F4BE5-4A54-4391-7B23-7A3F8E835557}"/>
                </a:ext>
              </a:extLst>
            </p:cNvPr>
            <p:cNvSpPr/>
            <p:nvPr/>
          </p:nvSpPr>
          <p:spPr>
            <a:xfrm>
              <a:off x="4285956" y="3001800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14929;p78">
              <a:extLst>
                <a:ext uri="{FF2B5EF4-FFF2-40B4-BE49-F238E27FC236}">
                  <a16:creationId xmlns:a16="http://schemas.microsoft.com/office/drawing/2014/main" id="{16C674BF-3E5E-9FA7-890D-19834105E477}"/>
                </a:ext>
              </a:extLst>
            </p:cNvPr>
            <p:cNvSpPr/>
            <p:nvPr/>
          </p:nvSpPr>
          <p:spPr>
            <a:xfrm>
              <a:off x="4246550" y="3060177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74"/>
                  </a:moveTo>
                  <a:lnTo>
                    <a:pt x="620" y="631"/>
                  </a:lnTo>
                  <a:lnTo>
                    <a:pt x="262" y="631"/>
                  </a:lnTo>
                  <a:lnTo>
                    <a:pt x="262" y="274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50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50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14930;p78">
              <a:extLst>
                <a:ext uri="{FF2B5EF4-FFF2-40B4-BE49-F238E27FC236}">
                  <a16:creationId xmlns:a16="http://schemas.microsoft.com/office/drawing/2014/main" id="{81E1FF57-340E-CE58-0726-6B9E5E4AB5BE}"/>
                </a:ext>
              </a:extLst>
            </p:cNvPr>
            <p:cNvSpPr/>
            <p:nvPr/>
          </p:nvSpPr>
          <p:spPr>
            <a:xfrm>
              <a:off x="4285956" y="3080261"/>
              <a:ext cx="97814" cy="8371"/>
            </a:xfrm>
            <a:custGeom>
              <a:avLst/>
              <a:gdLst/>
              <a:ahLst/>
              <a:cxnLst/>
              <a:rect l="l" t="t" r="r" b="b"/>
              <a:pathLst>
                <a:path w="3073" h="263" extrusionOk="0">
                  <a:moveTo>
                    <a:pt x="132" y="0"/>
                  </a:moveTo>
                  <a:cubicBezTo>
                    <a:pt x="60" y="0"/>
                    <a:pt x="1" y="48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lnTo>
                    <a:pt x="2942" y="262"/>
                  </a:lnTo>
                  <a:cubicBezTo>
                    <a:pt x="3013" y="262"/>
                    <a:pt x="3072" y="203"/>
                    <a:pt x="3072" y="131"/>
                  </a:cubicBezTo>
                  <a:cubicBezTo>
                    <a:pt x="3072" y="48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14931;p78">
              <a:extLst>
                <a:ext uri="{FF2B5EF4-FFF2-40B4-BE49-F238E27FC236}">
                  <a16:creationId xmlns:a16="http://schemas.microsoft.com/office/drawing/2014/main" id="{2B4C1E57-E628-38B0-2E14-A56A810DB27A}"/>
                </a:ext>
              </a:extLst>
            </p:cNvPr>
            <p:cNvSpPr/>
            <p:nvPr/>
          </p:nvSpPr>
          <p:spPr>
            <a:xfrm>
              <a:off x="4285956" y="3066224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43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14932;p78">
              <a:extLst>
                <a:ext uri="{FF2B5EF4-FFF2-40B4-BE49-F238E27FC236}">
                  <a16:creationId xmlns:a16="http://schemas.microsoft.com/office/drawing/2014/main" id="{2257B60D-AD2B-7D56-58FC-D0E5347509FD}"/>
                </a:ext>
              </a:extLst>
            </p:cNvPr>
            <p:cNvSpPr/>
            <p:nvPr/>
          </p:nvSpPr>
          <p:spPr>
            <a:xfrm>
              <a:off x="4246550" y="3124601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50"/>
                  </a:moveTo>
                  <a:lnTo>
                    <a:pt x="620" y="607"/>
                  </a:lnTo>
                  <a:lnTo>
                    <a:pt x="262" y="607"/>
                  </a:lnTo>
                  <a:lnTo>
                    <a:pt x="262" y="250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38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38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14933;p78">
              <a:extLst>
                <a:ext uri="{FF2B5EF4-FFF2-40B4-BE49-F238E27FC236}">
                  <a16:creationId xmlns:a16="http://schemas.microsoft.com/office/drawing/2014/main" id="{546975C0-C418-B9C9-9895-FE9BFA554997}"/>
                </a:ext>
              </a:extLst>
            </p:cNvPr>
            <p:cNvSpPr/>
            <p:nvPr/>
          </p:nvSpPr>
          <p:spPr>
            <a:xfrm>
              <a:off x="4285956" y="3143921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5"/>
                    <a:pt x="3072" y="131"/>
                  </a:cubicBezTo>
                  <a:cubicBezTo>
                    <a:pt x="3072" y="60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14934;p78">
              <a:extLst>
                <a:ext uri="{FF2B5EF4-FFF2-40B4-BE49-F238E27FC236}">
                  <a16:creationId xmlns:a16="http://schemas.microsoft.com/office/drawing/2014/main" id="{7CFBCA1D-D26C-B8C8-A859-887900BDC184}"/>
                </a:ext>
              </a:extLst>
            </p:cNvPr>
            <p:cNvSpPr/>
            <p:nvPr/>
          </p:nvSpPr>
          <p:spPr>
            <a:xfrm>
              <a:off x="4285956" y="3130266"/>
              <a:ext cx="30366" cy="8371"/>
            </a:xfrm>
            <a:custGeom>
              <a:avLst/>
              <a:gdLst/>
              <a:ahLst/>
              <a:cxnLst/>
              <a:rect l="l" t="t" r="r" b="b"/>
              <a:pathLst>
                <a:path w="954" h="263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63"/>
                    <a:pt x="132" y="263"/>
                  </a:cubicBezTo>
                  <a:lnTo>
                    <a:pt x="810" y="263"/>
                  </a:lnTo>
                  <a:cubicBezTo>
                    <a:pt x="894" y="263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8" name="Google Shape;14935;p78">
            <a:extLst>
              <a:ext uri="{FF2B5EF4-FFF2-40B4-BE49-F238E27FC236}">
                <a16:creationId xmlns:a16="http://schemas.microsoft.com/office/drawing/2014/main" id="{B87A92D2-21B2-02D2-7C79-67CD0ADA8764}"/>
              </a:ext>
            </a:extLst>
          </p:cNvPr>
          <p:cNvGrpSpPr/>
          <p:nvPr/>
        </p:nvGrpSpPr>
        <p:grpSpPr>
          <a:xfrm>
            <a:off x="6194651" y="3840026"/>
            <a:ext cx="450673" cy="448030"/>
            <a:chOff x="4667216" y="2915382"/>
            <a:chExt cx="320273" cy="318395"/>
          </a:xfrm>
          <a:solidFill>
            <a:srgbClr val="EEF1F8"/>
          </a:solidFill>
        </p:grpSpPr>
        <p:sp>
          <p:nvSpPr>
            <p:cNvPr id="569" name="Google Shape;14936;p78">
              <a:extLst>
                <a:ext uri="{FF2B5EF4-FFF2-40B4-BE49-F238E27FC236}">
                  <a16:creationId xmlns:a16="http://schemas.microsoft.com/office/drawing/2014/main" id="{AFC33ADE-B2D6-CE1B-2771-1B0C346DD4B0}"/>
                </a:ext>
              </a:extLst>
            </p:cNvPr>
            <p:cNvSpPr/>
            <p:nvPr/>
          </p:nvSpPr>
          <p:spPr>
            <a:xfrm>
              <a:off x="4686154" y="2938140"/>
              <a:ext cx="166789" cy="163734"/>
            </a:xfrm>
            <a:custGeom>
              <a:avLst/>
              <a:gdLst/>
              <a:ahLst/>
              <a:cxnLst/>
              <a:rect l="l" t="t" r="r" b="b"/>
              <a:pathLst>
                <a:path w="5240" h="5144" extrusionOk="0">
                  <a:moveTo>
                    <a:pt x="2668" y="0"/>
                  </a:moveTo>
                  <a:cubicBezTo>
                    <a:pt x="2013" y="0"/>
                    <a:pt x="1358" y="250"/>
                    <a:pt x="858" y="750"/>
                  </a:cubicBezTo>
                  <a:cubicBezTo>
                    <a:pt x="620" y="989"/>
                    <a:pt x="429" y="1286"/>
                    <a:pt x="298" y="1608"/>
                  </a:cubicBezTo>
                  <a:cubicBezTo>
                    <a:pt x="263" y="1679"/>
                    <a:pt x="298" y="1762"/>
                    <a:pt x="370" y="1798"/>
                  </a:cubicBezTo>
                  <a:cubicBezTo>
                    <a:pt x="388" y="1804"/>
                    <a:pt x="407" y="1807"/>
                    <a:pt x="426" y="1807"/>
                  </a:cubicBezTo>
                  <a:cubicBezTo>
                    <a:pt x="484" y="1807"/>
                    <a:pt x="542" y="1780"/>
                    <a:pt x="560" y="1727"/>
                  </a:cubicBezTo>
                  <a:cubicBezTo>
                    <a:pt x="679" y="1441"/>
                    <a:pt x="846" y="1191"/>
                    <a:pt x="1060" y="977"/>
                  </a:cubicBezTo>
                  <a:cubicBezTo>
                    <a:pt x="1495" y="536"/>
                    <a:pt x="2075" y="316"/>
                    <a:pt x="2656" y="316"/>
                  </a:cubicBezTo>
                  <a:cubicBezTo>
                    <a:pt x="3236" y="316"/>
                    <a:pt x="3817" y="536"/>
                    <a:pt x="4251" y="977"/>
                  </a:cubicBezTo>
                  <a:cubicBezTo>
                    <a:pt x="4692" y="1405"/>
                    <a:pt x="4930" y="1977"/>
                    <a:pt x="4930" y="2584"/>
                  </a:cubicBezTo>
                  <a:cubicBezTo>
                    <a:pt x="4930" y="3191"/>
                    <a:pt x="4692" y="3763"/>
                    <a:pt x="4251" y="4191"/>
                  </a:cubicBezTo>
                  <a:cubicBezTo>
                    <a:pt x="3823" y="4620"/>
                    <a:pt x="3263" y="4858"/>
                    <a:pt x="2644" y="4858"/>
                  </a:cubicBezTo>
                  <a:cubicBezTo>
                    <a:pt x="2037" y="4858"/>
                    <a:pt x="1477" y="4620"/>
                    <a:pt x="1037" y="4191"/>
                  </a:cubicBezTo>
                  <a:cubicBezTo>
                    <a:pt x="536" y="3679"/>
                    <a:pt x="298" y="2989"/>
                    <a:pt x="405" y="2274"/>
                  </a:cubicBezTo>
                  <a:cubicBezTo>
                    <a:pt x="417" y="2191"/>
                    <a:pt x="358" y="2120"/>
                    <a:pt x="286" y="2108"/>
                  </a:cubicBezTo>
                  <a:cubicBezTo>
                    <a:pt x="279" y="2107"/>
                    <a:pt x="272" y="2106"/>
                    <a:pt x="265" y="2106"/>
                  </a:cubicBezTo>
                  <a:cubicBezTo>
                    <a:pt x="191" y="2106"/>
                    <a:pt x="131" y="2162"/>
                    <a:pt x="120" y="2227"/>
                  </a:cubicBezTo>
                  <a:cubicBezTo>
                    <a:pt x="1" y="3024"/>
                    <a:pt x="263" y="3822"/>
                    <a:pt x="846" y="4394"/>
                  </a:cubicBezTo>
                  <a:cubicBezTo>
                    <a:pt x="1334" y="4894"/>
                    <a:pt x="1977" y="5144"/>
                    <a:pt x="2668" y="5144"/>
                  </a:cubicBezTo>
                  <a:cubicBezTo>
                    <a:pt x="3346" y="5144"/>
                    <a:pt x="3989" y="4870"/>
                    <a:pt x="4477" y="4394"/>
                  </a:cubicBezTo>
                  <a:cubicBezTo>
                    <a:pt x="4966" y="3906"/>
                    <a:pt x="5228" y="3263"/>
                    <a:pt x="5228" y="2584"/>
                  </a:cubicBezTo>
                  <a:cubicBezTo>
                    <a:pt x="5239" y="1870"/>
                    <a:pt x="4966" y="1227"/>
                    <a:pt x="4477" y="750"/>
                  </a:cubicBezTo>
                  <a:cubicBezTo>
                    <a:pt x="3977" y="250"/>
                    <a:pt x="3323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14937;p78">
              <a:extLst>
                <a:ext uri="{FF2B5EF4-FFF2-40B4-BE49-F238E27FC236}">
                  <a16:creationId xmlns:a16="http://schemas.microsoft.com/office/drawing/2014/main" id="{334793C8-387D-17B5-2F5D-2235317EBC1A}"/>
                </a:ext>
              </a:extLst>
            </p:cNvPr>
            <p:cNvSpPr/>
            <p:nvPr/>
          </p:nvSpPr>
          <p:spPr>
            <a:xfrm>
              <a:off x="4667216" y="2915382"/>
              <a:ext cx="320273" cy="318395"/>
            </a:xfrm>
            <a:custGeom>
              <a:avLst/>
              <a:gdLst/>
              <a:ahLst/>
              <a:cxnLst/>
              <a:rect l="l" t="t" r="r" b="b"/>
              <a:pathLst>
                <a:path w="10062" h="10003" extrusionOk="0">
                  <a:moveTo>
                    <a:pt x="5668" y="5502"/>
                  </a:moveTo>
                  <a:lnTo>
                    <a:pt x="5977" y="5811"/>
                  </a:lnTo>
                  <a:lnTo>
                    <a:pt x="5799" y="5990"/>
                  </a:lnTo>
                  <a:lnTo>
                    <a:pt x="5489" y="5680"/>
                  </a:lnTo>
                  <a:lnTo>
                    <a:pt x="5584" y="5585"/>
                  </a:lnTo>
                  <a:lnTo>
                    <a:pt x="5668" y="5502"/>
                  </a:lnTo>
                  <a:close/>
                  <a:moveTo>
                    <a:pt x="8347" y="7597"/>
                  </a:moveTo>
                  <a:lnTo>
                    <a:pt x="8501" y="7752"/>
                  </a:lnTo>
                  <a:lnTo>
                    <a:pt x="7739" y="8502"/>
                  </a:lnTo>
                  <a:lnTo>
                    <a:pt x="7585" y="8359"/>
                  </a:lnTo>
                  <a:lnTo>
                    <a:pt x="8347" y="7597"/>
                  </a:lnTo>
                  <a:close/>
                  <a:moveTo>
                    <a:pt x="8704" y="7954"/>
                  </a:moveTo>
                  <a:lnTo>
                    <a:pt x="8894" y="8157"/>
                  </a:lnTo>
                  <a:lnTo>
                    <a:pt x="8132" y="8907"/>
                  </a:lnTo>
                  <a:lnTo>
                    <a:pt x="7989" y="8764"/>
                  </a:lnTo>
                  <a:lnTo>
                    <a:pt x="7942" y="8716"/>
                  </a:lnTo>
                  <a:lnTo>
                    <a:pt x="8704" y="7954"/>
                  </a:lnTo>
                  <a:close/>
                  <a:moveTo>
                    <a:pt x="9097" y="8359"/>
                  </a:moveTo>
                  <a:lnTo>
                    <a:pt x="9621" y="8895"/>
                  </a:lnTo>
                  <a:cubicBezTo>
                    <a:pt x="9728" y="8966"/>
                    <a:pt x="9728" y="9121"/>
                    <a:pt x="9644" y="9228"/>
                  </a:cubicBezTo>
                  <a:lnTo>
                    <a:pt x="9216" y="9657"/>
                  </a:lnTo>
                  <a:cubicBezTo>
                    <a:pt x="9168" y="9699"/>
                    <a:pt x="9109" y="9719"/>
                    <a:pt x="9048" y="9719"/>
                  </a:cubicBezTo>
                  <a:cubicBezTo>
                    <a:pt x="8987" y="9719"/>
                    <a:pt x="8924" y="9699"/>
                    <a:pt x="8871" y="9657"/>
                  </a:cubicBezTo>
                  <a:lnTo>
                    <a:pt x="8335" y="9121"/>
                  </a:lnTo>
                  <a:lnTo>
                    <a:pt x="9097" y="8359"/>
                  </a:lnTo>
                  <a:close/>
                  <a:moveTo>
                    <a:pt x="3282" y="1"/>
                  </a:moveTo>
                  <a:cubicBezTo>
                    <a:pt x="2441" y="1"/>
                    <a:pt x="1602" y="322"/>
                    <a:pt x="965" y="965"/>
                  </a:cubicBezTo>
                  <a:cubicBezTo>
                    <a:pt x="334" y="1584"/>
                    <a:pt x="0" y="2406"/>
                    <a:pt x="0" y="3287"/>
                  </a:cubicBezTo>
                  <a:cubicBezTo>
                    <a:pt x="0" y="4156"/>
                    <a:pt x="334" y="4978"/>
                    <a:pt x="965" y="5609"/>
                  </a:cubicBezTo>
                  <a:cubicBezTo>
                    <a:pt x="1608" y="6240"/>
                    <a:pt x="2441" y="6573"/>
                    <a:pt x="3286" y="6573"/>
                  </a:cubicBezTo>
                  <a:cubicBezTo>
                    <a:pt x="3989" y="6573"/>
                    <a:pt x="4703" y="6347"/>
                    <a:pt x="5275" y="5883"/>
                  </a:cubicBezTo>
                  <a:lnTo>
                    <a:pt x="5608" y="6216"/>
                  </a:lnTo>
                  <a:cubicBezTo>
                    <a:pt x="5477" y="6418"/>
                    <a:pt x="5501" y="6692"/>
                    <a:pt x="5680" y="6871"/>
                  </a:cubicBezTo>
                  <a:lnTo>
                    <a:pt x="6370" y="7561"/>
                  </a:lnTo>
                  <a:cubicBezTo>
                    <a:pt x="6400" y="7585"/>
                    <a:pt x="6436" y="7597"/>
                    <a:pt x="6471" y="7597"/>
                  </a:cubicBezTo>
                  <a:cubicBezTo>
                    <a:pt x="6507" y="7597"/>
                    <a:pt x="6543" y="7585"/>
                    <a:pt x="6573" y="7561"/>
                  </a:cubicBezTo>
                  <a:cubicBezTo>
                    <a:pt x="6632" y="7502"/>
                    <a:pt x="6632" y="7407"/>
                    <a:pt x="6573" y="7347"/>
                  </a:cubicBezTo>
                  <a:lnTo>
                    <a:pt x="5894" y="6668"/>
                  </a:lnTo>
                  <a:cubicBezTo>
                    <a:pt x="5799" y="6573"/>
                    <a:pt x="5799" y="6418"/>
                    <a:pt x="5894" y="6323"/>
                  </a:cubicBezTo>
                  <a:lnTo>
                    <a:pt x="6323" y="5895"/>
                  </a:lnTo>
                  <a:cubicBezTo>
                    <a:pt x="6370" y="5847"/>
                    <a:pt x="6430" y="5811"/>
                    <a:pt x="6489" y="5811"/>
                  </a:cubicBezTo>
                  <a:cubicBezTo>
                    <a:pt x="6549" y="5811"/>
                    <a:pt x="6608" y="5847"/>
                    <a:pt x="6644" y="5895"/>
                  </a:cubicBezTo>
                  <a:lnTo>
                    <a:pt x="8156" y="7395"/>
                  </a:lnTo>
                  <a:lnTo>
                    <a:pt x="7394" y="8157"/>
                  </a:lnTo>
                  <a:lnTo>
                    <a:pt x="6966" y="7716"/>
                  </a:lnTo>
                  <a:cubicBezTo>
                    <a:pt x="6936" y="7686"/>
                    <a:pt x="6897" y="7672"/>
                    <a:pt x="6858" y="7672"/>
                  </a:cubicBezTo>
                  <a:cubicBezTo>
                    <a:pt x="6820" y="7672"/>
                    <a:pt x="6781" y="7686"/>
                    <a:pt x="6751" y="7716"/>
                  </a:cubicBezTo>
                  <a:cubicBezTo>
                    <a:pt x="6692" y="7776"/>
                    <a:pt x="6692" y="7871"/>
                    <a:pt x="6751" y="7930"/>
                  </a:cubicBezTo>
                  <a:lnTo>
                    <a:pt x="8668" y="9847"/>
                  </a:lnTo>
                  <a:cubicBezTo>
                    <a:pt x="8775" y="9955"/>
                    <a:pt x="8906" y="10002"/>
                    <a:pt x="9049" y="10002"/>
                  </a:cubicBezTo>
                  <a:cubicBezTo>
                    <a:pt x="9180" y="10002"/>
                    <a:pt x="9311" y="9955"/>
                    <a:pt x="9418" y="9847"/>
                  </a:cubicBezTo>
                  <a:lnTo>
                    <a:pt x="9847" y="9419"/>
                  </a:lnTo>
                  <a:cubicBezTo>
                    <a:pt x="10061" y="9228"/>
                    <a:pt x="10061" y="8883"/>
                    <a:pt x="9847" y="8669"/>
                  </a:cubicBezTo>
                  <a:lnTo>
                    <a:pt x="6858" y="5680"/>
                  </a:lnTo>
                  <a:cubicBezTo>
                    <a:pt x="6751" y="5573"/>
                    <a:pt x="6620" y="5525"/>
                    <a:pt x="6489" y="5525"/>
                  </a:cubicBezTo>
                  <a:cubicBezTo>
                    <a:pt x="6382" y="5525"/>
                    <a:pt x="6299" y="5561"/>
                    <a:pt x="6204" y="5609"/>
                  </a:cubicBezTo>
                  <a:lnTo>
                    <a:pt x="5870" y="5275"/>
                  </a:lnTo>
                  <a:cubicBezTo>
                    <a:pt x="6144" y="4930"/>
                    <a:pt x="6334" y="4537"/>
                    <a:pt x="6454" y="4097"/>
                  </a:cubicBezTo>
                  <a:cubicBezTo>
                    <a:pt x="6465" y="4025"/>
                    <a:pt x="6430" y="3942"/>
                    <a:pt x="6346" y="3918"/>
                  </a:cubicBezTo>
                  <a:cubicBezTo>
                    <a:pt x="6339" y="3917"/>
                    <a:pt x="6332" y="3916"/>
                    <a:pt x="6324" y="3916"/>
                  </a:cubicBezTo>
                  <a:cubicBezTo>
                    <a:pt x="6258" y="3916"/>
                    <a:pt x="6189" y="3961"/>
                    <a:pt x="6168" y="4025"/>
                  </a:cubicBezTo>
                  <a:cubicBezTo>
                    <a:pt x="6037" y="4537"/>
                    <a:pt x="5775" y="5013"/>
                    <a:pt x="5394" y="5383"/>
                  </a:cubicBezTo>
                  <a:cubicBezTo>
                    <a:pt x="4816" y="5960"/>
                    <a:pt x="4051" y="6249"/>
                    <a:pt x="3285" y="6249"/>
                  </a:cubicBezTo>
                  <a:cubicBezTo>
                    <a:pt x="2519" y="6249"/>
                    <a:pt x="1751" y="5960"/>
                    <a:pt x="1167" y="5383"/>
                  </a:cubicBezTo>
                  <a:cubicBezTo>
                    <a:pt x="608" y="4823"/>
                    <a:pt x="298" y="4073"/>
                    <a:pt x="298" y="3263"/>
                  </a:cubicBezTo>
                  <a:cubicBezTo>
                    <a:pt x="298" y="2466"/>
                    <a:pt x="608" y="1715"/>
                    <a:pt x="1167" y="1156"/>
                  </a:cubicBezTo>
                  <a:cubicBezTo>
                    <a:pt x="1751" y="572"/>
                    <a:pt x="2519" y="281"/>
                    <a:pt x="3285" y="281"/>
                  </a:cubicBezTo>
                  <a:cubicBezTo>
                    <a:pt x="4051" y="281"/>
                    <a:pt x="4816" y="572"/>
                    <a:pt x="5394" y="1156"/>
                  </a:cubicBezTo>
                  <a:cubicBezTo>
                    <a:pt x="6013" y="1763"/>
                    <a:pt x="6323" y="2608"/>
                    <a:pt x="6263" y="3478"/>
                  </a:cubicBezTo>
                  <a:cubicBezTo>
                    <a:pt x="6263" y="3549"/>
                    <a:pt x="6323" y="3620"/>
                    <a:pt x="6394" y="3644"/>
                  </a:cubicBezTo>
                  <a:cubicBezTo>
                    <a:pt x="6465" y="3644"/>
                    <a:pt x="6549" y="3585"/>
                    <a:pt x="6561" y="3501"/>
                  </a:cubicBezTo>
                  <a:cubicBezTo>
                    <a:pt x="6620" y="2549"/>
                    <a:pt x="6275" y="1632"/>
                    <a:pt x="5608" y="965"/>
                  </a:cubicBezTo>
                  <a:cubicBezTo>
                    <a:pt x="4965" y="322"/>
                    <a:pt x="4123" y="1"/>
                    <a:pt x="32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14938;p78">
              <a:extLst>
                <a:ext uri="{FF2B5EF4-FFF2-40B4-BE49-F238E27FC236}">
                  <a16:creationId xmlns:a16="http://schemas.microsoft.com/office/drawing/2014/main" id="{78B2F242-8C07-919C-51C6-F7983EEA52C8}"/>
                </a:ext>
              </a:extLst>
            </p:cNvPr>
            <p:cNvSpPr/>
            <p:nvPr/>
          </p:nvSpPr>
          <p:spPr>
            <a:xfrm>
              <a:off x="4733899" y="2960772"/>
              <a:ext cx="75469" cy="86546"/>
            </a:xfrm>
            <a:custGeom>
              <a:avLst/>
              <a:gdLst/>
              <a:ahLst/>
              <a:cxnLst/>
              <a:rect l="l" t="t" r="r" b="b"/>
              <a:pathLst>
                <a:path w="2371" h="2719" extrusionOk="0">
                  <a:moveTo>
                    <a:pt x="1218" y="276"/>
                  </a:moveTo>
                  <a:cubicBezTo>
                    <a:pt x="1233" y="276"/>
                    <a:pt x="1248" y="277"/>
                    <a:pt x="1263" y="278"/>
                  </a:cubicBezTo>
                  <a:cubicBezTo>
                    <a:pt x="1703" y="313"/>
                    <a:pt x="2061" y="647"/>
                    <a:pt x="2084" y="1099"/>
                  </a:cubicBezTo>
                  <a:cubicBezTo>
                    <a:pt x="2073" y="1456"/>
                    <a:pt x="1858" y="1802"/>
                    <a:pt x="1537" y="1944"/>
                  </a:cubicBezTo>
                  <a:cubicBezTo>
                    <a:pt x="1430" y="1992"/>
                    <a:pt x="1370" y="2099"/>
                    <a:pt x="1370" y="2218"/>
                  </a:cubicBezTo>
                  <a:cubicBezTo>
                    <a:pt x="1370" y="2313"/>
                    <a:pt x="1275" y="2409"/>
                    <a:pt x="1180" y="2409"/>
                  </a:cubicBezTo>
                  <a:cubicBezTo>
                    <a:pt x="1072" y="2409"/>
                    <a:pt x="989" y="2313"/>
                    <a:pt x="989" y="2218"/>
                  </a:cubicBezTo>
                  <a:cubicBezTo>
                    <a:pt x="989" y="1944"/>
                    <a:pt x="1132" y="1694"/>
                    <a:pt x="1382" y="1587"/>
                  </a:cubicBezTo>
                  <a:cubicBezTo>
                    <a:pt x="1561" y="1504"/>
                    <a:pt x="1680" y="1325"/>
                    <a:pt x="1668" y="1111"/>
                  </a:cubicBezTo>
                  <a:cubicBezTo>
                    <a:pt x="1656" y="873"/>
                    <a:pt x="1465" y="682"/>
                    <a:pt x="1227" y="670"/>
                  </a:cubicBezTo>
                  <a:lnTo>
                    <a:pt x="1191" y="670"/>
                  </a:lnTo>
                  <a:cubicBezTo>
                    <a:pt x="1072" y="670"/>
                    <a:pt x="953" y="706"/>
                    <a:pt x="870" y="801"/>
                  </a:cubicBezTo>
                  <a:cubicBezTo>
                    <a:pt x="763" y="885"/>
                    <a:pt x="715" y="1028"/>
                    <a:pt x="715" y="1159"/>
                  </a:cubicBezTo>
                  <a:cubicBezTo>
                    <a:pt x="715" y="1266"/>
                    <a:pt x="632" y="1349"/>
                    <a:pt x="525" y="1349"/>
                  </a:cubicBezTo>
                  <a:cubicBezTo>
                    <a:pt x="418" y="1349"/>
                    <a:pt x="334" y="1266"/>
                    <a:pt x="334" y="1159"/>
                  </a:cubicBezTo>
                  <a:cubicBezTo>
                    <a:pt x="334" y="920"/>
                    <a:pt x="429" y="682"/>
                    <a:pt x="608" y="516"/>
                  </a:cubicBezTo>
                  <a:cubicBezTo>
                    <a:pt x="775" y="359"/>
                    <a:pt x="995" y="276"/>
                    <a:pt x="1218" y="276"/>
                  </a:cubicBezTo>
                  <a:close/>
                  <a:moveTo>
                    <a:pt x="1163" y="0"/>
                  </a:moveTo>
                  <a:cubicBezTo>
                    <a:pt x="872" y="0"/>
                    <a:pt x="586" y="108"/>
                    <a:pt x="370" y="313"/>
                  </a:cubicBezTo>
                  <a:cubicBezTo>
                    <a:pt x="132" y="539"/>
                    <a:pt x="1" y="849"/>
                    <a:pt x="1" y="1159"/>
                  </a:cubicBezTo>
                  <a:cubicBezTo>
                    <a:pt x="1" y="1432"/>
                    <a:pt x="227" y="1647"/>
                    <a:pt x="489" y="1647"/>
                  </a:cubicBezTo>
                  <a:cubicBezTo>
                    <a:pt x="763" y="1647"/>
                    <a:pt x="989" y="1432"/>
                    <a:pt x="989" y="1159"/>
                  </a:cubicBezTo>
                  <a:cubicBezTo>
                    <a:pt x="989" y="1099"/>
                    <a:pt x="1001" y="1051"/>
                    <a:pt x="1049" y="1028"/>
                  </a:cubicBezTo>
                  <a:cubicBezTo>
                    <a:pt x="1078" y="998"/>
                    <a:pt x="1115" y="977"/>
                    <a:pt x="1161" y="977"/>
                  </a:cubicBezTo>
                  <a:cubicBezTo>
                    <a:pt x="1171" y="977"/>
                    <a:pt x="1181" y="978"/>
                    <a:pt x="1191" y="980"/>
                  </a:cubicBezTo>
                  <a:cubicBezTo>
                    <a:pt x="1287" y="980"/>
                    <a:pt x="1358" y="1075"/>
                    <a:pt x="1370" y="1159"/>
                  </a:cubicBezTo>
                  <a:cubicBezTo>
                    <a:pt x="1370" y="1230"/>
                    <a:pt x="1322" y="1313"/>
                    <a:pt x="1263" y="1337"/>
                  </a:cubicBezTo>
                  <a:cubicBezTo>
                    <a:pt x="930" y="1504"/>
                    <a:pt x="703" y="1849"/>
                    <a:pt x="703" y="2230"/>
                  </a:cubicBezTo>
                  <a:cubicBezTo>
                    <a:pt x="703" y="2504"/>
                    <a:pt x="930" y="2718"/>
                    <a:pt x="1191" y="2718"/>
                  </a:cubicBezTo>
                  <a:cubicBezTo>
                    <a:pt x="1465" y="2718"/>
                    <a:pt x="1680" y="2504"/>
                    <a:pt x="1680" y="2230"/>
                  </a:cubicBezTo>
                  <a:lnTo>
                    <a:pt x="1680" y="2218"/>
                  </a:lnTo>
                  <a:cubicBezTo>
                    <a:pt x="2096" y="2004"/>
                    <a:pt x="2370" y="1563"/>
                    <a:pt x="2334" y="1087"/>
                  </a:cubicBezTo>
                  <a:cubicBezTo>
                    <a:pt x="2311" y="504"/>
                    <a:pt x="1834" y="27"/>
                    <a:pt x="1251" y="4"/>
                  </a:cubicBezTo>
                  <a:cubicBezTo>
                    <a:pt x="1222" y="1"/>
                    <a:pt x="1192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14939;p78">
              <a:extLst>
                <a:ext uri="{FF2B5EF4-FFF2-40B4-BE49-F238E27FC236}">
                  <a16:creationId xmlns:a16="http://schemas.microsoft.com/office/drawing/2014/main" id="{1B9F8016-9619-EC1D-0B6C-D218F30ABE07}"/>
                </a:ext>
              </a:extLst>
            </p:cNvPr>
            <p:cNvSpPr/>
            <p:nvPr/>
          </p:nvSpPr>
          <p:spPr>
            <a:xfrm>
              <a:off x="4755894" y="3048431"/>
              <a:ext cx="31098" cy="32244"/>
            </a:xfrm>
            <a:custGeom>
              <a:avLst/>
              <a:gdLst/>
              <a:ahLst/>
              <a:cxnLst/>
              <a:rect l="l" t="t" r="r" b="b"/>
              <a:pathLst>
                <a:path w="977" h="1013" extrusionOk="0">
                  <a:moveTo>
                    <a:pt x="489" y="298"/>
                  </a:moveTo>
                  <a:cubicBezTo>
                    <a:pt x="596" y="298"/>
                    <a:pt x="679" y="381"/>
                    <a:pt x="679" y="488"/>
                  </a:cubicBezTo>
                  <a:lnTo>
                    <a:pt x="679" y="500"/>
                  </a:lnTo>
                  <a:cubicBezTo>
                    <a:pt x="679" y="607"/>
                    <a:pt x="596" y="702"/>
                    <a:pt x="489" y="702"/>
                  </a:cubicBezTo>
                  <a:cubicBezTo>
                    <a:pt x="381" y="702"/>
                    <a:pt x="298" y="607"/>
                    <a:pt x="298" y="500"/>
                  </a:cubicBezTo>
                  <a:lnTo>
                    <a:pt x="298" y="488"/>
                  </a:lnTo>
                  <a:cubicBezTo>
                    <a:pt x="298" y="381"/>
                    <a:pt x="381" y="298"/>
                    <a:pt x="489" y="298"/>
                  </a:cubicBezTo>
                  <a:close/>
                  <a:moveTo>
                    <a:pt x="489" y="0"/>
                  </a:moveTo>
                  <a:cubicBezTo>
                    <a:pt x="215" y="0"/>
                    <a:pt x="0" y="226"/>
                    <a:pt x="0" y="488"/>
                  </a:cubicBezTo>
                  <a:lnTo>
                    <a:pt x="0" y="524"/>
                  </a:lnTo>
                  <a:cubicBezTo>
                    <a:pt x="0" y="786"/>
                    <a:pt x="215" y="1012"/>
                    <a:pt x="489" y="1012"/>
                  </a:cubicBezTo>
                  <a:cubicBezTo>
                    <a:pt x="751" y="1012"/>
                    <a:pt x="977" y="786"/>
                    <a:pt x="977" y="524"/>
                  </a:cubicBezTo>
                  <a:lnTo>
                    <a:pt x="977" y="488"/>
                  </a:lnTo>
                  <a:cubicBezTo>
                    <a:pt x="977" y="226"/>
                    <a:pt x="75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3" name="Google Shape;14940;p78">
            <a:extLst>
              <a:ext uri="{FF2B5EF4-FFF2-40B4-BE49-F238E27FC236}">
                <a16:creationId xmlns:a16="http://schemas.microsoft.com/office/drawing/2014/main" id="{35E6B72D-4061-17CA-FD3A-8FC79FE67AE3}"/>
              </a:ext>
            </a:extLst>
          </p:cNvPr>
          <p:cNvGrpSpPr/>
          <p:nvPr/>
        </p:nvGrpSpPr>
        <p:grpSpPr>
          <a:xfrm>
            <a:off x="6902820" y="3867124"/>
            <a:ext cx="368574" cy="394777"/>
            <a:chOff x="5170480" y="2934639"/>
            <a:chExt cx="261929" cy="280550"/>
          </a:xfrm>
          <a:solidFill>
            <a:srgbClr val="EEF1F8"/>
          </a:solidFill>
        </p:grpSpPr>
        <p:sp>
          <p:nvSpPr>
            <p:cNvPr id="574" name="Google Shape;14941;p78">
              <a:extLst>
                <a:ext uri="{FF2B5EF4-FFF2-40B4-BE49-F238E27FC236}">
                  <a16:creationId xmlns:a16="http://schemas.microsoft.com/office/drawing/2014/main" id="{A26F76E7-8DB7-8D95-4720-F6762D3AF253}"/>
                </a:ext>
              </a:extLst>
            </p:cNvPr>
            <p:cNvSpPr/>
            <p:nvPr/>
          </p:nvSpPr>
          <p:spPr>
            <a:xfrm>
              <a:off x="5170480" y="2934639"/>
              <a:ext cx="243340" cy="280550"/>
            </a:xfrm>
            <a:custGeom>
              <a:avLst/>
              <a:gdLst/>
              <a:ahLst/>
              <a:cxnLst/>
              <a:rect l="l" t="t" r="r" b="b"/>
              <a:pathLst>
                <a:path w="7645" h="8814" extrusionOk="0">
                  <a:moveTo>
                    <a:pt x="4192" y="301"/>
                  </a:moveTo>
                  <a:lnTo>
                    <a:pt x="5228" y="1337"/>
                  </a:lnTo>
                  <a:lnTo>
                    <a:pt x="3144" y="1337"/>
                  </a:lnTo>
                  <a:lnTo>
                    <a:pt x="4192" y="301"/>
                  </a:lnTo>
                  <a:close/>
                  <a:moveTo>
                    <a:pt x="4190" y="0"/>
                  </a:moveTo>
                  <a:cubicBezTo>
                    <a:pt x="4156" y="0"/>
                    <a:pt x="4120" y="9"/>
                    <a:pt x="4097" y="27"/>
                  </a:cubicBezTo>
                  <a:lnTo>
                    <a:pt x="2787" y="1337"/>
                  </a:lnTo>
                  <a:lnTo>
                    <a:pt x="703" y="1337"/>
                  </a:lnTo>
                  <a:cubicBezTo>
                    <a:pt x="632" y="1337"/>
                    <a:pt x="572" y="1396"/>
                    <a:pt x="572" y="1480"/>
                  </a:cubicBezTo>
                  <a:lnTo>
                    <a:pt x="572" y="3623"/>
                  </a:lnTo>
                  <a:lnTo>
                    <a:pt x="144" y="3623"/>
                  </a:lnTo>
                  <a:cubicBezTo>
                    <a:pt x="60" y="3623"/>
                    <a:pt x="1" y="3682"/>
                    <a:pt x="1" y="3754"/>
                  </a:cubicBezTo>
                  <a:lnTo>
                    <a:pt x="1" y="8683"/>
                  </a:lnTo>
                  <a:cubicBezTo>
                    <a:pt x="1" y="8754"/>
                    <a:pt x="60" y="8814"/>
                    <a:pt x="144" y="8814"/>
                  </a:cubicBezTo>
                  <a:lnTo>
                    <a:pt x="1489" y="8814"/>
                  </a:lnTo>
                  <a:cubicBezTo>
                    <a:pt x="1572" y="8814"/>
                    <a:pt x="1632" y="8754"/>
                    <a:pt x="1632" y="8683"/>
                  </a:cubicBezTo>
                  <a:cubicBezTo>
                    <a:pt x="1632" y="8599"/>
                    <a:pt x="1572" y="8540"/>
                    <a:pt x="1489" y="8540"/>
                  </a:cubicBezTo>
                  <a:lnTo>
                    <a:pt x="275" y="8540"/>
                  </a:lnTo>
                  <a:lnTo>
                    <a:pt x="275" y="4004"/>
                  </a:lnTo>
                  <a:lnTo>
                    <a:pt x="882" y="4456"/>
                  </a:lnTo>
                  <a:cubicBezTo>
                    <a:pt x="904" y="4469"/>
                    <a:pt x="928" y="4476"/>
                    <a:pt x="952" y="4476"/>
                  </a:cubicBezTo>
                  <a:cubicBezTo>
                    <a:pt x="992" y="4476"/>
                    <a:pt x="1031" y="4458"/>
                    <a:pt x="1061" y="4420"/>
                  </a:cubicBezTo>
                  <a:cubicBezTo>
                    <a:pt x="1108" y="4361"/>
                    <a:pt x="1096" y="4289"/>
                    <a:pt x="1037" y="4242"/>
                  </a:cubicBezTo>
                  <a:lnTo>
                    <a:pt x="834" y="4087"/>
                  </a:lnTo>
                  <a:lnTo>
                    <a:pt x="834" y="3766"/>
                  </a:lnTo>
                  <a:lnTo>
                    <a:pt x="834" y="3754"/>
                  </a:lnTo>
                  <a:lnTo>
                    <a:pt x="834" y="3730"/>
                  </a:lnTo>
                  <a:lnTo>
                    <a:pt x="834" y="1610"/>
                  </a:lnTo>
                  <a:lnTo>
                    <a:pt x="7371" y="1610"/>
                  </a:lnTo>
                  <a:lnTo>
                    <a:pt x="7371" y="2099"/>
                  </a:lnTo>
                  <a:cubicBezTo>
                    <a:pt x="7371" y="2170"/>
                    <a:pt x="7430" y="2230"/>
                    <a:pt x="7502" y="2230"/>
                  </a:cubicBezTo>
                  <a:cubicBezTo>
                    <a:pt x="7585" y="2230"/>
                    <a:pt x="7645" y="2170"/>
                    <a:pt x="7645" y="2099"/>
                  </a:cubicBezTo>
                  <a:lnTo>
                    <a:pt x="7645" y="1468"/>
                  </a:lnTo>
                  <a:cubicBezTo>
                    <a:pt x="7633" y="1396"/>
                    <a:pt x="7573" y="1337"/>
                    <a:pt x="7490" y="1337"/>
                  </a:cubicBezTo>
                  <a:lnTo>
                    <a:pt x="5585" y="1337"/>
                  </a:lnTo>
                  <a:lnTo>
                    <a:pt x="4275" y="27"/>
                  </a:lnTo>
                  <a:cubicBezTo>
                    <a:pt x="4257" y="9"/>
                    <a:pt x="4225" y="0"/>
                    <a:pt x="4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14942;p78">
              <a:extLst>
                <a:ext uri="{FF2B5EF4-FFF2-40B4-BE49-F238E27FC236}">
                  <a16:creationId xmlns:a16="http://schemas.microsoft.com/office/drawing/2014/main" id="{6B33BF57-8D1C-6971-C901-948AFE9254BC}"/>
                </a:ext>
              </a:extLst>
            </p:cNvPr>
            <p:cNvSpPr/>
            <p:nvPr/>
          </p:nvSpPr>
          <p:spPr>
            <a:xfrm>
              <a:off x="5217493" y="3007116"/>
              <a:ext cx="34122" cy="34122"/>
            </a:xfrm>
            <a:custGeom>
              <a:avLst/>
              <a:gdLst/>
              <a:ahLst/>
              <a:cxnLst/>
              <a:rect l="l" t="t" r="r" b="b"/>
              <a:pathLst>
                <a:path w="1072" h="1072" extrusionOk="0">
                  <a:moveTo>
                    <a:pt x="810" y="262"/>
                  </a:moveTo>
                  <a:lnTo>
                    <a:pt x="810" y="810"/>
                  </a:lnTo>
                  <a:lnTo>
                    <a:pt x="274" y="810"/>
                  </a:lnTo>
                  <a:lnTo>
                    <a:pt x="274" y="262"/>
                  </a:lnTo>
                  <a:close/>
                  <a:moveTo>
                    <a:pt x="143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941"/>
                  </a:lnTo>
                  <a:cubicBezTo>
                    <a:pt x="0" y="1012"/>
                    <a:pt x="60" y="1072"/>
                    <a:pt x="143" y="1072"/>
                  </a:cubicBezTo>
                  <a:lnTo>
                    <a:pt x="941" y="1072"/>
                  </a:lnTo>
                  <a:cubicBezTo>
                    <a:pt x="1012" y="1072"/>
                    <a:pt x="1072" y="1012"/>
                    <a:pt x="1072" y="941"/>
                  </a:cubicBezTo>
                  <a:lnTo>
                    <a:pt x="1072" y="131"/>
                  </a:lnTo>
                  <a:cubicBezTo>
                    <a:pt x="1060" y="60"/>
                    <a:pt x="1000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14943;p78">
              <a:extLst>
                <a:ext uri="{FF2B5EF4-FFF2-40B4-BE49-F238E27FC236}">
                  <a16:creationId xmlns:a16="http://schemas.microsoft.com/office/drawing/2014/main" id="{27420E90-B9E5-09A0-F98F-B47514CB4BB5}"/>
                </a:ext>
              </a:extLst>
            </p:cNvPr>
            <p:cNvSpPr/>
            <p:nvPr/>
          </p:nvSpPr>
          <p:spPr>
            <a:xfrm>
              <a:off x="5264474" y="3007116"/>
              <a:ext cx="26196" cy="8371"/>
            </a:xfrm>
            <a:custGeom>
              <a:avLst/>
              <a:gdLst/>
              <a:ahLst/>
              <a:cxnLst/>
              <a:rect l="l" t="t" r="r" b="b"/>
              <a:pathLst>
                <a:path w="823" h="263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62"/>
                    <a:pt x="132" y="262"/>
                  </a:cubicBezTo>
                  <a:lnTo>
                    <a:pt x="679" y="262"/>
                  </a:lnTo>
                  <a:cubicBezTo>
                    <a:pt x="763" y="262"/>
                    <a:pt x="822" y="215"/>
                    <a:pt x="822" y="131"/>
                  </a:cubicBezTo>
                  <a:cubicBezTo>
                    <a:pt x="822" y="60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14944;p78">
              <a:extLst>
                <a:ext uri="{FF2B5EF4-FFF2-40B4-BE49-F238E27FC236}">
                  <a16:creationId xmlns:a16="http://schemas.microsoft.com/office/drawing/2014/main" id="{BB4E5BBB-0BE0-84D8-5A2F-A17B6FB7D540}"/>
                </a:ext>
              </a:extLst>
            </p:cNvPr>
            <p:cNvSpPr/>
            <p:nvPr/>
          </p:nvSpPr>
          <p:spPr>
            <a:xfrm>
              <a:off x="5264856" y="3029079"/>
              <a:ext cx="86068" cy="8371"/>
            </a:xfrm>
            <a:custGeom>
              <a:avLst/>
              <a:gdLst/>
              <a:ahLst/>
              <a:cxnLst/>
              <a:rect l="l" t="t" r="r" b="b"/>
              <a:pathLst>
                <a:path w="2704" h="263" extrusionOk="0">
                  <a:moveTo>
                    <a:pt x="143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03"/>
                    <a:pt x="60" y="263"/>
                    <a:pt x="143" y="263"/>
                  </a:cubicBezTo>
                  <a:lnTo>
                    <a:pt x="2560" y="263"/>
                  </a:lnTo>
                  <a:cubicBezTo>
                    <a:pt x="2644" y="263"/>
                    <a:pt x="2703" y="203"/>
                    <a:pt x="2703" y="132"/>
                  </a:cubicBezTo>
                  <a:cubicBezTo>
                    <a:pt x="2679" y="60"/>
                    <a:pt x="2620" y="1"/>
                    <a:pt x="2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14945;p78">
              <a:extLst>
                <a:ext uri="{FF2B5EF4-FFF2-40B4-BE49-F238E27FC236}">
                  <a16:creationId xmlns:a16="http://schemas.microsoft.com/office/drawing/2014/main" id="{B5C32F9B-4693-7A6F-9944-8D3AB5D84893}"/>
                </a:ext>
              </a:extLst>
            </p:cNvPr>
            <p:cNvSpPr/>
            <p:nvPr/>
          </p:nvSpPr>
          <p:spPr>
            <a:xfrm>
              <a:off x="5227710" y="3062819"/>
              <a:ext cx="51565" cy="8753"/>
            </a:xfrm>
            <a:custGeom>
              <a:avLst/>
              <a:gdLst/>
              <a:ahLst/>
              <a:cxnLst/>
              <a:rect l="l" t="t" r="r" b="b"/>
              <a:pathLst>
                <a:path w="1620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1489" y="274"/>
                  </a:lnTo>
                  <a:cubicBezTo>
                    <a:pt x="1560" y="274"/>
                    <a:pt x="1620" y="215"/>
                    <a:pt x="1620" y="143"/>
                  </a:cubicBezTo>
                  <a:cubicBezTo>
                    <a:pt x="1620" y="72"/>
                    <a:pt x="1560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14946;p78">
              <a:extLst>
                <a:ext uri="{FF2B5EF4-FFF2-40B4-BE49-F238E27FC236}">
                  <a16:creationId xmlns:a16="http://schemas.microsoft.com/office/drawing/2014/main" id="{BD8D147B-3E24-34D4-79CB-95302133DC34}"/>
                </a:ext>
              </a:extLst>
            </p:cNvPr>
            <p:cNvSpPr/>
            <p:nvPr/>
          </p:nvSpPr>
          <p:spPr>
            <a:xfrm>
              <a:off x="5196644" y="3182945"/>
              <a:ext cx="42461" cy="8371"/>
            </a:xfrm>
            <a:custGeom>
              <a:avLst/>
              <a:gdLst/>
              <a:ahLst/>
              <a:cxnLst/>
              <a:rect l="l" t="t" r="r" b="b"/>
              <a:pathLst>
                <a:path w="1334" h="263" extrusionOk="0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03"/>
                    <a:pt x="60" y="263"/>
                    <a:pt x="143" y="263"/>
                  </a:cubicBezTo>
                  <a:lnTo>
                    <a:pt x="1191" y="263"/>
                  </a:lnTo>
                  <a:cubicBezTo>
                    <a:pt x="1274" y="263"/>
                    <a:pt x="1334" y="203"/>
                    <a:pt x="1334" y="132"/>
                  </a:cubicBezTo>
                  <a:cubicBezTo>
                    <a:pt x="1310" y="60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14947;p78">
              <a:extLst>
                <a:ext uri="{FF2B5EF4-FFF2-40B4-BE49-F238E27FC236}">
                  <a16:creationId xmlns:a16="http://schemas.microsoft.com/office/drawing/2014/main" id="{D12F4B68-5BB8-999C-34FB-E6CE5061F6AF}"/>
                </a:ext>
              </a:extLst>
            </p:cNvPr>
            <p:cNvSpPr/>
            <p:nvPr/>
          </p:nvSpPr>
          <p:spPr>
            <a:xfrm>
              <a:off x="5210299" y="3013928"/>
              <a:ext cx="222110" cy="201261"/>
            </a:xfrm>
            <a:custGeom>
              <a:avLst/>
              <a:gdLst/>
              <a:ahLst/>
              <a:cxnLst/>
              <a:rect l="l" t="t" r="r" b="b"/>
              <a:pathLst>
                <a:path w="6978" h="6323" extrusionOk="0">
                  <a:moveTo>
                    <a:pt x="4679" y="2632"/>
                  </a:moveTo>
                  <a:lnTo>
                    <a:pt x="4274" y="2929"/>
                  </a:lnTo>
                  <a:lnTo>
                    <a:pt x="1441" y="2929"/>
                  </a:lnTo>
                  <a:lnTo>
                    <a:pt x="1024" y="2632"/>
                  </a:lnTo>
                  <a:close/>
                  <a:moveTo>
                    <a:pt x="3905" y="3168"/>
                  </a:moveTo>
                  <a:lnTo>
                    <a:pt x="3500" y="3465"/>
                  </a:lnTo>
                  <a:lnTo>
                    <a:pt x="2179" y="3465"/>
                  </a:lnTo>
                  <a:lnTo>
                    <a:pt x="1774" y="3168"/>
                  </a:lnTo>
                  <a:close/>
                  <a:moveTo>
                    <a:pt x="3143" y="3727"/>
                  </a:moveTo>
                  <a:lnTo>
                    <a:pt x="2846" y="3942"/>
                  </a:lnTo>
                  <a:lnTo>
                    <a:pt x="2548" y="3727"/>
                  </a:lnTo>
                  <a:close/>
                  <a:moveTo>
                    <a:pt x="6239" y="1"/>
                  </a:moveTo>
                  <a:cubicBezTo>
                    <a:pt x="6167" y="1"/>
                    <a:pt x="6108" y="48"/>
                    <a:pt x="6108" y="132"/>
                  </a:cubicBezTo>
                  <a:lnTo>
                    <a:pt x="6108" y="1263"/>
                  </a:lnTo>
                  <a:lnTo>
                    <a:pt x="6108" y="1596"/>
                  </a:lnTo>
                  <a:lnTo>
                    <a:pt x="5036" y="2382"/>
                  </a:lnTo>
                  <a:lnTo>
                    <a:pt x="667" y="2382"/>
                  </a:lnTo>
                  <a:lnTo>
                    <a:pt x="226" y="2060"/>
                  </a:lnTo>
                  <a:cubicBezTo>
                    <a:pt x="204" y="2047"/>
                    <a:pt x="180" y="2040"/>
                    <a:pt x="156" y="2040"/>
                  </a:cubicBezTo>
                  <a:cubicBezTo>
                    <a:pt x="116" y="2040"/>
                    <a:pt x="77" y="2059"/>
                    <a:pt x="48" y="2096"/>
                  </a:cubicBezTo>
                  <a:cubicBezTo>
                    <a:pt x="0" y="2156"/>
                    <a:pt x="24" y="2227"/>
                    <a:pt x="83" y="2275"/>
                  </a:cubicBezTo>
                  <a:lnTo>
                    <a:pt x="2786" y="4203"/>
                  </a:lnTo>
                  <a:cubicBezTo>
                    <a:pt x="2810" y="4221"/>
                    <a:pt x="2837" y="4230"/>
                    <a:pt x="2863" y="4230"/>
                  </a:cubicBezTo>
                  <a:cubicBezTo>
                    <a:pt x="2890" y="4230"/>
                    <a:pt x="2917" y="4221"/>
                    <a:pt x="2941" y="4203"/>
                  </a:cubicBezTo>
                  <a:lnTo>
                    <a:pt x="6703" y="1513"/>
                  </a:lnTo>
                  <a:lnTo>
                    <a:pt x="6703" y="6049"/>
                  </a:lnTo>
                  <a:lnTo>
                    <a:pt x="786" y="6049"/>
                  </a:lnTo>
                  <a:cubicBezTo>
                    <a:pt x="702" y="6049"/>
                    <a:pt x="643" y="6108"/>
                    <a:pt x="643" y="6192"/>
                  </a:cubicBezTo>
                  <a:cubicBezTo>
                    <a:pt x="643" y="6263"/>
                    <a:pt x="702" y="6323"/>
                    <a:pt x="786" y="6323"/>
                  </a:cubicBezTo>
                  <a:lnTo>
                    <a:pt x="6834" y="6323"/>
                  </a:lnTo>
                  <a:cubicBezTo>
                    <a:pt x="6918" y="6323"/>
                    <a:pt x="6977" y="6263"/>
                    <a:pt x="6977" y="6192"/>
                  </a:cubicBezTo>
                  <a:lnTo>
                    <a:pt x="6977" y="1263"/>
                  </a:lnTo>
                  <a:cubicBezTo>
                    <a:pt x="6941" y="1263"/>
                    <a:pt x="6941" y="1239"/>
                    <a:pt x="6941" y="1239"/>
                  </a:cubicBezTo>
                  <a:cubicBezTo>
                    <a:pt x="6929" y="1191"/>
                    <a:pt x="6882" y="1132"/>
                    <a:pt x="6810" y="1132"/>
                  </a:cubicBezTo>
                  <a:lnTo>
                    <a:pt x="6370" y="1132"/>
                  </a:lnTo>
                  <a:lnTo>
                    <a:pt x="6370" y="132"/>
                  </a:lnTo>
                  <a:cubicBezTo>
                    <a:pt x="6370" y="48"/>
                    <a:pt x="6310" y="1"/>
                    <a:pt x="6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1" name="Google Shape;14948;p78">
            <a:extLst>
              <a:ext uri="{FF2B5EF4-FFF2-40B4-BE49-F238E27FC236}">
                <a16:creationId xmlns:a16="http://schemas.microsoft.com/office/drawing/2014/main" id="{AD96DD3A-EEC1-00CE-90E9-0C194B4B29EB}"/>
              </a:ext>
            </a:extLst>
          </p:cNvPr>
          <p:cNvGrpSpPr/>
          <p:nvPr/>
        </p:nvGrpSpPr>
        <p:grpSpPr>
          <a:xfrm>
            <a:off x="8167769" y="3806972"/>
            <a:ext cx="509841" cy="512529"/>
            <a:chOff x="6069423" y="2891892"/>
            <a:chExt cx="362321" cy="364231"/>
          </a:xfrm>
          <a:solidFill>
            <a:srgbClr val="EEF1F8"/>
          </a:solidFill>
        </p:grpSpPr>
        <p:sp>
          <p:nvSpPr>
            <p:cNvPr id="582" name="Google Shape;14949;p78">
              <a:extLst>
                <a:ext uri="{FF2B5EF4-FFF2-40B4-BE49-F238E27FC236}">
                  <a16:creationId xmlns:a16="http://schemas.microsoft.com/office/drawing/2014/main" id="{156AD7C4-095C-2A8F-2525-F8A385FD2BA3}"/>
                </a:ext>
              </a:extLst>
            </p:cNvPr>
            <p:cNvSpPr/>
            <p:nvPr/>
          </p:nvSpPr>
          <p:spPr>
            <a:xfrm>
              <a:off x="6069423" y="2891892"/>
              <a:ext cx="278958" cy="278958"/>
            </a:xfrm>
            <a:custGeom>
              <a:avLst/>
              <a:gdLst/>
              <a:ahLst/>
              <a:cxnLst/>
              <a:rect l="l" t="t" r="r" b="b"/>
              <a:pathLst>
                <a:path w="8764" h="8764" extrusionOk="0">
                  <a:moveTo>
                    <a:pt x="4120" y="1"/>
                  </a:moveTo>
                  <a:cubicBezTo>
                    <a:pt x="3858" y="1"/>
                    <a:pt x="3632" y="203"/>
                    <a:pt x="3572" y="453"/>
                  </a:cubicBezTo>
                  <a:lnTo>
                    <a:pt x="3406" y="1299"/>
                  </a:lnTo>
                  <a:cubicBezTo>
                    <a:pt x="3227" y="1358"/>
                    <a:pt x="3060" y="1418"/>
                    <a:pt x="2906" y="1513"/>
                  </a:cubicBezTo>
                  <a:lnTo>
                    <a:pt x="2191" y="1037"/>
                  </a:lnTo>
                  <a:cubicBezTo>
                    <a:pt x="2096" y="971"/>
                    <a:pt x="1987" y="940"/>
                    <a:pt x="1879" y="940"/>
                  </a:cubicBezTo>
                  <a:cubicBezTo>
                    <a:pt x="1732" y="940"/>
                    <a:pt x="1587" y="998"/>
                    <a:pt x="1477" y="1108"/>
                  </a:cubicBezTo>
                  <a:lnTo>
                    <a:pt x="1096" y="1477"/>
                  </a:lnTo>
                  <a:cubicBezTo>
                    <a:pt x="905" y="1668"/>
                    <a:pt x="882" y="1965"/>
                    <a:pt x="1024" y="2191"/>
                  </a:cubicBezTo>
                  <a:lnTo>
                    <a:pt x="1501" y="2906"/>
                  </a:lnTo>
                  <a:cubicBezTo>
                    <a:pt x="1417" y="3073"/>
                    <a:pt x="1358" y="3239"/>
                    <a:pt x="1298" y="3406"/>
                  </a:cubicBezTo>
                  <a:lnTo>
                    <a:pt x="441" y="3573"/>
                  </a:lnTo>
                  <a:cubicBezTo>
                    <a:pt x="179" y="3632"/>
                    <a:pt x="0" y="3858"/>
                    <a:pt x="0" y="4132"/>
                  </a:cubicBezTo>
                  <a:lnTo>
                    <a:pt x="0" y="4644"/>
                  </a:lnTo>
                  <a:cubicBezTo>
                    <a:pt x="0" y="4918"/>
                    <a:pt x="191" y="5132"/>
                    <a:pt x="441" y="5204"/>
                  </a:cubicBezTo>
                  <a:lnTo>
                    <a:pt x="1298" y="5359"/>
                  </a:lnTo>
                  <a:cubicBezTo>
                    <a:pt x="1358" y="5537"/>
                    <a:pt x="1417" y="5704"/>
                    <a:pt x="1501" y="5871"/>
                  </a:cubicBezTo>
                  <a:lnTo>
                    <a:pt x="1024" y="6585"/>
                  </a:lnTo>
                  <a:cubicBezTo>
                    <a:pt x="882" y="6811"/>
                    <a:pt x="905" y="7109"/>
                    <a:pt x="1096" y="7299"/>
                  </a:cubicBezTo>
                  <a:lnTo>
                    <a:pt x="1477" y="7668"/>
                  </a:lnTo>
                  <a:cubicBezTo>
                    <a:pt x="1587" y="7778"/>
                    <a:pt x="1732" y="7837"/>
                    <a:pt x="1879" y="7837"/>
                  </a:cubicBezTo>
                  <a:cubicBezTo>
                    <a:pt x="1987" y="7837"/>
                    <a:pt x="2096" y="7805"/>
                    <a:pt x="2191" y="7740"/>
                  </a:cubicBezTo>
                  <a:lnTo>
                    <a:pt x="2906" y="7264"/>
                  </a:lnTo>
                  <a:cubicBezTo>
                    <a:pt x="3060" y="7359"/>
                    <a:pt x="3227" y="7418"/>
                    <a:pt x="3406" y="7478"/>
                  </a:cubicBezTo>
                  <a:lnTo>
                    <a:pt x="3572" y="8323"/>
                  </a:lnTo>
                  <a:cubicBezTo>
                    <a:pt x="3632" y="8585"/>
                    <a:pt x="3858" y="8764"/>
                    <a:pt x="4120" y="8764"/>
                  </a:cubicBezTo>
                  <a:lnTo>
                    <a:pt x="4644" y="8764"/>
                  </a:lnTo>
                  <a:cubicBezTo>
                    <a:pt x="4906" y="8764"/>
                    <a:pt x="5132" y="8573"/>
                    <a:pt x="5192" y="8323"/>
                  </a:cubicBezTo>
                  <a:lnTo>
                    <a:pt x="5358" y="7478"/>
                  </a:lnTo>
                  <a:cubicBezTo>
                    <a:pt x="5489" y="7430"/>
                    <a:pt x="5620" y="7371"/>
                    <a:pt x="5763" y="7311"/>
                  </a:cubicBezTo>
                  <a:cubicBezTo>
                    <a:pt x="5846" y="7299"/>
                    <a:pt x="5894" y="7192"/>
                    <a:pt x="5846" y="7109"/>
                  </a:cubicBezTo>
                  <a:cubicBezTo>
                    <a:pt x="5812" y="7039"/>
                    <a:pt x="5751" y="6995"/>
                    <a:pt x="5684" y="6995"/>
                  </a:cubicBezTo>
                  <a:cubicBezTo>
                    <a:pt x="5659" y="6995"/>
                    <a:pt x="5634" y="7001"/>
                    <a:pt x="5608" y="7014"/>
                  </a:cubicBezTo>
                  <a:cubicBezTo>
                    <a:pt x="5465" y="7085"/>
                    <a:pt x="5311" y="7144"/>
                    <a:pt x="5144" y="7180"/>
                  </a:cubicBezTo>
                  <a:cubicBezTo>
                    <a:pt x="5084" y="7192"/>
                    <a:pt x="5025" y="7252"/>
                    <a:pt x="5013" y="7311"/>
                  </a:cubicBezTo>
                  <a:lnTo>
                    <a:pt x="4823" y="8264"/>
                  </a:lnTo>
                  <a:cubicBezTo>
                    <a:pt x="4811" y="8347"/>
                    <a:pt x="4715" y="8430"/>
                    <a:pt x="4632" y="8430"/>
                  </a:cubicBezTo>
                  <a:lnTo>
                    <a:pt x="4108" y="8430"/>
                  </a:lnTo>
                  <a:cubicBezTo>
                    <a:pt x="4013" y="8430"/>
                    <a:pt x="3930" y="8347"/>
                    <a:pt x="3918" y="8264"/>
                  </a:cubicBezTo>
                  <a:lnTo>
                    <a:pt x="3715" y="7311"/>
                  </a:lnTo>
                  <a:cubicBezTo>
                    <a:pt x="3703" y="7252"/>
                    <a:pt x="3656" y="7192"/>
                    <a:pt x="3584" y="7180"/>
                  </a:cubicBezTo>
                  <a:cubicBezTo>
                    <a:pt x="3358" y="7121"/>
                    <a:pt x="3156" y="7025"/>
                    <a:pt x="2965" y="6906"/>
                  </a:cubicBezTo>
                  <a:cubicBezTo>
                    <a:pt x="2935" y="6894"/>
                    <a:pt x="2900" y="6888"/>
                    <a:pt x="2864" y="6888"/>
                  </a:cubicBezTo>
                  <a:cubicBezTo>
                    <a:pt x="2828" y="6888"/>
                    <a:pt x="2792" y="6894"/>
                    <a:pt x="2763" y="6906"/>
                  </a:cubicBezTo>
                  <a:lnTo>
                    <a:pt x="1965" y="7442"/>
                  </a:lnTo>
                  <a:cubicBezTo>
                    <a:pt x="1934" y="7468"/>
                    <a:pt x="1894" y="7480"/>
                    <a:pt x="1854" y="7480"/>
                  </a:cubicBezTo>
                  <a:cubicBezTo>
                    <a:pt x="1802" y="7480"/>
                    <a:pt x="1749" y="7459"/>
                    <a:pt x="1715" y="7418"/>
                  </a:cubicBezTo>
                  <a:lnTo>
                    <a:pt x="1334" y="7049"/>
                  </a:lnTo>
                  <a:cubicBezTo>
                    <a:pt x="1263" y="6966"/>
                    <a:pt x="1263" y="6859"/>
                    <a:pt x="1310" y="6787"/>
                  </a:cubicBezTo>
                  <a:lnTo>
                    <a:pt x="1846" y="5990"/>
                  </a:lnTo>
                  <a:cubicBezTo>
                    <a:pt x="1882" y="5930"/>
                    <a:pt x="1882" y="5859"/>
                    <a:pt x="1846" y="5799"/>
                  </a:cubicBezTo>
                  <a:cubicBezTo>
                    <a:pt x="1727" y="5597"/>
                    <a:pt x="1655" y="5382"/>
                    <a:pt x="1572" y="5168"/>
                  </a:cubicBezTo>
                  <a:cubicBezTo>
                    <a:pt x="1560" y="5109"/>
                    <a:pt x="1501" y="5049"/>
                    <a:pt x="1441" y="5037"/>
                  </a:cubicBezTo>
                  <a:lnTo>
                    <a:pt x="489" y="4847"/>
                  </a:lnTo>
                  <a:cubicBezTo>
                    <a:pt x="393" y="4823"/>
                    <a:pt x="322" y="4739"/>
                    <a:pt x="322" y="4644"/>
                  </a:cubicBezTo>
                  <a:lnTo>
                    <a:pt x="322" y="4132"/>
                  </a:lnTo>
                  <a:cubicBezTo>
                    <a:pt x="322" y="4037"/>
                    <a:pt x="393" y="3954"/>
                    <a:pt x="489" y="3930"/>
                  </a:cubicBezTo>
                  <a:lnTo>
                    <a:pt x="1441" y="3739"/>
                  </a:lnTo>
                  <a:cubicBezTo>
                    <a:pt x="1501" y="3727"/>
                    <a:pt x="1560" y="3680"/>
                    <a:pt x="1572" y="3608"/>
                  </a:cubicBezTo>
                  <a:cubicBezTo>
                    <a:pt x="1632" y="3382"/>
                    <a:pt x="1727" y="3180"/>
                    <a:pt x="1846" y="2977"/>
                  </a:cubicBezTo>
                  <a:cubicBezTo>
                    <a:pt x="1870" y="2918"/>
                    <a:pt x="1870" y="2846"/>
                    <a:pt x="1846" y="2787"/>
                  </a:cubicBezTo>
                  <a:lnTo>
                    <a:pt x="1310" y="1989"/>
                  </a:lnTo>
                  <a:cubicBezTo>
                    <a:pt x="1251" y="1906"/>
                    <a:pt x="1263" y="1787"/>
                    <a:pt x="1334" y="1727"/>
                  </a:cubicBezTo>
                  <a:lnTo>
                    <a:pt x="1715" y="1358"/>
                  </a:lnTo>
                  <a:cubicBezTo>
                    <a:pt x="1754" y="1319"/>
                    <a:pt x="1804" y="1301"/>
                    <a:pt x="1854" y="1301"/>
                  </a:cubicBezTo>
                  <a:cubicBezTo>
                    <a:pt x="1894" y="1301"/>
                    <a:pt x="1933" y="1313"/>
                    <a:pt x="1965" y="1334"/>
                  </a:cubicBezTo>
                  <a:lnTo>
                    <a:pt x="2763" y="1870"/>
                  </a:lnTo>
                  <a:cubicBezTo>
                    <a:pt x="2792" y="1888"/>
                    <a:pt x="2828" y="1897"/>
                    <a:pt x="2864" y="1897"/>
                  </a:cubicBezTo>
                  <a:cubicBezTo>
                    <a:pt x="2900" y="1897"/>
                    <a:pt x="2935" y="1888"/>
                    <a:pt x="2965" y="1870"/>
                  </a:cubicBezTo>
                  <a:cubicBezTo>
                    <a:pt x="3156" y="1751"/>
                    <a:pt x="3382" y="1668"/>
                    <a:pt x="3584" y="1596"/>
                  </a:cubicBezTo>
                  <a:cubicBezTo>
                    <a:pt x="3644" y="1584"/>
                    <a:pt x="3703" y="1525"/>
                    <a:pt x="3715" y="1465"/>
                  </a:cubicBezTo>
                  <a:lnTo>
                    <a:pt x="3918" y="513"/>
                  </a:lnTo>
                  <a:cubicBezTo>
                    <a:pt x="3930" y="417"/>
                    <a:pt x="4013" y="346"/>
                    <a:pt x="4108" y="346"/>
                  </a:cubicBezTo>
                  <a:lnTo>
                    <a:pt x="4632" y="346"/>
                  </a:lnTo>
                  <a:cubicBezTo>
                    <a:pt x="4715" y="346"/>
                    <a:pt x="4811" y="417"/>
                    <a:pt x="4823" y="513"/>
                  </a:cubicBezTo>
                  <a:lnTo>
                    <a:pt x="5013" y="1465"/>
                  </a:lnTo>
                  <a:cubicBezTo>
                    <a:pt x="5025" y="1525"/>
                    <a:pt x="5073" y="1584"/>
                    <a:pt x="5144" y="1596"/>
                  </a:cubicBezTo>
                  <a:cubicBezTo>
                    <a:pt x="5370" y="1656"/>
                    <a:pt x="5585" y="1751"/>
                    <a:pt x="5775" y="1870"/>
                  </a:cubicBezTo>
                  <a:cubicBezTo>
                    <a:pt x="5805" y="1882"/>
                    <a:pt x="5838" y="1888"/>
                    <a:pt x="5870" y="1888"/>
                  </a:cubicBezTo>
                  <a:cubicBezTo>
                    <a:pt x="5903" y="1888"/>
                    <a:pt x="5936" y="1882"/>
                    <a:pt x="5966" y="1870"/>
                  </a:cubicBezTo>
                  <a:lnTo>
                    <a:pt x="6775" y="1334"/>
                  </a:lnTo>
                  <a:cubicBezTo>
                    <a:pt x="6806" y="1309"/>
                    <a:pt x="6846" y="1296"/>
                    <a:pt x="6886" y="1296"/>
                  </a:cubicBezTo>
                  <a:cubicBezTo>
                    <a:pt x="6938" y="1296"/>
                    <a:pt x="6991" y="1317"/>
                    <a:pt x="7025" y="1358"/>
                  </a:cubicBezTo>
                  <a:lnTo>
                    <a:pt x="7394" y="1727"/>
                  </a:lnTo>
                  <a:cubicBezTo>
                    <a:pt x="7466" y="1810"/>
                    <a:pt x="7466" y="1906"/>
                    <a:pt x="7430" y="1989"/>
                  </a:cubicBezTo>
                  <a:lnTo>
                    <a:pt x="6894" y="2787"/>
                  </a:lnTo>
                  <a:cubicBezTo>
                    <a:pt x="6847" y="2846"/>
                    <a:pt x="6847" y="2918"/>
                    <a:pt x="6894" y="2977"/>
                  </a:cubicBezTo>
                  <a:cubicBezTo>
                    <a:pt x="7013" y="3180"/>
                    <a:pt x="7085" y="3394"/>
                    <a:pt x="7156" y="3608"/>
                  </a:cubicBezTo>
                  <a:cubicBezTo>
                    <a:pt x="7168" y="3668"/>
                    <a:pt x="7228" y="3727"/>
                    <a:pt x="7287" y="3739"/>
                  </a:cubicBezTo>
                  <a:lnTo>
                    <a:pt x="8240" y="3930"/>
                  </a:lnTo>
                  <a:cubicBezTo>
                    <a:pt x="8335" y="3954"/>
                    <a:pt x="8406" y="4037"/>
                    <a:pt x="8406" y="4132"/>
                  </a:cubicBezTo>
                  <a:lnTo>
                    <a:pt x="8406" y="4644"/>
                  </a:lnTo>
                  <a:cubicBezTo>
                    <a:pt x="8406" y="4739"/>
                    <a:pt x="8335" y="4823"/>
                    <a:pt x="8240" y="4847"/>
                  </a:cubicBezTo>
                  <a:lnTo>
                    <a:pt x="7287" y="5037"/>
                  </a:lnTo>
                  <a:cubicBezTo>
                    <a:pt x="7228" y="5049"/>
                    <a:pt x="7168" y="5097"/>
                    <a:pt x="7156" y="5168"/>
                  </a:cubicBezTo>
                  <a:cubicBezTo>
                    <a:pt x="7109" y="5335"/>
                    <a:pt x="7049" y="5478"/>
                    <a:pt x="6978" y="5632"/>
                  </a:cubicBezTo>
                  <a:cubicBezTo>
                    <a:pt x="6930" y="5716"/>
                    <a:pt x="6978" y="5823"/>
                    <a:pt x="7073" y="5871"/>
                  </a:cubicBezTo>
                  <a:cubicBezTo>
                    <a:pt x="7095" y="5883"/>
                    <a:pt x="7119" y="5889"/>
                    <a:pt x="7143" y="5889"/>
                  </a:cubicBezTo>
                  <a:cubicBezTo>
                    <a:pt x="7209" y="5889"/>
                    <a:pt x="7276" y="5845"/>
                    <a:pt x="7311" y="5775"/>
                  </a:cubicBezTo>
                  <a:cubicBezTo>
                    <a:pt x="7370" y="5644"/>
                    <a:pt x="7430" y="5513"/>
                    <a:pt x="7466" y="5359"/>
                  </a:cubicBezTo>
                  <a:lnTo>
                    <a:pt x="8323" y="5204"/>
                  </a:lnTo>
                  <a:cubicBezTo>
                    <a:pt x="8585" y="5144"/>
                    <a:pt x="8763" y="4918"/>
                    <a:pt x="8763" y="4644"/>
                  </a:cubicBezTo>
                  <a:lnTo>
                    <a:pt x="8763" y="4132"/>
                  </a:lnTo>
                  <a:cubicBezTo>
                    <a:pt x="8763" y="3858"/>
                    <a:pt x="8573" y="3632"/>
                    <a:pt x="8323" y="3573"/>
                  </a:cubicBezTo>
                  <a:lnTo>
                    <a:pt x="7466" y="3406"/>
                  </a:lnTo>
                  <a:cubicBezTo>
                    <a:pt x="7406" y="3227"/>
                    <a:pt x="7347" y="3073"/>
                    <a:pt x="7263" y="2906"/>
                  </a:cubicBezTo>
                  <a:lnTo>
                    <a:pt x="7740" y="2191"/>
                  </a:lnTo>
                  <a:cubicBezTo>
                    <a:pt x="7882" y="1965"/>
                    <a:pt x="7859" y="1668"/>
                    <a:pt x="7668" y="1477"/>
                  </a:cubicBezTo>
                  <a:lnTo>
                    <a:pt x="7287" y="1108"/>
                  </a:lnTo>
                  <a:cubicBezTo>
                    <a:pt x="7177" y="998"/>
                    <a:pt x="7032" y="940"/>
                    <a:pt x="6885" y="940"/>
                  </a:cubicBezTo>
                  <a:cubicBezTo>
                    <a:pt x="6777" y="940"/>
                    <a:pt x="6668" y="971"/>
                    <a:pt x="6573" y="1037"/>
                  </a:cubicBezTo>
                  <a:lnTo>
                    <a:pt x="5858" y="1513"/>
                  </a:lnTo>
                  <a:cubicBezTo>
                    <a:pt x="5704" y="1418"/>
                    <a:pt x="5537" y="1358"/>
                    <a:pt x="5358" y="1299"/>
                  </a:cubicBezTo>
                  <a:lnTo>
                    <a:pt x="5192" y="453"/>
                  </a:lnTo>
                  <a:cubicBezTo>
                    <a:pt x="5132" y="179"/>
                    <a:pt x="4906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14950;p78">
              <a:extLst>
                <a:ext uri="{FF2B5EF4-FFF2-40B4-BE49-F238E27FC236}">
                  <a16:creationId xmlns:a16="http://schemas.microsoft.com/office/drawing/2014/main" id="{176178F7-AE82-C4AE-C0D6-2691C0DE96AB}"/>
                </a:ext>
              </a:extLst>
            </p:cNvPr>
            <p:cNvSpPr/>
            <p:nvPr/>
          </p:nvSpPr>
          <p:spPr>
            <a:xfrm>
              <a:off x="6161507" y="2967679"/>
              <a:ext cx="111851" cy="97432"/>
            </a:xfrm>
            <a:custGeom>
              <a:avLst/>
              <a:gdLst/>
              <a:ahLst/>
              <a:cxnLst/>
              <a:rect l="l" t="t" r="r" b="b"/>
              <a:pathLst>
                <a:path w="3514" h="3061" extrusionOk="0">
                  <a:moveTo>
                    <a:pt x="1489" y="1"/>
                  </a:moveTo>
                  <a:cubicBezTo>
                    <a:pt x="965" y="1"/>
                    <a:pt x="465" y="215"/>
                    <a:pt x="84" y="584"/>
                  </a:cubicBezTo>
                  <a:cubicBezTo>
                    <a:pt x="1" y="656"/>
                    <a:pt x="1" y="763"/>
                    <a:pt x="84" y="834"/>
                  </a:cubicBezTo>
                  <a:cubicBezTo>
                    <a:pt x="120" y="870"/>
                    <a:pt x="164" y="888"/>
                    <a:pt x="209" y="888"/>
                  </a:cubicBezTo>
                  <a:cubicBezTo>
                    <a:pt x="254" y="888"/>
                    <a:pt x="298" y="870"/>
                    <a:pt x="334" y="834"/>
                  </a:cubicBezTo>
                  <a:cubicBezTo>
                    <a:pt x="644" y="537"/>
                    <a:pt x="1060" y="358"/>
                    <a:pt x="1489" y="358"/>
                  </a:cubicBezTo>
                  <a:cubicBezTo>
                    <a:pt x="2418" y="358"/>
                    <a:pt x="3168" y="1108"/>
                    <a:pt x="3168" y="2025"/>
                  </a:cubicBezTo>
                  <a:cubicBezTo>
                    <a:pt x="3168" y="2299"/>
                    <a:pt x="3096" y="2549"/>
                    <a:pt x="2989" y="2787"/>
                  </a:cubicBezTo>
                  <a:cubicBezTo>
                    <a:pt x="2930" y="2894"/>
                    <a:pt x="2953" y="2989"/>
                    <a:pt x="3049" y="3037"/>
                  </a:cubicBezTo>
                  <a:cubicBezTo>
                    <a:pt x="3073" y="3061"/>
                    <a:pt x="3108" y="3061"/>
                    <a:pt x="3132" y="3061"/>
                  </a:cubicBezTo>
                  <a:cubicBezTo>
                    <a:pt x="3192" y="3061"/>
                    <a:pt x="3263" y="3025"/>
                    <a:pt x="3299" y="2954"/>
                  </a:cubicBezTo>
                  <a:cubicBezTo>
                    <a:pt x="3442" y="2668"/>
                    <a:pt x="3513" y="2358"/>
                    <a:pt x="3513" y="2025"/>
                  </a:cubicBezTo>
                  <a:cubicBezTo>
                    <a:pt x="3513" y="906"/>
                    <a:pt x="2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14951;p78">
              <a:extLst>
                <a:ext uri="{FF2B5EF4-FFF2-40B4-BE49-F238E27FC236}">
                  <a16:creationId xmlns:a16="http://schemas.microsoft.com/office/drawing/2014/main" id="{5BB77CA5-8D03-52A7-856A-8B3B98DB5CC1}"/>
                </a:ext>
              </a:extLst>
            </p:cNvPr>
            <p:cNvSpPr/>
            <p:nvPr/>
          </p:nvSpPr>
          <p:spPr>
            <a:xfrm>
              <a:off x="6144828" y="3007848"/>
              <a:ext cx="105389" cy="88742"/>
            </a:xfrm>
            <a:custGeom>
              <a:avLst/>
              <a:gdLst/>
              <a:ahLst/>
              <a:cxnLst/>
              <a:rect l="l" t="t" r="r" b="b"/>
              <a:pathLst>
                <a:path w="3311" h="2788" extrusionOk="0">
                  <a:moveTo>
                    <a:pt x="262" y="1"/>
                  </a:moveTo>
                  <a:cubicBezTo>
                    <a:pt x="194" y="1"/>
                    <a:pt x="124" y="44"/>
                    <a:pt x="96" y="108"/>
                  </a:cubicBezTo>
                  <a:cubicBezTo>
                    <a:pt x="25" y="323"/>
                    <a:pt x="1" y="549"/>
                    <a:pt x="1" y="763"/>
                  </a:cubicBezTo>
                  <a:cubicBezTo>
                    <a:pt x="1" y="1882"/>
                    <a:pt x="906" y="2787"/>
                    <a:pt x="2013" y="2787"/>
                  </a:cubicBezTo>
                  <a:cubicBezTo>
                    <a:pt x="2454" y="2787"/>
                    <a:pt x="2846" y="2656"/>
                    <a:pt x="3204" y="2406"/>
                  </a:cubicBezTo>
                  <a:cubicBezTo>
                    <a:pt x="3287" y="2347"/>
                    <a:pt x="3311" y="2239"/>
                    <a:pt x="3251" y="2156"/>
                  </a:cubicBezTo>
                  <a:cubicBezTo>
                    <a:pt x="3214" y="2104"/>
                    <a:pt x="3159" y="2075"/>
                    <a:pt x="3102" y="2075"/>
                  </a:cubicBezTo>
                  <a:cubicBezTo>
                    <a:pt x="3068" y="2075"/>
                    <a:pt x="3033" y="2086"/>
                    <a:pt x="3001" y="2108"/>
                  </a:cubicBezTo>
                  <a:cubicBezTo>
                    <a:pt x="2715" y="2311"/>
                    <a:pt x="2370" y="2418"/>
                    <a:pt x="2037" y="2418"/>
                  </a:cubicBezTo>
                  <a:cubicBezTo>
                    <a:pt x="1108" y="2418"/>
                    <a:pt x="370" y="1680"/>
                    <a:pt x="370" y="751"/>
                  </a:cubicBezTo>
                  <a:cubicBezTo>
                    <a:pt x="370" y="573"/>
                    <a:pt x="394" y="382"/>
                    <a:pt x="453" y="215"/>
                  </a:cubicBezTo>
                  <a:cubicBezTo>
                    <a:pt x="477" y="144"/>
                    <a:pt x="406" y="37"/>
                    <a:pt x="322" y="13"/>
                  </a:cubicBezTo>
                  <a:cubicBezTo>
                    <a:pt x="303" y="5"/>
                    <a:pt x="28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14952;p78">
              <a:extLst>
                <a:ext uri="{FF2B5EF4-FFF2-40B4-BE49-F238E27FC236}">
                  <a16:creationId xmlns:a16="http://schemas.microsoft.com/office/drawing/2014/main" id="{A6077514-C6B5-1F1B-A300-3F49A21DFD45}"/>
                </a:ext>
              </a:extLst>
            </p:cNvPr>
            <p:cNvSpPr/>
            <p:nvPr/>
          </p:nvSpPr>
          <p:spPr>
            <a:xfrm>
              <a:off x="6245633" y="3069248"/>
              <a:ext cx="186110" cy="186874"/>
            </a:xfrm>
            <a:custGeom>
              <a:avLst/>
              <a:gdLst/>
              <a:ahLst/>
              <a:cxnLst/>
              <a:rect l="l" t="t" r="r" b="b"/>
              <a:pathLst>
                <a:path w="5847" h="5871" extrusionOk="0">
                  <a:moveTo>
                    <a:pt x="2751" y="1"/>
                  </a:moveTo>
                  <a:cubicBezTo>
                    <a:pt x="2549" y="1"/>
                    <a:pt x="2370" y="144"/>
                    <a:pt x="2335" y="346"/>
                  </a:cubicBezTo>
                  <a:lnTo>
                    <a:pt x="2227" y="858"/>
                  </a:lnTo>
                  <a:cubicBezTo>
                    <a:pt x="2144" y="894"/>
                    <a:pt x="2037" y="941"/>
                    <a:pt x="1965" y="977"/>
                  </a:cubicBezTo>
                  <a:lnTo>
                    <a:pt x="1513" y="680"/>
                  </a:lnTo>
                  <a:cubicBezTo>
                    <a:pt x="1449" y="631"/>
                    <a:pt x="1372" y="608"/>
                    <a:pt x="1293" y="608"/>
                  </a:cubicBezTo>
                  <a:cubicBezTo>
                    <a:pt x="1179" y="608"/>
                    <a:pt x="1061" y="655"/>
                    <a:pt x="977" y="739"/>
                  </a:cubicBezTo>
                  <a:lnTo>
                    <a:pt x="739" y="977"/>
                  </a:lnTo>
                  <a:cubicBezTo>
                    <a:pt x="596" y="1132"/>
                    <a:pt x="584" y="1346"/>
                    <a:pt x="680" y="1513"/>
                  </a:cubicBezTo>
                  <a:lnTo>
                    <a:pt x="977" y="1965"/>
                  </a:lnTo>
                  <a:cubicBezTo>
                    <a:pt x="918" y="2084"/>
                    <a:pt x="882" y="2215"/>
                    <a:pt x="834" y="2346"/>
                  </a:cubicBezTo>
                  <a:cubicBezTo>
                    <a:pt x="799" y="2442"/>
                    <a:pt x="858" y="2537"/>
                    <a:pt x="953" y="2573"/>
                  </a:cubicBezTo>
                  <a:cubicBezTo>
                    <a:pt x="968" y="2579"/>
                    <a:pt x="984" y="2582"/>
                    <a:pt x="1000" y="2582"/>
                  </a:cubicBezTo>
                  <a:cubicBezTo>
                    <a:pt x="1073" y="2582"/>
                    <a:pt x="1150" y="2522"/>
                    <a:pt x="1180" y="2454"/>
                  </a:cubicBezTo>
                  <a:cubicBezTo>
                    <a:pt x="1215" y="2323"/>
                    <a:pt x="1263" y="2192"/>
                    <a:pt x="1334" y="2049"/>
                  </a:cubicBezTo>
                  <a:cubicBezTo>
                    <a:pt x="1370" y="1989"/>
                    <a:pt x="1370" y="1918"/>
                    <a:pt x="1334" y="1858"/>
                  </a:cubicBezTo>
                  <a:lnTo>
                    <a:pt x="977" y="1322"/>
                  </a:lnTo>
                  <a:cubicBezTo>
                    <a:pt x="965" y="1287"/>
                    <a:pt x="965" y="1263"/>
                    <a:pt x="1001" y="1239"/>
                  </a:cubicBezTo>
                  <a:lnTo>
                    <a:pt x="1239" y="989"/>
                  </a:lnTo>
                  <a:cubicBezTo>
                    <a:pt x="1253" y="975"/>
                    <a:pt x="1271" y="969"/>
                    <a:pt x="1288" y="969"/>
                  </a:cubicBezTo>
                  <a:cubicBezTo>
                    <a:pt x="1301" y="969"/>
                    <a:pt x="1313" y="972"/>
                    <a:pt x="1322" y="977"/>
                  </a:cubicBezTo>
                  <a:lnTo>
                    <a:pt x="1858" y="1334"/>
                  </a:lnTo>
                  <a:cubicBezTo>
                    <a:pt x="1888" y="1358"/>
                    <a:pt x="1921" y="1370"/>
                    <a:pt x="1954" y="1370"/>
                  </a:cubicBezTo>
                  <a:cubicBezTo>
                    <a:pt x="1986" y="1370"/>
                    <a:pt x="2019" y="1358"/>
                    <a:pt x="2049" y="1334"/>
                  </a:cubicBezTo>
                  <a:cubicBezTo>
                    <a:pt x="2168" y="1263"/>
                    <a:pt x="2323" y="1203"/>
                    <a:pt x="2454" y="1168"/>
                  </a:cubicBezTo>
                  <a:cubicBezTo>
                    <a:pt x="2513" y="1156"/>
                    <a:pt x="2573" y="1096"/>
                    <a:pt x="2585" y="1037"/>
                  </a:cubicBezTo>
                  <a:lnTo>
                    <a:pt x="2704" y="418"/>
                  </a:lnTo>
                  <a:cubicBezTo>
                    <a:pt x="2704" y="382"/>
                    <a:pt x="2739" y="358"/>
                    <a:pt x="2775" y="358"/>
                  </a:cubicBezTo>
                  <a:lnTo>
                    <a:pt x="3120" y="358"/>
                  </a:lnTo>
                  <a:cubicBezTo>
                    <a:pt x="3156" y="358"/>
                    <a:pt x="3180" y="382"/>
                    <a:pt x="3192" y="418"/>
                  </a:cubicBezTo>
                  <a:lnTo>
                    <a:pt x="3311" y="1037"/>
                  </a:lnTo>
                  <a:cubicBezTo>
                    <a:pt x="3335" y="1096"/>
                    <a:pt x="3370" y="1156"/>
                    <a:pt x="3454" y="1168"/>
                  </a:cubicBezTo>
                  <a:cubicBezTo>
                    <a:pt x="3585" y="1215"/>
                    <a:pt x="3716" y="1263"/>
                    <a:pt x="3847" y="1334"/>
                  </a:cubicBezTo>
                  <a:cubicBezTo>
                    <a:pt x="3882" y="1352"/>
                    <a:pt x="3918" y="1361"/>
                    <a:pt x="3952" y="1361"/>
                  </a:cubicBezTo>
                  <a:cubicBezTo>
                    <a:pt x="3987" y="1361"/>
                    <a:pt x="4019" y="1352"/>
                    <a:pt x="4049" y="1334"/>
                  </a:cubicBezTo>
                  <a:lnTo>
                    <a:pt x="4585" y="977"/>
                  </a:lnTo>
                  <a:cubicBezTo>
                    <a:pt x="4595" y="972"/>
                    <a:pt x="4607" y="969"/>
                    <a:pt x="4619" y="969"/>
                  </a:cubicBezTo>
                  <a:cubicBezTo>
                    <a:pt x="4636" y="969"/>
                    <a:pt x="4654" y="975"/>
                    <a:pt x="4668" y="989"/>
                  </a:cubicBezTo>
                  <a:lnTo>
                    <a:pt x="4906" y="1239"/>
                  </a:lnTo>
                  <a:cubicBezTo>
                    <a:pt x="4942" y="1263"/>
                    <a:pt x="4942" y="1287"/>
                    <a:pt x="4918" y="1322"/>
                  </a:cubicBezTo>
                  <a:lnTo>
                    <a:pt x="4561" y="1858"/>
                  </a:lnTo>
                  <a:cubicBezTo>
                    <a:pt x="4525" y="1918"/>
                    <a:pt x="4525" y="1989"/>
                    <a:pt x="4561" y="2049"/>
                  </a:cubicBezTo>
                  <a:cubicBezTo>
                    <a:pt x="4644" y="2168"/>
                    <a:pt x="4704" y="2323"/>
                    <a:pt x="4728" y="2454"/>
                  </a:cubicBezTo>
                  <a:cubicBezTo>
                    <a:pt x="4740" y="2513"/>
                    <a:pt x="4799" y="2573"/>
                    <a:pt x="4859" y="2585"/>
                  </a:cubicBezTo>
                  <a:lnTo>
                    <a:pt x="5490" y="2704"/>
                  </a:lnTo>
                  <a:cubicBezTo>
                    <a:pt x="5513" y="2704"/>
                    <a:pt x="5549" y="2739"/>
                    <a:pt x="5549" y="2775"/>
                  </a:cubicBezTo>
                  <a:lnTo>
                    <a:pt x="5549" y="3120"/>
                  </a:lnTo>
                  <a:cubicBezTo>
                    <a:pt x="5549" y="3156"/>
                    <a:pt x="5513" y="3180"/>
                    <a:pt x="5490" y="3192"/>
                  </a:cubicBezTo>
                  <a:lnTo>
                    <a:pt x="4859" y="3311"/>
                  </a:lnTo>
                  <a:cubicBezTo>
                    <a:pt x="4799" y="3335"/>
                    <a:pt x="4740" y="3370"/>
                    <a:pt x="4728" y="3454"/>
                  </a:cubicBezTo>
                  <a:cubicBezTo>
                    <a:pt x="4680" y="3585"/>
                    <a:pt x="4644" y="3716"/>
                    <a:pt x="4561" y="3847"/>
                  </a:cubicBezTo>
                  <a:cubicBezTo>
                    <a:pt x="4537" y="3906"/>
                    <a:pt x="4537" y="3989"/>
                    <a:pt x="4561" y="4049"/>
                  </a:cubicBezTo>
                  <a:lnTo>
                    <a:pt x="4918" y="4585"/>
                  </a:lnTo>
                  <a:cubicBezTo>
                    <a:pt x="4942" y="4609"/>
                    <a:pt x="4942" y="4644"/>
                    <a:pt x="4906" y="4668"/>
                  </a:cubicBezTo>
                  <a:lnTo>
                    <a:pt x="4668" y="4906"/>
                  </a:lnTo>
                  <a:cubicBezTo>
                    <a:pt x="4655" y="4926"/>
                    <a:pt x="4638" y="4935"/>
                    <a:pt x="4622" y="4935"/>
                  </a:cubicBezTo>
                  <a:cubicBezTo>
                    <a:pt x="4609" y="4935"/>
                    <a:pt x="4595" y="4929"/>
                    <a:pt x="4585" y="4918"/>
                  </a:cubicBezTo>
                  <a:lnTo>
                    <a:pt x="4049" y="4561"/>
                  </a:lnTo>
                  <a:cubicBezTo>
                    <a:pt x="4019" y="4543"/>
                    <a:pt x="3984" y="4534"/>
                    <a:pt x="3948" y="4534"/>
                  </a:cubicBezTo>
                  <a:cubicBezTo>
                    <a:pt x="3912" y="4534"/>
                    <a:pt x="3876" y="4543"/>
                    <a:pt x="3847" y="4561"/>
                  </a:cubicBezTo>
                  <a:cubicBezTo>
                    <a:pt x="3728" y="4644"/>
                    <a:pt x="3585" y="4704"/>
                    <a:pt x="3454" y="4728"/>
                  </a:cubicBezTo>
                  <a:cubicBezTo>
                    <a:pt x="3394" y="4751"/>
                    <a:pt x="3335" y="4811"/>
                    <a:pt x="3311" y="4859"/>
                  </a:cubicBezTo>
                  <a:lnTo>
                    <a:pt x="3192" y="5490"/>
                  </a:lnTo>
                  <a:cubicBezTo>
                    <a:pt x="3192" y="5525"/>
                    <a:pt x="3168" y="5549"/>
                    <a:pt x="3120" y="5549"/>
                  </a:cubicBezTo>
                  <a:lnTo>
                    <a:pt x="2775" y="5549"/>
                  </a:lnTo>
                  <a:cubicBezTo>
                    <a:pt x="2751" y="5549"/>
                    <a:pt x="2716" y="5513"/>
                    <a:pt x="2704" y="5490"/>
                  </a:cubicBezTo>
                  <a:lnTo>
                    <a:pt x="2585" y="4859"/>
                  </a:lnTo>
                  <a:cubicBezTo>
                    <a:pt x="2573" y="4811"/>
                    <a:pt x="2525" y="4751"/>
                    <a:pt x="2454" y="4728"/>
                  </a:cubicBezTo>
                  <a:cubicBezTo>
                    <a:pt x="2323" y="4692"/>
                    <a:pt x="2180" y="4644"/>
                    <a:pt x="2049" y="4561"/>
                  </a:cubicBezTo>
                  <a:cubicBezTo>
                    <a:pt x="2019" y="4549"/>
                    <a:pt x="1986" y="4543"/>
                    <a:pt x="1954" y="4543"/>
                  </a:cubicBezTo>
                  <a:cubicBezTo>
                    <a:pt x="1921" y="4543"/>
                    <a:pt x="1888" y="4549"/>
                    <a:pt x="1858" y="4561"/>
                  </a:cubicBezTo>
                  <a:lnTo>
                    <a:pt x="1322" y="4918"/>
                  </a:lnTo>
                  <a:cubicBezTo>
                    <a:pt x="1306" y="4929"/>
                    <a:pt x="1293" y="4935"/>
                    <a:pt x="1280" y="4935"/>
                  </a:cubicBezTo>
                  <a:cubicBezTo>
                    <a:pt x="1265" y="4935"/>
                    <a:pt x="1252" y="4926"/>
                    <a:pt x="1239" y="4906"/>
                  </a:cubicBezTo>
                  <a:lnTo>
                    <a:pt x="1001" y="4668"/>
                  </a:lnTo>
                  <a:cubicBezTo>
                    <a:pt x="965" y="4644"/>
                    <a:pt x="965" y="4609"/>
                    <a:pt x="977" y="4585"/>
                  </a:cubicBezTo>
                  <a:lnTo>
                    <a:pt x="1334" y="4049"/>
                  </a:lnTo>
                  <a:cubicBezTo>
                    <a:pt x="1382" y="3989"/>
                    <a:pt x="1382" y="3906"/>
                    <a:pt x="1334" y="3847"/>
                  </a:cubicBezTo>
                  <a:cubicBezTo>
                    <a:pt x="1263" y="3728"/>
                    <a:pt x="1203" y="3585"/>
                    <a:pt x="1180" y="3454"/>
                  </a:cubicBezTo>
                  <a:cubicBezTo>
                    <a:pt x="1156" y="3394"/>
                    <a:pt x="1096" y="3335"/>
                    <a:pt x="1037" y="3311"/>
                  </a:cubicBezTo>
                  <a:lnTo>
                    <a:pt x="418" y="3192"/>
                  </a:lnTo>
                  <a:cubicBezTo>
                    <a:pt x="382" y="3192"/>
                    <a:pt x="358" y="3168"/>
                    <a:pt x="358" y="3120"/>
                  </a:cubicBezTo>
                  <a:lnTo>
                    <a:pt x="358" y="2775"/>
                  </a:lnTo>
                  <a:cubicBezTo>
                    <a:pt x="358" y="2751"/>
                    <a:pt x="382" y="2727"/>
                    <a:pt x="418" y="2704"/>
                  </a:cubicBezTo>
                  <a:lnTo>
                    <a:pt x="465" y="2692"/>
                  </a:lnTo>
                  <a:cubicBezTo>
                    <a:pt x="560" y="2680"/>
                    <a:pt x="620" y="2573"/>
                    <a:pt x="596" y="2477"/>
                  </a:cubicBezTo>
                  <a:cubicBezTo>
                    <a:pt x="586" y="2396"/>
                    <a:pt x="507" y="2341"/>
                    <a:pt x="425" y="2341"/>
                  </a:cubicBezTo>
                  <a:cubicBezTo>
                    <a:pt x="411" y="2341"/>
                    <a:pt x="396" y="2343"/>
                    <a:pt x="382" y="2346"/>
                  </a:cubicBezTo>
                  <a:lnTo>
                    <a:pt x="346" y="2370"/>
                  </a:lnTo>
                  <a:cubicBezTo>
                    <a:pt x="144" y="2406"/>
                    <a:pt x="1" y="2585"/>
                    <a:pt x="1" y="2775"/>
                  </a:cubicBezTo>
                  <a:lnTo>
                    <a:pt x="1" y="3120"/>
                  </a:lnTo>
                  <a:cubicBezTo>
                    <a:pt x="1" y="3335"/>
                    <a:pt x="144" y="3513"/>
                    <a:pt x="346" y="3537"/>
                  </a:cubicBezTo>
                  <a:lnTo>
                    <a:pt x="858" y="3644"/>
                  </a:lnTo>
                  <a:cubicBezTo>
                    <a:pt x="894" y="3728"/>
                    <a:pt x="941" y="3835"/>
                    <a:pt x="977" y="3906"/>
                  </a:cubicBezTo>
                  <a:lnTo>
                    <a:pt x="680" y="4359"/>
                  </a:lnTo>
                  <a:cubicBezTo>
                    <a:pt x="560" y="4525"/>
                    <a:pt x="596" y="4763"/>
                    <a:pt x="739" y="4894"/>
                  </a:cubicBezTo>
                  <a:lnTo>
                    <a:pt x="977" y="5132"/>
                  </a:lnTo>
                  <a:cubicBezTo>
                    <a:pt x="1067" y="5216"/>
                    <a:pt x="1182" y="5259"/>
                    <a:pt x="1292" y="5259"/>
                  </a:cubicBezTo>
                  <a:cubicBezTo>
                    <a:pt x="1371" y="5259"/>
                    <a:pt x="1448" y="5237"/>
                    <a:pt x="1513" y="5192"/>
                  </a:cubicBezTo>
                  <a:lnTo>
                    <a:pt x="1965" y="4894"/>
                  </a:lnTo>
                  <a:cubicBezTo>
                    <a:pt x="2049" y="4942"/>
                    <a:pt x="2144" y="4978"/>
                    <a:pt x="2227" y="5013"/>
                  </a:cubicBezTo>
                  <a:lnTo>
                    <a:pt x="2335" y="5537"/>
                  </a:lnTo>
                  <a:cubicBezTo>
                    <a:pt x="2382" y="5728"/>
                    <a:pt x="2561" y="5871"/>
                    <a:pt x="2751" y="5871"/>
                  </a:cubicBezTo>
                  <a:lnTo>
                    <a:pt x="3097" y="5871"/>
                  </a:lnTo>
                  <a:cubicBezTo>
                    <a:pt x="3299" y="5871"/>
                    <a:pt x="3478" y="5728"/>
                    <a:pt x="3513" y="5537"/>
                  </a:cubicBezTo>
                  <a:lnTo>
                    <a:pt x="3620" y="5013"/>
                  </a:lnTo>
                  <a:cubicBezTo>
                    <a:pt x="3704" y="4978"/>
                    <a:pt x="3811" y="4942"/>
                    <a:pt x="3882" y="4894"/>
                  </a:cubicBezTo>
                  <a:lnTo>
                    <a:pt x="4323" y="5192"/>
                  </a:lnTo>
                  <a:cubicBezTo>
                    <a:pt x="4391" y="5241"/>
                    <a:pt x="4472" y="5264"/>
                    <a:pt x="4552" y="5264"/>
                  </a:cubicBezTo>
                  <a:cubicBezTo>
                    <a:pt x="4667" y="5264"/>
                    <a:pt x="4781" y="5217"/>
                    <a:pt x="4859" y="5132"/>
                  </a:cubicBezTo>
                  <a:lnTo>
                    <a:pt x="5097" y="4894"/>
                  </a:lnTo>
                  <a:cubicBezTo>
                    <a:pt x="5252" y="4740"/>
                    <a:pt x="5263" y="4525"/>
                    <a:pt x="5156" y="4359"/>
                  </a:cubicBezTo>
                  <a:lnTo>
                    <a:pt x="4859" y="3906"/>
                  </a:lnTo>
                  <a:cubicBezTo>
                    <a:pt x="4906" y="3823"/>
                    <a:pt x="4954" y="3728"/>
                    <a:pt x="4978" y="3644"/>
                  </a:cubicBezTo>
                  <a:lnTo>
                    <a:pt x="5502" y="3537"/>
                  </a:lnTo>
                  <a:cubicBezTo>
                    <a:pt x="5692" y="3489"/>
                    <a:pt x="5847" y="3311"/>
                    <a:pt x="5847" y="3120"/>
                  </a:cubicBezTo>
                  <a:lnTo>
                    <a:pt x="5847" y="2775"/>
                  </a:lnTo>
                  <a:cubicBezTo>
                    <a:pt x="5847" y="2549"/>
                    <a:pt x="5716" y="2382"/>
                    <a:pt x="5502" y="2334"/>
                  </a:cubicBezTo>
                  <a:lnTo>
                    <a:pt x="4990" y="2227"/>
                  </a:lnTo>
                  <a:cubicBezTo>
                    <a:pt x="4954" y="2144"/>
                    <a:pt x="4906" y="2037"/>
                    <a:pt x="4871" y="1965"/>
                  </a:cubicBezTo>
                  <a:lnTo>
                    <a:pt x="5168" y="1513"/>
                  </a:lnTo>
                  <a:cubicBezTo>
                    <a:pt x="5287" y="1346"/>
                    <a:pt x="5252" y="1108"/>
                    <a:pt x="5109" y="977"/>
                  </a:cubicBezTo>
                  <a:lnTo>
                    <a:pt x="4871" y="739"/>
                  </a:lnTo>
                  <a:cubicBezTo>
                    <a:pt x="4780" y="656"/>
                    <a:pt x="4666" y="613"/>
                    <a:pt x="4555" y="613"/>
                  </a:cubicBezTo>
                  <a:cubicBezTo>
                    <a:pt x="4476" y="613"/>
                    <a:pt x="4399" y="635"/>
                    <a:pt x="4335" y="680"/>
                  </a:cubicBezTo>
                  <a:lnTo>
                    <a:pt x="3882" y="977"/>
                  </a:lnTo>
                  <a:cubicBezTo>
                    <a:pt x="3799" y="941"/>
                    <a:pt x="3704" y="894"/>
                    <a:pt x="3620" y="858"/>
                  </a:cubicBezTo>
                  <a:lnTo>
                    <a:pt x="3513" y="346"/>
                  </a:lnTo>
                  <a:cubicBezTo>
                    <a:pt x="3466" y="144"/>
                    <a:pt x="3287" y="1"/>
                    <a:pt x="3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14953;p78">
              <a:extLst>
                <a:ext uri="{FF2B5EF4-FFF2-40B4-BE49-F238E27FC236}">
                  <a16:creationId xmlns:a16="http://schemas.microsoft.com/office/drawing/2014/main" id="{0EA6D5E0-5D0B-50AE-8175-4512F6E6AA58}"/>
                </a:ext>
              </a:extLst>
            </p:cNvPr>
            <p:cNvSpPr/>
            <p:nvPr/>
          </p:nvSpPr>
          <p:spPr>
            <a:xfrm>
              <a:off x="6305888" y="3129884"/>
              <a:ext cx="64488" cy="64456"/>
            </a:xfrm>
            <a:custGeom>
              <a:avLst/>
              <a:gdLst/>
              <a:ahLst/>
              <a:cxnLst/>
              <a:rect l="l" t="t" r="r" b="b"/>
              <a:pathLst>
                <a:path w="2026" h="2025" extrusionOk="0">
                  <a:moveTo>
                    <a:pt x="1013" y="1"/>
                  </a:moveTo>
                  <a:cubicBezTo>
                    <a:pt x="453" y="1"/>
                    <a:pt x="1" y="441"/>
                    <a:pt x="1" y="1013"/>
                  </a:cubicBezTo>
                  <a:cubicBezTo>
                    <a:pt x="1" y="1561"/>
                    <a:pt x="442" y="2025"/>
                    <a:pt x="1013" y="2025"/>
                  </a:cubicBezTo>
                  <a:cubicBezTo>
                    <a:pt x="1227" y="2025"/>
                    <a:pt x="1442" y="1942"/>
                    <a:pt x="1620" y="1811"/>
                  </a:cubicBezTo>
                  <a:cubicBezTo>
                    <a:pt x="1692" y="1751"/>
                    <a:pt x="1704" y="1632"/>
                    <a:pt x="1644" y="1561"/>
                  </a:cubicBezTo>
                  <a:cubicBezTo>
                    <a:pt x="1608" y="1517"/>
                    <a:pt x="1549" y="1491"/>
                    <a:pt x="1493" y="1491"/>
                  </a:cubicBezTo>
                  <a:cubicBezTo>
                    <a:pt x="1457" y="1491"/>
                    <a:pt x="1422" y="1502"/>
                    <a:pt x="1394" y="1525"/>
                  </a:cubicBezTo>
                  <a:cubicBezTo>
                    <a:pt x="1275" y="1620"/>
                    <a:pt x="1144" y="1668"/>
                    <a:pt x="989" y="1668"/>
                  </a:cubicBezTo>
                  <a:cubicBezTo>
                    <a:pt x="632" y="1668"/>
                    <a:pt x="358" y="1370"/>
                    <a:pt x="358" y="1025"/>
                  </a:cubicBezTo>
                  <a:cubicBezTo>
                    <a:pt x="382" y="668"/>
                    <a:pt x="668" y="370"/>
                    <a:pt x="1025" y="370"/>
                  </a:cubicBezTo>
                  <a:cubicBezTo>
                    <a:pt x="1382" y="370"/>
                    <a:pt x="1668" y="668"/>
                    <a:pt x="1668" y="1013"/>
                  </a:cubicBezTo>
                  <a:cubicBezTo>
                    <a:pt x="1668" y="1120"/>
                    <a:pt x="1739" y="1191"/>
                    <a:pt x="1846" y="1191"/>
                  </a:cubicBezTo>
                  <a:cubicBezTo>
                    <a:pt x="1942" y="1191"/>
                    <a:pt x="2025" y="1120"/>
                    <a:pt x="2025" y="1013"/>
                  </a:cubicBezTo>
                  <a:cubicBezTo>
                    <a:pt x="2025" y="453"/>
                    <a:pt x="1573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14954;p78">
              <a:extLst>
                <a:ext uri="{FF2B5EF4-FFF2-40B4-BE49-F238E27FC236}">
                  <a16:creationId xmlns:a16="http://schemas.microsoft.com/office/drawing/2014/main" id="{B76695B0-8766-E5BF-2E1A-CC202FFB309E}"/>
                </a:ext>
              </a:extLst>
            </p:cNvPr>
            <p:cNvSpPr/>
            <p:nvPr/>
          </p:nvSpPr>
          <p:spPr>
            <a:xfrm>
              <a:off x="6173634" y="2997631"/>
              <a:ext cx="70153" cy="70153"/>
            </a:xfrm>
            <a:custGeom>
              <a:avLst/>
              <a:gdLst/>
              <a:ahLst/>
              <a:cxnLst/>
              <a:rect l="l" t="t" r="r" b="b"/>
              <a:pathLst>
                <a:path w="2204" h="2204" extrusionOk="0">
                  <a:moveTo>
                    <a:pt x="1096" y="370"/>
                  </a:moveTo>
                  <a:cubicBezTo>
                    <a:pt x="1501" y="370"/>
                    <a:pt x="1834" y="703"/>
                    <a:pt x="1834" y="1108"/>
                  </a:cubicBezTo>
                  <a:cubicBezTo>
                    <a:pt x="1834" y="1501"/>
                    <a:pt x="1501" y="1834"/>
                    <a:pt x="1096" y="1834"/>
                  </a:cubicBezTo>
                  <a:cubicBezTo>
                    <a:pt x="691" y="1834"/>
                    <a:pt x="370" y="1501"/>
                    <a:pt x="370" y="1108"/>
                  </a:cubicBezTo>
                  <a:cubicBezTo>
                    <a:pt x="370" y="703"/>
                    <a:pt x="703" y="370"/>
                    <a:pt x="1096" y="370"/>
                  </a:cubicBezTo>
                  <a:close/>
                  <a:moveTo>
                    <a:pt x="1096" y="1"/>
                  </a:moveTo>
                  <a:cubicBezTo>
                    <a:pt x="489" y="1"/>
                    <a:pt x="1" y="489"/>
                    <a:pt x="1" y="1108"/>
                  </a:cubicBezTo>
                  <a:cubicBezTo>
                    <a:pt x="1" y="1715"/>
                    <a:pt x="489" y="2203"/>
                    <a:pt x="1096" y="2203"/>
                  </a:cubicBezTo>
                  <a:cubicBezTo>
                    <a:pt x="1715" y="2191"/>
                    <a:pt x="2203" y="1703"/>
                    <a:pt x="2203" y="1108"/>
                  </a:cubicBezTo>
                  <a:cubicBezTo>
                    <a:pt x="2203" y="489"/>
                    <a:pt x="1715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8" name="Google Shape;14955;p78">
            <a:extLst>
              <a:ext uri="{FF2B5EF4-FFF2-40B4-BE49-F238E27FC236}">
                <a16:creationId xmlns:a16="http://schemas.microsoft.com/office/drawing/2014/main" id="{789EB9BE-8754-A8B9-2993-17800FF60D10}"/>
              </a:ext>
            </a:extLst>
          </p:cNvPr>
          <p:cNvGrpSpPr/>
          <p:nvPr/>
        </p:nvGrpSpPr>
        <p:grpSpPr>
          <a:xfrm>
            <a:off x="8874908" y="3845357"/>
            <a:ext cx="434638" cy="437863"/>
            <a:chOff x="6571955" y="2919170"/>
            <a:chExt cx="308878" cy="311170"/>
          </a:xfrm>
          <a:solidFill>
            <a:srgbClr val="EEF1F8"/>
          </a:solidFill>
        </p:grpSpPr>
        <p:sp>
          <p:nvSpPr>
            <p:cNvPr id="589" name="Google Shape;14956;p78">
              <a:extLst>
                <a:ext uri="{FF2B5EF4-FFF2-40B4-BE49-F238E27FC236}">
                  <a16:creationId xmlns:a16="http://schemas.microsoft.com/office/drawing/2014/main" id="{7313A158-DDC4-9B16-B57F-2EFE5BF7A02F}"/>
                </a:ext>
              </a:extLst>
            </p:cNvPr>
            <p:cNvSpPr/>
            <p:nvPr/>
          </p:nvSpPr>
          <p:spPr>
            <a:xfrm>
              <a:off x="6571955" y="2919170"/>
              <a:ext cx="245982" cy="237675"/>
            </a:xfrm>
            <a:custGeom>
              <a:avLst/>
              <a:gdLst/>
              <a:ahLst/>
              <a:cxnLst/>
              <a:rect l="l" t="t" r="r" b="b"/>
              <a:pathLst>
                <a:path w="7728" h="7467" extrusionOk="0">
                  <a:moveTo>
                    <a:pt x="3084" y="1680"/>
                  </a:moveTo>
                  <a:cubicBezTo>
                    <a:pt x="3405" y="1680"/>
                    <a:pt x="3679" y="1942"/>
                    <a:pt x="3679" y="2275"/>
                  </a:cubicBezTo>
                  <a:lnTo>
                    <a:pt x="3679" y="4049"/>
                  </a:lnTo>
                  <a:cubicBezTo>
                    <a:pt x="3679" y="4371"/>
                    <a:pt x="3405" y="4644"/>
                    <a:pt x="3084" y="4644"/>
                  </a:cubicBezTo>
                  <a:lnTo>
                    <a:pt x="2203" y="4644"/>
                  </a:lnTo>
                  <a:cubicBezTo>
                    <a:pt x="2143" y="4644"/>
                    <a:pt x="2084" y="4680"/>
                    <a:pt x="2072" y="4740"/>
                  </a:cubicBezTo>
                  <a:cubicBezTo>
                    <a:pt x="2060" y="4787"/>
                    <a:pt x="1929" y="5204"/>
                    <a:pt x="2096" y="5490"/>
                  </a:cubicBezTo>
                  <a:cubicBezTo>
                    <a:pt x="2036" y="5478"/>
                    <a:pt x="1977" y="5442"/>
                    <a:pt x="1917" y="5395"/>
                  </a:cubicBezTo>
                  <a:cubicBezTo>
                    <a:pt x="1786" y="5299"/>
                    <a:pt x="1703" y="5073"/>
                    <a:pt x="1679" y="4775"/>
                  </a:cubicBezTo>
                  <a:cubicBezTo>
                    <a:pt x="1679" y="4704"/>
                    <a:pt x="1608" y="4644"/>
                    <a:pt x="1536" y="4644"/>
                  </a:cubicBezTo>
                  <a:lnTo>
                    <a:pt x="822" y="4644"/>
                  </a:lnTo>
                  <a:cubicBezTo>
                    <a:pt x="488" y="4644"/>
                    <a:pt x="226" y="4371"/>
                    <a:pt x="226" y="4049"/>
                  </a:cubicBezTo>
                  <a:lnTo>
                    <a:pt x="226" y="2275"/>
                  </a:lnTo>
                  <a:cubicBezTo>
                    <a:pt x="226" y="1942"/>
                    <a:pt x="488" y="1680"/>
                    <a:pt x="822" y="1680"/>
                  </a:cubicBezTo>
                  <a:close/>
                  <a:moveTo>
                    <a:pt x="2739" y="1"/>
                  </a:moveTo>
                  <a:cubicBezTo>
                    <a:pt x="2334" y="1"/>
                    <a:pt x="2024" y="322"/>
                    <a:pt x="2024" y="715"/>
                  </a:cubicBezTo>
                  <a:lnTo>
                    <a:pt x="2024" y="1382"/>
                  </a:lnTo>
                  <a:lnTo>
                    <a:pt x="881" y="1382"/>
                  </a:lnTo>
                  <a:cubicBezTo>
                    <a:pt x="393" y="1382"/>
                    <a:pt x="0" y="1763"/>
                    <a:pt x="0" y="2263"/>
                  </a:cubicBezTo>
                  <a:lnTo>
                    <a:pt x="0" y="4025"/>
                  </a:lnTo>
                  <a:cubicBezTo>
                    <a:pt x="0" y="4513"/>
                    <a:pt x="393" y="4906"/>
                    <a:pt x="881" y="4906"/>
                  </a:cubicBezTo>
                  <a:lnTo>
                    <a:pt x="1465" y="4906"/>
                  </a:lnTo>
                  <a:cubicBezTo>
                    <a:pt x="1500" y="5240"/>
                    <a:pt x="1619" y="5466"/>
                    <a:pt x="1822" y="5621"/>
                  </a:cubicBezTo>
                  <a:cubicBezTo>
                    <a:pt x="1893" y="5668"/>
                    <a:pt x="1953" y="5704"/>
                    <a:pt x="2024" y="5740"/>
                  </a:cubicBezTo>
                  <a:lnTo>
                    <a:pt x="2024" y="7323"/>
                  </a:lnTo>
                  <a:lnTo>
                    <a:pt x="1977" y="7323"/>
                  </a:lnTo>
                  <a:cubicBezTo>
                    <a:pt x="1977" y="7395"/>
                    <a:pt x="2036" y="7466"/>
                    <a:pt x="2131" y="7466"/>
                  </a:cubicBezTo>
                  <a:cubicBezTo>
                    <a:pt x="2215" y="7466"/>
                    <a:pt x="2274" y="7407"/>
                    <a:pt x="2274" y="7323"/>
                  </a:cubicBezTo>
                  <a:lnTo>
                    <a:pt x="2274" y="5787"/>
                  </a:lnTo>
                  <a:lnTo>
                    <a:pt x="2298" y="5787"/>
                  </a:lnTo>
                  <a:cubicBezTo>
                    <a:pt x="2393" y="5787"/>
                    <a:pt x="2489" y="5776"/>
                    <a:pt x="2548" y="5752"/>
                  </a:cubicBezTo>
                  <a:cubicBezTo>
                    <a:pt x="2620" y="5740"/>
                    <a:pt x="2679" y="5668"/>
                    <a:pt x="2679" y="5597"/>
                  </a:cubicBezTo>
                  <a:cubicBezTo>
                    <a:pt x="2679" y="5514"/>
                    <a:pt x="2620" y="5442"/>
                    <a:pt x="2548" y="5430"/>
                  </a:cubicBezTo>
                  <a:cubicBezTo>
                    <a:pt x="2477" y="5406"/>
                    <a:pt x="2429" y="5383"/>
                    <a:pt x="2393" y="5335"/>
                  </a:cubicBezTo>
                  <a:cubicBezTo>
                    <a:pt x="2322" y="5216"/>
                    <a:pt x="2334" y="5037"/>
                    <a:pt x="2370" y="4906"/>
                  </a:cubicBezTo>
                  <a:lnTo>
                    <a:pt x="3120" y="4906"/>
                  </a:lnTo>
                  <a:cubicBezTo>
                    <a:pt x="3620" y="4906"/>
                    <a:pt x="4001" y="4513"/>
                    <a:pt x="4001" y="4025"/>
                  </a:cubicBezTo>
                  <a:lnTo>
                    <a:pt x="4001" y="2263"/>
                  </a:lnTo>
                  <a:cubicBezTo>
                    <a:pt x="4001" y="1763"/>
                    <a:pt x="3620" y="1382"/>
                    <a:pt x="3120" y="1382"/>
                  </a:cubicBezTo>
                  <a:lnTo>
                    <a:pt x="2298" y="1382"/>
                  </a:lnTo>
                  <a:lnTo>
                    <a:pt x="2298" y="1156"/>
                  </a:lnTo>
                  <a:lnTo>
                    <a:pt x="3024" y="1156"/>
                  </a:lnTo>
                  <a:cubicBezTo>
                    <a:pt x="3096" y="1156"/>
                    <a:pt x="3167" y="1096"/>
                    <a:pt x="3167" y="1013"/>
                  </a:cubicBezTo>
                  <a:cubicBezTo>
                    <a:pt x="3167" y="930"/>
                    <a:pt x="3108" y="858"/>
                    <a:pt x="3024" y="858"/>
                  </a:cubicBezTo>
                  <a:lnTo>
                    <a:pt x="2298" y="858"/>
                  </a:lnTo>
                  <a:lnTo>
                    <a:pt x="2298" y="692"/>
                  </a:lnTo>
                  <a:cubicBezTo>
                    <a:pt x="2298" y="453"/>
                    <a:pt x="2489" y="263"/>
                    <a:pt x="2727" y="263"/>
                  </a:cubicBezTo>
                  <a:lnTo>
                    <a:pt x="7001" y="263"/>
                  </a:lnTo>
                  <a:cubicBezTo>
                    <a:pt x="7239" y="263"/>
                    <a:pt x="7430" y="453"/>
                    <a:pt x="7430" y="692"/>
                  </a:cubicBezTo>
                  <a:lnTo>
                    <a:pt x="7430" y="858"/>
                  </a:lnTo>
                  <a:lnTo>
                    <a:pt x="3632" y="858"/>
                  </a:lnTo>
                  <a:cubicBezTo>
                    <a:pt x="3560" y="858"/>
                    <a:pt x="3489" y="918"/>
                    <a:pt x="3489" y="1013"/>
                  </a:cubicBezTo>
                  <a:cubicBezTo>
                    <a:pt x="3489" y="1084"/>
                    <a:pt x="3548" y="1156"/>
                    <a:pt x="3632" y="1156"/>
                  </a:cubicBezTo>
                  <a:lnTo>
                    <a:pt x="7430" y="1156"/>
                  </a:lnTo>
                  <a:lnTo>
                    <a:pt x="7430" y="1823"/>
                  </a:lnTo>
                  <a:cubicBezTo>
                    <a:pt x="7430" y="1906"/>
                    <a:pt x="7489" y="1977"/>
                    <a:pt x="7573" y="1977"/>
                  </a:cubicBezTo>
                  <a:cubicBezTo>
                    <a:pt x="7656" y="1977"/>
                    <a:pt x="7727" y="1918"/>
                    <a:pt x="7727" y="1823"/>
                  </a:cubicBezTo>
                  <a:lnTo>
                    <a:pt x="7727" y="715"/>
                  </a:lnTo>
                  <a:cubicBezTo>
                    <a:pt x="7727" y="311"/>
                    <a:pt x="7394" y="1"/>
                    <a:pt x="7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14957;p78">
              <a:extLst>
                <a:ext uri="{FF2B5EF4-FFF2-40B4-BE49-F238E27FC236}">
                  <a16:creationId xmlns:a16="http://schemas.microsoft.com/office/drawing/2014/main" id="{BB9E1D15-5CE3-E960-8A3E-8A379FA10BC9}"/>
                </a:ext>
              </a:extLst>
            </p:cNvPr>
            <p:cNvSpPr/>
            <p:nvPr/>
          </p:nvSpPr>
          <p:spPr>
            <a:xfrm>
              <a:off x="6708760" y="3206436"/>
              <a:ext cx="33740" cy="9517"/>
            </a:xfrm>
            <a:custGeom>
              <a:avLst/>
              <a:gdLst/>
              <a:ahLst/>
              <a:cxnLst/>
              <a:rect l="l" t="t" r="r" b="b"/>
              <a:pathLst>
                <a:path w="1060" h="299" extrusionOk="0">
                  <a:moveTo>
                    <a:pt x="155" y="1"/>
                  </a:moveTo>
                  <a:cubicBezTo>
                    <a:pt x="84" y="1"/>
                    <a:pt x="0" y="60"/>
                    <a:pt x="0" y="156"/>
                  </a:cubicBezTo>
                  <a:cubicBezTo>
                    <a:pt x="0" y="239"/>
                    <a:pt x="60" y="299"/>
                    <a:pt x="155" y="299"/>
                  </a:cubicBezTo>
                  <a:lnTo>
                    <a:pt x="917" y="299"/>
                  </a:lnTo>
                  <a:cubicBezTo>
                    <a:pt x="989" y="299"/>
                    <a:pt x="1060" y="239"/>
                    <a:pt x="1060" y="156"/>
                  </a:cubicBezTo>
                  <a:cubicBezTo>
                    <a:pt x="1060" y="84"/>
                    <a:pt x="1000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14958;p78">
              <a:extLst>
                <a:ext uri="{FF2B5EF4-FFF2-40B4-BE49-F238E27FC236}">
                  <a16:creationId xmlns:a16="http://schemas.microsoft.com/office/drawing/2014/main" id="{B436622B-3D56-4F96-1928-68C470154A1B}"/>
                </a:ext>
              </a:extLst>
            </p:cNvPr>
            <p:cNvSpPr/>
            <p:nvPr/>
          </p:nvSpPr>
          <p:spPr>
            <a:xfrm>
              <a:off x="6604549" y="2993079"/>
              <a:ext cx="59904" cy="51565"/>
            </a:xfrm>
            <a:custGeom>
              <a:avLst/>
              <a:gdLst/>
              <a:ahLst/>
              <a:cxnLst/>
              <a:rect l="l" t="t" r="r" b="b"/>
              <a:pathLst>
                <a:path w="1882" h="1620" extrusionOk="0">
                  <a:moveTo>
                    <a:pt x="1346" y="275"/>
                  </a:moveTo>
                  <a:cubicBezTo>
                    <a:pt x="1512" y="275"/>
                    <a:pt x="1596" y="441"/>
                    <a:pt x="1596" y="596"/>
                  </a:cubicBezTo>
                  <a:cubicBezTo>
                    <a:pt x="1596" y="834"/>
                    <a:pt x="1357" y="1096"/>
                    <a:pt x="941" y="1322"/>
                  </a:cubicBezTo>
                  <a:cubicBezTo>
                    <a:pt x="524" y="1096"/>
                    <a:pt x="286" y="834"/>
                    <a:pt x="286" y="596"/>
                  </a:cubicBezTo>
                  <a:cubicBezTo>
                    <a:pt x="286" y="441"/>
                    <a:pt x="381" y="275"/>
                    <a:pt x="536" y="275"/>
                  </a:cubicBezTo>
                  <a:cubicBezTo>
                    <a:pt x="655" y="275"/>
                    <a:pt x="750" y="334"/>
                    <a:pt x="798" y="382"/>
                  </a:cubicBezTo>
                  <a:cubicBezTo>
                    <a:pt x="834" y="429"/>
                    <a:pt x="881" y="441"/>
                    <a:pt x="941" y="441"/>
                  </a:cubicBezTo>
                  <a:cubicBezTo>
                    <a:pt x="1000" y="441"/>
                    <a:pt x="1048" y="406"/>
                    <a:pt x="1095" y="382"/>
                  </a:cubicBezTo>
                  <a:cubicBezTo>
                    <a:pt x="1131" y="334"/>
                    <a:pt x="1226" y="275"/>
                    <a:pt x="134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63"/>
                    <a:pt x="0" y="596"/>
                  </a:cubicBezTo>
                  <a:cubicBezTo>
                    <a:pt x="0" y="798"/>
                    <a:pt x="107" y="1215"/>
                    <a:pt x="834" y="1584"/>
                  </a:cubicBezTo>
                  <a:cubicBezTo>
                    <a:pt x="869" y="1608"/>
                    <a:pt x="917" y="1620"/>
                    <a:pt x="941" y="1620"/>
                  </a:cubicBezTo>
                  <a:cubicBezTo>
                    <a:pt x="976" y="1620"/>
                    <a:pt x="1012" y="1608"/>
                    <a:pt x="1048" y="1584"/>
                  </a:cubicBezTo>
                  <a:cubicBezTo>
                    <a:pt x="1762" y="1215"/>
                    <a:pt x="1881" y="798"/>
                    <a:pt x="1881" y="596"/>
                  </a:cubicBezTo>
                  <a:cubicBezTo>
                    <a:pt x="1881" y="263"/>
                    <a:pt x="1643" y="1"/>
                    <a:pt x="1346" y="1"/>
                  </a:cubicBezTo>
                  <a:cubicBezTo>
                    <a:pt x="1167" y="1"/>
                    <a:pt x="1036" y="72"/>
                    <a:pt x="941" y="132"/>
                  </a:cubicBezTo>
                  <a:cubicBezTo>
                    <a:pt x="857" y="72"/>
                    <a:pt x="714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14959;p78">
              <a:extLst>
                <a:ext uri="{FF2B5EF4-FFF2-40B4-BE49-F238E27FC236}">
                  <a16:creationId xmlns:a16="http://schemas.microsoft.com/office/drawing/2014/main" id="{3A435ADB-7306-BE0D-43CF-B8B8489F396D}"/>
                </a:ext>
              </a:extLst>
            </p:cNvPr>
            <p:cNvSpPr/>
            <p:nvPr/>
          </p:nvSpPr>
          <p:spPr>
            <a:xfrm>
              <a:off x="6634469" y="2991933"/>
              <a:ext cx="246364" cy="238407"/>
            </a:xfrm>
            <a:custGeom>
              <a:avLst/>
              <a:gdLst/>
              <a:ahLst/>
              <a:cxnLst/>
              <a:rect l="l" t="t" r="r" b="b"/>
              <a:pathLst>
                <a:path w="7740" h="7490" extrusionOk="0">
                  <a:moveTo>
                    <a:pt x="6847" y="1727"/>
                  </a:moveTo>
                  <a:cubicBezTo>
                    <a:pt x="7180" y="1727"/>
                    <a:pt x="7442" y="1989"/>
                    <a:pt x="7442" y="2323"/>
                  </a:cubicBezTo>
                  <a:lnTo>
                    <a:pt x="7442" y="4085"/>
                  </a:lnTo>
                  <a:lnTo>
                    <a:pt x="7454" y="4085"/>
                  </a:lnTo>
                  <a:cubicBezTo>
                    <a:pt x="7454" y="4406"/>
                    <a:pt x="7192" y="4680"/>
                    <a:pt x="6859" y="4680"/>
                  </a:cubicBezTo>
                  <a:lnTo>
                    <a:pt x="6144" y="4680"/>
                  </a:lnTo>
                  <a:cubicBezTo>
                    <a:pt x="6073" y="4680"/>
                    <a:pt x="6013" y="4740"/>
                    <a:pt x="6001" y="4811"/>
                  </a:cubicBezTo>
                  <a:cubicBezTo>
                    <a:pt x="5990" y="5121"/>
                    <a:pt x="5894" y="5335"/>
                    <a:pt x="5751" y="5454"/>
                  </a:cubicBezTo>
                  <a:cubicBezTo>
                    <a:pt x="5692" y="5490"/>
                    <a:pt x="5632" y="5525"/>
                    <a:pt x="5573" y="5537"/>
                  </a:cubicBezTo>
                  <a:cubicBezTo>
                    <a:pt x="5728" y="5252"/>
                    <a:pt x="5609" y="4835"/>
                    <a:pt x="5597" y="4799"/>
                  </a:cubicBezTo>
                  <a:cubicBezTo>
                    <a:pt x="5585" y="4740"/>
                    <a:pt x="5525" y="4692"/>
                    <a:pt x="5466" y="4692"/>
                  </a:cubicBezTo>
                  <a:lnTo>
                    <a:pt x="4585" y="4692"/>
                  </a:lnTo>
                  <a:cubicBezTo>
                    <a:pt x="4251" y="4692"/>
                    <a:pt x="3989" y="4418"/>
                    <a:pt x="3989" y="4097"/>
                  </a:cubicBezTo>
                  <a:lnTo>
                    <a:pt x="3989" y="2323"/>
                  </a:lnTo>
                  <a:cubicBezTo>
                    <a:pt x="3989" y="1989"/>
                    <a:pt x="4251" y="1727"/>
                    <a:pt x="4585" y="1727"/>
                  </a:cubicBezTo>
                  <a:close/>
                  <a:moveTo>
                    <a:pt x="5430" y="6609"/>
                  </a:moveTo>
                  <a:lnTo>
                    <a:pt x="5430" y="6776"/>
                  </a:lnTo>
                  <a:cubicBezTo>
                    <a:pt x="5430" y="7014"/>
                    <a:pt x="5239" y="7204"/>
                    <a:pt x="5001" y="7204"/>
                  </a:cubicBezTo>
                  <a:lnTo>
                    <a:pt x="727" y="7204"/>
                  </a:lnTo>
                  <a:cubicBezTo>
                    <a:pt x="489" y="7204"/>
                    <a:pt x="298" y="7014"/>
                    <a:pt x="298" y="6776"/>
                  </a:cubicBezTo>
                  <a:lnTo>
                    <a:pt x="298" y="6609"/>
                  </a:lnTo>
                  <a:close/>
                  <a:moveTo>
                    <a:pt x="5573" y="1"/>
                  </a:moveTo>
                  <a:cubicBezTo>
                    <a:pt x="5489" y="1"/>
                    <a:pt x="5418" y="61"/>
                    <a:pt x="5418" y="144"/>
                  </a:cubicBezTo>
                  <a:lnTo>
                    <a:pt x="5418" y="1430"/>
                  </a:lnTo>
                  <a:lnTo>
                    <a:pt x="4585" y="1430"/>
                  </a:lnTo>
                  <a:cubicBezTo>
                    <a:pt x="4096" y="1430"/>
                    <a:pt x="3704" y="1823"/>
                    <a:pt x="3704" y="2311"/>
                  </a:cubicBezTo>
                  <a:lnTo>
                    <a:pt x="3704" y="4073"/>
                  </a:lnTo>
                  <a:cubicBezTo>
                    <a:pt x="3704" y="4573"/>
                    <a:pt x="4096" y="4954"/>
                    <a:pt x="4585" y="4954"/>
                  </a:cubicBezTo>
                  <a:lnTo>
                    <a:pt x="5347" y="4954"/>
                  </a:lnTo>
                  <a:cubicBezTo>
                    <a:pt x="5359" y="5073"/>
                    <a:pt x="5370" y="5264"/>
                    <a:pt x="5311" y="5383"/>
                  </a:cubicBezTo>
                  <a:cubicBezTo>
                    <a:pt x="5287" y="5442"/>
                    <a:pt x="5239" y="5478"/>
                    <a:pt x="5168" y="5478"/>
                  </a:cubicBezTo>
                  <a:cubicBezTo>
                    <a:pt x="5097" y="5490"/>
                    <a:pt x="5025" y="5549"/>
                    <a:pt x="5025" y="5645"/>
                  </a:cubicBezTo>
                  <a:cubicBezTo>
                    <a:pt x="5025" y="5716"/>
                    <a:pt x="5097" y="5787"/>
                    <a:pt x="5168" y="5799"/>
                  </a:cubicBezTo>
                  <a:cubicBezTo>
                    <a:pt x="5228" y="5823"/>
                    <a:pt x="5311" y="5835"/>
                    <a:pt x="5418" y="5835"/>
                  </a:cubicBezTo>
                  <a:lnTo>
                    <a:pt x="5430" y="5835"/>
                  </a:lnTo>
                  <a:lnTo>
                    <a:pt x="5430" y="6323"/>
                  </a:lnTo>
                  <a:lnTo>
                    <a:pt x="298" y="6323"/>
                  </a:lnTo>
                  <a:lnTo>
                    <a:pt x="298" y="5656"/>
                  </a:lnTo>
                  <a:cubicBezTo>
                    <a:pt x="298" y="5585"/>
                    <a:pt x="239" y="5502"/>
                    <a:pt x="144" y="5502"/>
                  </a:cubicBezTo>
                  <a:cubicBezTo>
                    <a:pt x="72" y="5502"/>
                    <a:pt x="1" y="5561"/>
                    <a:pt x="1" y="5656"/>
                  </a:cubicBezTo>
                  <a:lnTo>
                    <a:pt x="1" y="6776"/>
                  </a:lnTo>
                  <a:cubicBezTo>
                    <a:pt x="1" y="7180"/>
                    <a:pt x="334" y="7490"/>
                    <a:pt x="715" y="7490"/>
                  </a:cubicBezTo>
                  <a:lnTo>
                    <a:pt x="4989" y="7490"/>
                  </a:lnTo>
                  <a:cubicBezTo>
                    <a:pt x="5394" y="7490"/>
                    <a:pt x="5704" y="7157"/>
                    <a:pt x="5704" y="6776"/>
                  </a:cubicBezTo>
                  <a:lnTo>
                    <a:pt x="5704" y="5787"/>
                  </a:lnTo>
                  <a:cubicBezTo>
                    <a:pt x="5775" y="5764"/>
                    <a:pt x="5847" y="5728"/>
                    <a:pt x="5906" y="5668"/>
                  </a:cubicBezTo>
                  <a:cubicBezTo>
                    <a:pt x="6097" y="5525"/>
                    <a:pt x="6216" y="5287"/>
                    <a:pt x="6263" y="4954"/>
                  </a:cubicBezTo>
                  <a:lnTo>
                    <a:pt x="6847" y="4954"/>
                  </a:lnTo>
                  <a:cubicBezTo>
                    <a:pt x="7335" y="4954"/>
                    <a:pt x="7728" y="4573"/>
                    <a:pt x="7728" y="4085"/>
                  </a:cubicBezTo>
                  <a:lnTo>
                    <a:pt x="7728" y="2311"/>
                  </a:lnTo>
                  <a:cubicBezTo>
                    <a:pt x="7740" y="1835"/>
                    <a:pt x="7359" y="1430"/>
                    <a:pt x="6859" y="1430"/>
                  </a:cubicBezTo>
                  <a:lnTo>
                    <a:pt x="5716" y="1430"/>
                  </a:lnTo>
                  <a:lnTo>
                    <a:pt x="5716" y="144"/>
                  </a:lnTo>
                  <a:cubicBezTo>
                    <a:pt x="5716" y="72"/>
                    <a:pt x="5656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14960;p78">
              <a:extLst>
                <a:ext uri="{FF2B5EF4-FFF2-40B4-BE49-F238E27FC236}">
                  <a16:creationId xmlns:a16="http://schemas.microsoft.com/office/drawing/2014/main" id="{50CA9C53-BD9F-C60D-8F20-BE4EB3631BF7}"/>
                </a:ext>
              </a:extLst>
            </p:cNvPr>
            <p:cNvSpPr/>
            <p:nvPr/>
          </p:nvSpPr>
          <p:spPr>
            <a:xfrm>
              <a:off x="6790627" y="3057885"/>
              <a:ext cx="52329" cy="60668"/>
            </a:xfrm>
            <a:custGeom>
              <a:avLst/>
              <a:gdLst/>
              <a:ahLst/>
              <a:cxnLst/>
              <a:rect l="l" t="t" r="r" b="b"/>
              <a:pathLst>
                <a:path w="1644" h="1906" extrusionOk="0">
                  <a:moveTo>
                    <a:pt x="822" y="286"/>
                  </a:moveTo>
                  <a:cubicBezTo>
                    <a:pt x="976" y="286"/>
                    <a:pt x="1084" y="405"/>
                    <a:pt x="1084" y="536"/>
                  </a:cubicBezTo>
                  <a:cubicBezTo>
                    <a:pt x="1084" y="679"/>
                    <a:pt x="964" y="786"/>
                    <a:pt x="822" y="786"/>
                  </a:cubicBezTo>
                  <a:cubicBezTo>
                    <a:pt x="691" y="786"/>
                    <a:pt x="572" y="667"/>
                    <a:pt x="572" y="536"/>
                  </a:cubicBezTo>
                  <a:cubicBezTo>
                    <a:pt x="572" y="405"/>
                    <a:pt x="691" y="286"/>
                    <a:pt x="822" y="286"/>
                  </a:cubicBezTo>
                  <a:close/>
                  <a:moveTo>
                    <a:pt x="936" y="1096"/>
                  </a:moveTo>
                  <a:cubicBezTo>
                    <a:pt x="1165" y="1096"/>
                    <a:pt x="1345" y="1305"/>
                    <a:pt x="1345" y="1548"/>
                  </a:cubicBezTo>
                  <a:cubicBezTo>
                    <a:pt x="1345" y="1572"/>
                    <a:pt x="1322" y="1608"/>
                    <a:pt x="1286" y="1608"/>
                  </a:cubicBezTo>
                  <a:lnTo>
                    <a:pt x="369" y="1608"/>
                  </a:lnTo>
                  <a:cubicBezTo>
                    <a:pt x="333" y="1608"/>
                    <a:pt x="298" y="1572"/>
                    <a:pt x="298" y="1548"/>
                  </a:cubicBezTo>
                  <a:lnTo>
                    <a:pt x="298" y="1537"/>
                  </a:lnTo>
                  <a:cubicBezTo>
                    <a:pt x="298" y="1298"/>
                    <a:pt x="500" y="1096"/>
                    <a:pt x="738" y="1096"/>
                  </a:cubicBezTo>
                  <a:lnTo>
                    <a:pt x="917" y="1096"/>
                  </a:lnTo>
                  <a:cubicBezTo>
                    <a:pt x="923" y="1096"/>
                    <a:pt x="929" y="1096"/>
                    <a:pt x="936" y="1096"/>
                  </a:cubicBezTo>
                  <a:close/>
                  <a:moveTo>
                    <a:pt x="822" y="1"/>
                  </a:moveTo>
                  <a:cubicBezTo>
                    <a:pt x="512" y="1"/>
                    <a:pt x="274" y="239"/>
                    <a:pt x="274" y="548"/>
                  </a:cubicBezTo>
                  <a:cubicBezTo>
                    <a:pt x="274" y="679"/>
                    <a:pt x="322" y="798"/>
                    <a:pt x="393" y="894"/>
                  </a:cubicBezTo>
                  <a:cubicBezTo>
                    <a:pt x="167" y="1013"/>
                    <a:pt x="0" y="1251"/>
                    <a:pt x="0" y="1537"/>
                  </a:cubicBezTo>
                  <a:lnTo>
                    <a:pt x="0" y="1548"/>
                  </a:lnTo>
                  <a:cubicBezTo>
                    <a:pt x="0" y="1739"/>
                    <a:pt x="167" y="1906"/>
                    <a:pt x="369" y="1906"/>
                  </a:cubicBezTo>
                  <a:lnTo>
                    <a:pt x="1286" y="1906"/>
                  </a:lnTo>
                  <a:cubicBezTo>
                    <a:pt x="1476" y="1906"/>
                    <a:pt x="1643" y="1739"/>
                    <a:pt x="1643" y="1548"/>
                  </a:cubicBezTo>
                  <a:lnTo>
                    <a:pt x="1643" y="1537"/>
                  </a:lnTo>
                  <a:cubicBezTo>
                    <a:pt x="1643" y="1251"/>
                    <a:pt x="1476" y="1013"/>
                    <a:pt x="1262" y="894"/>
                  </a:cubicBezTo>
                  <a:cubicBezTo>
                    <a:pt x="1334" y="798"/>
                    <a:pt x="1381" y="679"/>
                    <a:pt x="1381" y="548"/>
                  </a:cubicBezTo>
                  <a:cubicBezTo>
                    <a:pt x="1381" y="251"/>
                    <a:pt x="114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14961;p78">
              <a:extLst>
                <a:ext uri="{FF2B5EF4-FFF2-40B4-BE49-F238E27FC236}">
                  <a16:creationId xmlns:a16="http://schemas.microsoft.com/office/drawing/2014/main" id="{584AEED5-3552-E193-E2A2-F867B5512DAE}"/>
                </a:ext>
              </a:extLst>
            </p:cNvPr>
            <p:cNvSpPr/>
            <p:nvPr/>
          </p:nvSpPr>
          <p:spPr>
            <a:xfrm>
              <a:off x="6712166" y="2975286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55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14962;p78">
              <a:extLst>
                <a:ext uri="{FF2B5EF4-FFF2-40B4-BE49-F238E27FC236}">
                  <a16:creationId xmlns:a16="http://schemas.microsoft.com/office/drawing/2014/main" id="{7D3778A5-8008-1B8E-F308-DADE56BCF2D6}"/>
                </a:ext>
              </a:extLst>
            </p:cNvPr>
            <p:cNvSpPr/>
            <p:nvPr/>
          </p:nvSpPr>
          <p:spPr>
            <a:xfrm>
              <a:off x="6712166" y="2993461"/>
              <a:ext cx="73941" cy="9517"/>
            </a:xfrm>
            <a:custGeom>
              <a:avLst/>
              <a:gdLst/>
              <a:ahLst/>
              <a:cxnLst/>
              <a:rect l="l" t="t" r="r" b="b"/>
              <a:pathLst>
                <a:path w="2323" h="299" extrusionOk="0">
                  <a:moveTo>
                    <a:pt x="155" y="1"/>
                  </a:moveTo>
                  <a:cubicBezTo>
                    <a:pt x="72" y="1"/>
                    <a:pt x="0" y="60"/>
                    <a:pt x="0" y="143"/>
                  </a:cubicBezTo>
                  <a:cubicBezTo>
                    <a:pt x="0" y="239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9"/>
                    <a:pt x="2322" y="143"/>
                  </a:cubicBezTo>
                  <a:cubicBezTo>
                    <a:pt x="2322" y="60"/>
                    <a:pt x="2263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14963;p78">
              <a:extLst>
                <a:ext uri="{FF2B5EF4-FFF2-40B4-BE49-F238E27FC236}">
                  <a16:creationId xmlns:a16="http://schemas.microsoft.com/office/drawing/2014/main" id="{659CFD49-CFDE-20EF-E7DC-2218C3608EB5}"/>
                </a:ext>
              </a:extLst>
            </p:cNvPr>
            <p:cNvSpPr/>
            <p:nvPr/>
          </p:nvSpPr>
          <p:spPr>
            <a:xfrm>
              <a:off x="6712166" y="3012050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43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63" y="274"/>
                    <a:pt x="2322" y="214"/>
                    <a:pt x="2322" y="143"/>
                  </a:cubicBezTo>
                  <a:cubicBezTo>
                    <a:pt x="2322" y="71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14964;p78">
              <a:extLst>
                <a:ext uri="{FF2B5EF4-FFF2-40B4-BE49-F238E27FC236}">
                  <a16:creationId xmlns:a16="http://schemas.microsoft.com/office/drawing/2014/main" id="{2BE9533C-6915-A00C-F120-288B23FEB55D}"/>
                </a:ext>
              </a:extLst>
            </p:cNvPr>
            <p:cNvSpPr/>
            <p:nvPr/>
          </p:nvSpPr>
          <p:spPr>
            <a:xfrm>
              <a:off x="6662511" y="3103752"/>
              <a:ext cx="73941" cy="27310"/>
            </a:xfrm>
            <a:custGeom>
              <a:avLst/>
              <a:gdLst/>
              <a:ahLst/>
              <a:cxnLst/>
              <a:rect l="l" t="t" r="r" b="b"/>
              <a:pathLst>
                <a:path w="2323" h="858" extrusionOk="0">
                  <a:moveTo>
                    <a:pt x="2037" y="298"/>
                  </a:moveTo>
                  <a:lnTo>
                    <a:pt x="2037" y="584"/>
                  </a:lnTo>
                  <a:lnTo>
                    <a:pt x="298" y="584"/>
                  </a:lnTo>
                  <a:lnTo>
                    <a:pt x="298" y="298"/>
                  </a:lnTo>
                  <a:close/>
                  <a:moveTo>
                    <a:pt x="144" y="0"/>
                  </a:moveTo>
                  <a:cubicBezTo>
                    <a:pt x="72" y="0"/>
                    <a:pt x="1" y="60"/>
                    <a:pt x="1" y="155"/>
                  </a:cubicBezTo>
                  <a:lnTo>
                    <a:pt x="1" y="715"/>
                  </a:lnTo>
                  <a:cubicBezTo>
                    <a:pt x="1" y="786"/>
                    <a:pt x="60" y="858"/>
                    <a:pt x="144" y="858"/>
                  </a:cubicBezTo>
                  <a:lnTo>
                    <a:pt x="2168" y="858"/>
                  </a:lnTo>
                  <a:cubicBezTo>
                    <a:pt x="2251" y="858"/>
                    <a:pt x="2322" y="798"/>
                    <a:pt x="2322" y="715"/>
                  </a:cubicBezTo>
                  <a:lnTo>
                    <a:pt x="2322" y="155"/>
                  </a:lnTo>
                  <a:cubicBezTo>
                    <a:pt x="2322" y="72"/>
                    <a:pt x="2263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14965;p78">
              <a:extLst>
                <a:ext uri="{FF2B5EF4-FFF2-40B4-BE49-F238E27FC236}">
                  <a16:creationId xmlns:a16="http://schemas.microsoft.com/office/drawing/2014/main" id="{5DB99ADA-1C48-6FB7-044E-0D29874A2B45}"/>
                </a:ext>
              </a:extLst>
            </p:cNvPr>
            <p:cNvSpPr/>
            <p:nvPr/>
          </p:nvSpPr>
          <p:spPr>
            <a:xfrm>
              <a:off x="6662893" y="3140134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1" y="60"/>
                    <a:pt x="1" y="155"/>
                  </a:cubicBezTo>
                  <a:cubicBezTo>
                    <a:pt x="1" y="238"/>
                    <a:pt x="60" y="298"/>
                    <a:pt x="155" y="298"/>
                  </a:cubicBezTo>
                  <a:lnTo>
                    <a:pt x="2180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51" y="0"/>
                    <a:pt x="2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9" name="Google Shape;14966;p78">
            <a:extLst>
              <a:ext uri="{FF2B5EF4-FFF2-40B4-BE49-F238E27FC236}">
                <a16:creationId xmlns:a16="http://schemas.microsoft.com/office/drawing/2014/main" id="{D50B0F0C-99D2-20E2-A110-EC3461A9524E}"/>
              </a:ext>
            </a:extLst>
          </p:cNvPr>
          <p:cNvGrpSpPr/>
          <p:nvPr/>
        </p:nvGrpSpPr>
        <p:grpSpPr>
          <a:xfrm>
            <a:off x="10180884" y="3867258"/>
            <a:ext cx="493314" cy="394642"/>
            <a:chOff x="7500054" y="2934735"/>
            <a:chExt cx="350576" cy="280454"/>
          </a:xfrm>
          <a:solidFill>
            <a:srgbClr val="EEF1F8"/>
          </a:solidFill>
        </p:grpSpPr>
        <p:sp>
          <p:nvSpPr>
            <p:cNvPr id="600" name="Google Shape;14967;p78">
              <a:extLst>
                <a:ext uri="{FF2B5EF4-FFF2-40B4-BE49-F238E27FC236}">
                  <a16:creationId xmlns:a16="http://schemas.microsoft.com/office/drawing/2014/main" id="{46879DEF-FEEE-1911-0E4F-1BDBF5CB173B}"/>
                </a:ext>
              </a:extLst>
            </p:cNvPr>
            <p:cNvSpPr/>
            <p:nvPr/>
          </p:nvSpPr>
          <p:spPr>
            <a:xfrm>
              <a:off x="7571671" y="2959371"/>
              <a:ext cx="191426" cy="10249"/>
            </a:xfrm>
            <a:custGeom>
              <a:avLst/>
              <a:gdLst/>
              <a:ahLst/>
              <a:cxnLst/>
              <a:rect l="l" t="t" r="r" b="b"/>
              <a:pathLst>
                <a:path w="6014" h="322" extrusionOk="0">
                  <a:moveTo>
                    <a:pt x="156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847" y="322"/>
                  </a:lnTo>
                  <a:cubicBezTo>
                    <a:pt x="5930" y="322"/>
                    <a:pt x="6014" y="250"/>
                    <a:pt x="6014" y="167"/>
                  </a:cubicBezTo>
                  <a:cubicBezTo>
                    <a:pt x="6014" y="71"/>
                    <a:pt x="5930" y="0"/>
                    <a:pt x="58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14968;p78">
              <a:extLst>
                <a:ext uri="{FF2B5EF4-FFF2-40B4-BE49-F238E27FC236}">
                  <a16:creationId xmlns:a16="http://schemas.microsoft.com/office/drawing/2014/main" id="{F072E0C6-1252-0CBB-AA1B-584A653B9249}"/>
                </a:ext>
              </a:extLst>
            </p:cNvPr>
            <p:cNvSpPr/>
            <p:nvPr/>
          </p:nvSpPr>
          <p:spPr>
            <a:xfrm>
              <a:off x="7500054" y="2934735"/>
              <a:ext cx="350576" cy="280454"/>
            </a:xfrm>
            <a:custGeom>
              <a:avLst/>
              <a:gdLst/>
              <a:ahLst/>
              <a:cxnLst/>
              <a:rect l="l" t="t" r="r" b="b"/>
              <a:pathLst>
                <a:path w="11014" h="8811" extrusionOk="0">
                  <a:moveTo>
                    <a:pt x="1501" y="310"/>
                  </a:moveTo>
                  <a:lnTo>
                    <a:pt x="1501" y="1560"/>
                  </a:lnTo>
                  <a:lnTo>
                    <a:pt x="310" y="1560"/>
                  </a:lnTo>
                  <a:lnTo>
                    <a:pt x="310" y="417"/>
                  </a:lnTo>
                  <a:cubicBezTo>
                    <a:pt x="310" y="357"/>
                    <a:pt x="358" y="310"/>
                    <a:pt x="417" y="310"/>
                  </a:cubicBezTo>
                  <a:close/>
                  <a:moveTo>
                    <a:pt x="8990" y="310"/>
                  </a:moveTo>
                  <a:cubicBezTo>
                    <a:pt x="9049" y="310"/>
                    <a:pt x="9097" y="357"/>
                    <a:pt x="9097" y="417"/>
                  </a:cubicBezTo>
                  <a:lnTo>
                    <a:pt x="9097" y="1560"/>
                  </a:lnTo>
                  <a:lnTo>
                    <a:pt x="1834" y="1560"/>
                  </a:lnTo>
                  <a:lnTo>
                    <a:pt x="1834" y="310"/>
                  </a:lnTo>
                  <a:close/>
                  <a:moveTo>
                    <a:pt x="10419" y="3453"/>
                  </a:moveTo>
                  <a:cubicBezTo>
                    <a:pt x="10561" y="3453"/>
                    <a:pt x="10704" y="3572"/>
                    <a:pt x="10704" y="3739"/>
                  </a:cubicBezTo>
                  <a:cubicBezTo>
                    <a:pt x="10704" y="3893"/>
                    <a:pt x="10561" y="4013"/>
                    <a:pt x="10419" y="4013"/>
                  </a:cubicBezTo>
                  <a:cubicBezTo>
                    <a:pt x="10264" y="4013"/>
                    <a:pt x="10133" y="3893"/>
                    <a:pt x="10133" y="3739"/>
                  </a:cubicBezTo>
                  <a:cubicBezTo>
                    <a:pt x="10133" y="3572"/>
                    <a:pt x="10252" y="3453"/>
                    <a:pt x="10419" y="3453"/>
                  </a:cubicBezTo>
                  <a:close/>
                  <a:moveTo>
                    <a:pt x="6537" y="4786"/>
                  </a:moveTo>
                  <a:cubicBezTo>
                    <a:pt x="6680" y="4786"/>
                    <a:pt x="6811" y="4906"/>
                    <a:pt x="6811" y="5072"/>
                  </a:cubicBezTo>
                  <a:cubicBezTo>
                    <a:pt x="6811" y="5239"/>
                    <a:pt x="6680" y="5358"/>
                    <a:pt x="6537" y="5358"/>
                  </a:cubicBezTo>
                  <a:cubicBezTo>
                    <a:pt x="6382" y="5358"/>
                    <a:pt x="6251" y="5239"/>
                    <a:pt x="6251" y="5072"/>
                  </a:cubicBezTo>
                  <a:cubicBezTo>
                    <a:pt x="6251" y="4906"/>
                    <a:pt x="6370" y="4786"/>
                    <a:pt x="6537" y="4786"/>
                  </a:cubicBezTo>
                  <a:close/>
                  <a:moveTo>
                    <a:pt x="8240" y="6156"/>
                  </a:moveTo>
                  <a:cubicBezTo>
                    <a:pt x="8394" y="6156"/>
                    <a:pt x="8525" y="6275"/>
                    <a:pt x="8525" y="6441"/>
                  </a:cubicBezTo>
                  <a:cubicBezTo>
                    <a:pt x="8525" y="6608"/>
                    <a:pt x="8394" y="6727"/>
                    <a:pt x="8240" y="6727"/>
                  </a:cubicBezTo>
                  <a:cubicBezTo>
                    <a:pt x="8097" y="6727"/>
                    <a:pt x="7966" y="6608"/>
                    <a:pt x="7966" y="6441"/>
                  </a:cubicBezTo>
                  <a:cubicBezTo>
                    <a:pt x="7966" y="6299"/>
                    <a:pt x="8073" y="6156"/>
                    <a:pt x="8240" y="6156"/>
                  </a:cubicBezTo>
                  <a:close/>
                  <a:moveTo>
                    <a:pt x="4811" y="6382"/>
                  </a:moveTo>
                  <a:cubicBezTo>
                    <a:pt x="4954" y="6382"/>
                    <a:pt x="5085" y="6501"/>
                    <a:pt x="5085" y="6668"/>
                  </a:cubicBezTo>
                  <a:cubicBezTo>
                    <a:pt x="5085" y="6834"/>
                    <a:pt x="4954" y="6953"/>
                    <a:pt x="4811" y="6953"/>
                  </a:cubicBezTo>
                  <a:cubicBezTo>
                    <a:pt x="4656" y="6953"/>
                    <a:pt x="4525" y="6834"/>
                    <a:pt x="4525" y="6668"/>
                  </a:cubicBezTo>
                  <a:cubicBezTo>
                    <a:pt x="4525" y="6501"/>
                    <a:pt x="4644" y="6382"/>
                    <a:pt x="4811" y="6382"/>
                  </a:cubicBezTo>
                  <a:close/>
                  <a:moveTo>
                    <a:pt x="417" y="0"/>
                  </a:moveTo>
                  <a:cubicBezTo>
                    <a:pt x="179" y="0"/>
                    <a:pt x="1" y="143"/>
                    <a:pt x="1" y="417"/>
                  </a:cubicBezTo>
                  <a:lnTo>
                    <a:pt x="1" y="8382"/>
                  </a:lnTo>
                  <a:cubicBezTo>
                    <a:pt x="1" y="8620"/>
                    <a:pt x="191" y="8787"/>
                    <a:pt x="417" y="8787"/>
                  </a:cubicBezTo>
                  <a:lnTo>
                    <a:pt x="4513" y="8787"/>
                  </a:lnTo>
                  <a:cubicBezTo>
                    <a:pt x="4596" y="8787"/>
                    <a:pt x="4668" y="8715"/>
                    <a:pt x="4668" y="8632"/>
                  </a:cubicBezTo>
                  <a:cubicBezTo>
                    <a:pt x="4668" y="8537"/>
                    <a:pt x="4596" y="8465"/>
                    <a:pt x="4513" y="8465"/>
                  </a:cubicBezTo>
                  <a:lnTo>
                    <a:pt x="417" y="8465"/>
                  </a:lnTo>
                  <a:cubicBezTo>
                    <a:pt x="358" y="8465"/>
                    <a:pt x="310" y="8418"/>
                    <a:pt x="310" y="8358"/>
                  </a:cubicBezTo>
                  <a:lnTo>
                    <a:pt x="310" y="1869"/>
                  </a:lnTo>
                  <a:lnTo>
                    <a:pt x="9073" y="1869"/>
                  </a:lnTo>
                  <a:lnTo>
                    <a:pt x="9073" y="5144"/>
                  </a:lnTo>
                  <a:lnTo>
                    <a:pt x="8502" y="5894"/>
                  </a:lnTo>
                  <a:cubicBezTo>
                    <a:pt x="8418" y="5846"/>
                    <a:pt x="8335" y="5834"/>
                    <a:pt x="8240" y="5834"/>
                  </a:cubicBezTo>
                  <a:cubicBezTo>
                    <a:pt x="8109" y="5834"/>
                    <a:pt x="7978" y="5870"/>
                    <a:pt x="7871" y="5965"/>
                  </a:cubicBezTo>
                  <a:lnTo>
                    <a:pt x="7073" y="5322"/>
                  </a:lnTo>
                  <a:cubicBezTo>
                    <a:pt x="7109" y="5251"/>
                    <a:pt x="7132" y="5156"/>
                    <a:pt x="7132" y="5060"/>
                  </a:cubicBezTo>
                  <a:cubicBezTo>
                    <a:pt x="7132" y="4727"/>
                    <a:pt x="6859" y="4441"/>
                    <a:pt x="6513" y="4441"/>
                  </a:cubicBezTo>
                  <a:cubicBezTo>
                    <a:pt x="6192" y="4441"/>
                    <a:pt x="5906" y="4715"/>
                    <a:pt x="5906" y="5060"/>
                  </a:cubicBezTo>
                  <a:cubicBezTo>
                    <a:pt x="5906" y="5167"/>
                    <a:pt x="5942" y="5263"/>
                    <a:pt x="5978" y="5358"/>
                  </a:cubicBezTo>
                  <a:lnTo>
                    <a:pt x="5108" y="6144"/>
                  </a:lnTo>
                  <a:cubicBezTo>
                    <a:pt x="5013" y="6084"/>
                    <a:pt x="4906" y="6049"/>
                    <a:pt x="4787" y="6049"/>
                  </a:cubicBezTo>
                  <a:cubicBezTo>
                    <a:pt x="4465" y="6049"/>
                    <a:pt x="4180" y="6322"/>
                    <a:pt x="4180" y="6668"/>
                  </a:cubicBezTo>
                  <a:cubicBezTo>
                    <a:pt x="4180" y="6989"/>
                    <a:pt x="4454" y="7275"/>
                    <a:pt x="4787" y="7275"/>
                  </a:cubicBezTo>
                  <a:cubicBezTo>
                    <a:pt x="5132" y="7275"/>
                    <a:pt x="5406" y="7001"/>
                    <a:pt x="5406" y="6668"/>
                  </a:cubicBezTo>
                  <a:cubicBezTo>
                    <a:pt x="5406" y="6560"/>
                    <a:pt x="5370" y="6465"/>
                    <a:pt x="5323" y="6382"/>
                  </a:cubicBezTo>
                  <a:lnTo>
                    <a:pt x="6204" y="5572"/>
                  </a:lnTo>
                  <a:cubicBezTo>
                    <a:pt x="6299" y="5620"/>
                    <a:pt x="6394" y="5656"/>
                    <a:pt x="6501" y="5656"/>
                  </a:cubicBezTo>
                  <a:cubicBezTo>
                    <a:pt x="6620" y="5656"/>
                    <a:pt x="6740" y="5620"/>
                    <a:pt x="6835" y="5548"/>
                  </a:cubicBezTo>
                  <a:lnTo>
                    <a:pt x="7644" y="6203"/>
                  </a:lnTo>
                  <a:cubicBezTo>
                    <a:pt x="7621" y="6263"/>
                    <a:pt x="7609" y="6334"/>
                    <a:pt x="7609" y="6406"/>
                  </a:cubicBezTo>
                  <a:cubicBezTo>
                    <a:pt x="7609" y="6739"/>
                    <a:pt x="7871" y="7025"/>
                    <a:pt x="8216" y="7025"/>
                  </a:cubicBezTo>
                  <a:cubicBezTo>
                    <a:pt x="8561" y="7025"/>
                    <a:pt x="8823" y="6751"/>
                    <a:pt x="8823" y="6406"/>
                  </a:cubicBezTo>
                  <a:cubicBezTo>
                    <a:pt x="8823" y="6287"/>
                    <a:pt x="8799" y="6168"/>
                    <a:pt x="8716" y="6084"/>
                  </a:cubicBezTo>
                  <a:lnTo>
                    <a:pt x="9061" y="5656"/>
                  </a:lnTo>
                  <a:lnTo>
                    <a:pt x="9061" y="8382"/>
                  </a:lnTo>
                  <a:cubicBezTo>
                    <a:pt x="9061" y="8442"/>
                    <a:pt x="9014" y="8477"/>
                    <a:pt x="8954" y="8477"/>
                  </a:cubicBezTo>
                  <a:lnTo>
                    <a:pt x="5227" y="8477"/>
                  </a:lnTo>
                  <a:cubicBezTo>
                    <a:pt x="5132" y="8477"/>
                    <a:pt x="5061" y="8561"/>
                    <a:pt x="5061" y="8644"/>
                  </a:cubicBezTo>
                  <a:cubicBezTo>
                    <a:pt x="5061" y="8739"/>
                    <a:pt x="5132" y="8811"/>
                    <a:pt x="5227" y="8811"/>
                  </a:cubicBezTo>
                  <a:lnTo>
                    <a:pt x="8954" y="8811"/>
                  </a:lnTo>
                  <a:cubicBezTo>
                    <a:pt x="9192" y="8811"/>
                    <a:pt x="9371" y="8620"/>
                    <a:pt x="9371" y="8394"/>
                  </a:cubicBezTo>
                  <a:lnTo>
                    <a:pt x="9371" y="5287"/>
                  </a:lnTo>
                  <a:lnTo>
                    <a:pt x="10145" y="4298"/>
                  </a:lnTo>
                  <a:cubicBezTo>
                    <a:pt x="10228" y="4334"/>
                    <a:pt x="10299" y="4346"/>
                    <a:pt x="10383" y="4346"/>
                  </a:cubicBezTo>
                  <a:cubicBezTo>
                    <a:pt x="10716" y="4346"/>
                    <a:pt x="10990" y="4072"/>
                    <a:pt x="10990" y="3739"/>
                  </a:cubicBezTo>
                  <a:cubicBezTo>
                    <a:pt x="11014" y="3405"/>
                    <a:pt x="10740" y="3131"/>
                    <a:pt x="10419" y="3131"/>
                  </a:cubicBezTo>
                  <a:cubicBezTo>
                    <a:pt x="10085" y="3131"/>
                    <a:pt x="9811" y="3405"/>
                    <a:pt x="9811" y="3751"/>
                  </a:cubicBezTo>
                  <a:cubicBezTo>
                    <a:pt x="9811" y="3882"/>
                    <a:pt x="9847" y="4001"/>
                    <a:pt x="9930" y="4108"/>
                  </a:cubicBezTo>
                  <a:lnTo>
                    <a:pt x="9407" y="4763"/>
                  </a:lnTo>
                  <a:lnTo>
                    <a:pt x="9407" y="381"/>
                  </a:lnTo>
                  <a:cubicBezTo>
                    <a:pt x="9407" y="191"/>
                    <a:pt x="9276" y="0"/>
                    <a:pt x="8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14969;p78">
              <a:extLst>
                <a:ext uri="{FF2B5EF4-FFF2-40B4-BE49-F238E27FC236}">
                  <a16:creationId xmlns:a16="http://schemas.microsoft.com/office/drawing/2014/main" id="{148F4755-8010-A2C9-8557-DA27DE2DA367}"/>
                </a:ext>
              </a:extLst>
            </p:cNvPr>
            <p:cNvSpPr/>
            <p:nvPr/>
          </p:nvSpPr>
          <p:spPr>
            <a:xfrm>
              <a:off x="7539459" y="307456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14970;p78">
              <a:extLst>
                <a:ext uri="{FF2B5EF4-FFF2-40B4-BE49-F238E27FC236}">
                  <a16:creationId xmlns:a16="http://schemas.microsoft.com/office/drawing/2014/main" id="{73D3B429-9B3A-7EB3-B488-72785EDEE5D7}"/>
                </a:ext>
              </a:extLst>
            </p:cNvPr>
            <p:cNvSpPr/>
            <p:nvPr/>
          </p:nvSpPr>
          <p:spPr>
            <a:xfrm>
              <a:off x="7539459" y="3099582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14971;p78">
              <a:extLst>
                <a:ext uri="{FF2B5EF4-FFF2-40B4-BE49-F238E27FC236}">
                  <a16:creationId xmlns:a16="http://schemas.microsoft.com/office/drawing/2014/main" id="{4D700ECB-5D39-BB82-5893-5D7277569669}"/>
                </a:ext>
              </a:extLst>
            </p:cNvPr>
            <p:cNvSpPr/>
            <p:nvPr/>
          </p:nvSpPr>
          <p:spPr>
            <a:xfrm>
              <a:off x="7539459" y="3124601"/>
              <a:ext cx="82663" cy="10631"/>
            </a:xfrm>
            <a:custGeom>
              <a:avLst/>
              <a:gdLst/>
              <a:ahLst/>
              <a:cxnLst/>
              <a:rect l="l" t="t" r="r" b="b"/>
              <a:pathLst>
                <a:path w="2597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14972;p78">
              <a:extLst>
                <a:ext uri="{FF2B5EF4-FFF2-40B4-BE49-F238E27FC236}">
                  <a16:creationId xmlns:a16="http://schemas.microsoft.com/office/drawing/2014/main" id="{592950D5-2997-ED40-4E65-9E2A1A8E4DA9}"/>
                </a:ext>
              </a:extLst>
            </p:cNvPr>
            <p:cNvSpPr/>
            <p:nvPr/>
          </p:nvSpPr>
          <p:spPr>
            <a:xfrm>
              <a:off x="7539459" y="3149587"/>
              <a:ext cx="82663" cy="10663"/>
            </a:xfrm>
            <a:custGeom>
              <a:avLst/>
              <a:gdLst/>
              <a:ahLst/>
              <a:cxnLst/>
              <a:rect l="l" t="t" r="r" b="b"/>
              <a:pathLst>
                <a:path w="2597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63"/>
                    <a:pt x="2596" y="168"/>
                  </a:cubicBezTo>
                  <a:cubicBezTo>
                    <a:pt x="2596" y="84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14973;p78">
              <a:extLst>
                <a:ext uri="{FF2B5EF4-FFF2-40B4-BE49-F238E27FC236}">
                  <a16:creationId xmlns:a16="http://schemas.microsoft.com/office/drawing/2014/main" id="{60BD6999-AC62-6D11-88F3-71F9C731A8A3}"/>
                </a:ext>
              </a:extLst>
            </p:cNvPr>
            <p:cNvSpPr/>
            <p:nvPr/>
          </p:nvSpPr>
          <p:spPr>
            <a:xfrm>
              <a:off x="7539459" y="3174988"/>
              <a:ext cx="82663" cy="10281"/>
            </a:xfrm>
            <a:custGeom>
              <a:avLst/>
              <a:gdLst/>
              <a:ahLst/>
              <a:cxnLst/>
              <a:rect l="l" t="t" r="r" b="b"/>
              <a:pathLst>
                <a:path w="2597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14974;p78">
              <a:extLst>
                <a:ext uri="{FF2B5EF4-FFF2-40B4-BE49-F238E27FC236}">
                  <a16:creationId xmlns:a16="http://schemas.microsoft.com/office/drawing/2014/main" id="{35D02DAB-E891-261F-D0E2-F32D15B9A37A}"/>
                </a:ext>
              </a:extLst>
            </p:cNvPr>
            <p:cNvSpPr/>
            <p:nvPr/>
          </p:nvSpPr>
          <p:spPr>
            <a:xfrm>
              <a:off x="7539459" y="3011286"/>
              <a:ext cx="220614" cy="47395"/>
            </a:xfrm>
            <a:custGeom>
              <a:avLst/>
              <a:gdLst/>
              <a:ahLst/>
              <a:cxnLst/>
              <a:rect l="l" t="t" r="r" b="b"/>
              <a:pathLst>
                <a:path w="6931" h="1489" extrusionOk="0">
                  <a:moveTo>
                    <a:pt x="418" y="0"/>
                  </a:moveTo>
                  <a:cubicBezTo>
                    <a:pt x="179" y="0"/>
                    <a:pt x="1" y="191"/>
                    <a:pt x="1" y="417"/>
                  </a:cubicBezTo>
                  <a:lnTo>
                    <a:pt x="1" y="1072"/>
                  </a:lnTo>
                  <a:cubicBezTo>
                    <a:pt x="1" y="1310"/>
                    <a:pt x="191" y="1488"/>
                    <a:pt x="418" y="1488"/>
                  </a:cubicBezTo>
                  <a:lnTo>
                    <a:pt x="3251" y="1488"/>
                  </a:lnTo>
                  <a:cubicBezTo>
                    <a:pt x="3346" y="1488"/>
                    <a:pt x="3418" y="1417"/>
                    <a:pt x="3418" y="1322"/>
                  </a:cubicBezTo>
                  <a:cubicBezTo>
                    <a:pt x="3418" y="1238"/>
                    <a:pt x="3346" y="1167"/>
                    <a:pt x="3251" y="1167"/>
                  </a:cubicBezTo>
                  <a:lnTo>
                    <a:pt x="418" y="1167"/>
                  </a:lnTo>
                  <a:cubicBezTo>
                    <a:pt x="358" y="1167"/>
                    <a:pt x="310" y="1119"/>
                    <a:pt x="310" y="1060"/>
                  </a:cubicBezTo>
                  <a:lnTo>
                    <a:pt x="310" y="405"/>
                  </a:lnTo>
                  <a:cubicBezTo>
                    <a:pt x="310" y="345"/>
                    <a:pt x="358" y="298"/>
                    <a:pt x="418" y="298"/>
                  </a:cubicBezTo>
                  <a:lnTo>
                    <a:pt x="6502" y="298"/>
                  </a:lnTo>
                  <a:cubicBezTo>
                    <a:pt x="6561" y="298"/>
                    <a:pt x="6609" y="345"/>
                    <a:pt x="6609" y="405"/>
                  </a:cubicBezTo>
                  <a:lnTo>
                    <a:pt x="6609" y="1060"/>
                  </a:lnTo>
                  <a:cubicBezTo>
                    <a:pt x="6609" y="1119"/>
                    <a:pt x="6561" y="1167"/>
                    <a:pt x="6502" y="1167"/>
                  </a:cubicBezTo>
                  <a:lnTo>
                    <a:pt x="4013" y="1167"/>
                  </a:lnTo>
                  <a:cubicBezTo>
                    <a:pt x="3930" y="1167"/>
                    <a:pt x="3847" y="1238"/>
                    <a:pt x="3847" y="1322"/>
                  </a:cubicBezTo>
                  <a:cubicBezTo>
                    <a:pt x="3847" y="1417"/>
                    <a:pt x="3930" y="1488"/>
                    <a:pt x="4013" y="1488"/>
                  </a:cubicBezTo>
                  <a:lnTo>
                    <a:pt x="6502" y="1488"/>
                  </a:lnTo>
                  <a:cubicBezTo>
                    <a:pt x="6740" y="1488"/>
                    <a:pt x="6918" y="1298"/>
                    <a:pt x="6918" y="1072"/>
                  </a:cubicBezTo>
                  <a:lnTo>
                    <a:pt x="6918" y="417"/>
                  </a:lnTo>
                  <a:cubicBezTo>
                    <a:pt x="6930" y="203"/>
                    <a:pt x="6740" y="0"/>
                    <a:pt x="6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8" name="Google Shape;14975;p78">
            <a:extLst>
              <a:ext uri="{FF2B5EF4-FFF2-40B4-BE49-F238E27FC236}">
                <a16:creationId xmlns:a16="http://schemas.microsoft.com/office/drawing/2014/main" id="{F8755FBE-12E8-985B-DD72-0D07873D95CC}"/>
              </a:ext>
            </a:extLst>
          </p:cNvPr>
          <p:cNvGrpSpPr/>
          <p:nvPr/>
        </p:nvGrpSpPr>
        <p:grpSpPr>
          <a:xfrm>
            <a:off x="9511610" y="3782727"/>
            <a:ext cx="467191" cy="500178"/>
            <a:chOff x="7055134" y="2919170"/>
            <a:chExt cx="290321" cy="310820"/>
          </a:xfrm>
          <a:solidFill>
            <a:srgbClr val="EEF1F8"/>
          </a:solidFill>
        </p:grpSpPr>
        <p:sp>
          <p:nvSpPr>
            <p:cNvPr id="609" name="Google Shape;14976;p78">
              <a:extLst>
                <a:ext uri="{FF2B5EF4-FFF2-40B4-BE49-F238E27FC236}">
                  <a16:creationId xmlns:a16="http://schemas.microsoft.com/office/drawing/2014/main" id="{AB012570-3E36-B139-E74A-7F065B74B8F5}"/>
                </a:ext>
              </a:extLst>
            </p:cNvPr>
            <p:cNvSpPr/>
            <p:nvPr/>
          </p:nvSpPr>
          <p:spPr>
            <a:xfrm>
              <a:off x="7102497" y="2970989"/>
              <a:ext cx="191044" cy="259001"/>
            </a:xfrm>
            <a:custGeom>
              <a:avLst/>
              <a:gdLst/>
              <a:ahLst/>
              <a:cxnLst/>
              <a:rect l="l" t="t" r="r" b="b"/>
              <a:pathLst>
                <a:path w="6002" h="8137" extrusionOk="0">
                  <a:moveTo>
                    <a:pt x="3097" y="314"/>
                  </a:moveTo>
                  <a:cubicBezTo>
                    <a:pt x="3739" y="314"/>
                    <a:pt x="4347" y="552"/>
                    <a:pt x="4835" y="980"/>
                  </a:cubicBezTo>
                  <a:cubicBezTo>
                    <a:pt x="5394" y="1481"/>
                    <a:pt x="5716" y="2195"/>
                    <a:pt x="5716" y="2933"/>
                  </a:cubicBezTo>
                  <a:cubicBezTo>
                    <a:pt x="5704" y="3445"/>
                    <a:pt x="5549" y="3933"/>
                    <a:pt x="5287" y="4350"/>
                  </a:cubicBezTo>
                  <a:cubicBezTo>
                    <a:pt x="5013" y="4767"/>
                    <a:pt x="4644" y="5100"/>
                    <a:pt x="4204" y="5302"/>
                  </a:cubicBezTo>
                  <a:cubicBezTo>
                    <a:pt x="3930" y="5433"/>
                    <a:pt x="3751" y="5719"/>
                    <a:pt x="3751" y="6029"/>
                  </a:cubicBezTo>
                  <a:lnTo>
                    <a:pt x="3751" y="6207"/>
                  </a:lnTo>
                  <a:lnTo>
                    <a:pt x="2430" y="6207"/>
                  </a:lnTo>
                  <a:lnTo>
                    <a:pt x="2430" y="6029"/>
                  </a:lnTo>
                  <a:cubicBezTo>
                    <a:pt x="2430" y="5719"/>
                    <a:pt x="2251" y="5433"/>
                    <a:pt x="1965" y="5302"/>
                  </a:cubicBezTo>
                  <a:cubicBezTo>
                    <a:pt x="942" y="4814"/>
                    <a:pt x="346" y="3731"/>
                    <a:pt x="489" y="2588"/>
                  </a:cubicBezTo>
                  <a:cubicBezTo>
                    <a:pt x="644" y="1421"/>
                    <a:pt x="1608" y="457"/>
                    <a:pt x="2799" y="326"/>
                  </a:cubicBezTo>
                  <a:cubicBezTo>
                    <a:pt x="2906" y="314"/>
                    <a:pt x="3013" y="314"/>
                    <a:pt x="3097" y="314"/>
                  </a:cubicBezTo>
                  <a:close/>
                  <a:moveTo>
                    <a:pt x="3728" y="6505"/>
                  </a:moveTo>
                  <a:lnTo>
                    <a:pt x="3739" y="7017"/>
                  </a:lnTo>
                  <a:cubicBezTo>
                    <a:pt x="3739" y="7100"/>
                    <a:pt x="3668" y="7195"/>
                    <a:pt x="3561" y="7195"/>
                  </a:cubicBezTo>
                  <a:lnTo>
                    <a:pt x="2573" y="7195"/>
                  </a:lnTo>
                  <a:cubicBezTo>
                    <a:pt x="2489" y="7195"/>
                    <a:pt x="2394" y="7124"/>
                    <a:pt x="2394" y="7017"/>
                  </a:cubicBezTo>
                  <a:lnTo>
                    <a:pt x="2394" y="6505"/>
                  </a:lnTo>
                  <a:close/>
                  <a:moveTo>
                    <a:pt x="3394" y="7469"/>
                  </a:moveTo>
                  <a:lnTo>
                    <a:pt x="3406" y="7648"/>
                  </a:lnTo>
                  <a:cubicBezTo>
                    <a:pt x="3406" y="7743"/>
                    <a:pt x="3335" y="7838"/>
                    <a:pt x="3228" y="7838"/>
                  </a:cubicBezTo>
                  <a:lnTo>
                    <a:pt x="2906" y="7838"/>
                  </a:lnTo>
                  <a:cubicBezTo>
                    <a:pt x="2811" y="7838"/>
                    <a:pt x="2727" y="7755"/>
                    <a:pt x="2727" y="7648"/>
                  </a:cubicBezTo>
                  <a:lnTo>
                    <a:pt x="2727" y="7469"/>
                  </a:lnTo>
                  <a:close/>
                  <a:moveTo>
                    <a:pt x="3056" y="0"/>
                  </a:moveTo>
                  <a:cubicBezTo>
                    <a:pt x="2951" y="0"/>
                    <a:pt x="2845" y="6"/>
                    <a:pt x="2739" y="16"/>
                  </a:cubicBezTo>
                  <a:cubicBezTo>
                    <a:pt x="1418" y="171"/>
                    <a:pt x="322" y="1230"/>
                    <a:pt x="168" y="2552"/>
                  </a:cubicBezTo>
                  <a:cubicBezTo>
                    <a:pt x="1" y="3814"/>
                    <a:pt x="668" y="5040"/>
                    <a:pt x="1811" y="5564"/>
                  </a:cubicBezTo>
                  <a:cubicBezTo>
                    <a:pt x="1977" y="5648"/>
                    <a:pt x="2096" y="5826"/>
                    <a:pt x="2096" y="6017"/>
                  </a:cubicBezTo>
                  <a:lnTo>
                    <a:pt x="2096" y="7005"/>
                  </a:lnTo>
                  <a:cubicBezTo>
                    <a:pt x="2096" y="7207"/>
                    <a:pt x="2239" y="7386"/>
                    <a:pt x="2430" y="7457"/>
                  </a:cubicBezTo>
                  <a:lnTo>
                    <a:pt x="2430" y="7648"/>
                  </a:lnTo>
                  <a:cubicBezTo>
                    <a:pt x="2430" y="7922"/>
                    <a:pt x="2632" y="8136"/>
                    <a:pt x="2906" y="8136"/>
                  </a:cubicBezTo>
                  <a:lnTo>
                    <a:pt x="3228" y="8136"/>
                  </a:lnTo>
                  <a:cubicBezTo>
                    <a:pt x="3501" y="8136"/>
                    <a:pt x="3704" y="7922"/>
                    <a:pt x="3704" y="7648"/>
                  </a:cubicBezTo>
                  <a:lnTo>
                    <a:pt x="3704" y="7457"/>
                  </a:lnTo>
                  <a:cubicBezTo>
                    <a:pt x="3906" y="7398"/>
                    <a:pt x="4037" y="7219"/>
                    <a:pt x="4037" y="7005"/>
                  </a:cubicBezTo>
                  <a:lnTo>
                    <a:pt x="4037" y="6017"/>
                  </a:lnTo>
                  <a:cubicBezTo>
                    <a:pt x="4037" y="5826"/>
                    <a:pt x="4144" y="5648"/>
                    <a:pt x="4323" y="5564"/>
                  </a:cubicBezTo>
                  <a:cubicBezTo>
                    <a:pt x="4811" y="5326"/>
                    <a:pt x="5228" y="4969"/>
                    <a:pt x="5537" y="4517"/>
                  </a:cubicBezTo>
                  <a:cubicBezTo>
                    <a:pt x="5847" y="4040"/>
                    <a:pt x="6002" y="3481"/>
                    <a:pt x="6002" y="2921"/>
                  </a:cubicBezTo>
                  <a:cubicBezTo>
                    <a:pt x="6002" y="2100"/>
                    <a:pt x="5644" y="1302"/>
                    <a:pt x="5037" y="754"/>
                  </a:cubicBezTo>
                  <a:cubicBezTo>
                    <a:pt x="4485" y="254"/>
                    <a:pt x="3788" y="0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14977;p78">
              <a:extLst>
                <a:ext uri="{FF2B5EF4-FFF2-40B4-BE49-F238E27FC236}">
                  <a16:creationId xmlns:a16="http://schemas.microsoft.com/office/drawing/2014/main" id="{FEF89911-0F16-27C4-CF49-7E5B5B2BB3C2}"/>
                </a:ext>
              </a:extLst>
            </p:cNvPr>
            <p:cNvSpPr/>
            <p:nvPr/>
          </p:nvSpPr>
          <p:spPr>
            <a:xfrm>
              <a:off x="7304872" y="3059413"/>
              <a:ext cx="40583" cy="9485"/>
            </a:xfrm>
            <a:custGeom>
              <a:avLst/>
              <a:gdLst/>
              <a:ahLst/>
              <a:cxnLst/>
              <a:rect l="l" t="t" r="r" b="b"/>
              <a:pathLst>
                <a:path w="1275" h="298" extrusionOk="0">
                  <a:moveTo>
                    <a:pt x="144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1132" y="298"/>
                  </a:lnTo>
                  <a:cubicBezTo>
                    <a:pt x="1215" y="298"/>
                    <a:pt x="1275" y="215"/>
                    <a:pt x="1275" y="143"/>
                  </a:cubicBezTo>
                  <a:cubicBezTo>
                    <a:pt x="1275" y="72"/>
                    <a:pt x="1203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14978;p78">
              <a:extLst>
                <a:ext uri="{FF2B5EF4-FFF2-40B4-BE49-F238E27FC236}">
                  <a16:creationId xmlns:a16="http://schemas.microsoft.com/office/drawing/2014/main" id="{DFC0DEDC-80D9-8DCD-094A-898FC12AB9CF}"/>
                </a:ext>
              </a:extLst>
            </p:cNvPr>
            <p:cNvSpPr/>
            <p:nvPr/>
          </p:nvSpPr>
          <p:spPr>
            <a:xfrm>
              <a:off x="7055134" y="3059413"/>
              <a:ext cx="41347" cy="9485"/>
            </a:xfrm>
            <a:custGeom>
              <a:avLst/>
              <a:gdLst/>
              <a:ahLst/>
              <a:cxnLst/>
              <a:rect l="l" t="t" r="r" b="b"/>
              <a:pathLst>
                <a:path w="1299" h="298" extrusionOk="0">
                  <a:moveTo>
                    <a:pt x="155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55" y="298"/>
                  </a:cubicBezTo>
                  <a:lnTo>
                    <a:pt x="1132" y="298"/>
                  </a:lnTo>
                  <a:cubicBezTo>
                    <a:pt x="1215" y="298"/>
                    <a:pt x="1287" y="215"/>
                    <a:pt x="1287" y="143"/>
                  </a:cubicBezTo>
                  <a:cubicBezTo>
                    <a:pt x="1298" y="72"/>
                    <a:pt x="1227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14979;p78">
              <a:extLst>
                <a:ext uri="{FF2B5EF4-FFF2-40B4-BE49-F238E27FC236}">
                  <a16:creationId xmlns:a16="http://schemas.microsoft.com/office/drawing/2014/main" id="{773773E3-602E-51C9-43BE-8BDEF4EE787E}"/>
                </a:ext>
              </a:extLst>
            </p:cNvPr>
            <p:cNvSpPr/>
            <p:nvPr/>
          </p:nvSpPr>
          <p:spPr>
            <a:xfrm>
              <a:off x="7195727" y="2919170"/>
              <a:ext cx="9517" cy="40583"/>
            </a:xfrm>
            <a:custGeom>
              <a:avLst/>
              <a:gdLst/>
              <a:ahLst/>
              <a:cxnLst/>
              <a:rect l="l" t="t" r="r" b="b"/>
              <a:pathLst>
                <a:path w="299" h="127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32"/>
                  </a:lnTo>
                  <a:cubicBezTo>
                    <a:pt x="1" y="1215"/>
                    <a:pt x="84" y="1275"/>
                    <a:pt x="156" y="1275"/>
                  </a:cubicBezTo>
                  <a:cubicBezTo>
                    <a:pt x="227" y="1275"/>
                    <a:pt x="299" y="1204"/>
                    <a:pt x="299" y="1132"/>
                  </a:cubicBezTo>
                  <a:lnTo>
                    <a:pt x="299" y="144"/>
                  </a:lnTo>
                  <a:cubicBezTo>
                    <a:pt x="299" y="72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14980;p78">
              <a:extLst>
                <a:ext uri="{FF2B5EF4-FFF2-40B4-BE49-F238E27FC236}">
                  <a16:creationId xmlns:a16="http://schemas.microsoft.com/office/drawing/2014/main" id="{481E7922-0F30-12BA-0F70-D030515D5E9B}"/>
                </a:ext>
              </a:extLst>
            </p:cNvPr>
            <p:cNvSpPr/>
            <p:nvPr/>
          </p:nvSpPr>
          <p:spPr>
            <a:xfrm>
              <a:off x="7185128" y="3007116"/>
              <a:ext cx="30334" cy="92880"/>
            </a:xfrm>
            <a:custGeom>
              <a:avLst/>
              <a:gdLst/>
              <a:ahLst/>
              <a:cxnLst/>
              <a:rect l="l" t="t" r="r" b="b"/>
              <a:pathLst>
                <a:path w="953" h="2918" extrusionOk="0">
                  <a:moveTo>
                    <a:pt x="477" y="310"/>
                  </a:moveTo>
                  <a:cubicBezTo>
                    <a:pt x="512" y="310"/>
                    <a:pt x="560" y="334"/>
                    <a:pt x="596" y="357"/>
                  </a:cubicBezTo>
                  <a:cubicBezTo>
                    <a:pt x="620" y="393"/>
                    <a:pt x="632" y="429"/>
                    <a:pt x="632" y="476"/>
                  </a:cubicBezTo>
                  <a:lnTo>
                    <a:pt x="548" y="2608"/>
                  </a:lnTo>
                  <a:lnTo>
                    <a:pt x="405" y="2620"/>
                  </a:lnTo>
                  <a:cubicBezTo>
                    <a:pt x="405" y="2620"/>
                    <a:pt x="393" y="2620"/>
                    <a:pt x="393" y="2608"/>
                  </a:cubicBezTo>
                  <a:lnTo>
                    <a:pt x="310" y="476"/>
                  </a:lnTo>
                  <a:cubicBezTo>
                    <a:pt x="310" y="429"/>
                    <a:pt x="322" y="393"/>
                    <a:pt x="358" y="357"/>
                  </a:cubicBezTo>
                  <a:cubicBezTo>
                    <a:pt x="381" y="334"/>
                    <a:pt x="429" y="310"/>
                    <a:pt x="477" y="310"/>
                  </a:cubicBezTo>
                  <a:close/>
                  <a:moveTo>
                    <a:pt x="477" y="0"/>
                  </a:moveTo>
                  <a:cubicBezTo>
                    <a:pt x="334" y="0"/>
                    <a:pt x="215" y="48"/>
                    <a:pt x="131" y="155"/>
                  </a:cubicBezTo>
                  <a:cubicBezTo>
                    <a:pt x="36" y="238"/>
                    <a:pt x="0" y="357"/>
                    <a:pt x="0" y="488"/>
                  </a:cubicBezTo>
                  <a:lnTo>
                    <a:pt x="84" y="2620"/>
                  </a:lnTo>
                  <a:cubicBezTo>
                    <a:pt x="84" y="2786"/>
                    <a:pt x="239" y="2917"/>
                    <a:pt x="393" y="2917"/>
                  </a:cubicBezTo>
                  <a:lnTo>
                    <a:pt x="512" y="2917"/>
                  </a:lnTo>
                  <a:cubicBezTo>
                    <a:pt x="679" y="2917"/>
                    <a:pt x="822" y="2786"/>
                    <a:pt x="822" y="2620"/>
                  </a:cubicBezTo>
                  <a:lnTo>
                    <a:pt x="917" y="488"/>
                  </a:lnTo>
                  <a:cubicBezTo>
                    <a:pt x="953" y="369"/>
                    <a:pt x="905" y="238"/>
                    <a:pt x="810" y="155"/>
                  </a:cubicBezTo>
                  <a:cubicBezTo>
                    <a:pt x="727" y="60"/>
                    <a:pt x="60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14981;p78">
              <a:extLst>
                <a:ext uri="{FF2B5EF4-FFF2-40B4-BE49-F238E27FC236}">
                  <a16:creationId xmlns:a16="http://schemas.microsoft.com/office/drawing/2014/main" id="{24248E0C-1692-10C6-E093-9B972B58215A}"/>
                </a:ext>
              </a:extLst>
            </p:cNvPr>
            <p:cNvSpPr/>
            <p:nvPr/>
          </p:nvSpPr>
          <p:spPr>
            <a:xfrm>
              <a:off x="7187770" y="3111328"/>
              <a:ext cx="25814" cy="25814"/>
            </a:xfrm>
            <a:custGeom>
              <a:avLst/>
              <a:gdLst/>
              <a:ahLst/>
              <a:cxnLst/>
              <a:rect l="l" t="t" r="r" b="b"/>
              <a:pathLst>
                <a:path w="811" h="811" extrusionOk="0">
                  <a:moveTo>
                    <a:pt x="406" y="310"/>
                  </a:moveTo>
                  <a:cubicBezTo>
                    <a:pt x="453" y="310"/>
                    <a:pt x="489" y="358"/>
                    <a:pt x="489" y="405"/>
                  </a:cubicBezTo>
                  <a:cubicBezTo>
                    <a:pt x="489" y="453"/>
                    <a:pt x="453" y="489"/>
                    <a:pt x="406" y="489"/>
                  </a:cubicBezTo>
                  <a:cubicBezTo>
                    <a:pt x="358" y="489"/>
                    <a:pt x="310" y="453"/>
                    <a:pt x="310" y="405"/>
                  </a:cubicBezTo>
                  <a:cubicBezTo>
                    <a:pt x="310" y="358"/>
                    <a:pt x="358" y="310"/>
                    <a:pt x="406" y="310"/>
                  </a:cubicBezTo>
                  <a:close/>
                  <a:moveTo>
                    <a:pt x="406" y="0"/>
                  </a:moveTo>
                  <a:cubicBezTo>
                    <a:pt x="179" y="0"/>
                    <a:pt x="1" y="179"/>
                    <a:pt x="1" y="405"/>
                  </a:cubicBezTo>
                  <a:cubicBezTo>
                    <a:pt x="1" y="631"/>
                    <a:pt x="179" y="810"/>
                    <a:pt x="406" y="810"/>
                  </a:cubicBezTo>
                  <a:cubicBezTo>
                    <a:pt x="632" y="810"/>
                    <a:pt x="810" y="631"/>
                    <a:pt x="810" y="405"/>
                  </a:cubicBezTo>
                  <a:cubicBezTo>
                    <a:pt x="787" y="179"/>
                    <a:pt x="60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14982;p78">
              <a:extLst>
                <a:ext uri="{FF2B5EF4-FFF2-40B4-BE49-F238E27FC236}">
                  <a16:creationId xmlns:a16="http://schemas.microsoft.com/office/drawing/2014/main" id="{A9F9F10A-99FC-9518-CA56-5A6B19AB5C92}"/>
                </a:ext>
              </a:extLst>
            </p:cNvPr>
            <p:cNvSpPr/>
            <p:nvPr/>
          </p:nvSpPr>
          <p:spPr>
            <a:xfrm>
              <a:off x="7249552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417" y="0"/>
                  </a:moveTo>
                  <a:cubicBezTo>
                    <a:pt x="362" y="0"/>
                    <a:pt x="307" y="32"/>
                    <a:pt x="274" y="81"/>
                  </a:cubicBezTo>
                  <a:lnTo>
                    <a:pt x="36" y="498"/>
                  </a:lnTo>
                  <a:cubicBezTo>
                    <a:pt x="1" y="570"/>
                    <a:pt x="24" y="665"/>
                    <a:pt x="96" y="700"/>
                  </a:cubicBezTo>
                  <a:cubicBezTo>
                    <a:pt x="132" y="724"/>
                    <a:pt x="143" y="724"/>
                    <a:pt x="179" y="724"/>
                  </a:cubicBezTo>
                  <a:cubicBezTo>
                    <a:pt x="239" y="724"/>
                    <a:pt x="274" y="689"/>
                    <a:pt x="310" y="641"/>
                  </a:cubicBezTo>
                  <a:lnTo>
                    <a:pt x="548" y="224"/>
                  </a:lnTo>
                  <a:cubicBezTo>
                    <a:pt x="596" y="153"/>
                    <a:pt x="560" y="69"/>
                    <a:pt x="489" y="22"/>
                  </a:cubicBezTo>
                  <a:cubicBezTo>
                    <a:pt x="466" y="7"/>
                    <a:pt x="44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14983;p78">
              <a:extLst>
                <a:ext uri="{FF2B5EF4-FFF2-40B4-BE49-F238E27FC236}">
                  <a16:creationId xmlns:a16="http://schemas.microsoft.com/office/drawing/2014/main" id="{651B246A-7217-ED77-4D96-32214FB10A36}"/>
                </a:ext>
              </a:extLst>
            </p:cNvPr>
            <p:cNvSpPr/>
            <p:nvPr/>
          </p:nvSpPr>
          <p:spPr>
            <a:xfrm>
              <a:off x="7132831" y="3153852"/>
              <a:ext cx="18589" cy="22695"/>
            </a:xfrm>
            <a:custGeom>
              <a:avLst/>
              <a:gdLst/>
              <a:ahLst/>
              <a:cxnLst/>
              <a:rect l="l" t="t" r="r" b="b"/>
              <a:pathLst>
                <a:path w="584" h="713" extrusionOk="0">
                  <a:moveTo>
                    <a:pt x="419" y="0"/>
                  </a:moveTo>
                  <a:cubicBezTo>
                    <a:pt x="368" y="0"/>
                    <a:pt x="319" y="32"/>
                    <a:pt x="286" y="81"/>
                  </a:cubicBezTo>
                  <a:lnTo>
                    <a:pt x="48" y="498"/>
                  </a:lnTo>
                  <a:cubicBezTo>
                    <a:pt x="0" y="569"/>
                    <a:pt x="36" y="665"/>
                    <a:pt x="108" y="700"/>
                  </a:cubicBezTo>
                  <a:cubicBezTo>
                    <a:pt x="131" y="712"/>
                    <a:pt x="155" y="712"/>
                    <a:pt x="179" y="712"/>
                  </a:cubicBezTo>
                  <a:cubicBezTo>
                    <a:pt x="239" y="712"/>
                    <a:pt x="286" y="689"/>
                    <a:pt x="310" y="641"/>
                  </a:cubicBezTo>
                  <a:lnTo>
                    <a:pt x="548" y="224"/>
                  </a:lnTo>
                  <a:cubicBezTo>
                    <a:pt x="584" y="153"/>
                    <a:pt x="572" y="69"/>
                    <a:pt x="489" y="22"/>
                  </a:cubicBezTo>
                  <a:cubicBezTo>
                    <a:pt x="466" y="7"/>
                    <a:pt x="443" y="0"/>
                    <a:pt x="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14984;p78">
              <a:extLst>
                <a:ext uri="{FF2B5EF4-FFF2-40B4-BE49-F238E27FC236}">
                  <a16:creationId xmlns:a16="http://schemas.microsoft.com/office/drawing/2014/main" id="{1C1A78F0-946B-3A2B-5D49-E3EE35012292}"/>
                </a:ext>
              </a:extLst>
            </p:cNvPr>
            <p:cNvSpPr/>
            <p:nvPr/>
          </p:nvSpPr>
          <p:spPr>
            <a:xfrm>
              <a:off x="7132449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177" y="0"/>
                  </a:moveTo>
                  <a:cubicBezTo>
                    <a:pt x="154" y="0"/>
                    <a:pt x="130" y="7"/>
                    <a:pt x="108" y="22"/>
                  </a:cubicBezTo>
                  <a:cubicBezTo>
                    <a:pt x="24" y="69"/>
                    <a:pt x="1" y="153"/>
                    <a:pt x="48" y="236"/>
                  </a:cubicBezTo>
                  <a:lnTo>
                    <a:pt x="274" y="653"/>
                  </a:lnTo>
                  <a:cubicBezTo>
                    <a:pt x="310" y="689"/>
                    <a:pt x="358" y="724"/>
                    <a:pt x="417" y="724"/>
                  </a:cubicBezTo>
                  <a:cubicBezTo>
                    <a:pt x="441" y="724"/>
                    <a:pt x="477" y="724"/>
                    <a:pt x="489" y="712"/>
                  </a:cubicBezTo>
                  <a:cubicBezTo>
                    <a:pt x="584" y="665"/>
                    <a:pt x="596" y="570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14985;p78">
              <a:extLst>
                <a:ext uri="{FF2B5EF4-FFF2-40B4-BE49-F238E27FC236}">
                  <a16:creationId xmlns:a16="http://schemas.microsoft.com/office/drawing/2014/main" id="{7C640E66-AD31-16C3-1846-2AB332752F9E}"/>
                </a:ext>
              </a:extLst>
            </p:cNvPr>
            <p:cNvSpPr/>
            <p:nvPr/>
          </p:nvSpPr>
          <p:spPr>
            <a:xfrm>
              <a:off x="7249552" y="3153852"/>
              <a:ext cx="18971" cy="22695"/>
            </a:xfrm>
            <a:custGeom>
              <a:avLst/>
              <a:gdLst/>
              <a:ahLst/>
              <a:cxnLst/>
              <a:rect l="l" t="t" r="r" b="b"/>
              <a:pathLst>
                <a:path w="596" h="713" extrusionOk="0">
                  <a:moveTo>
                    <a:pt x="173" y="0"/>
                  </a:moveTo>
                  <a:cubicBezTo>
                    <a:pt x="148" y="0"/>
                    <a:pt x="122" y="7"/>
                    <a:pt x="96" y="22"/>
                  </a:cubicBezTo>
                  <a:cubicBezTo>
                    <a:pt x="24" y="69"/>
                    <a:pt x="1" y="153"/>
                    <a:pt x="36" y="224"/>
                  </a:cubicBezTo>
                  <a:lnTo>
                    <a:pt x="274" y="641"/>
                  </a:lnTo>
                  <a:cubicBezTo>
                    <a:pt x="310" y="689"/>
                    <a:pt x="358" y="712"/>
                    <a:pt x="417" y="712"/>
                  </a:cubicBezTo>
                  <a:cubicBezTo>
                    <a:pt x="441" y="712"/>
                    <a:pt x="477" y="712"/>
                    <a:pt x="489" y="700"/>
                  </a:cubicBezTo>
                  <a:cubicBezTo>
                    <a:pt x="560" y="665"/>
                    <a:pt x="596" y="569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14986;p78">
              <a:extLst>
                <a:ext uri="{FF2B5EF4-FFF2-40B4-BE49-F238E27FC236}">
                  <a16:creationId xmlns:a16="http://schemas.microsoft.com/office/drawing/2014/main" id="{BE126F8A-D6A3-1065-4307-5753451C55EE}"/>
                </a:ext>
              </a:extLst>
            </p:cNvPr>
            <p:cNvSpPr/>
            <p:nvPr/>
          </p:nvSpPr>
          <p:spPr>
            <a:xfrm>
              <a:off x="7289721" y="3113969"/>
              <a:ext cx="24286" cy="17093"/>
            </a:xfrm>
            <a:custGeom>
              <a:avLst/>
              <a:gdLst/>
              <a:ahLst/>
              <a:cxnLst/>
              <a:rect l="l" t="t" r="r" b="b"/>
              <a:pathLst>
                <a:path w="763" h="537" extrusionOk="0"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4" y="239"/>
                    <a:pt x="108" y="287"/>
                  </a:cubicBezTo>
                  <a:lnTo>
                    <a:pt x="524" y="525"/>
                  </a:lnTo>
                  <a:cubicBezTo>
                    <a:pt x="548" y="537"/>
                    <a:pt x="560" y="537"/>
                    <a:pt x="596" y="537"/>
                  </a:cubicBezTo>
                  <a:cubicBezTo>
                    <a:pt x="655" y="537"/>
                    <a:pt x="703" y="513"/>
                    <a:pt x="727" y="465"/>
                  </a:cubicBezTo>
                  <a:cubicBezTo>
                    <a:pt x="763" y="394"/>
                    <a:pt x="739" y="310"/>
                    <a:pt x="667" y="263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14987;p78">
              <a:extLst>
                <a:ext uri="{FF2B5EF4-FFF2-40B4-BE49-F238E27FC236}">
                  <a16:creationId xmlns:a16="http://schemas.microsoft.com/office/drawing/2014/main" id="{FD5FC105-F083-D650-3CDB-6A17B95E29F3}"/>
                </a:ext>
              </a:extLst>
            </p:cNvPr>
            <p:cNvSpPr/>
            <p:nvPr/>
          </p:nvSpPr>
          <p:spPr>
            <a:xfrm>
              <a:off x="7086964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179" y="1"/>
                  </a:moveTo>
                  <a:cubicBezTo>
                    <a:pt x="125" y="1"/>
                    <a:pt x="73" y="33"/>
                    <a:pt x="48" y="82"/>
                  </a:cubicBezTo>
                  <a:cubicBezTo>
                    <a:pt x="1" y="154"/>
                    <a:pt x="25" y="249"/>
                    <a:pt x="108" y="285"/>
                  </a:cubicBezTo>
                  <a:lnTo>
                    <a:pt x="525" y="535"/>
                  </a:lnTo>
                  <a:cubicBezTo>
                    <a:pt x="548" y="546"/>
                    <a:pt x="560" y="546"/>
                    <a:pt x="596" y="546"/>
                  </a:cubicBezTo>
                  <a:cubicBezTo>
                    <a:pt x="656" y="546"/>
                    <a:pt x="703" y="511"/>
                    <a:pt x="727" y="475"/>
                  </a:cubicBezTo>
                  <a:cubicBezTo>
                    <a:pt x="775" y="415"/>
                    <a:pt x="739" y="308"/>
                    <a:pt x="668" y="261"/>
                  </a:cubicBezTo>
                  <a:lnTo>
                    <a:pt x="251" y="23"/>
                  </a:lnTo>
                  <a:cubicBezTo>
                    <a:pt x="228" y="8"/>
                    <a:pt x="20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14988;p78">
              <a:extLst>
                <a:ext uri="{FF2B5EF4-FFF2-40B4-BE49-F238E27FC236}">
                  <a16:creationId xmlns:a16="http://schemas.microsoft.com/office/drawing/2014/main" id="{7B31D80C-46B5-B954-9A88-D8B99C4590C6}"/>
                </a:ext>
              </a:extLst>
            </p:cNvPr>
            <p:cNvSpPr/>
            <p:nvPr/>
          </p:nvSpPr>
          <p:spPr>
            <a:xfrm>
              <a:off x="7289339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590" y="1"/>
                  </a:moveTo>
                  <a:cubicBezTo>
                    <a:pt x="565" y="1"/>
                    <a:pt x="539" y="8"/>
                    <a:pt x="513" y="23"/>
                  </a:cubicBezTo>
                  <a:lnTo>
                    <a:pt x="96" y="261"/>
                  </a:lnTo>
                  <a:cubicBezTo>
                    <a:pt x="25" y="308"/>
                    <a:pt x="1" y="392"/>
                    <a:pt x="36" y="475"/>
                  </a:cubicBezTo>
                  <a:cubicBezTo>
                    <a:pt x="72" y="511"/>
                    <a:pt x="108" y="546"/>
                    <a:pt x="179" y="546"/>
                  </a:cubicBezTo>
                  <a:cubicBezTo>
                    <a:pt x="203" y="546"/>
                    <a:pt x="239" y="546"/>
                    <a:pt x="251" y="535"/>
                  </a:cubicBezTo>
                  <a:lnTo>
                    <a:pt x="667" y="285"/>
                  </a:lnTo>
                  <a:cubicBezTo>
                    <a:pt x="751" y="249"/>
                    <a:pt x="775" y="154"/>
                    <a:pt x="727" y="82"/>
                  </a:cubicBezTo>
                  <a:cubicBezTo>
                    <a:pt x="694" y="33"/>
                    <a:pt x="645" y="1"/>
                    <a:pt x="5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14989;p78">
              <a:extLst>
                <a:ext uri="{FF2B5EF4-FFF2-40B4-BE49-F238E27FC236}">
                  <a16:creationId xmlns:a16="http://schemas.microsoft.com/office/drawing/2014/main" id="{359A9123-15FF-995D-4617-1742E6FC1CF0}"/>
                </a:ext>
              </a:extLst>
            </p:cNvPr>
            <p:cNvSpPr/>
            <p:nvPr/>
          </p:nvSpPr>
          <p:spPr>
            <a:xfrm>
              <a:off x="7086964" y="3113587"/>
              <a:ext cx="24668" cy="17093"/>
            </a:xfrm>
            <a:custGeom>
              <a:avLst/>
              <a:gdLst/>
              <a:ahLst/>
              <a:cxnLst/>
              <a:rect l="l" t="t" r="r" b="b"/>
              <a:pathLst>
                <a:path w="775" h="537" extrusionOk="0">
                  <a:moveTo>
                    <a:pt x="597" y="0"/>
                  </a:moveTo>
                  <a:cubicBezTo>
                    <a:pt x="570" y="0"/>
                    <a:pt x="541" y="8"/>
                    <a:pt x="513" y="25"/>
                  </a:cubicBezTo>
                  <a:lnTo>
                    <a:pt x="108" y="263"/>
                  </a:lnTo>
                  <a:cubicBezTo>
                    <a:pt x="25" y="299"/>
                    <a:pt x="1" y="394"/>
                    <a:pt x="36" y="465"/>
                  </a:cubicBezTo>
                  <a:cubicBezTo>
                    <a:pt x="72" y="513"/>
                    <a:pt x="120" y="537"/>
                    <a:pt x="179" y="537"/>
                  </a:cubicBezTo>
                  <a:cubicBezTo>
                    <a:pt x="203" y="537"/>
                    <a:pt x="239" y="537"/>
                    <a:pt x="251" y="525"/>
                  </a:cubicBezTo>
                  <a:lnTo>
                    <a:pt x="668" y="287"/>
                  </a:lnTo>
                  <a:cubicBezTo>
                    <a:pt x="739" y="263"/>
                    <a:pt x="775" y="156"/>
                    <a:pt x="727" y="84"/>
                  </a:cubicBezTo>
                  <a:cubicBezTo>
                    <a:pt x="696" y="29"/>
                    <a:pt x="649" y="0"/>
                    <a:pt x="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3" name="Google Shape;14990;p78">
            <a:extLst>
              <a:ext uri="{FF2B5EF4-FFF2-40B4-BE49-F238E27FC236}">
                <a16:creationId xmlns:a16="http://schemas.microsoft.com/office/drawing/2014/main" id="{CDB2E822-144C-2E2F-7F59-16D2A1A256EA}"/>
              </a:ext>
            </a:extLst>
          </p:cNvPr>
          <p:cNvGrpSpPr/>
          <p:nvPr/>
        </p:nvGrpSpPr>
        <p:grpSpPr>
          <a:xfrm>
            <a:off x="10863479" y="3819244"/>
            <a:ext cx="464514" cy="489058"/>
            <a:chOff x="7985143" y="2900613"/>
            <a:chExt cx="330109" cy="347552"/>
          </a:xfrm>
          <a:solidFill>
            <a:srgbClr val="EEF1F8"/>
          </a:solidFill>
        </p:grpSpPr>
        <p:sp>
          <p:nvSpPr>
            <p:cNvPr id="624" name="Google Shape;14991;p78">
              <a:extLst>
                <a:ext uri="{FF2B5EF4-FFF2-40B4-BE49-F238E27FC236}">
                  <a16:creationId xmlns:a16="http://schemas.microsoft.com/office/drawing/2014/main" id="{195487BB-0B29-4E2E-2517-AF98D2D7D64F}"/>
                </a:ext>
              </a:extLst>
            </p:cNvPr>
            <p:cNvSpPr/>
            <p:nvPr/>
          </p:nvSpPr>
          <p:spPr>
            <a:xfrm>
              <a:off x="8143943" y="3145449"/>
              <a:ext cx="13273" cy="10631"/>
            </a:xfrm>
            <a:custGeom>
              <a:avLst/>
              <a:gdLst/>
              <a:ahLst/>
              <a:cxnLst/>
              <a:rect l="l" t="t" r="r" b="b"/>
              <a:pathLst>
                <a:path w="417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250" y="333"/>
                  </a:lnTo>
                  <a:cubicBezTo>
                    <a:pt x="334" y="333"/>
                    <a:pt x="417" y="250"/>
                    <a:pt x="417" y="167"/>
                  </a:cubicBezTo>
                  <a:cubicBezTo>
                    <a:pt x="393" y="60"/>
                    <a:pt x="334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14992;p78">
              <a:extLst>
                <a:ext uri="{FF2B5EF4-FFF2-40B4-BE49-F238E27FC236}">
                  <a16:creationId xmlns:a16="http://schemas.microsoft.com/office/drawing/2014/main" id="{B2C3F7C3-46B4-2A6F-A34C-D2AACDC10514}"/>
                </a:ext>
              </a:extLst>
            </p:cNvPr>
            <p:cNvSpPr/>
            <p:nvPr/>
          </p:nvSpPr>
          <p:spPr>
            <a:xfrm>
              <a:off x="8163264" y="300597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14993;p78">
              <a:extLst>
                <a:ext uri="{FF2B5EF4-FFF2-40B4-BE49-F238E27FC236}">
                  <a16:creationId xmlns:a16="http://schemas.microsoft.com/office/drawing/2014/main" id="{161FD32B-86C2-5AEF-8C86-DF8ACB903D95}"/>
                </a:ext>
              </a:extLst>
            </p:cNvPr>
            <p:cNvSpPr/>
            <p:nvPr/>
          </p:nvSpPr>
          <p:spPr>
            <a:xfrm>
              <a:off x="8163264" y="3005970"/>
              <a:ext cx="5347" cy="11013"/>
            </a:xfrm>
            <a:custGeom>
              <a:avLst/>
              <a:gdLst/>
              <a:ahLst/>
              <a:cxnLst/>
              <a:rect l="l" t="t" r="r" b="b"/>
              <a:pathLst>
                <a:path w="168" h="346" extrusionOk="0">
                  <a:moveTo>
                    <a:pt x="1" y="1"/>
                  </a:moveTo>
                  <a:cubicBezTo>
                    <a:pt x="20" y="70"/>
                    <a:pt x="97" y="228"/>
                    <a:pt x="143" y="308"/>
                  </a:cubicBezTo>
                  <a:lnTo>
                    <a:pt x="143" y="308"/>
                  </a:lnTo>
                  <a:cubicBezTo>
                    <a:pt x="118" y="259"/>
                    <a:pt x="78" y="164"/>
                    <a:pt x="1" y="1"/>
                  </a:cubicBezTo>
                  <a:close/>
                  <a:moveTo>
                    <a:pt x="143" y="308"/>
                  </a:moveTo>
                  <a:lnTo>
                    <a:pt x="143" y="308"/>
                  </a:lnTo>
                  <a:cubicBezTo>
                    <a:pt x="153" y="327"/>
                    <a:pt x="161" y="339"/>
                    <a:pt x="167" y="346"/>
                  </a:cubicBezTo>
                  <a:cubicBezTo>
                    <a:pt x="161" y="338"/>
                    <a:pt x="153" y="325"/>
                    <a:pt x="143" y="3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14994;p78">
              <a:extLst>
                <a:ext uri="{FF2B5EF4-FFF2-40B4-BE49-F238E27FC236}">
                  <a16:creationId xmlns:a16="http://schemas.microsoft.com/office/drawing/2014/main" id="{9CA805EF-28C6-CA00-1C1E-443D327E3145}"/>
                </a:ext>
              </a:extLst>
            </p:cNvPr>
            <p:cNvSpPr/>
            <p:nvPr/>
          </p:nvSpPr>
          <p:spPr>
            <a:xfrm>
              <a:off x="8163264" y="3005588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14995;p78">
              <a:extLst>
                <a:ext uri="{FF2B5EF4-FFF2-40B4-BE49-F238E27FC236}">
                  <a16:creationId xmlns:a16="http://schemas.microsoft.com/office/drawing/2014/main" id="{F8B56E98-33B4-6E0A-CA2C-97C06317CE89}"/>
                </a:ext>
              </a:extLst>
            </p:cNvPr>
            <p:cNvSpPr/>
            <p:nvPr/>
          </p:nvSpPr>
          <p:spPr>
            <a:xfrm>
              <a:off x="8168579" y="3016952"/>
              <a:ext cx="32" cy="796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25"/>
                    <a:pt x="0" y="25"/>
                    <a:pt x="0" y="1"/>
                  </a:cubicBezTo>
                  <a:cubicBezTo>
                    <a:pt x="0" y="25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14996;p78">
              <a:extLst>
                <a:ext uri="{FF2B5EF4-FFF2-40B4-BE49-F238E27FC236}">
                  <a16:creationId xmlns:a16="http://schemas.microsoft.com/office/drawing/2014/main" id="{8E445067-13AB-912A-F8BE-06BC5B8ACB3F}"/>
                </a:ext>
              </a:extLst>
            </p:cNvPr>
            <p:cNvSpPr/>
            <p:nvPr/>
          </p:nvSpPr>
          <p:spPr>
            <a:xfrm>
              <a:off x="7985143" y="2900613"/>
              <a:ext cx="330109" cy="347552"/>
            </a:xfrm>
            <a:custGeom>
              <a:avLst/>
              <a:gdLst/>
              <a:ahLst/>
              <a:cxnLst/>
              <a:rect l="l" t="t" r="r" b="b"/>
              <a:pathLst>
                <a:path w="10371" h="10919" extrusionOk="0">
                  <a:moveTo>
                    <a:pt x="5120" y="3060"/>
                  </a:moveTo>
                  <a:lnTo>
                    <a:pt x="5358" y="3572"/>
                  </a:lnTo>
                  <a:lnTo>
                    <a:pt x="4882" y="3572"/>
                  </a:lnTo>
                  <a:lnTo>
                    <a:pt x="5120" y="3060"/>
                  </a:lnTo>
                  <a:close/>
                  <a:moveTo>
                    <a:pt x="5501" y="3882"/>
                  </a:moveTo>
                  <a:lnTo>
                    <a:pt x="5644" y="4180"/>
                  </a:lnTo>
                  <a:lnTo>
                    <a:pt x="4596" y="4180"/>
                  </a:lnTo>
                  <a:lnTo>
                    <a:pt x="4727" y="3882"/>
                  </a:lnTo>
                  <a:close/>
                  <a:moveTo>
                    <a:pt x="3120" y="2799"/>
                  </a:moveTo>
                  <a:lnTo>
                    <a:pt x="3703" y="3644"/>
                  </a:lnTo>
                  <a:lnTo>
                    <a:pt x="3334" y="4037"/>
                  </a:lnTo>
                  <a:cubicBezTo>
                    <a:pt x="3239" y="4120"/>
                    <a:pt x="3239" y="4227"/>
                    <a:pt x="3239" y="4299"/>
                  </a:cubicBezTo>
                  <a:lnTo>
                    <a:pt x="2703" y="4299"/>
                  </a:lnTo>
                  <a:cubicBezTo>
                    <a:pt x="2703" y="4227"/>
                    <a:pt x="2727" y="4120"/>
                    <a:pt x="2620" y="4037"/>
                  </a:cubicBezTo>
                  <a:lnTo>
                    <a:pt x="2227" y="3644"/>
                  </a:lnTo>
                  <a:lnTo>
                    <a:pt x="2810" y="2799"/>
                  </a:lnTo>
                  <a:lnTo>
                    <a:pt x="2810" y="3465"/>
                  </a:lnTo>
                  <a:cubicBezTo>
                    <a:pt x="2739" y="3477"/>
                    <a:pt x="2668" y="3537"/>
                    <a:pt x="2668" y="3632"/>
                  </a:cubicBezTo>
                  <a:cubicBezTo>
                    <a:pt x="2668" y="3715"/>
                    <a:pt x="2739" y="3799"/>
                    <a:pt x="2822" y="3799"/>
                  </a:cubicBezTo>
                  <a:lnTo>
                    <a:pt x="3096" y="3799"/>
                  </a:lnTo>
                  <a:cubicBezTo>
                    <a:pt x="3180" y="3799"/>
                    <a:pt x="3263" y="3715"/>
                    <a:pt x="3263" y="3632"/>
                  </a:cubicBezTo>
                  <a:cubicBezTo>
                    <a:pt x="3263" y="3561"/>
                    <a:pt x="3203" y="3477"/>
                    <a:pt x="3120" y="3465"/>
                  </a:cubicBezTo>
                  <a:lnTo>
                    <a:pt x="3120" y="2799"/>
                  </a:lnTo>
                  <a:close/>
                  <a:moveTo>
                    <a:pt x="2414" y="4793"/>
                  </a:moveTo>
                  <a:cubicBezTo>
                    <a:pt x="2416" y="4793"/>
                    <a:pt x="2422" y="4795"/>
                    <a:pt x="2429" y="4799"/>
                  </a:cubicBezTo>
                  <a:cubicBezTo>
                    <a:pt x="2414" y="4799"/>
                    <a:pt x="2408" y="4793"/>
                    <a:pt x="2414" y="4793"/>
                  </a:cubicBezTo>
                  <a:close/>
                  <a:moveTo>
                    <a:pt x="3549" y="4620"/>
                  </a:moveTo>
                  <a:cubicBezTo>
                    <a:pt x="3549" y="4620"/>
                    <a:pt x="3572" y="4620"/>
                    <a:pt x="3572" y="4644"/>
                  </a:cubicBezTo>
                  <a:lnTo>
                    <a:pt x="3572" y="4787"/>
                  </a:lnTo>
                  <a:cubicBezTo>
                    <a:pt x="3572" y="4787"/>
                    <a:pt x="3572" y="4799"/>
                    <a:pt x="3549" y="4799"/>
                  </a:cubicBezTo>
                  <a:lnTo>
                    <a:pt x="2429" y="4799"/>
                  </a:lnTo>
                  <a:lnTo>
                    <a:pt x="2406" y="4644"/>
                  </a:lnTo>
                  <a:cubicBezTo>
                    <a:pt x="2406" y="4644"/>
                    <a:pt x="2406" y="4620"/>
                    <a:pt x="2429" y="4620"/>
                  </a:cubicBezTo>
                  <a:close/>
                  <a:moveTo>
                    <a:pt x="3251" y="5120"/>
                  </a:moveTo>
                  <a:lnTo>
                    <a:pt x="3251" y="5537"/>
                  </a:lnTo>
                  <a:lnTo>
                    <a:pt x="2727" y="5537"/>
                  </a:lnTo>
                  <a:lnTo>
                    <a:pt x="2727" y="5120"/>
                  </a:lnTo>
                  <a:close/>
                  <a:moveTo>
                    <a:pt x="3394" y="5858"/>
                  </a:moveTo>
                  <a:cubicBezTo>
                    <a:pt x="3418" y="5858"/>
                    <a:pt x="3441" y="5882"/>
                    <a:pt x="3441" y="5882"/>
                  </a:cubicBezTo>
                  <a:cubicBezTo>
                    <a:pt x="3453" y="5894"/>
                    <a:pt x="3453" y="5906"/>
                    <a:pt x="3453" y="5918"/>
                  </a:cubicBezTo>
                  <a:lnTo>
                    <a:pt x="3418" y="6811"/>
                  </a:lnTo>
                  <a:lnTo>
                    <a:pt x="2525" y="6811"/>
                  </a:lnTo>
                  <a:lnTo>
                    <a:pt x="2501" y="5918"/>
                  </a:lnTo>
                  <a:cubicBezTo>
                    <a:pt x="2501" y="5894"/>
                    <a:pt x="2513" y="5882"/>
                    <a:pt x="2513" y="5882"/>
                  </a:cubicBezTo>
                  <a:cubicBezTo>
                    <a:pt x="2513" y="5882"/>
                    <a:pt x="2537" y="5858"/>
                    <a:pt x="2560" y="5858"/>
                  </a:cubicBezTo>
                  <a:close/>
                  <a:moveTo>
                    <a:pt x="4954" y="4501"/>
                  </a:moveTo>
                  <a:lnTo>
                    <a:pt x="4954" y="6835"/>
                  </a:lnTo>
                  <a:lnTo>
                    <a:pt x="4489" y="6835"/>
                  </a:lnTo>
                  <a:lnTo>
                    <a:pt x="4489" y="4501"/>
                  </a:lnTo>
                  <a:close/>
                  <a:moveTo>
                    <a:pt x="5739" y="4501"/>
                  </a:moveTo>
                  <a:lnTo>
                    <a:pt x="5739" y="6835"/>
                  </a:lnTo>
                  <a:lnTo>
                    <a:pt x="5287" y="6835"/>
                  </a:lnTo>
                  <a:lnTo>
                    <a:pt x="5287" y="4501"/>
                  </a:lnTo>
                  <a:close/>
                  <a:moveTo>
                    <a:pt x="9252" y="1120"/>
                  </a:moveTo>
                  <a:cubicBezTo>
                    <a:pt x="9287" y="1120"/>
                    <a:pt x="9311" y="1144"/>
                    <a:pt x="9311" y="1179"/>
                  </a:cubicBezTo>
                  <a:lnTo>
                    <a:pt x="9311" y="6835"/>
                  </a:lnTo>
                  <a:lnTo>
                    <a:pt x="8335" y="6835"/>
                  </a:lnTo>
                  <a:lnTo>
                    <a:pt x="8335" y="1822"/>
                  </a:lnTo>
                  <a:cubicBezTo>
                    <a:pt x="8335" y="1691"/>
                    <a:pt x="8216" y="1572"/>
                    <a:pt x="8085" y="1572"/>
                  </a:cubicBezTo>
                  <a:lnTo>
                    <a:pt x="6692" y="1572"/>
                  </a:lnTo>
                  <a:cubicBezTo>
                    <a:pt x="6561" y="1572"/>
                    <a:pt x="6442" y="1691"/>
                    <a:pt x="6442" y="1822"/>
                  </a:cubicBezTo>
                  <a:lnTo>
                    <a:pt x="6442" y="6835"/>
                  </a:lnTo>
                  <a:lnTo>
                    <a:pt x="6061" y="6835"/>
                  </a:lnTo>
                  <a:lnTo>
                    <a:pt x="6061" y="4346"/>
                  </a:lnTo>
                  <a:cubicBezTo>
                    <a:pt x="6061" y="4311"/>
                    <a:pt x="6061" y="4299"/>
                    <a:pt x="6037" y="4263"/>
                  </a:cubicBezTo>
                  <a:cubicBezTo>
                    <a:pt x="5690" y="3506"/>
                    <a:pt x="5585" y="3288"/>
                    <a:pt x="5581" y="3288"/>
                  </a:cubicBezTo>
                  <a:lnTo>
                    <a:pt x="5581" y="3288"/>
                  </a:lnTo>
                  <a:cubicBezTo>
                    <a:pt x="5580" y="3288"/>
                    <a:pt x="5582" y="3292"/>
                    <a:pt x="5585" y="3299"/>
                  </a:cubicBezTo>
                  <a:cubicBezTo>
                    <a:pt x="5525" y="3168"/>
                    <a:pt x="5430" y="3001"/>
                    <a:pt x="5323" y="2775"/>
                  </a:cubicBezTo>
                  <a:cubicBezTo>
                    <a:pt x="5281" y="2679"/>
                    <a:pt x="5192" y="2632"/>
                    <a:pt x="5102" y="2632"/>
                  </a:cubicBezTo>
                  <a:cubicBezTo>
                    <a:pt x="5013" y="2632"/>
                    <a:pt x="4924" y="2679"/>
                    <a:pt x="4882" y="2775"/>
                  </a:cubicBezTo>
                  <a:cubicBezTo>
                    <a:pt x="4811" y="2941"/>
                    <a:pt x="4239" y="4132"/>
                    <a:pt x="4180" y="4263"/>
                  </a:cubicBezTo>
                  <a:cubicBezTo>
                    <a:pt x="4168" y="4287"/>
                    <a:pt x="4168" y="4311"/>
                    <a:pt x="4168" y="4346"/>
                  </a:cubicBezTo>
                  <a:lnTo>
                    <a:pt x="4168" y="6835"/>
                  </a:lnTo>
                  <a:lnTo>
                    <a:pt x="3739" y="6835"/>
                  </a:lnTo>
                  <a:lnTo>
                    <a:pt x="3763" y="5954"/>
                  </a:lnTo>
                  <a:cubicBezTo>
                    <a:pt x="3763" y="5847"/>
                    <a:pt x="3739" y="5739"/>
                    <a:pt x="3656" y="5668"/>
                  </a:cubicBezTo>
                  <a:cubicBezTo>
                    <a:pt x="3632" y="5644"/>
                    <a:pt x="3596" y="5608"/>
                    <a:pt x="3561" y="5597"/>
                  </a:cubicBezTo>
                  <a:lnTo>
                    <a:pt x="3561" y="5132"/>
                  </a:lnTo>
                  <a:cubicBezTo>
                    <a:pt x="3739" y="5120"/>
                    <a:pt x="3870" y="4965"/>
                    <a:pt x="3870" y="4799"/>
                  </a:cubicBezTo>
                  <a:lnTo>
                    <a:pt x="3870" y="4656"/>
                  </a:lnTo>
                  <a:cubicBezTo>
                    <a:pt x="3870" y="4477"/>
                    <a:pt x="3739" y="4323"/>
                    <a:pt x="3561" y="4323"/>
                  </a:cubicBezTo>
                  <a:lnTo>
                    <a:pt x="3561" y="4263"/>
                  </a:lnTo>
                  <a:lnTo>
                    <a:pt x="3942" y="3870"/>
                  </a:lnTo>
                  <a:cubicBezTo>
                    <a:pt x="4049" y="3763"/>
                    <a:pt x="4061" y="3608"/>
                    <a:pt x="3977" y="3489"/>
                  </a:cubicBezTo>
                  <a:lnTo>
                    <a:pt x="3120" y="2263"/>
                  </a:lnTo>
                  <a:cubicBezTo>
                    <a:pt x="3078" y="2203"/>
                    <a:pt x="3013" y="2173"/>
                    <a:pt x="2949" y="2173"/>
                  </a:cubicBezTo>
                  <a:cubicBezTo>
                    <a:pt x="2885" y="2173"/>
                    <a:pt x="2822" y="2203"/>
                    <a:pt x="2787" y="2263"/>
                  </a:cubicBezTo>
                  <a:lnTo>
                    <a:pt x="1929" y="3489"/>
                  </a:lnTo>
                  <a:cubicBezTo>
                    <a:pt x="1858" y="3608"/>
                    <a:pt x="1870" y="3775"/>
                    <a:pt x="1965" y="3870"/>
                  </a:cubicBezTo>
                  <a:lnTo>
                    <a:pt x="2346" y="4263"/>
                  </a:lnTo>
                  <a:lnTo>
                    <a:pt x="2346" y="4323"/>
                  </a:lnTo>
                  <a:cubicBezTo>
                    <a:pt x="2168" y="4346"/>
                    <a:pt x="2037" y="4489"/>
                    <a:pt x="2037" y="4656"/>
                  </a:cubicBezTo>
                  <a:lnTo>
                    <a:pt x="2037" y="4799"/>
                  </a:lnTo>
                  <a:cubicBezTo>
                    <a:pt x="2037" y="4989"/>
                    <a:pt x="2168" y="5132"/>
                    <a:pt x="2346" y="5132"/>
                  </a:cubicBezTo>
                  <a:lnTo>
                    <a:pt x="2346" y="5597"/>
                  </a:lnTo>
                  <a:cubicBezTo>
                    <a:pt x="2310" y="5608"/>
                    <a:pt x="2275" y="5644"/>
                    <a:pt x="2251" y="5668"/>
                  </a:cubicBezTo>
                  <a:cubicBezTo>
                    <a:pt x="2168" y="5739"/>
                    <a:pt x="2132" y="5847"/>
                    <a:pt x="2144" y="5954"/>
                  </a:cubicBezTo>
                  <a:lnTo>
                    <a:pt x="2168" y="6835"/>
                  </a:lnTo>
                  <a:lnTo>
                    <a:pt x="1013" y="6835"/>
                  </a:lnTo>
                  <a:lnTo>
                    <a:pt x="1013" y="1179"/>
                  </a:lnTo>
                  <a:lnTo>
                    <a:pt x="1060" y="1179"/>
                  </a:lnTo>
                  <a:cubicBezTo>
                    <a:pt x="1060" y="1144"/>
                    <a:pt x="1084" y="1120"/>
                    <a:pt x="1120" y="1120"/>
                  </a:cubicBezTo>
                  <a:close/>
                  <a:moveTo>
                    <a:pt x="8002" y="1917"/>
                  </a:moveTo>
                  <a:lnTo>
                    <a:pt x="8002" y="2644"/>
                  </a:lnTo>
                  <a:lnTo>
                    <a:pt x="7752" y="2644"/>
                  </a:lnTo>
                  <a:cubicBezTo>
                    <a:pt x="7668" y="2644"/>
                    <a:pt x="7585" y="2715"/>
                    <a:pt x="7585" y="2810"/>
                  </a:cubicBezTo>
                  <a:cubicBezTo>
                    <a:pt x="7585" y="2870"/>
                    <a:pt x="7668" y="2941"/>
                    <a:pt x="7752" y="2941"/>
                  </a:cubicBezTo>
                  <a:lnTo>
                    <a:pt x="8002" y="2941"/>
                  </a:lnTo>
                  <a:lnTo>
                    <a:pt x="8002" y="3668"/>
                  </a:lnTo>
                  <a:lnTo>
                    <a:pt x="7752" y="3668"/>
                  </a:lnTo>
                  <a:cubicBezTo>
                    <a:pt x="7668" y="3668"/>
                    <a:pt x="7585" y="3751"/>
                    <a:pt x="7585" y="3834"/>
                  </a:cubicBezTo>
                  <a:cubicBezTo>
                    <a:pt x="7585" y="3930"/>
                    <a:pt x="7668" y="4001"/>
                    <a:pt x="7752" y="4001"/>
                  </a:cubicBezTo>
                  <a:lnTo>
                    <a:pt x="8002" y="4001"/>
                  </a:lnTo>
                  <a:lnTo>
                    <a:pt x="8002" y="4727"/>
                  </a:lnTo>
                  <a:lnTo>
                    <a:pt x="7752" y="4727"/>
                  </a:lnTo>
                  <a:cubicBezTo>
                    <a:pt x="7668" y="4727"/>
                    <a:pt x="7585" y="4799"/>
                    <a:pt x="7585" y="4894"/>
                  </a:cubicBezTo>
                  <a:cubicBezTo>
                    <a:pt x="7585" y="4989"/>
                    <a:pt x="7668" y="5061"/>
                    <a:pt x="7752" y="5061"/>
                  </a:cubicBezTo>
                  <a:lnTo>
                    <a:pt x="8002" y="5061"/>
                  </a:lnTo>
                  <a:lnTo>
                    <a:pt x="8002" y="5787"/>
                  </a:lnTo>
                  <a:lnTo>
                    <a:pt x="7752" y="5787"/>
                  </a:lnTo>
                  <a:cubicBezTo>
                    <a:pt x="7668" y="5787"/>
                    <a:pt x="7585" y="5858"/>
                    <a:pt x="7585" y="5954"/>
                  </a:cubicBezTo>
                  <a:cubicBezTo>
                    <a:pt x="7585" y="6037"/>
                    <a:pt x="7668" y="6120"/>
                    <a:pt x="7752" y="6120"/>
                  </a:cubicBezTo>
                  <a:lnTo>
                    <a:pt x="8002" y="6120"/>
                  </a:lnTo>
                  <a:lnTo>
                    <a:pt x="8002" y="6847"/>
                  </a:lnTo>
                  <a:lnTo>
                    <a:pt x="6775" y="6847"/>
                  </a:lnTo>
                  <a:lnTo>
                    <a:pt x="6775" y="1917"/>
                  </a:lnTo>
                  <a:close/>
                  <a:moveTo>
                    <a:pt x="10049" y="7144"/>
                  </a:moveTo>
                  <a:lnTo>
                    <a:pt x="10049" y="8347"/>
                  </a:lnTo>
                  <a:cubicBezTo>
                    <a:pt x="10049" y="8454"/>
                    <a:pt x="9954" y="8561"/>
                    <a:pt x="9835" y="8561"/>
                  </a:cubicBezTo>
                  <a:lnTo>
                    <a:pt x="501" y="8561"/>
                  </a:lnTo>
                  <a:cubicBezTo>
                    <a:pt x="393" y="8561"/>
                    <a:pt x="298" y="8466"/>
                    <a:pt x="298" y="8347"/>
                  </a:cubicBezTo>
                  <a:lnTo>
                    <a:pt x="298" y="7144"/>
                  </a:lnTo>
                  <a:close/>
                  <a:moveTo>
                    <a:pt x="5966" y="8871"/>
                  </a:moveTo>
                  <a:lnTo>
                    <a:pt x="5966" y="9787"/>
                  </a:lnTo>
                  <a:lnTo>
                    <a:pt x="4299" y="9787"/>
                  </a:lnTo>
                  <a:lnTo>
                    <a:pt x="4299" y="8871"/>
                  </a:ln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lnTo>
                    <a:pt x="1" y="8347"/>
                  </a:lnTo>
                  <a:cubicBezTo>
                    <a:pt x="1" y="8633"/>
                    <a:pt x="239" y="8871"/>
                    <a:pt x="524" y="8871"/>
                  </a:cubicBezTo>
                  <a:lnTo>
                    <a:pt x="3989" y="8871"/>
                  </a:lnTo>
                  <a:lnTo>
                    <a:pt x="3989" y="9787"/>
                  </a:lnTo>
                  <a:lnTo>
                    <a:pt x="3465" y="9787"/>
                  </a:lnTo>
                  <a:cubicBezTo>
                    <a:pt x="3215" y="9787"/>
                    <a:pt x="3001" y="10002"/>
                    <a:pt x="3001" y="10252"/>
                  </a:cubicBezTo>
                  <a:lnTo>
                    <a:pt x="3001" y="10466"/>
                  </a:lnTo>
                  <a:cubicBezTo>
                    <a:pt x="3001" y="10716"/>
                    <a:pt x="3215" y="10919"/>
                    <a:pt x="3465" y="10919"/>
                  </a:cubicBezTo>
                  <a:lnTo>
                    <a:pt x="4739" y="10919"/>
                  </a:lnTo>
                  <a:cubicBezTo>
                    <a:pt x="4835" y="10919"/>
                    <a:pt x="4906" y="10847"/>
                    <a:pt x="4906" y="10764"/>
                  </a:cubicBezTo>
                  <a:cubicBezTo>
                    <a:pt x="4906" y="10669"/>
                    <a:pt x="4835" y="10597"/>
                    <a:pt x="4739" y="10597"/>
                  </a:cubicBezTo>
                  <a:lnTo>
                    <a:pt x="3465" y="10597"/>
                  </a:lnTo>
                  <a:cubicBezTo>
                    <a:pt x="3394" y="10597"/>
                    <a:pt x="3322" y="10538"/>
                    <a:pt x="3322" y="10442"/>
                  </a:cubicBezTo>
                  <a:lnTo>
                    <a:pt x="3322" y="10240"/>
                  </a:lnTo>
                  <a:cubicBezTo>
                    <a:pt x="3322" y="10168"/>
                    <a:pt x="3382" y="10085"/>
                    <a:pt x="3465" y="10085"/>
                  </a:cubicBezTo>
                  <a:lnTo>
                    <a:pt x="6811" y="10085"/>
                  </a:lnTo>
                  <a:cubicBezTo>
                    <a:pt x="6894" y="10085"/>
                    <a:pt x="6966" y="10145"/>
                    <a:pt x="6966" y="10240"/>
                  </a:cubicBezTo>
                  <a:lnTo>
                    <a:pt x="6966" y="10442"/>
                  </a:lnTo>
                  <a:cubicBezTo>
                    <a:pt x="6966" y="10526"/>
                    <a:pt x="6906" y="10597"/>
                    <a:pt x="6811" y="10597"/>
                  </a:cubicBezTo>
                  <a:lnTo>
                    <a:pt x="5489" y="10597"/>
                  </a:lnTo>
                  <a:cubicBezTo>
                    <a:pt x="5406" y="10597"/>
                    <a:pt x="5323" y="10669"/>
                    <a:pt x="5323" y="10764"/>
                  </a:cubicBezTo>
                  <a:cubicBezTo>
                    <a:pt x="5323" y="10847"/>
                    <a:pt x="5406" y="10919"/>
                    <a:pt x="5489" y="10919"/>
                  </a:cubicBezTo>
                  <a:lnTo>
                    <a:pt x="6811" y="10919"/>
                  </a:lnTo>
                  <a:cubicBezTo>
                    <a:pt x="7073" y="10919"/>
                    <a:pt x="7275" y="10716"/>
                    <a:pt x="7275" y="10466"/>
                  </a:cubicBezTo>
                  <a:lnTo>
                    <a:pt x="7275" y="10252"/>
                  </a:lnTo>
                  <a:cubicBezTo>
                    <a:pt x="7275" y="10002"/>
                    <a:pt x="7061" y="9787"/>
                    <a:pt x="6811" y="9787"/>
                  </a:cubicBezTo>
                  <a:lnTo>
                    <a:pt x="6299" y="9787"/>
                  </a:lnTo>
                  <a:lnTo>
                    <a:pt x="6299" y="8871"/>
                  </a:lnTo>
                  <a:lnTo>
                    <a:pt x="9847" y="8871"/>
                  </a:lnTo>
                  <a:cubicBezTo>
                    <a:pt x="10133" y="8871"/>
                    <a:pt x="10371" y="8633"/>
                    <a:pt x="10371" y="8347"/>
                  </a:cubicBezTo>
                  <a:lnTo>
                    <a:pt x="10371" y="4727"/>
                  </a:lnTo>
                  <a:cubicBezTo>
                    <a:pt x="10371" y="4644"/>
                    <a:pt x="10299" y="4573"/>
                    <a:pt x="10204" y="4573"/>
                  </a:cubicBezTo>
                  <a:cubicBezTo>
                    <a:pt x="10121" y="4573"/>
                    <a:pt x="10049" y="4644"/>
                    <a:pt x="10049" y="4727"/>
                  </a:cubicBezTo>
                  <a:lnTo>
                    <a:pt x="10049" y="6811"/>
                  </a:lnTo>
                  <a:lnTo>
                    <a:pt x="9633" y="6811"/>
                  </a:lnTo>
                  <a:lnTo>
                    <a:pt x="9633" y="1155"/>
                  </a:lnTo>
                  <a:cubicBezTo>
                    <a:pt x="9633" y="953"/>
                    <a:pt x="9466" y="786"/>
                    <a:pt x="9252" y="786"/>
                  </a:cubicBezTo>
                  <a:lnTo>
                    <a:pt x="1120" y="786"/>
                  </a:lnTo>
                  <a:cubicBezTo>
                    <a:pt x="905" y="786"/>
                    <a:pt x="739" y="953"/>
                    <a:pt x="739" y="1155"/>
                  </a:cubicBezTo>
                  <a:lnTo>
                    <a:pt x="739" y="6811"/>
                  </a:lnTo>
                  <a:lnTo>
                    <a:pt x="322" y="6811"/>
                  </a:lnTo>
                  <a:lnTo>
                    <a:pt x="322" y="524"/>
                  </a:lnTo>
                  <a:cubicBezTo>
                    <a:pt x="322" y="417"/>
                    <a:pt x="417" y="310"/>
                    <a:pt x="536" y="310"/>
                  </a:cubicBezTo>
                  <a:lnTo>
                    <a:pt x="9871" y="310"/>
                  </a:lnTo>
                  <a:cubicBezTo>
                    <a:pt x="9966" y="310"/>
                    <a:pt x="10073" y="405"/>
                    <a:pt x="10073" y="524"/>
                  </a:cubicBezTo>
                  <a:lnTo>
                    <a:pt x="10073" y="3977"/>
                  </a:lnTo>
                  <a:cubicBezTo>
                    <a:pt x="10049" y="4073"/>
                    <a:pt x="10121" y="4156"/>
                    <a:pt x="10204" y="4156"/>
                  </a:cubicBezTo>
                  <a:cubicBezTo>
                    <a:pt x="10299" y="4156"/>
                    <a:pt x="10371" y="4073"/>
                    <a:pt x="10371" y="3989"/>
                  </a:cubicBezTo>
                  <a:lnTo>
                    <a:pt x="10371" y="524"/>
                  </a:lnTo>
                  <a:cubicBezTo>
                    <a:pt x="10371" y="239"/>
                    <a:pt x="10133" y="1"/>
                    <a:pt x="98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14997;p78">
              <a:extLst>
                <a:ext uri="{FF2B5EF4-FFF2-40B4-BE49-F238E27FC236}">
                  <a16:creationId xmlns:a16="http://schemas.microsoft.com/office/drawing/2014/main" id="{A8D0FAF8-1E5B-64F2-EAD4-10CE37ECC073}"/>
                </a:ext>
              </a:extLst>
            </p:cNvPr>
            <p:cNvSpPr/>
            <p:nvPr/>
          </p:nvSpPr>
          <p:spPr>
            <a:xfrm>
              <a:off x="8168579" y="301695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14998;p78">
              <a:extLst>
                <a:ext uri="{FF2B5EF4-FFF2-40B4-BE49-F238E27FC236}">
                  <a16:creationId xmlns:a16="http://schemas.microsoft.com/office/drawing/2014/main" id="{17A7507F-899B-BC4B-CA27-909B501458F9}"/>
                </a:ext>
              </a:extLst>
            </p:cNvPr>
            <p:cNvSpPr/>
            <p:nvPr/>
          </p:nvSpPr>
          <p:spPr>
            <a:xfrm>
              <a:off x="8168579" y="30177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2" name="Google Shape;14999;p78">
            <a:extLst>
              <a:ext uri="{FF2B5EF4-FFF2-40B4-BE49-F238E27FC236}">
                <a16:creationId xmlns:a16="http://schemas.microsoft.com/office/drawing/2014/main" id="{1E2020D0-B0F5-AC4B-994D-D8D1FB96BF10}"/>
              </a:ext>
            </a:extLst>
          </p:cNvPr>
          <p:cNvGrpSpPr/>
          <p:nvPr/>
        </p:nvGrpSpPr>
        <p:grpSpPr>
          <a:xfrm>
            <a:off x="10871495" y="3164374"/>
            <a:ext cx="498643" cy="497612"/>
            <a:chOff x="7990840" y="2435226"/>
            <a:chExt cx="354363" cy="353631"/>
          </a:xfrm>
          <a:solidFill>
            <a:srgbClr val="EEF1F8"/>
          </a:solidFill>
        </p:grpSpPr>
        <p:sp>
          <p:nvSpPr>
            <p:cNvPr id="633" name="Google Shape;15000;p78">
              <a:extLst>
                <a:ext uri="{FF2B5EF4-FFF2-40B4-BE49-F238E27FC236}">
                  <a16:creationId xmlns:a16="http://schemas.microsoft.com/office/drawing/2014/main" id="{56E04B89-8301-6194-0EFA-1AE2B07A90EB}"/>
                </a:ext>
              </a:extLst>
            </p:cNvPr>
            <p:cNvSpPr/>
            <p:nvPr/>
          </p:nvSpPr>
          <p:spPr>
            <a:xfrm>
              <a:off x="7990840" y="2435226"/>
              <a:ext cx="354363" cy="353631"/>
            </a:xfrm>
            <a:custGeom>
              <a:avLst/>
              <a:gdLst/>
              <a:ahLst/>
              <a:cxnLst/>
              <a:rect l="l" t="t" r="r" b="b"/>
              <a:pathLst>
                <a:path w="11133" h="11110" extrusionOk="0">
                  <a:moveTo>
                    <a:pt x="3477" y="1727"/>
                  </a:moveTo>
                  <a:cubicBezTo>
                    <a:pt x="3679" y="1727"/>
                    <a:pt x="3834" y="1894"/>
                    <a:pt x="3834" y="2084"/>
                  </a:cubicBezTo>
                  <a:lnTo>
                    <a:pt x="3834" y="2430"/>
                  </a:lnTo>
                  <a:cubicBezTo>
                    <a:pt x="3834" y="2727"/>
                    <a:pt x="3596" y="2965"/>
                    <a:pt x="3298" y="2965"/>
                  </a:cubicBezTo>
                  <a:cubicBezTo>
                    <a:pt x="3024" y="2965"/>
                    <a:pt x="2786" y="2727"/>
                    <a:pt x="2786" y="2430"/>
                  </a:cubicBezTo>
                  <a:lnTo>
                    <a:pt x="2786" y="2084"/>
                  </a:lnTo>
                  <a:cubicBezTo>
                    <a:pt x="2786" y="1894"/>
                    <a:pt x="2941" y="1727"/>
                    <a:pt x="3143" y="1727"/>
                  </a:cubicBezTo>
                  <a:close/>
                  <a:moveTo>
                    <a:pt x="3477" y="3299"/>
                  </a:moveTo>
                  <a:lnTo>
                    <a:pt x="3477" y="3311"/>
                  </a:lnTo>
                  <a:cubicBezTo>
                    <a:pt x="3501" y="3382"/>
                    <a:pt x="3513" y="3454"/>
                    <a:pt x="3536" y="3537"/>
                  </a:cubicBezTo>
                  <a:lnTo>
                    <a:pt x="3322" y="3751"/>
                  </a:lnTo>
                  <a:lnTo>
                    <a:pt x="3286" y="3751"/>
                  </a:lnTo>
                  <a:lnTo>
                    <a:pt x="3060" y="3537"/>
                  </a:lnTo>
                  <a:cubicBezTo>
                    <a:pt x="3096" y="3489"/>
                    <a:pt x="3108" y="3430"/>
                    <a:pt x="3108" y="3370"/>
                  </a:cubicBezTo>
                  <a:lnTo>
                    <a:pt x="3108" y="3299"/>
                  </a:lnTo>
                  <a:close/>
                  <a:moveTo>
                    <a:pt x="5418" y="4966"/>
                  </a:moveTo>
                  <a:lnTo>
                    <a:pt x="5418" y="7025"/>
                  </a:lnTo>
                  <a:lnTo>
                    <a:pt x="5406" y="7025"/>
                  </a:lnTo>
                  <a:lnTo>
                    <a:pt x="4346" y="7787"/>
                  </a:lnTo>
                  <a:lnTo>
                    <a:pt x="4346" y="5180"/>
                  </a:lnTo>
                  <a:cubicBezTo>
                    <a:pt x="4429" y="5239"/>
                    <a:pt x="4536" y="5287"/>
                    <a:pt x="4656" y="5299"/>
                  </a:cubicBezTo>
                  <a:lnTo>
                    <a:pt x="4786" y="5299"/>
                  </a:lnTo>
                  <a:cubicBezTo>
                    <a:pt x="4929" y="5287"/>
                    <a:pt x="5060" y="5239"/>
                    <a:pt x="5167" y="5156"/>
                  </a:cubicBezTo>
                  <a:lnTo>
                    <a:pt x="5418" y="4966"/>
                  </a:lnTo>
                  <a:close/>
                  <a:moveTo>
                    <a:pt x="2846" y="3739"/>
                  </a:moveTo>
                  <a:lnTo>
                    <a:pt x="3096" y="3989"/>
                  </a:lnTo>
                  <a:cubicBezTo>
                    <a:pt x="3155" y="4049"/>
                    <a:pt x="3239" y="4096"/>
                    <a:pt x="3334" y="4096"/>
                  </a:cubicBezTo>
                  <a:cubicBezTo>
                    <a:pt x="3417" y="4096"/>
                    <a:pt x="3513" y="4073"/>
                    <a:pt x="3572" y="3989"/>
                  </a:cubicBezTo>
                  <a:lnTo>
                    <a:pt x="3798" y="3775"/>
                  </a:lnTo>
                  <a:cubicBezTo>
                    <a:pt x="3870" y="3799"/>
                    <a:pt x="3941" y="3823"/>
                    <a:pt x="4013" y="3823"/>
                  </a:cubicBezTo>
                  <a:cubicBezTo>
                    <a:pt x="4072" y="3823"/>
                    <a:pt x="4120" y="3858"/>
                    <a:pt x="4167" y="3906"/>
                  </a:cubicBezTo>
                  <a:lnTo>
                    <a:pt x="4644" y="4501"/>
                  </a:lnTo>
                  <a:cubicBezTo>
                    <a:pt x="4676" y="4541"/>
                    <a:pt x="4724" y="4558"/>
                    <a:pt x="4769" y="4558"/>
                  </a:cubicBezTo>
                  <a:cubicBezTo>
                    <a:pt x="4807" y="4558"/>
                    <a:pt x="4843" y="4547"/>
                    <a:pt x="4870" y="4525"/>
                  </a:cubicBezTo>
                  <a:lnTo>
                    <a:pt x="5441" y="4061"/>
                  </a:lnTo>
                  <a:cubicBezTo>
                    <a:pt x="5483" y="4031"/>
                    <a:pt x="5534" y="4016"/>
                    <a:pt x="5581" y="4016"/>
                  </a:cubicBezTo>
                  <a:cubicBezTo>
                    <a:pt x="5629" y="4016"/>
                    <a:pt x="5674" y="4031"/>
                    <a:pt x="5703" y="4061"/>
                  </a:cubicBezTo>
                  <a:cubicBezTo>
                    <a:pt x="5739" y="4108"/>
                    <a:pt x="5763" y="4156"/>
                    <a:pt x="5763" y="4216"/>
                  </a:cubicBezTo>
                  <a:cubicBezTo>
                    <a:pt x="5739" y="4227"/>
                    <a:pt x="5727" y="4275"/>
                    <a:pt x="5679" y="4311"/>
                  </a:cubicBezTo>
                  <a:lnTo>
                    <a:pt x="4953" y="4882"/>
                  </a:lnTo>
                  <a:cubicBezTo>
                    <a:pt x="4894" y="4930"/>
                    <a:pt x="4834" y="4966"/>
                    <a:pt x="4763" y="4966"/>
                  </a:cubicBezTo>
                  <a:lnTo>
                    <a:pt x="4691" y="4966"/>
                  </a:lnTo>
                  <a:cubicBezTo>
                    <a:pt x="4596" y="4942"/>
                    <a:pt x="4513" y="4906"/>
                    <a:pt x="4453" y="4823"/>
                  </a:cubicBezTo>
                  <a:lnTo>
                    <a:pt x="4310" y="4644"/>
                  </a:lnTo>
                  <a:cubicBezTo>
                    <a:pt x="4288" y="4607"/>
                    <a:pt x="4247" y="4588"/>
                    <a:pt x="4205" y="4588"/>
                  </a:cubicBezTo>
                  <a:cubicBezTo>
                    <a:pt x="4180" y="4588"/>
                    <a:pt x="4154" y="4595"/>
                    <a:pt x="4132" y="4608"/>
                  </a:cubicBezTo>
                  <a:cubicBezTo>
                    <a:pt x="4072" y="4632"/>
                    <a:pt x="4036" y="4692"/>
                    <a:pt x="4036" y="4751"/>
                  </a:cubicBezTo>
                  <a:lnTo>
                    <a:pt x="4036" y="8014"/>
                  </a:lnTo>
                  <a:lnTo>
                    <a:pt x="3655" y="8276"/>
                  </a:lnTo>
                  <a:lnTo>
                    <a:pt x="3655" y="6763"/>
                  </a:lnTo>
                  <a:cubicBezTo>
                    <a:pt x="3655" y="6668"/>
                    <a:pt x="3584" y="6597"/>
                    <a:pt x="3501" y="6597"/>
                  </a:cubicBezTo>
                  <a:cubicBezTo>
                    <a:pt x="3405" y="6597"/>
                    <a:pt x="3334" y="6668"/>
                    <a:pt x="3334" y="6763"/>
                  </a:cubicBezTo>
                  <a:lnTo>
                    <a:pt x="3334" y="8502"/>
                  </a:lnTo>
                  <a:lnTo>
                    <a:pt x="2798" y="8895"/>
                  </a:lnTo>
                  <a:lnTo>
                    <a:pt x="2798" y="6811"/>
                  </a:lnTo>
                  <a:cubicBezTo>
                    <a:pt x="2798" y="6644"/>
                    <a:pt x="2751" y="6490"/>
                    <a:pt x="2691" y="6347"/>
                  </a:cubicBezTo>
                  <a:lnTo>
                    <a:pt x="2524" y="6013"/>
                  </a:lnTo>
                  <a:cubicBezTo>
                    <a:pt x="2489" y="5918"/>
                    <a:pt x="2453" y="5811"/>
                    <a:pt x="2453" y="5704"/>
                  </a:cubicBezTo>
                  <a:lnTo>
                    <a:pt x="2453" y="4037"/>
                  </a:lnTo>
                  <a:cubicBezTo>
                    <a:pt x="2453" y="3966"/>
                    <a:pt x="2500" y="3906"/>
                    <a:pt x="2560" y="3870"/>
                  </a:cubicBezTo>
                  <a:lnTo>
                    <a:pt x="2846" y="3739"/>
                  </a:lnTo>
                  <a:close/>
                  <a:moveTo>
                    <a:pt x="5560" y="1"/>
                  </a:moveTo>
                  <a:cubicBezTo>
                    <a:pt x="5477" y="1"/>
                    <a:pt x="5406" y="84"/>
                    <a:pt x="5406" y="167"/>
                  </a:cubicBezTo>
                  <a:lnTo>
                    <a:pt x="5406" y="3680"/>
                  </a:lnTo>
                  <a:cubicBezTo>
                    <a:pt x="5346" y="3692"/>
                    <a:pt x="5287" y="3727"/>
                    <a:pt x="5239" y="3775"/>
                  </a:cubicBezTo>
                  <a:lnTo>
                    <a:pt x="4775" y="4132"/>
                  </a:lnTo>
                  <a:lnTo>
                    <a:pt x="4405" y="3656"/>
                  </a:lnTo>
                  <a:cubicBezTo>
                    <a:pt x="4298" y="3537"/>
                    <a:pt x="4167" y="3454"/>
                    <a:pt x="4001" y="3454"/>
                  </a:cubicBezTo>
                  <a:cubicBezTo>
                    <a:pt x="3894" y="3454"/>
                    <a:pt x="3822" y="3370"/>
                    <a:pt x="3822" y="3275"/>
                  </a:cubicBezTo>
                  <a:lnTo>
                    <a:pt x="3822" y="3096"/>
                  </a:lnTo>
                  <a:cubicBezTo>
                    <a:pt x="4036" y="2953"/>
                    <a:pt x="4167" y="2703"/>
                    <a:pt x="4167" y="2418"/>
                  </a:cubicBezTo>
                  <a:lnTo>
                    <a:pt x="4167" y="2072"/>
                  </a:lnTo>
                  <a:cubicBezTo>
                    <a:pt x="4167" y="1703"/>
                    <a:pt x="3858" y="1394"/>
                    <a:pt x="3477" y="1394"/>
                  </a:cubicBezTo>
                  <a:lnTo>
                    <a:pt x="3143" y="1394"/>
                  </a:lnTo>
                  <a:cubicBezTo>
                    <a:pt x="2762" y="1394"/>
                    <a:pt x="2453" y="1703"/>
                    <a:pt x="2453" y="2072"/>
                  </a:cubicBezTo>
                  <a:lnTo>
                    <a:pt x="2453" y="2418"/>
                  </a:lnTo>
                  <a:cubicBezTo>
                    <a:pt x="2453" y="2703"/>
                    <a:pt x="2584" y="2953"/>
                    <a:pt x="2798" y="3096"/>
                  </a:cubicBezTo>
                  <a:lnTo>
                    <a:pt x="2798" y="3358"/>
                  </a:lnTo>
                  <a:lnTo>
                    <a:pt x="2798" y="3370"/>
                  </a:lnTo>
                  <a:lnTo>
                    <a:pt x="2393" y="3573"/>
                  </a:lnTo>
                  <a:cubicBezTo>
                    <a:pt x="2215" y="3668"/>
                    <a:pt x="2108" y="3846"/>
                    <a:pt x="2108" y="4037"/>
                  </a:cubicBezTo>
                  <a:lnTo>
                    <a:pt x="2108" y="5704"/>
                  </a:lnTo>
                  <a:cubicBezTo>
                    <a:pt x="2108" y="5871"/>
                    <a:pt x="2155" y="6013"/>
                    <a:pt x="2215" y="6168"/>
                  </a:cubicBezTo>
                  <a:lnTo>
                    <a:pt x="2381" y="6490"/>
                  </a:lnTo>
                  <a:cubicBezTo>
                    <a:pt x="2429" y="6597"/>
                    <a:pt x="2453" y="6704"/>
                    <a:pt x="2453" y="6811"/>
                  </a:cubicBezTo>
                  <a:lnTo>
                    <a:pt x="2453" y="9133"/>
                  </a:lnTo>
                  <a:lnTo>
                    <a:pt x="84" y="10812"/>
                  </a:lnTo>
                  <a:cubicBezTo>
                    <a:pt x="12" y="10859"/>
                    <a:pt x="0" y="10954"/>
                    <a:pt x="48" y="11038"/>
                  </a:cubicBezTo>
                  <a:cubicBezTo>
                    <a:pt x="69" y="11081"/>
                    <a:pt x="116" y="11102"/>
                    <a:pt x="166" y="11102"/>
                  </a:cubicBezTo>
                  <a:cubicBezTo>
                    <a:pt x="199" y="11102"/>
                    <a:pt x="234" y="11093"/>
                    <a:pt x="262" y="11074"/>
                  </a:cubicBezTo>
                  <a:lnTo>
                    <a:pt x="5548" y="7323"/>
                  </a:lnTo>
                  <a:lnTo>
                    <a:pt x="10835" y="11074"/>
                  </a:lnTo>
                  <a:cubicBezTo>
                    <a:pt x="10859" y="11097"/>
                    <a:pt x="10894" y="11109"/>
                    <a:pt x="10918" y="11109"/>
                  </a:cubicBezTo>
                  <a:cubicBezTo>
                    <a:pt x="10966" y="11109"/>
                    <a:pt x="11025" y="11074"/>
                    <a:pt x="11061" y="11038"/>
                  </a:cubicBezTo>
                  <a:cubicBezTo>
                    <a:pt x="11133" y="10954"/>
                    <a:pt x="11121" y="10859"/>
                    <a:pt x="11037" y="10812"/>
                  </a:cubicBezTo>
                  <a:lnTo>
                    <a:pt x="5727" y="7049"/>
                  </a:lnTo>
                  <a:lnTo>
                    <a:pt x="5727" y="4692"/>
                  </a:lnTo>
                  <a:lnTo>
                    <a:pt x="5882" y="4573"/>
                  </a:lnTo>
                  <a:cubicBezTo>
                    <a:pt x="6001" y="4477"/>
                    <a:pt x="6072" y="4335"/>
                    <a:pt x="6072" y="4180"/>
                  </a:cubicBezTo>
                  <a:cubicBezTo>
                    <a:pt x="6072" y="4037"/>
                    <a:pt x="6013" y="3882"/>
                    <a:pt x="5906" y="3787"/>
                  </a:cubicBezTo>
                  <a:cubicBezTo>
                    <a:pt x="5858" y="3739"/>
                    <a:pt x="5787" y="3704"/>
                    <a:pt x="5727" y="3680"/>
                  </a:cubicBezTo>
                  <a:lnTo>
                    <a:pt x="5727" y="667"/>
                  </a:lnTo>
                  <a:lnTo>
                    <a:pt x="7906" y="667"/>
                  </a:lnTo>
                  <a:lnTo>
                    <a:pt x="7680" y="1132"/>
                  </a:lnTo>
                  <a:cubicBezTo>
                    <a:pt x="7644" y="1179"/>
                    <a:pt x="7644" y="1239"/>
                    <a:pt x="7680" y="1287"/>
                  </a:cubicBezTo>
                  <a:lnTo>
                    <a:pt x="7906" y="1751"/>
                  </a:lnTo>
                  <a:lnTo>
                    <a:pt x="6251" y="1751"/>
                  </a:lnTo>
                  <a:cubicBezTo>
                    <a:pt x="6156" y="1751"/>
                    <a:pt x="6084" y="1822"/>
                    <a:pt x="6084" y="1906"/>
                  </a:cubicBezTo>
                  <a:cubicBezTo>
                    <a:pt x="6084" y="2001"/>
                    <a:pt x="6156" y="2072"/>
                    <a:pt x="6251" y="2072"/>
                  </a:cubicBezTo>
                  <a:lnTo>
                    <a:pt x="8156" y="2072"/>
                  </a:lnTo>
                  <a:cubicBezTo>
                    <a:pt x="8215" y="2072"/>
                    <a:pt x="8263" y="2049"/>
                    <a:pt x="8287" y="2001"/>
                  </a:cubicBezTo>
                  <a:cubicBezTo>
                    <a:pt x="8323" y="1953"/>
                    <a:pt x="8323" y="1894"/>
                    <a:pt x="8287" y="1834"/>
                  </a:cubicBezTo>
                  <a:lnTo>
                    <a:pt x="7977" y="1215"/>
                  </a:lnTo>
                  <a:lnTo>
                    <a:pt x="8287" y="584"/>
                  </a:lnTo>
                  <a:cubicBezTo>
                    <a:pt x="8323" y="537"/>
                    <a:pt x="8323" y="477"/>
                    <a:pt x="8287" y="417"/>
                  </a:cubicBezTo>
                  <a:cubicBezTo>
                    <a:pt x="8263" y="382"/>
                    <a:pt x="8204" y="346"/>
                    <a:pt x="8156" y="346"/>
                  </a:cubicBezTo>
                  <a:lnTo>
                    <a:pt x="5727" y="346"/>
                  </a:lnTo>
                  <a:lnTo>
                    <a:pt x="5727" y="167"/>
                  </a:lnTo>
                  <a:cubicBezTo>
                    <a:pt x="5727" y="84"/>
                    <a:pt x="5656" y="1"/>
                    <a:pt x="5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15001;p78">
              <a:extLst>
                <a:ext uri="{FF2B5EF4-FFF2-40B4-BE49-F238E27FC236}">
                  <a16:creationId xmlns:a16="http://schemas.microsoft.com/office/drawing/2014/main" id="{8A2DA7B8-2937-CF07-6267-C5CBF5530C26}"/>
                </a:ext>
              </a:extLst>
            </p:cNvPr>
            <p:cNvSpPr/>
            <p:nvPr/>
          </p:nvSpPr>
          <p:spPr>
            <a:xfrm>
              <a:off x="8190160" y="2704158"/>
              <a:ext cx="61814" cy="45644"/>
            </a:xfrm>
            <a:custGeom>
              <a:avLst/>
              <a:gdLst/>
              <a:ahLst/>
              <a:cxnLst/>
              <a:rect l="l" t="t" r="r" b="b"/>
              <a:pathLst>
                <a:path w="1942" h="1434" extrusionOk="0">
                  <a:moveTo>
                    <a:pt x="173" y="0"/>
                  </a:moveTo>
                  <a:cubicBezTo>
                    <a:pt x="123" y="0"/>
                    <a:pt x="77" y="22"/>
                    <a:pt x="48" y="65"/>
                  </a:cubicBezTo>
                  <a:cubicBezTo>
                    <a:pt x="1" y="148"/>
                    <a:pt x="13" y="243"/>
                    <a:pt x="96" y="291"/>
                  </a:cubicBezTo>
                  <a:lnTo>
                    <a:pt x="1668" y="1410"/>
                  </a:lnTo>
                  <a:cubicBezTo>
                    <a:pt x="1703" y="1422"/>
                    <a:pt x="1727" y="1434"/>
                    <a:pt x="1763" y="1434"/>
                  </a:cubicBezTo>
                  <a:cubicBezTo>
                    <a:pt x="1799" y="1434"/>
                    <a:pt x="1858" y="1410"/>
                    <a:pt x="1894" y="1362"/>
                  </a:cubicBezTo>
                  <a:cubicBezTo>
                    <a:pt x="1942" y="1291"/>
                    <a:pt x="1918" y="1196"/>
                    <a:pt x="1846" y="1136"/>
                  </a:cubicBezTo>
                  <a:lnTo>
                    <a:pt x="275" y="29"/>
                  </a:lnTo>
                  <a:cubicBezTo>
                    <a:pt x="241" y="10"/>
                    <a:pt x="206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15002;p78">
              <a:extLst>
                <a:ext uri="{FF2B5EF4-FFF2-40B4-BE49-F238E27FC236}">
                  <a16:creationId xmlns:a16="http://schemas.microsoft.com/office/drawing/2014/main" id="{684DF2EE-1785-CBF2-3286-BB9522139787}"/>
                </a:ext>
              </a:extLst>
            </p:cNvPr>
            <p:cNvSpPr/>
            <p:nvPr/>
          </p:nvSpPr>
          <p:spPr>
            <a:xfrm>
              <a:off x="8162882" y="2684201"/>
              <a:ext cx="22026" cy="18239"/>
            </a:xfrm>
            <a:custGeom>
              <a:avLst/>
              <a:gdLst/>
              <a:ahLst/>
              <a:cxnLst/>
              <a:rect l="l" t="t" r="r" b="b"/>
              <a:pathLst>
                <a:path w="692" h="573" extrusionOk="0">
                  <a:moveTo>
                    <a:pt x="177" y="0"/>
                  </a:moveTo>
                  <a:cubicBezTo>
                    <a:pt x="123" y="0"/>
                    <a:pt x="67" y="26"/>
                    <a:pt x="36" y="73"/>
                  </a:cubicBezTo>
                  <a:cubicBezTo>
                    <a:pt x="1" y="144"/>
                    <a:pt x="13" y="251"/>
                    <a:pt x="84" y="299"/>
                  </a:cubicBezTo>
                  <a:lnTo>
                    <a:pt x="429" y="549"/>
                  </a:lnTo>
                  <a:cubicBezTo>
                    <a:pt x="453" y="561"/>
                    <a:pt x="489" y="573"/>
                    <a:pt x="513" y="573"/>
                  </a:cubicBezTo>
                  <a:cubicBezTo>
                    <a:pt x="560" y="573"/>
                    <a:pt x="620" y="549"/>
                    <a:pt x="655" y="501"/>
                  </a:cubicBezTo>
                  <a:cubicBezTo>
                    <a:pt x="691" y="430"/>
                    <a:pt x="679" y="323"/>
                    <a:pt x="608" y="275"/>
                  </a:cubicBezTo>
                  <a:lnTo>
                    <a:pt x="263" y="25"/>
                  </a:lnTo>
                  <a:cubicBezTo>
                    <a:pt x="237" y="8"/>
                    <a:pt x="20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6" name="Google Shape;15003;p78">
            <a:extLst>
              <a:ext uri="{FF2B5EF4-FFF2-40B4-BE49-F238E27FC236}">
                <a16:creationId xmlns:a16="http://schemas.microsoft.com/office/drawing/2014/main" id="{8B8A3C28-F914-5BF3-644D-F1B246A629EB}"/>
              </a:ext>
            </a:extLst>
          </p:cNvPr>
          <p:cNvGrpSpPr/>
          <p:nvPr/>
        </p:nvGrpSpPr>
        <p:grpSpPr>
          <a:xfrm>
            <a:off x="2184409" y="3227842"/>
            <a:ext cx="493851" cy="370142"/>
            <a:chOff x="1817317" y="2480330"/>
            <a:chExt cx="350958" cy="263043"/>
          </a:xfrm>
          <a:solidFill>
            <a:srgbClr val="EEF1F8"/>
          </a:solidFill>
        </p:grpSpPr>
        <p:sp>
          <p:nvSpPr>
            <p:cNvPr id="637" name="Google Shape;15004;p78">
              <a:extLst>
                <a:ext uri="{FF2B5EF4-FFF2-40B4-BE49-F238E27FC236}">
                  <a16:creationId xmlns:a16="http://schemas.microsoft.com/office/drawing/2014/main" id="{337DD456-7BC8-A912-CEDB-D07C462B8246}"/>
                </a:ext>
              </a:extLst>
            </p:cNvPr>
            <p:cNvSpPr/>
            <p:nvPr/>
          </p:nvSpPr>
          <p:spPr>
            <a:xfrm>
              <a:off x="1817317" y="2480330"/>
              <a:ext cx="350958" cy="191426"/>
            </a:xfrm>
            <a:custGeom>
              <a:avLst/>
              <a:gdLst/>
              <a:ahLst/>
              <a:cxnLst/>
              <a:rect l="l" t="t" r="r" b="b"/>
              <a:pathLst>
                <a:path w="11026" h="6014" extrusionOk="0">
                  <a:moveTo>
                    <a:pt x="4477" y="1"/>
                  </a:moveTo>
                  <a:cubicBezTo>
                    <a:pt x="3918" y="1"/>
                    <a:pt x="3382" y="179"/>
                    <a:pt x="2917" y="524"/>
                  </a:cubicBezTo>
                  <a:cubicBezTo>
                    <a:pt x="2513" y="834"/>
                    <a:pt x="2203" y="1251"/>
                    <a:pt x="2036" y="1727"/>
                  </a:cubicBezTo>
                  <a:cubicBezTo>
                    <a:pt x="905" y="1787"/>
                    <a:pt x="0" y="2727"/>
                    <a:pt x="0" y="3870"/>
                  </a:cubicBezTo>
                  <a:cubicBezTo>
                    <a:pt x="0" y="5061"/>
                    <a:pt x="965" y="6013"/>
                    <a:pt x="2143" y="6013"/>
                  </a:cubicBezTo>
                  <a:lnTo>
                    <a:pt x="2917" y="6013"/>
                  </a:lnTo>
                  <a:cubicBezTo>
                    <a:pt x="3001" y="6013"/>
                    <a:pt x="3084" y="5942"/>
                    <a:pt x="3084" y="5847"/>
                  </a:cubicBezTo>
                  <a:cubicBezTo>
                    <a:pt x="3084" y="5763"/>
                    <a:pt x="3001" y="5692"/>
                    <a:pt x="2917" y="5692"/>
                  </a:cubicBezTo>
                  <a:lnTo>
                    <a:pt x="2143" y="5692"/>
                  </a:lnTo>
                  <a:cubicBezTo>
                    <a:pt x="1131" y="5692"/>
                    <a:pt x="310" y="4870"/>
                    <a:pt x="310" y="3858"/>
                  </a:cubicBezTo>
                  <a:cubicBezTo>
                    <a:pt x="310" y="2846"/>
                    <a:pt x="1131" y="2025"/>
                    <a:pt x="2132" y="2025"/>
                  </a:cubicBezTo>
                  <a:lnTo>
                    <a:pt x="2143" y="2025"/>
                  </a:lnTo>
                  <a:cubicBezTo>
                    <a:pt x="2215" y="2025"/>
                    <a:pt x="2274" y="1977"/>
                    <a:pt x="2286" y="1906"/>
                  </a:cubicBezTo>
                  <a:cubicBezTo>
                    <a:pt x="2429" y="1441"/>
                    <a:pt x="2703" y="1036"/>
                    <a:pt x="3096" y="739"/>
                  </a:cubicBezTo>
                  <a:cubicBezTo>
                    <a:pt x="3477" y="441"/>
                    <a:pt x="3953" y="286"/>
                    <a:pt x="4453" y="286"/>
                  </a:cubicBezTo>
                  <a:cubicBezTo>
                    <a:pt x="5239" y="286"/>
                    <a:pt x="5953" y="679"/>
                    <a:pt x="6370" y="1334"/>
                  </a:cubicBezTo>
                  <a:cubicBezTo>
                    <a:pt x="6412" y="1386"/>
                    <a:pt x="6471" y="1420"/>
                    <a:pt x="6533" y="1420"/>
                  </a:cubicBezTo>
                  <a:cubicBezTo>
                    <a:pt x="6542" y="1420"/>
                    <a:pt x="6551" y="1419"/>
                    <a:pt x="6561" y="1417"/>
                  </a:cubicBezTo>
                  <a:cubicBezTo>
                    <a:pt x="6751" y="1358"/>
                    <a:pt x="6954" y="1322"/>
                    <a:pt x="7144" y="1322"/>
                  </a:cubicBezTo>
                  <a:cubicBezTo>
                    <a:pt x="7942" y="1322"/>
                    <a:pt x="8644" y="1846"/>
                    <a:pt x="8882" y="2608"/>
                  </a:cubicBezTo>
                  <a:cubicBezTo>
                    <a:pt x="8918" y="2679"/>
                    <a:pt x="8978" y="2727"/>
                    <a:pt x="9061" y="2727"/>
                  </a:cubicBezTo>
                  <a:cubicBezTo>
                    <a:pt x="9121" y="2727"/>
                    <a:pt x="9168" y="2703"/>
                    <a:pt x="9228" y="2703"/>
                  </a:cubicBezTo>
                  <a:cubicBezTo>
                    <a:pt x="10049" y="2703"/>
                    <a:pt x="10704" y="3382"/>
                    <a:pt x="10704" y="4180"/>
                  </a:cubicBezTo>
                  <a:cubicBezTo>
                    <a:pt x="10704" y="4989"/>
                    <a:pt x="10025" y="5656"/>
                    <a:pt x="9228" y="5656"/>
                  </a:cubicBezTo>
                  <a:lnTo>
                    <a:pt x="8109" y="5656"/>
                  </a:lnTo>
                  <a:cubicBezTo>
                    <a:pt x="8025" y="5656"/>
                    <a:pt x="7942" y="5727"/>
                    <a:pt x="7942" y="5823"/>
                  </a:cubicBezTo>
                  <a:cubicBezTo>
                    <a:pt x="7942" y="5906"/>
                    <a:pt x="8025" y="5978"/>
                    <a:pt x="8109" y="5978"/>
                  </a:cubicBezTo>
                  <a:lnTo>
                    <a:pt x="9228" y="5978"/>
                  </a:lnTo>
                  <a:cubicBezTo>
                    <a:pt x="10228" y="5978"/>
                    <a:pt x="11026" y="5180"/>
                    <a:pt x="11026" y="4180"/>
                  </a:cubicBezTo>
                  <a:cubicBezTo>
                    <a:pt x="11026" y="3180"/>
                    <a:pt x="10204" y="2429"/>
                    <a:pt x="9228" y="2429"/>
                  </a:cubicBezTo>
                  <a:lnTo>
                    <a:pt x="9168" y="2429"/>
                  </a:lnTo>
                  <a:cubicBezTo>
                    <a:pt x="9013" y="2060"/>
                    <a:pt x="8763" y="1715"/>
                    <a:pt x="8442" y="1477"/>
                  </a:cubicBezTo>
                  <a:cubicBezTo>
                    <a:pt x="8061" y="1191"/>
                    <a:pt x="7620" y="1048"/>
                    <a:pt x="7156" y="1048"/>
                  </a:cubicBezTo>
                  <a:cubicBezTo>
                    <a:pt x="6966" y="1048"/>
                    <a:pt x="6787" y="1072"/>
                    <a:pt x="6596" y="1120"/>
                  </a:cubicBezTo>
                  <a:cubicBezTo>
                    <a:pt x="6096" y="417"/>
                    <a:pt x="5322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15005;p78">
              <a:extLst>
                <a:ext uri="{FF2B5EF4-FFF2-40B4-BE49-F238E27FC236}">
                  <a16:creationId xmlns:a16="http://schemas.microsoft.com/office/drawing/2014/main" id="{E62729DA-F261-1573-0CD4-367FC18EC51B}"/>
                </a:ext>
              </a:extLst>
            </p:cNvPr>
            <p:cNvSpPr/>
            <p:nvPr/>
          </p:nvSpPr>
          <p:spPr>
            <a:xfrm>
              <a:off x="1926844" y="2568626"/>
              <a:ext cx="131140" cy="174747"/>
            </a:xfrm>
            <a:custGeom>
              <a:avLst/>
              <a:gdLst/>
              <a:ahLst/>
              <a:cxnLst/>
              <a:rect l="l" t="t" r="r" b="b"/>
              <a:pathLst>
                <a:path w="4120" h="5490" extrusionOk="0">
                  <a:moveTo>
                    <a:pt x="2417" y="322"/>
                  </a:moveTo>
                  <a:lnTo>
                    <a:pt x="2417" y="1370"/>
                  </a:lnTo>
                  <a:cubicBezTo>
                    <a:pt x="2417" y="1537"/>
                    <a:pt x="2572" y="1691"/>
                    <a:pt x="2751" y="1691"/>
                  </a:cubicBezTo>
                  <a:lnTo>
                    <a:pt x="3274" y="1691"/>
                  </a:lnTo>
                  <a:cubicBezTo>
                    <a:pt x="3358" y="1691"/>
                    <a:pt x="3429" y="1620"/>
                    <a:pt x="3429" y="1525"/>
                  </a:cubicBezTo>
                  <a:cubicBezTo>
                    <a:pt x="3429" y="1441"/>
                    <a:pt x="3358" y="1358"/>
                    <a:pt x="3274" y="1358"/>
                  </a:cubicBezTo>
                  <a:lnTo>
                    <a:pt x="2751" y="1358"/>
                  </a:lnTo>
                  <a:cubicBezTo>
                    <a:pt x="2751" y="1358"/>
                    <a:pt x="2727" y="1358"/>
                    <a:pt x="2727" y="1346"/>
                  </a:cubicBezTo>
                  <a:lnTo>
                    <a:pt x="2727" y="346"/>
                  </a:lnTo>
                  <a:lnTo>
                    <a:pt x="3751" y="1358"/>
                  </a:lnTo>
                  <a:cubicBezTo>
                    <a:pt x="3775" y="1394"/>
                    <a:pt x="3798" y="1441"/>
                    <a:pt x="3798" y="1501"/>
                  </a:cubicBezTo>
                  <a:lnTo>
                    <a:pt x="3798" y="5180"/>
                  </a:lnTo>
                  <a:lnTo>
                    <a:pt x="3810" y="5180"/>
                  </a:lnTo>
                  <a:lnTo>
                    <a:pt x="334" y="5192"/>
                  </a:lnTo>
                  <a:cubicBezTo>
                    <a:pt x="334" y="5192"/>
                    <a:pt x="322" y="5192"/>
                    <a:pt x="322" y="5180"/>
                  </a:cubicBezTo>
                  <a:lnTo>
                    <a:pt x="322" y="334"/>
                  </a:lnTo>
                  <a:cubicBezTo>
                    <a:pt x="322" y="334"/>
                    <a:pt x="322" y="322"/>
                    <a:pt x="334" y="322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5156"/>
                  </a:lnTo>
                  <a:cubicBezTo>
                    <a:pt x="0" y="5335"/>
                    <a:pt x="143" y="5489"/>
                    <a:pt x="322" y="5489"/>
                  </a:cubicBezTo>
                  <a:lnTo>
                    <a:pt x="3775" y="5489"/>
                  </a:lnTo>
                  <a:cubicBezTo>
                    <a:pt x="3953" y="5489"/>
                    <a:pt x="4108" y="5335"/>
                    <a:pt x="4108" y="5156"/>
                  </a:cubicBezTo>
                  <a:lnTo>
                    <a:pt x="4108" y="1501"/>
                  </a:lnTo>
                  <a:cubicBezTo>
                    <a:pt x="4120" y="1382"/>
                    <a:pt x="4072" y="1251"/>
                    <a:pt x="3965" y="1156"/>
                  </a:cubicBezTo>
                  <a:lnTo>
                    <a:pt x="2953" y="144"/>
                  </a:lnTo>
                  <a:cubicBezTo>
                    <a:pt x="2870" y="48"/>
                    <a:pt x="2739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15006;p78">
              <a:extLst>
                <a:ext uri="{FF2B5EF4-FFF2-40B4-BE49-F238E27FC236}">
                  <a16:creationId xmlns:a16="http://schemas.microsoft.com/office/drawing/2014/main" id="{971B386B-2C3E-FF79-798F-144393DEC123}"/>
                </a:ext>
              </a:extLst>
            </p:cNvPr>
            <p:cNvSpPr/>
            <p:nvPr/>
          </p:nvSpPr>
          <p:spPr>
            <a:xfrm>
              <a:off x="1965485" y="2639893"/>
              <a:ext cx="55002" cy="70885"/>
            </a:xfrm>
            <a:custGeom>
              <a:avLst/>
              <a:gdLst/>
              <a:ahLst/>
              <a:cxnLst/>
              <a:rect l="l" t="t" r="r" b="b"/>
              <a:pathLst>
                <a:path w="1728" h="2227" extrusionOk="0">
                  <a:moveTo>
                    <a:pt x="870" y="0"/>
                  </a:moveTo>
                  <a:cubicBezTo>
                    <a:pt x="822" y="0"/>
                    <a:pt x="775" y="36"/>
                    <a:pt x="751" y="60"/>
                  </a:cubicBezTo>
                  <a:lnTo>
                    <a:pt x="60" y="929"/>
                  </a:lnTo>
                  <a:cubicBezTo>
                    <a:pt x="1" y="1000"/>
                    <a:pt x="13" y="1107"/>
                    <a:pt x="84" y="1155"/>
                  </a:cubicBezTo>
                  <a:cubicBezTo>
                    <a:pt x="117" y="1178"/>
                    <a:pt x="151" y="1189"/>
                    <a:pt x="183" y="1189"/>
                  </a:cubicBezTo>
                  <a:cubicBezTo>
                    <a:pt x="234" y="1189"/>
                    <a:pt x="281" y="1163"/>
                    <a:pt x="310" y="1119"/>
                  </a:cubicBezTo>
                  <a:lnTo>
                    <a:pt x="715" y="619"/>
                  </a:lnTo>
                  <a:lnTo>
                    <a:pt x="715" y="2060"/>
                  </a:lnTo>
                  <a:cubicBezTo>
                    <a:pt x="715" y="2143"/>
                    <a:pt x="787" y="2227"/>
                    <a:pt x="882" y="2227"/>
                  </a:cubicBezTo>
                  <a:cubicBezTo>
                    <a:pt x="965" y="2227"/>
                    <a:pt x="1048" y="2143"/>
                    <a:pt x="1048" y="2060"/>
                  </a:cubicBezTo>
                  <a:lnTo>
                    <a:pt x="1048" y="619"/>
                  </a:lnTo>
                  <a:lnTo>
                    <a:pt x="1441" y="1119"/>
                  </a:lnTo>
                  <a:cubicBezTo>
                    <a:pt x="1477" y="1167"/>
                    <a:pt x="1513" y="1179"/>
                    <a:pt x="1560" y="1179"/>
                  </a:cubicBezTo>
                  <a:cubicBezTo>
                    <a:pt x="1596" y="1179"/>
                    <a:pt x="1644" y="1167"/>
                    <a:pt x="1668" y="1155"/>
                  </a:cubicBezTo>
                  <a:cubicBezTo>
                    <a:pt x="1715" y="1107"/>
                    <a:pt x="1727" y="1000"/>
                    <a:pt x="1668" y="929"/>
                  </a:cubicBezTo>
                  <a:lnTo>
                    <a:pt x="989" y="60"/>
                  </a:lnTo>
                  <a:cubicBezTo>
                    <a:pt x="953" y="24"/>
                    <a:pt x="90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15007;p78">
              <a:extLst>
                <a:ext uri="{FF2B5EF4-FFF2-40B4-BE49-F238E27FC236}">
                  <a16:creationId xmlns:a16="http://schemas.microsoft.com/office/drawing/2014/main" id="{C922876D-0AB3-18A4-2D52-ACD632771FB8}"/>
                </a:ext>
              </a:extLst>
            </p:cNvPr>
            <p:cNvSpPr/>
            <p:nvPr/>
          </p:nvSpPr>
          <p:spPr>
            <a:xfrm>
              <a:off x="1965103" y="2503406"/>
              <a:ext cx="43989" cy="31162"/>
            </a:xfrm>
            <a:custGeom>
              <a:avLst/>
              <a:gdLst/>
              <a:ahLst/>
              <a:cxnLst/>
              <a:rect l="l" t="t" r="r" b="b"/>
              <a:pathLst>
                <a:path w="1382" h="979" extrusionOk="0">
                  <a:moveTo>
                    <a:pt x="181" y="0"/>
                  </a:moveTo>
                  <a:cubicBezTo>
                    <a:pt x="104" y="0"/>
                    <a:pt x="24" y="56"/>
                    <a:pt x="13" y="121"/>
                  </a:cubicBezTo>
                  <a:cubicBezTo>
                    <a:pt x="1" y="216"/>
                    <a:pt x="60" y="300"/>
                    <a:pt x="132" y="323"/>
                  </a:cubicBezTo>
                  <a:cubicBezTo>
                    <a:pt x="501" y="395"/>
                    <a:pt x="846" y="597"/>
                    <a:pt x="1072" y="919"/>
                  </a:cubicBezTo>
                  <a:cubicBezTo>
                    <a:pt x="1096" y="954"/>
                    <a:pt x="1144" y="978"/>
                    <a:pt x="1203" y="978"/>
                  </a:cubicBezTo>
                  <a:cubicBezTo>
                    <a:pt x="1227" y="978"/>
                    <a:pt x="1275" y="954"/>
                    <a:pt x="1310" y="942"/>
                  </a:cubicBezTo>
                  <a:cubicBezTo>
                    <a:pt x="1370" y="895"/>
                    <a:pt x="1382" y="800"/>
                    <a:pt x="1334" y="716"/>
                  </a:cubicBezTo>
                  <a:cubicBezTo>
                    <a:pt x="1060" y="347"/>
                    <a:pt x="656" y="97"/>
                    <a:pt x="203" y="2"/>
                  </a:cubicBezTo>
                  <a:cubicBezTo>
                    <a:pt x="196" y="1"/>
                    <a:pt x="18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15008;p78">
              <a:extLst>
                <a:ext uri="{FF2B5EF4-FFF2-40B4-BE49-F238E27FC236}">
                  <a16:creationId xmlns:a16="http://schemas.microsoft.com/office/drawing/2014/main" id="{D75C19EA-BE9F-44AD-C29A-EFDF2F43E4BD}"/>
                </a:ext>
              </a:extLst>
            </p:cNvPr>
            <p:cNvSpPr/>
            <p:nvPr/>
          </p:nvSpPr>
          <p:spPr>
            <a:xfrm>
              <a:off x="2052668" y="2537369"/>
              <a:ext cx="34504" cy="30175"/>
            </a:xfrm>
            <a:custGeom>
              <a:avLst/>
              <a:gdLst/>
              <a:ahLst/>
              <a:cxnLst/>
              <a:rect l="l" t="t" r="r" b="b"/>
              <a:pathLst>
                <a:path w="1084" h="948" extrusionOk="0">
                  <a:moveTo>
                    <a:pt x="194" y="0"/>
                  </a:moveTo>
                  <a:cubicBezTo>
                    <a:pt x="124" y="0"/>
                    <a:pt x="56" y="45"/>
                    <a:pt x="36" y="114"/>
                  </a:cubicBezTo>
                  <a:cubicBezTo>
                    <a:pt x="0" y="209"/>
                    <a:pt x="48" y="292"/>
                    <a:pt x="131" y="328"/>
                  </a:cubicBezTo>
                  <a:cubicBezTo>
                    <a:pt x="405" y="411"/>
                    <a:pt x="631" y="602"/>
                    <a:pt x="762" y="864"/>
                  </a:cubicBezTo>
                  <a:cubicBezTo>
                    <a:pt x="786" y="923"/>
                    <a:pt x="845" y="947"/>
                    <a:pt x="905" y="947"/>
                  </a:cubicBezTo>
                  <a:cubicBezTo>
                    <a:pt x="941" y="947"/>
                    <a:pt x="953" y="947"/>
                    <a:pt x="988" y="935"/>
                  </a:cubicBezTo>
                  <a:cubicBezTo>
                    <a:pt x="1060" y="887"/>
                    <a:pt x="1084" y="804"/>
                    <a:pt x="1048" y="709"/>
                  </a:cubicBezTo>
                  <a:cubicBezTo>
                    <a:pt x="869" y="387"/>
                    <a:pt x="584" y="149"/>
                    <a:pt x="238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2" name="Google Shape;15009;p78">
            <a:extLst>
              <a:ext uri="{FF2B5EF4-FFF2-40B4-BE49-F238E27FC236}">
                <a16:creationId xmlns:a16="http://schemas.microsoft.com/office/drawing/2014/main" id="{3CC8A7A0-26ED-E18C-DADE-31093FF6EACD}"/>
              </a:ext>
            </a:extLst>
          </p:cNvPr>
          <p:cNvGrpSpPr/>
          <p:nvPr/>
        </p:nvGrpSpPr>
        <p:grpSpPr>
          <a:xfrm>
            <a:off x="1515182" y="3232090"/>
            <a:ext cx="590881" cy="433556"/>
            <a:chOff x="1341727" y="2483349"/>
            <a:chExt cx="419913" cy="308109"/>
          </a:xfrm>
          <a:solidFill>
            <a:srgbClr val="EEF1F8"/>
          </a:solidFill>
        </p:grpSpPr>
        <p:sp>
          <p:nvSpPr>
            <p:cNvPr id="643" name="Google Shape;15010;p78">
              <a:extLst>
                <a:ext uri="{FF2B5EF4-FFF2-40B4-BE49-F238E27FC236}">
                  <a16:creationId xmlns:a16="http://schemas.microsoft.com/office/drawing/2014/main" id="{FC8C1F76-7102-1283-BAF2-E775E6E6C98D}"/>
                </a:ext>
              </a:extLst>
            </p:cNvPr>
            <p:cNvSpPr/>
            <p:nvPr/>
          </p:nvSpPr>
          <p:spPr>
            <a:xfrm>
              <a:off x="1623896" y="2522310"/>
              <a:ext cx="53488" cy="18605"/>
            </a:xfrm>
            <a:custGeom>
              <a:avLst/>
              <a:gdLst/>
              <a:ahLst/>
              <a:cxnLst/>
              <a:rect l="l" t="t" r="r" b="b"/>
              <a:pathLst>
                <a:path w="1406" h="489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22"/>
                    <a:pt x="167" y="322"/>
                  </a:cubicBezTo>
                  <a:cubicBezTo>
                    <a:pt x="346" y="322"/>
                    <a:pt x="882" y="358"/>
                    <a:pt x="1144" y="477"/>
                  </a:cubicBezTo>
                  <a:cubicBezTo>
                    <a:pt x="1167" y="489"/>
                    <a:pt x="1179" y="489"/>
                    <a:pt x="1215" y="489"/>
                  </a:cubicBezTo>
                  <a:cubicBezTo>
                    <a:pt x="1275" y="489"/>
                    <a:pt x="1334" y="465"/>
                    <a:pt x="1358" y="406"/>
                  </a:cubicBezTo>
                  <a:cubicBezTo>
                    <a:pt x="1406" y="346"/>
                    <a:pt x="1358" y="239"/>
                    <a:pt x="1286" y="191"/>
                  </a:cubicBezTo>
                  <a:cubicBezTo>
                    <a:pt x="917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15011;p78">
              <a:extLst>
                <a:ext uri="{FF2B5EF4-FFF2-40B4-BE49-F238E27FC236}">
                  <a16:creationId xmlns:a16="http://schemas.microsoft.com/office/drawing/2014/main" id="{58DDE367-0C9E-8807-E980-750D0D506CC9}"/>
                </a:ext>
              </a:extLst>
            </p:cNvPr>
            <p:cNvSpPr/>
            <p:nvPr/>
          </p:nvSpPr>
          <p:spPr>
            <a:xfrm>
              <a:off x="1341727" y="2483349"/>
              <a:ext cx="419913" cy="308109"/>
            </a:xfrm>
            <a:custGeom>
              <a:avLst/>
              <a:gdLst/>
              <a:ahLst/>
              <a:cxnLst/>
              <a:rect l="l" t="t" r="r" b="b"/>
              <a:pathLst>
                <a:path w="11038" h="8098" extrusionOk="0">
                  <a:moveTo>
                    <a:pt x="9156" y="501"/>
                  </a:moveTo>
                  <a:lnTo>
                    <a:pt x="9156" y="1168"/>
                  </a:lnTo>
                  <a:cubicBezTo>
                    <a:pt x="9156" y="1275"/>
                    <a:pt x="9120" y="1394"/>
                    <a:pt x="9073" y="1489"/>
                  </a:cubicBezTo>
                  <a:lnTo>
                    <a:pt x="9001" y="1644"/>
                  </a:lnTo>
                  <a:cubicBezTo>
                    <a:pt x="8989" y="1680"/>
                    <a:pt x="8989" y="1692"/>
                    <a:pt x="8989" y="1727"/>
                  </a:cubicBezTo>
                  <a:lnTo>
                    <a:pt x="8989" y="2061"/>
                  </a:lnTo>
                  <a:cubicBezTo>
                    <a:pt x="8989" y="2299"/>
                    <a:pt x="8894" y="2525"/>
                    <a:pt x="8715" y="2692"/>
                  </a:cubicBezTo>
                  <a:cubicBezTo>
                    <a:pt x="8537" y="2858"/>
                    <a:pt x="8311" y="2942"/>
                    <a:pt x="8072" y="2942"/>
                  </a:cubicBezTo>
                  <a:cubicBezTo>
                    <a:pt x="7620" y="2918"/>
                    <a:pt x="7227" y="2513"/>
                    <a:pt x="7227" y="2025"/>
                  </a:cubicBezTo>
                  <a:lnTo>
                    <a:pt x="7227" y="1727"/>
                  </a:lnTo>
                  <a:cubicBezTo>
                    <a:pt x="7227" y="1692"/>
                    <a:pt x="7227" y="1680"/>
                    <a:pt x="7215" y="1644"/>
                  </a:cubicBezTo>
                  <a:lnTo>
                    <a:pt x="7108" y="1453"/>
                  </a:lnTo>
                  <a:cubicBezTo>
                    <a:pt x="7084" y="1382"/>
                    <a:pt x="7049" y="1311"/>
                    <a:pt x="7049" y="1215"/>
                  </a:cubicBezTo>
                  <a:lnTo>
                    <a:pt x="7049" y="1203"/>
                  </a:lnTo>
                  <a:cubicBezTo>
                    <a:pt x="7049" y="810"/>
                    <a:pt x="7370" y="501"/>
                    <a:pt x="7751" y="501"/>
                  </a:cubicBezTo>
                  <a:close/>
                  <a:moveTo>
                    <a:pt x="3274" y="322"/>
                  </a:moveTo>
                  <a:cubicBezTo>
                    <a:pt x="3548" y="322"/>
                    <a:pt x="3786" y="429"/>
                    <a:pt x="3989" y="632"/>
                  </a:cubicBezTo>
                  <a:cubicBezTo>
                    <a:pt x="4179" y="834"/>
                    <a:pt x="4298" y="1108"/>
                    <a:pt x="4310" y="1394"/>
                  </a:cubicBezTo>
                  <a:cubicBezTo>
                    <a:pt x="4346" y="1739"/>
                    <a:pt x="4441" y="2442"/>
                    <a:pt x="4608" y="2858"/>
                  </a:cubicBezTo>
                  <a:cubicBezTo>
                    <a:pt x="4358" y="2942"/>
                    <a:pt x="3870" y="3096"/>
                    <a:pt x="3274" y="3096"/>
                  </a:cubicBezTo>
                  <a:cubicBezTo>
                    <a:pt x="3253" y="3097"/>
                    <a:pt x="3232" y="3097"/>
                    <a:pt x="3210" y="3097"/>
                  </a:cubicBezTo>
                  <a:cubicBezTo>
                    <a:pt x="2654" y="3097"/>
                    <a:pt x="2182" y="2951"/>
                    <a:pt x="1953" y="2870"/>
                  </a:cubicBezTo>
                  <a:cubicBezTo>
                    <a:pt x="2096" y="2442"/>
                    <a:pt x="2215" y="1739"/>
                    <a:pt x="2226" y="1394"/>
                  </a:cubicBezTo>
                  <a:cubicBezTo>
                    <a:pt x="2250" y="1096"/>
                    <a:pt x="2357" y="834"/>
                    <a:pt x="2560" y="632"/>
                  </a:cubicBezTo>
                  <a:cubicBezTo>
                    <a:pt x="2750" y="429"/>
                    <a:pt x="3000" y="322"/>
                    <a:pt x="3274" y="322"/>
                  </a:cubicBezTo>
                  <a:close/>
                  <a:moveTo>
                    <a:pt x="7751" y="3192"/>
                  </a:moveTo>
                  <a:cubicBezTo>
                    <a:pt x="7858" y="3227"/>
                    <a:pt x="7965" y="3251"/>
                    <a:pt x="8084" y="3251"/>
                  </a:cubicBezTo>
                  <a:lnTo>
                    <a:pt x="8120" y="3251"/>
                  </a:lnTo>
                  <a:cubicBezTo>
                    <a:pt x="8239" y="3251"/>
                    <a:pt x="8358" y="3239"/>
                    <a:pt x="8477" y="3192"/>
                  </a:cubicBezTo>
                  <a:lnTo>
                    <a:pt x="8477" y="3192"/>
                  </a:lnTo>
                  <a:cubicBezTo>
                    <a:pt x="8465" y="3251"/>
                    <a:pt x="8477" y="3299"/>
                    <a:pt x="8501" y="3346"/>
                  </a:cubicBezTo>
                  <a:lnTo>
                    <a:pt x="8358" y="3477"/>
                  </a:lnTo>
                  <a:cubicBezTo>
                    <a:pt x="8287" y="3549"/>
                    <a:pt x="8203" y="3585"/>
                    <a:pt x="8108" y="3585"/>
                  </a:cubicBezTo>
                  <a:cubicBezTo>
                    <a:pt x="8025" y="3585"/>
                    <a:pt x="7930" y="3549"/>
                    <a:pt x="7858" y="3477"/>
                  </a:cubicBezTo>
                  <a:lnTo>
                    <a:pt x="7727" y="3346"/>
                  </a:lnTo>
                  <a:cubicBezTo>
                    <a:pt x="7739" y="3299"/>
                    <a:pt x="7751" y="3251"/>
                    <a:pt x="7751" y="3192"/>
                  </a:cubicBezTo>
                  <a:close/>
                  <a:moveTo>
                    <a:pt x="3691" y="3418"/>
                  </a:moveTo>
                  <a:cubicBezTo>
                    <a:pt x="3750" y="3537"/>
                    <a:pt x="3870" y="3644"/>
                    <a:pt x="4001" y="3668"/>
                  </a:cubicBezTo>
                  <a:lnTo>
                    <a:pt x="4584" y="3835"/>
                  </a:lnTo>
                  <a:cubicBezTo>
                    <a:pt x="4727" y="3882"/>
                    <a:pt x="4834" y="4013"/>
                    <a:pt x="4834" y="4180"/>
                  </a:cubicBezTo>
                  <a:lnTo>
                    <a:pt x="4834" y="5680"/>
                  </a:lnTo>
                  <a:cubicBezTo>
                    <a:pt x="4834" y="5871"/>
                    <a:pt x="4667" y="6037"/>
                    <a:pt x="4477" y="6037"/>
                  </a:cubicBezTo>
                  <a:lnTo>
                    <a:pt x="4477" y="4811"/>
                  </a:lnTo>
                  <a:cubicBezTo>
                    <a:pt x="4477" y="4549"/>
                    <a:pt x="4239" y="4311"/>
                    <a:pt x="3977" y="4311"/>
                  </a:cubicBezTo>
                  <a:lnTo>
                    <a:pt x="2584" y="4311"/>
                  </a:lnTo>
                  <a:cubicBezTo>
                    <a:pt x="2310" y="4311"/>
                    <a:pt x="2084" y="4537"/>
                    <a:pt x="2084" y="4811"/>
                  </a:cubicBezTo>
                  <a:lnTo>
                    <a:pt x="2084" y="6037"/>
                  </a:lnTo>
                  <a:lnTo>
                    <a:pt x="2072" y="6037"/>
                  </a:lnTo>
                  <a:cubicBezTo>
                    <a:pt x="1869" y="6037"/>
                    <a:pt x="1715" y="5871"/>
                    <a:pt x="1715" y="5680"/>
                  </a:cubicBezTo>
                  <a:lnTo>
                    <a:pt x="1715" y="4180"/>
                  </a:lnTo>
                  <a:cubicBezTo>
                    <a:pt x="1715" y="4013"/>
                    <a:pt x="1810" y="3882"/>
                    <a:pt x="1965" y="3835"/>
                  </a:cubicBezTo>
                  <a:lnTo>
                    <a:pt x="2548" y="3668"/>
                  </a:lnTo>
                  <a:cubicBezTo>
                    <a:pt x="2679" y="3620"/>
                    <a:pt x="2798" y="3537"/>
                    <a:pt x="2858" y="3418"/>
                  </a:cubicBezTo>
                  <a:cubicBezTo>
                    <a:pt x="2988" y="3430"/>
                    <a:pt x="3119" y="3430"/>
                    <a:pt x="3274" y="3430"/>
                  </a:cubicBezTo>
                  <a:cubicBezTo>
                    <a:pt x="3417" y="3430"/>
                    <a:pt x="3560" y="3418"/>
                    <a:pt x="3691" y="3418"/>
                  </a:cubicBezTo>
                  <a:close/>
                  <a:moveTo>
                    <a:pt x="8668" y="3608"/>
                  </a:moveTo>
                  <a:cubicBezTo>
                    <a:pt x="8715" y="3644"/>
                    <a:pt x="8763" y="3656"/>
                    <a:pt x="8811" y="3668"/>
                  </a:cubicBezTo>
                  <a:lnTo>
                    <a:pt x="9382" y="3835"/>
                  </a:lnTo>
                  <a:cubicBezTo>
                    <a:pt x="9537" y="3882"/>
                    <a:pt x="9644" y="4013"/>
                    <a:pt x="9644" y="4180"/>
                  </a:cubicBezTo>
                  <a:lnTo>
                    <a:pt x="9644" y="5680"/>
                  </a:lnTo>
                  <a:cubicBezTo>
                    <a:pt x="9644" y="5871"/>
                    <a:pt x="9477" y="6037"/>
                    <a:pt x="9287" y="6037"/>
                  </a:cubicBezTo>
                  <a:lnTo>
                    <a:pt x="8584" y="6037"/>
                  </a:lnTo>
                  <a:lnTo>
                    <a:pt x="8584" y="6025"/>
                  </a:lnTo>
                  <a:lnTo>
                    <a:pt x="8584" y="5668"/>
                  </a:lnTo>
                  <a:lnTo>
                    <a:pt x="9120" y="5668"/>
                  </a:lnTo>
                  <a:cubicBezTo>
                    <a:pt x="9204" y="5668"/>
                    <a:pt x="9287" y="5597"/>
                    <a:pt x="9287" y="5502"/>
                  </a:cubicBezTo>
                  <a:lnTo>
                    <a:pt x="9287" y="4466"/>
                  </a:lnTo>
                  <a:cubicBezTo>
                    <a:pt x="9287" y="4370"/>
                    <a:pt x="9204" y="4299"/>
                    <a:pt x="9120" y="4299"/>
                  </a:cubicBezTo>
                  <a:cubicBezTo>
                    <a:pt x="9025" y="4299"/>
                    <a:pt x="8954" y="4370"/>
                    <a:pt x="8954" y="4466"/>
                  </a:cubicBezTo>
                  <a:lnTo>
                    <a:pt x="8954" y="5335"/>
                  </a:lnTo>
                  <a:lnTo>
                    <a:pt x="8584" y="5335"/>
                  </a:lnTo>
                  <a:lnTo>
                    <a:pt x="8584" y="4644"/>
                  </a:lnTo>
                  <a:cubicBezTo>
                    <a:pt x="8584" y="4466"/>
                    <a:pt x="8430" y="4311"/>
                    <a:pt x="8251" y="4311"/>
                  </a:cubicBezTo>
                  <a:lnTo>
                    <a:pt x="6513" y="4311"/>
                  </a:lnTo>
                  <a:lnTo>
                    <a:pt x="6513" y="4180"/>
                  </a:lnTo>
                  <a:lnTo>
                    <a:pt x="6548" y="4180"/>
                  </a:lnTo>
                  <a:cubicBezTo>
                    <a:pt x="6548" y="4013"/>
                    <a:pt x="6644" y="3882"/>
                    <a:pt x="6798" y="3835"/>
                  </a:cubicBezTo>
                  <a:lnTo>
                    <a:pt x="7382" y="3668"/>
                  </a:lnTo>
                  <a:cubicBezTo>
                    <a:pt x="7418" y="3656"/>
                    <a:pt x="7477" y="3644"/>
                    <a:pt x="7513" y="3608"/>
                  </a:cubicBezTo>
                  <a:lnTo>
                    <a:pt x="7620" y="3716"/>
                  </a:lnTo>
                  <a:cubicBezTo>
                    <a:pt x="7751" y="3847"/>
                    <a:pt x="7918" y="3906"/>
                    <a:pt x="8096" y="3906"/>
                  </a:cubicBezTo>
                  <a:cubicBezTo>
                    <a:pt x="8275" y="3906"/>
                    <a:pt x="8453" y="3835"/>
                    <a:pt x="8573" y="3716"/>
                  </a:cubicBezTo>
                  <a:lnTo>
                    <a:pt x="8668" y="3608"/>
                  </a:lnTo>
                  <a:close/>
                  <a:moveTo>
                    <a:pt x="8287" y="4644"/>
                  </a:moveTo>
                  <a:cubicBezTo>
                    <a:pt x="8287" y="4644"/>
                    <a:pt x="8299" y="4644"/>
                    <a:pt x="8299" y="4656"/>
                  </a:cubicBezTo>
                  <a:lnTo>
                    <a:pt x="8299" y="6037"/>
                  </a:lnTo>
                  <a:cubicBezTo>
                    <a:pt x="8299" y="6037"/>
                    <a:pt x="8299" y="6049"/>
                    <a:pt x="8287" y="6049"/>
                  </a:cubicBezTo>
                  <a:lnTo>
                    <a:pt x="6215" y="6049"/>
                  </a:lnTo>
                  <a:cubicBezTo>
                    <a:pt x="6215" y="6049"/>
                    <a:pt x="6203" y="6049"/>
                    <a:pt x="6203" y="6037"/>
                  </a:cubicBezTo>
                  <a:lnTo>
                    <a:pt x="6203" y="4656"/>
                  </a:lnTo>
                  <a:lnTo>
                    <a:pt x="8287" y="4644"/>
                  </a:lnTo>
                  <a:close/>
                  <a:moveTo>
                    <a:pt x="2084" y="6371"/>
                  </a:moveTo>
                  <a:lnTo>
                    <a:pt x="2084" y="6740"/>
                  </a:lnTo>
                  <a:lnTo>
                    <a:pt x="679" y="6740"/>
                  </a:lnTo>
                  <a:lnTo>
                    <a:pt x="679" y="6371"/>
                  </a:lnTo>
                  <a:close/>
                  <a:moveTo>
                    <a:pt x="10382" y="6371"/>
                  </a:moveTo>
                  <a:lnTo>
                    <a:pt x="10382" y="6740"/>
                  </a:lnTo>
                  <a:lnTo>
                    <a:pt x="4477" y="6740"/>
                  </a:lnTo>
                  <a:lnTo>
                    <a:pt x="4477" y="6371"/>
                  </a:lnTo>
                  <a:close/>
                  <a:moveTo>
                    <a:pt x="3953" y="4644"/>
                  </a:moveTo>
                  <a:cubicBezTo>
                    <a:pt x="4060" y="4644"/>
                    <a:pt x="4131" y="4728"/>
                    <a:pt x="4131" y="4823"/>
                  </a:cubicBezTo>
                  <a:lnTo>
                    <a:pt x="4131" y="7085"/>
                  </a:lnTo>
                  <a:lnTo>
                    <a:pt x="2393" y="7085"/>
                  </a:lnTo>
                  <a:lnTo>
                    <a:pt x="2393" y="4823"/>
                  </a:lnTo>
                  <a:cubicBezTo>
                    <a:pt x="2393" y="4716"/>
                    <a:pt x="2488" y="4644"/>
                    <a:pt x="2572" y="4644"/>
                  </a:cubicBezTo>
                  <a:close/>
                  <a:moveTo>
                    <a:pt x="3274" y="1"/>
                  </a:moveTo>
                  <a:cubicBezTo>
                    <a:pt x="2548" y="1"/>
                    <a:pt x="1965" y="596"/>
                    <a:pt x="1905" y="1370"/>
                  </a:cubicBezTo>
                  <a:cubicBezTo>
                    <a:pt x="1869" y="1692"/>
                    <a:pt x="1774" y="2346"/>
                    <a:pt x="1631" y="2751"/>
                  </a:cubicBezTo>
                  <a:cubicBezTo>
                    <a:pt x="1607" y="2835"/>
                    <a:pt x="1607" y="2930"/>
                    <a:pt x="1655" y="3001"/>
                  </a:cubicBezTo>
                  <a:cubicBezTo>
                    <a:pt x="1691" y="3073"/>
                    <a:pt x="1750" y="3156"/>
                    <a:pt x="1845" y="3180"/>
                  </a:cubicBezTo>
                  <a:cubicBezTo>
                    <a:pt x="1988" y="3227"/>
                    <a:pt x="2215" y="3299"/>
                    <a:pt x="2488" y="3358"/>
                  </a:cubicBezTo>
                  <a:lnTo>
                    <a:pt x="2465" y="3358"/>
                  </a:lnTo>
                  <a:lnTo>
                    <a:pt x="1893" y="3525"/>
                  </a:lnTo>
                  <a:cubicBezTo>
                    <a:pt x="1595" y="3608"/>
                    <a:pt x="1393" y="3882"/>
                    <a:pt x="1393" y="4180"/>
                  </a:cubicBezTo>
                  <a:lnTo>
                    <a:pt x="1393" y="5680"/>
                  </a:lnTo>
                  <a:cubicBezTo>
                    <a:pt x="1393" y="5811"/>
                    <a:pt x="1429" y="5930"/>
                    <a:pt x="1500" y="6037"/>
                  </a:cubicBezTo>
                  <a:lnTo>
                    <a:pt x="167" y="6037"/>
                  </a:lnTo>
                  <a:cubicBezTo>
                    <a:pt x="71" y="6037"/>
                    <a:pt x="0" y="6109"/>
                    <a:pt x="0" y="6204"/>
                  </a:cubicBezTo>
                  <a:cubicBezTo>
                    <a:pt x="0" y="6287"/>
                    <a:pt x="71" y="6371"/>
                    <a:pt x="167" y="6371"/>
                  </a:cubicBezTo>
                  <a:lnTo>
                    <a:pt x="345" y="6371"/>
                  </a:lnTo>
                  <a:lnTo>
                    <a:pt x="345" y="7930"/>
                  </a:lnTo>
                  <a:cubicBezTo>
                    <a:pt x="345" y="8014"/>
                    <a:pt x="417" y="8097"/>
                    <a:pt x="500" y="8097"/>
                  </a:cubicBezTo>
                  <a:cubicBezTo>
                    <a:pt x="595" y="8097"/>
                    <a:pt x="667" y="8014"/>
                    <a:pt x="667" y="7930"/>
                  </a:cubicBezTo>
                  <a:lnTo>
                    <a:pt x="667" y="7049"/>
                  </a:lnTo>
                  <a:lnTo>
                    <a:pt x="2072" y="7049"/>
                  </a:lnTo>
                  <a:lnTo>
                    <a:pt x="2072" y="7930"/>
                  </a:lnTo>
                  <a:cubicBezTo>
                    <a:pt x="2072" y="8014"/>
                    <a:pt x="2143" y="8097"/>
                    <a:pt x="2226" y="8097"/>
                  </a:cubicBezTo>
                  <a:cubicBezTo>
                    <a:pt x="2322" y="8097"/>
                    <a:pt x="2393" y="8014"/>
                    <a:pt x="2393" y="7930"/>
                  </a:cubicBezTo>
                  <a:lnTo>
                    <a:pt x="2393" y="7395"/>
                  </a:lnTo>
                  <a:lnTo>
                    <a:pt x="4155" y="7395"/>
                  </a:lnTo>
                  <a:lnTo>
                    <a:pt x="4155" y="7930"/>
                  </a:lnTo>
                  <a:cubicBezTo>
                    <a:pt x="4155" y="8014"/>
                    <a:pt x="4227" y="8097"/>
                    <a:pt x="4310" y="8097"/>
                  </a:cubicBezTo>
                  <a:cubicBezTo>
                    <a:pt x="4405" y="8097"/>
                    <a:pt x="4477" y="8014"/>
                    <a:pt x="4477" y="7930"/>
                  </a:cubicBezTo>
                  <a:lnTo>
                    <a:pt x="4477" y="7049"/>
                  </a:lnTo>
                  <a:lnTo>
                    <a:pt x="10370" y="7049"/>
                  </a:lnTo>
                  <a:lnTo>
                    <a:pt x="10370" y="7930"/>
                  </a:lnTo>
                  <a:cubicBezTo>
                    <a:pt x="10370" y="8014"/>
                    <a:pt x="10442" y="8097"/>
                    <a:pt x="10537" y="8097"/>
                  </a:cubicBezTo>
                  <a:cubicBezTo>
                    <a:pt x="10620" y="8097"/>
                    <a:pt x="10704" y="8014"/>
                    <a:pt x="10704" y="7930"/>
                  </a:cubicBezTo>
                  <a:lnTo>
                    <a:pt x="10704" y="6371"/>
                  </a:lnTo>
                  <a:lnTo>
                    <a:pt x="10882" y="6371"/>
                  </a:lnTo>
                  <a:cubicBezTo>
                    <a:pt x="10966" y="6371"/>
                    <a:pt x="11037" y="6287"/>
                    <a:pt x="11037" y="6204"/>
                  </a:cubicBezTo>
                  <a:cubicBezTo>
                    <a:pt x="11037" y="6109"/>
                    <a:pt x="10966" y="6037"/>
                    <a:pt x="10882" y="6037"/>
                  </a:cubicBezTo>
                  <a:lnTo>
                    <a:pt x="9894" y="6037"/>
                  </a:lnTo>
                  <a:cubicBezTo>
                    <a:pt x="9954" y="5930"/>
                    <a:pt x="10001" y="5811"/>
                    <a:pt x="10001" y="5680"/>
                  </a:cubicBezTo>
                  <a:lnTo>
                    <a:pt x="10001" y="4180"/>
                  </a:lnTo>
                  <a:cubicBezTo>
                    <a:pt x="10001" y="3882"/>
                    <a:pt x="9787" y="3608"/>
                    <a:pt x="9501" y="3525"/>
                  </a:cubicBezTo>
                  <a:lnTo>
                    <a:pt x="8930" y="3358"/>
                  </a:lnTo>
                  <a:cubicBezTo>
                    <a:pt x="8858" y="3335"/>
                    <a:pt x="8799" y="3275"/>
                    <a:pt x="8799" y="3180"/>
                  </a:cubicBezTo>
                  <a:lnTo>
                    <a:pt x="8799" y="3049"/>
                  </a:lnTo>
                  <a:cubicBezTo>
                    <a:pt x="8858" y="3001"/>
                    <a:pt x="8894" y="2977"/>
                    <a:pt x="8942" y="2918"/>
                  </a:cubicBezTo>
                  <a:cubicBezTo>
                    <a:pt x="9180" y="2692"/>
                    <a:pt x="9299" y="2382"/>
                    <a:pt x="9299" y="2049"/>
                  </a:cubicBezTo>
                  <a:lnTo>
                    <a:pt x="9299" y="1739"/>
                  </a:lnTo>
                  <a:lnTo>
                    <a:pt x="9358" y="1608"/>
                  </a:lnTo>
                  <a:cubicBezTo>
                    <a:pt x="9430" y="1453"/>
                    <a:pt x="9465" y="1311"/>
                    <a:pt x="9465" y="1144"/>
                  </a:cubicBezTo>
                  <a:lnTo>
                    <a:pt x="9465" y="310"/>
                  </a:lnTo>
                  <a:cubicBezTo>
                    <a:pt x="9465" y="215"/>
                    <a:pt x="9382" y="144"/>
                    <a:pt x="9299" y="144"/>
                  </a:cubicBezTo>
                  <a:lnTo>
                    <a:pt x="7739" y="144"/>
                  </a:lnTo>
                  <a:cubicBezTo>
                    <a:pt x="7168" y="144"/>
                    <a:pt x="6703" y="608"/>
                    <a:pt x="6703" y="1168"/>
                  </a:cubicBezTo>
                  <a:lnTo>
                    <a:pt x="6703" y="1191"/>
                  </a:lnTo>
                  <a:cubicBezTo>
                    <a:pt x="6703" y="1322"/>
                    <a:pt x="6739" y="1453"/>
                    <a:pt x="6798" y="1572"/>
                  </a:cubicBezTo>
                  <a:lnTo>
                    <a:pt x="6894" y="1739"/>
                  </a:lnTo>
                  <a:lnTo>
                    <a:pt x="6894" y="2001"/>
                  </a:lnTo>
                  <a:cubicBezTo>
                    <a:pt x="6894" y="2418"/>
                    <a:pt x="7096" y="2799"/>
                    <a:pt x="7406" y="3037"/>
                  </a:cubicBezTo>
                  <a:lnTo>
                    <a:pt x="7406" y="3180"/>
                  </a:lnTo>
                  <a:cubicBezTo>
                    <a:pt x="7406" y="3251"/>
                    <a:pt x="7346" y="3335"/>
                    <a:pt x="7275" y="3358"/>
                  </a:cubicBezTo>
                  <a:lnTo>
                    <a:pt x="6691" y="3525"/>
                  </a:lnTo>
                  <a:cubicBezTo>
                    <a:pt x="6394" y="3608"/>
                    <a:pt x="6203" y="3882"/>
                    <a:pt x="6203" y="4180"/>
                  </a:cubicBezTo>
                  <a:lnTo>
                    <a:pt x="6203" y="4311"/>
                  </a:lnTo>
                  <a:lnTo>
                    <a:pt x="6191" y="4311"/>
                  </a:lnTo>
                  <a:cubicBezTo>
                    <a:pt x="6013" y="4311"/>
                    <a:pt x="5858" y="4466"/>
                    <a:pt x="5858" y="4644"/>
                  </a:cubicBezTo>
                  <a:lnTo>
                    <a:pt x="5858" y="6025"/>
                  </a:lnTo>
                  <a:lnTo>
                    <a:pt x="5858" y="6037"/>
                  </a:lnTo>
                  <a:lnTo>
                    <a:pt x="5048" y="6037"/>
                  </a:lnTo>
                  <a:cubicBezTo>
                    <a:pt x="5108" y="5930"/>
                    <a:pt x="5144" y="5811"/>
                    <a:pt x="5144" y="5680"/>
                  </a:cubicBezTo>
                  <a:lnTo>
                    <a:pt x="5144" y="4180"/>
                  </a:lnTo>
                  <a:cubicBezTo>
                    <a:pt x="5144" y="3882"/>
                    <a:pt x="4941" y="3608"/>
                    <a:pt x="4655" y="3525"/>
                  </a:cubicBezTo>
                  <a:lnTo>
                    <a:pt x="4072" y="3358"/>
                  </a:lnTo>
                  <a:lnTo>
                    <a:pt x="4060" y="3358"/>
                  </a:lnTo>
                  <a:cubicBezTo>
                    <a:pt x="4346" y="3299"/>
                    <a:pt x="4560" y="3239"/>
                    <a:pt x="4703" y="3180"/>
                  </a:cubicBezTo>
                  <a:cubicBezTo>
                    <a:pt x="4786" y="3156"/>
                    <a:pt x="4846" y="3096"/>
                    <a:pt x="4893" y="3001"/>
                  </a:cubicBezTo>
                  <a:cubicBezTo>
                    <a:pt x="4941" y="2930"/>
                    <a:pt x="4941" y="2835"/>
                    <a:pt x="4905" y="2751"/>
                  </a:cubicBezTo>
                  <a:cubicBezTo>
                    <a:pt x="4763" y="2358"/>
                    <a:pt x="4655" y="1692"/>
                    <a:pt x="4643" y="1370"/>
                  </a:cubicBezTo>
                  <a:cubicBezTo>
                    <a:pt x="4584" y="572"/>
                    <a:pt x="4001" y="1"/>
                    <a:pt x="3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15012;p78">
              <a:extLst>
                <a:ext uri="{FF2B5EF4-FFF2-40B4-BE49-F238E27FC236}">
                  <a16:creationId xmlns:a16="http://schemas.microsoft.com/office/drawing/2014/main" id="{4958911B-7F31-58BF-0940-D4D37298A3A3}"/>
                </a:ext>
              </a:extLst>
            </p:cNvPr>
            <p:cNvSpPr/>
            <p:nvPr/>
          </p:nvSpPr>
          <p:spPr>
            <a:xfrm>
              <a:off x="1611228" y="2679979"/>
              <a:ext cx="12250" cy="1270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6" name="Google Shape;15013;p78">
            <a:extLst>
              <a:ext uri="{FF2B5EF4-FFF2-40B4-BE49-F238E27FC236}">
                <a16:creationId xmlns:a16="http://schemas.microsoft.com/office/drawing/2014/main" id="{46BE2C95-8ECC-8091-6B90-D68648F99BCD}"/>
              </a:ext>
            </a:extLst>
          </p:cNvPr>
          <p:cNvGrpSpPr/>
          <p:nvPr/>
        </p:nvGrpSpPr>
        <p:grpSpPr>
          <a:xfrm>
            <a:off x="829342" y="3181978"/>
            <a:ext cx="529593" cy="464514"/>
            <a:chOff x="854332" y="2447736"/>
            <a:chExt cx="376358" cy="330109"/>
          </a:xfrm>
          <a:solidFill>
            <a:srgbClr val="EEF1F8"/>
          </a:solidFill>
        </p:grpSpPr>
        <p:sp>
          <p:nvSpPr>
            <p:cNvPr id="647" name="Google Shape;15014;p78">
              <a:extLst>
                <a:ext uri="{FF2B5EF4-FFF2-40B4-BE49-F238E27FC236}">
                  <a16:creationId xmlns:a16="http://schemas.microsoft.com/office/drawing/2014/main" id="{4F1AF667-014A-F28C-C3C7-B542B1D619B6}"/>
                </a:ext>
              </a:extLst>
            </p:cNvPr>
            <p:cNvSpPr/>
            <p:nvPr/>
          </p:nvSpPr>
          <p:spPr>
            <a:xfrm>
              <a:off x="854332" y="2483353"/>
              <a:ext cx="376358" cy="294491"/>
            </a:xfrm>
            <a:custGeom>
              <a:avLst/>
              <a:gdLst/>
              <a:ahLst/>
              <a:cxnLst/>
              <a:rect l="l" t="t" r="r" b="b"/>
              <a:pathLst>
                <a:path w="11824" h="9252" extrusionOk="0">
                  <a:moveTo>
                    <a:pt x="3311" y="334"/>
                  </a:moveTo>
                  <a:cubicBezTo>
                    <a:pt x="3632" y="334"/>
                    <a:pt x="3882" y="549"/>
                    <a:pt x="3882" y="810"/>
                  </a:cubicBezTo>
                  <a:lnTo>
                    <a:pt x="3882" y="846"/>
                  </a:lnTo>
                  <a:cubicBezTo>
                    <a:pt x="3703" y="775"/>
                    <a:pt x="3513" y="727"/>
                    <a:pt x="3311" y="727"/>
                  </a:cubicBezTo>
                  <a:cubicBezTo>
                    <a:pt x="3120" y="727"/>
                    <a:pt x="2930" y="775"/>
                    <a:pt x="2751" y="846"/>
                  </a:cubicBezTo>
                  <a:lnTo>
                    <a:pt x="2751" y="810"/>
                  </a:lnTo>
                  <a:cubicBezTo>
                    <a:pt x="2751" y="549"/>
                    <a:pt x="3001" y="334"/>
                    <a:pt x="3311" y="334"/>
                  </a:cubicBezTo>
                  <a:close/>
                  <a:moveTo>
                    <a:pt x="3311" y="1084"/>
                  </a:moveTo>
                  <a:cubicBezTo>
                    <a:pt x="3942" y="1084"/>
                    <a:pt x="4430" y="1584"/>
                    <a:pt x="4430" y="2203"/>
                  </a:cubicBezTo>
                  <a:cubicBezTo>
                    <a:pt x="4430" y="2323"/>
                    <a:pt x="4418" y="2442"/>
                    <a:pt x="4370" y="2561"/>
                  </a:cubicBezTo>
                  <a:cubicBezTo>
                    <a:pt x="3882" y="2049"/>
                    <a:pt x="3013" y="1858"/>
                    <a:pt x="2977" y="1858"/>
                  </a:cubicBezTo>
                  <a:cubicBezTo>
                    <a:pt x="2961" y="1855"/>
                    <a:pt x="2946" y="1854"/>
                    <a:pt x="2932" y="1854"/>
                  </a:cubicBezTo>
                  <a:cubicBezTo>
                    <a:pt x="2892" y="1854"/>
                    <a:pt x="2857" y="1865"/>
                    <a:pt x="2822" y="1882"/>
                  </a:cubicBezTo>
                  <a:cubicBezTo>
                    <a:pt x="2775" y="1918"/>
                    <a:pt x="2763" y="1965"/>
                    <a:pt x="2763" y="2025"/>
                  </a:cubicBezTo>
                  <a:cubicBezTo>
                    <a:pt x="2763" y="2037"/>
                    <a:pt x="2751" y="2156"/>
                    <a:pt x="2632" y="2275"/>
                  </a:cubicBezTo>
                  <a:cubicBezTo>
                    <a:pt x="2560" y="2346"/>
                    <a:pt x="2560" y="2454"/>
                    <a:pt x="2632" y="2513"/>
                  </a:cubicBezTo>
                  <a:cubicBezTo>
                    <a:pt x="2668" y="2549"/>
                    <a:pt x="2712" y="2567"/>
                    <a:pt x="2755" y="2567"/>
                  </a:cubicBezTo>
                  <a:cubicBezTo>
                    <a:pt x="2799" y="2567"/>
                    <a:pt x="2840" y="2549"/>
                    <a:pt x="2870" y="2513"/>
                  </a:cubicBezTo>
                  <a:cubicBezTo>
                    <a:pt x="2965" y="2406"/>
                    <a:pt x="3013" y="2323"/>
                    <a:pt x="3060" y="2227"/>
                  </a:cubicBezTo>
                  <a:cubicBezTo>
                    <a:pt x="3358" y="2323"/>
                    <a:pt x="3953" y="2525"/>
                    <a:pt x="4227" y="2918"/>
                  </a:cubicBezTo>
                  <a:cubicBezTo>
                    <a:pt x="4144" y="3358"/>
                    <a:pt x="3763" y="3692"/>
                    <a:pt x="3299" y="3692"/>
                  </a:cubicBezTo>
                  <a:cubicBezTo>
                    <a:pt x="2834" y="3692"/>
                    <a:pt x="2441" y="3335"/>
                    <a:pt x="2394" y="2858"/>
                  </a:cubicBezTo>
                  <a:cubicBezTo>
                    <a:pt x="2394" y="2823"/>
                    <a:pt x="2382" y="2811"/>
                    <a:pt x="2358" y="2775"/>
                  </a:cubicBezTo>
                  <a:cubicBezTo>
                    <a:pt x="2263" y="2596"/>
                    <a:pt x="2203" y="2406"/>
                    <a:pt x="2203" y="2203"/>
                  </a:cubicBezTo>
                  <a:cubicBezTo>
                    <a:pt x="2203" y="1572"/>
                    <a:pt x="2703" y="1084"/>
                    <a:pt x="3311" y="1084"/>
                  </a:cubicBezTo>
                  <a:close/>
                  <a:moveTo>
                    <a:pt x="3715" y="3989"/>
                  </a:moveTo>
                  <a:lnTo>
                    <a:pt x="3715" y="4168"/>
                  </a:lnTo>
                  <a:cubicBezTo>
                    <a:pt x="3703" y="4228"/>
                    <a:pt x="3715" y="4287"/>
                    <a:pt x="3751" y="4323"/>
                  </a:cubicBezTo>
                  <a:lnTo>
                    <a:pt x="3584" y="4478"/>
                  </a:lnTo>
                  <a:cubicBezTo>
                    <a:pt x="3507" y="4543"/>
                    <a:pt x="3415" y="4576"/>
                    <a:pt x="3322" y="4576"/>
                  </a:cubicBezTo>
                  <a:cubicBezTo>
                    <a:pt x="3230" y="4576"/>
                    <a:pt x="3138" y="4543"/>
                    <a:pt x="3060" y="4478"/>
                  </a:cubicBezTo>
                  <a:lnTo>
                    <a:pt x="2894" y="4323"/>
                  </a:lnTo>
                  <a:cubicBezTo>
                    <a:pt x="2930" y="4287"/>
                    <a:pt x="2941" y="4228"/>
                    <a:pt x="2941" y="4168"/>
                  </a:cubicBezTo>
                  <a:lnTo>
                    <a:pt x="2941" y="3989"/>
                  </a:lnTo>
                  <a:cubicBezTo>
                    <a:pt x="3060" y="4025"/>
                    <a:pt x="3191" y="4049"/>
                    <a:pt x="3334" y="4049"/>
                  </a:cubicBezTo>
                  <a:cubicBezTo>
                    <a:pt x="3465" y="4049"/>
                    <a:pt x="3596" y="4025"/>
                    <a:pt x="3715" y="3989"/>
                  </a:cubicBezTo>
                  <a:close/>
                  <a:moveTo>
                    <a:pt x="4049" y="4549"/>
                  </a:moveTo>
                  <a:lnTo>
                    <a:pt x="4620" y="4835"/>
                  </a:lnTo>
                  <a:cubicBezTo>
                    <a:pt x="4763" y="4894"/>
                    <a:pt x="4835" y="5025"/>
                    <a:pt x="4835" y="5180"/>
                  </a:cubicBezTo>
                  <a:lnTo>
                    <a:pt x="3346" y="5180"/>
                  </a:lnTo>
                  <a:cubicBezTo>
                    <a:pt x="3156" y="5180"/>
                    <a:pt x="2989" y="5335"/>
                    <a:pt x="2989" y="5537"/>
                  </a:cubicBezTo>
                  <a:lnTo>
                    <a:pt x="2989" y="6275"/>
                  </a:lnTo>
                  <a:lnTo>
                    <a:pt x="2596" y="6275"/>
                  </a:lnTo>
                  <a:lnTo>
                    <a:pt x="2596" y="5561"/>
                  </a:lnTo>
                  <a:cubicBezTo>
                    <a:pt x="2596" y="5466"/>
                    <a:pt x="2525" y="5382"/>
                    <a:pt x="2418" y="5382"/>
                  </a:cubicBezTo>
                  <a:cubicBezTo>
                    <a:pt x="2322" y="5382"/>
                    <a:pt x="2239" y="5454"/>
                    <a:pt x="2239" y="5561"/>
                  </a:cubicBezTo>
                  <a:lnTo>
                    <a:pt x="2239" y="6442"/>
                  </a:lnTo>
                  <a:cubicBezTo>
                    <a:pt x="2239" y="6525"/>
                    <a:pt x="2322" y="6621"/>
                    <a:pt x="2418" y="6621"/>
                  </a:cubicBezTo>
                  <a:lnTo>
                    <a:pt x="2989" y="6621"/>
                  </a:lnTo>
                  <a:lnTo>
                    <a:pt x="2989" y="7002"/>
                  </a:lnTo>
                  <a:lnTo>
                    <a:pt x="2989" y="7026"/>
                  </a:lnTo>
                  <a:lnTo>
                    <a:pt x="2227" y="7026"/>
                  </a:lnTo>
                  <a:cubicBezTo>
                    <a:pt x="2025" y="7026"/>
                    <a:pt x="1846" y="6847"/>
                    <a:pt x="1846" y="6633"/>
                  </a:cubicBezTo>
                  <a:lnTo>
                    <a:pt x="1846" y="5180"/>
                  </a:lnTo>
                  <a:lnTo>
                    <a:pt x="1822" y="5180"/>
                  </a:lnTo>
                  <a:cubicBezTo>
                    <a:pt x="1822" y="5025"/>
                    <a:pt x="1906" y="4894"/>
                    <a:pt x="2037" y="4835"/>
                  </a:cubicBezTo>
                  <a:lnTo>
                    <a:pt x="2620" y="4549"/>
                  </a:lnTo>
                  <a:lnTo>
                    <a:pt x="2822" y="4740"/>
                  </a:lnTo>
                  <a:cubicBezTo>
                    <a:pt x="2953" y="4882"/>
                    <a:pt x="3156" y="4942"/>
                    <a:pt x="3334" y="4942"/>
                  </a:cubicBezTo>
                  <a:cubicBezTo>
                    <a:pt x="3513" y="4942"/>
                    <a:pt x="3692" y="4882"/>
                    <a:pt x="3834" y="4740"/>
                  </a:cubicBezTo>
                  <a:lnTo>
                    <a:pt x="4049" y="4549"/>
                  </a:lnTo>
                  <a:close/>
                  <a:moveTo>
                    <a:pt x="5537" y="5513"/>
                  </a:moveTo>
                  <a:lnTo>
                    <a:pt x="5549" y="7002"/>
                  </a:lnTo>
                  <a:cubicBezTo>
                    <a:pt x="5549" y="7002"/>
                    <a:pt x="5549" y="7026"/>
                    <a:pt x="5537" y="7026"/>
                  </a:cubicBezTo>
                  <a:lnTo>
                    <a:pt x="3311" y="7026"/>
                  </a:lnTo>
                  <a:cubicBezTo>
                    <a:pt x="3311" y="7026"/>
                    <a:pt x="3299" y="7026"/>
                    <a:pt x="3299" y="7002"/>
                  </a:cubicBezTo>
                  <a:lnTo>
                    <a:pt x="3299" y="5537"/>
                  </a:lnTo>
                  <a:cubicBezTo>
                    <a:pt x="3299" y="5537"/>
                    <a:pt x="3299" y="5513"/>
                    <a:pt x="3311" y="5513"/>
                  </a:cubicBezTo>
                  <a:close/>
                  <a:moveTo>
                    <a:pt x="11097" y="7359"/>
                  </a:moveTo>
                  <a:lnTo>
                    <a:pt x="11097" y="7752"/>
                  </a:lnTo>
                  <a:lnTo>
                    <a:pt x="727" y="7752"/>
                  </a:lnTo>
                  <a:lnTo>
                    <a:pt x="727" y="7359"/>
                  </a:lnTo>
                  <a:close/>
                  <a:moveTo>
                    <a:pt x="3311" y="1"/>
                  </a:moveTo>
                  <a:cubicBezTo>
                    <a:pt x="2810" y="1"/>
                    <a:pt x="2406" y="370"/>
                    <a:pt x="2406" y="810"/>
                  </a:cubicBezTo>
                  <a:cubicBezTo>
                    <a:pt x="2406" y="894"/>
                    <a:pt x="2418" y="965"/>
                    <a:pt x="2441" y="1025"/>
                  </a:cubicBezTo>
                  <a:cubicBezTo>
                    <a:pt x="2084" y="1287"/>
                    <a:pt x="1858" y="1727"/>
                    <a:pt x="1858" y="2203"/>
                  </a:cubicBezTo>
                  <a:cubicBezTo>
                    <a:pt x="1858" y="2454"/>
                    <a:pt x="1929" y="2704"/>
                    <a:pt x="2048" y="2930"/>
                  </a:cubicBezTo>
                  <a:cubicBezTo>
                    <a:pt x="2096" y="3299"/>
                    <a:pt x="2298" y="3608"/>
                    <a:pt x="2584" y="3811"/>
                  </a:cubicBezTo>
                  <a:lnTo>
                    <a:pt x="2584" y="4168"/>
                  </a:lnTo>
                  <a:lnTo>
                    <a:pt x="2584" y="4180"/>
                  </a:lnTo>
                  <a:lnTo>
                    <a:pt x="1882" y="4537"/>
                  </a:lnTo>
                  <a:cubicBezTo>
                    <a:pt x="1632" y="4656"/>
                    <a:pt x="1489" y="4906"/>
                    <a:pt x="1489" y="5192"/>
                  </a:cubicBezTo>
                  <a:lnTo>
                    <a:pt x="1489" y="6645"/>
                  </a:lnTo>
                  <a:cubicBezTo>
                    <a:pt x="1489" y="6787"/>
                    <a:pt x="1525" y="6918"/>
                    <a:pt x="1584" y="7037"/>
                  </a:cubicBezTo>
                  <a:lnTo>
                    <a:pt x="179" y="7037"/>
                  </a:lnTo>
                  <a:cubicBezTo>
                    <a:pt x="84" y="7037"/>
                    <a:pt x="1" y="7109"/>
                    <a:pt x="1" y="7216"/>
                  </a:cubicBezTo>
                  <a:cubicBezTo>
                    <a:pt x="1" y="7323"/>
                    <a:pt x="72" y="7395"/>
                    <a:pt x="179" y="7395"/>
                  </a:cubicBezTo>
                  <a:lnTo>
                    <a:pt x="370" y="7395"/>
                  </a:lnTo>
                  <a:lnTo>
                    <a:pt x="370" y="9073"/>
                  </a:lnTo>
                  <a:cubicBezTo>
                    <a:pt x="370" y="9169"/>
                    <a:pt x="441" y="9252"/>
                    <a:pt x="548" y="9252"/>
                  </a:cubicBezTo>
                  <a:cubicBezTo>
                    <a:pt x="655" y="9252"/>
                    <a:pt x="727" y="9181"/>
                    <a:pt x="727" y="9073"/>
                  </a:cubicBezTo>
                  <a:lnTo>
                    <a:pt x="727" y="8133"/>
                  </a:lnTo>
                  <a:lnTo>
                    <a:pt x="11097" y="8133"/>
                  </a:lnTo>
                  <a:lnTo>
                    <a:pt x="11097" y="9073"/>
                  </a:lnTo>
                  <a:cubicBezTo>
                    <a:pt x="11097" y="9169"/>
                    <a:pt x="11169" y="9252"/>
                    <a:pt x="11276" y="9252"/>
                  </a:cubicBezTo>
                  <a:cubicBezTo>
                    <a:pt x="11383" y="9252"/>
                    <a:pt x="11454" y="9181"/>
                    <a:pt x="11454" y="9073"/>
                  </a:cubicBezTo>
                  <a:lnTo>
                    <a:pt x="11454" y="7395"/>
                  </a:lnTo>
                  <a:lnTo>
                    <a:pt x="11645" y="7395"/>
                  </a:lnTo>
                  <a:cubicBezTo>
                    <a:pt x="11740" y="7395"/>
                    <a:pt x="11823" y="7323"/>
                    <a:pt x="11823" y="7216"/>
                  </a:cubicBezTo>
                  <a:cubicBezTo>
                    <a:pt x="11812" y="7097"/>
                    <a:pt x="11740" y="7026"/>
                    <a:pt x="11633" y="7026"/>
                  </a:cubicBezTo>
                  <a:lnTo>
                    <a:pt x="5894" y="7026"/>
                  </a:lnTo>
                  <a:lnTo>
                    <a:pt x="5894" y="7002"/>
                  </a:lnTo>
                  <a:lnTo>
                    <a:pt x="5894" y="5537"/>
                  </a:lnTo>
                  <a:cubicBezTo>
                    <a:pt x="5894" y="5335"/>
                    <a:pt x="5727" y="5180"/>
                    <a:pt x="5537" y="5180"/>
                  </a:cubicBezTo>
                  <a:lnTo>
                    <a:pt x="5144" y="5180"/>
                  </a:lnTo>
                  <a:cubicBezTo>
                    <a:pt x="5144" y="4894"/>
                    <a:pt x="5001" y="4656"/>
                    <a:pt x="4739" y="4537"/>
                  </a:cubicBezTo>
                  <a:lnTo>
                    <a:pt x="4049" y="4180"/>
                  </a:lnTo>
                  <a:lnTo>
                    <a:pt x="4049" y="4168"/>
                  </a:lnTo>
                  <a:lnTo>
                    <a:pt x="4049" y="3811"/>
                  </a:lnTo>
                  <a:cubicBezTo>
                    <a:pt x="4323" y="3608"/>
                    <a:pt x="4537" y="3299"/>
                    <a:pt x="4584" y="2930"/>
                  </a:cubicBezTo>
                  <a:cubicBezTo>
                    <a:pt x="4715" y="2704"/>
                    <a:pt x="4775" y="2454"/>
                    <a:pt x="4775" y="2203"/>
                  </a:cubicBezTo>
                  <a:cubicBezTo>
                    <a:pt x="4775" y="1727"/>
                    <a:pt x="4549" y="1287"/>
                    <a:pt x="4192" y="1025"/>
                  </a:cubicBezTo>
                  <a:cubicBezTo>
                    <a:pt x="4203" y="953"/>
                    <a:pt x="4227" y="894"/>
                    <a:pt x="4227" y="810"/>
                  </a:cubicBezTo>
                  <a:cubicBezTo>
                    <a:pt x="4227" y="370"/>
                    <a:pt x="3811" y="1"/>
                    <a:pt x="3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15015;p78">
              <a:extLst>
                <a:ext uri="{FF2B5EF4-FFF2-40B4-BE49-F238E27FC236}">
                  <a16:creationId xmlns:a16="http://schemas.microsoft.com/office/drawing/2014/main" id="{CBC49E34-BA14-5BDA-0302-1B7C3E495EF5}"/>
                </a:ext>
              </a:extLst>
            </p:cNvPr>
            <p:cNvSpPr/>
            <p:nvPr/>
          </p:nvSpPr>
          <p:spPr>
            <a:xfrm>
              <a:off x="983561" y="2677389"/>
              <a:ext cx="23140" cy="11395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4" y="358"/>
                    <a:pt x="727" y="287"/>
                    <a:pt x="727" y="179"/>
                  </a:cubicBezTo>
                  <a:cubicBezTo>
                    <a:pt x="727" y="72"/>
                    <a:pt x="655" y="1"/>
                    <a:pt x="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15016;p78">
              <a:extLst>
                <a:ext uri="{FF2B5EF4-FFF2-40B4-BE49-F238E27FC236}">
                  <a16:creationId xmlns:a16="http://schemas.microsoft.com/office/drawing/2014/main" id="{C9F5F3A9-9762-08A7-476F-F950C129412A}"/>
                </a:ext>
              </a:extLst>
            </p:cNvPr>
            <p:cNvSpPr/>
            <p:nvPr/>
          </p:nvSpPr>
          <p:spPr>
            <a:xfrm>
              <a:off x="1030925" y="2447736"/>
              <a:ext cx="187638" cy="183086"/>
            </a:xfrm>
            <a:custGeom>
              <a:avLst/>
              <a:gdLst/>
              <a:ahLst/>
              <a:cxnLst/>
              <a:rect l="l" t="t" r="r" b="b"/>
              <a:pathLst>
                <a:path w="5895" h="5752" extrusionOk="0">
                  <a:moveTo>
                    <a:pt x="5168" y="358"/>
                  </a:moveTo>
                  <a:cubicBezTo>
                    <a:pt x="5371" y="358"/>
                    <a:pt x="5549" y="536"/>
                    <a:pt x="5549" y="739"/>
                  </a:cubicBezTo>
                  <a:lnTo>
                    <a:pt x="5549" y="3692"/>
                  </a:lnTo>
                  <a:cubicBezTo>
                    <a:pt x="5549" y="3894"/>
                    <a:pt x="5371" y="4073"/>
                    <a:pt x="5168" y="4073"/>
                  </a:cubicBezTo>
                  <a:lnTo>
                    <a:pt x="2942" y="4073"/>
                  </a:lnTo>
                  <a:cubicBezTo>
                    <a:pt x="2918" y="4073"/>
                    <a:pt x="2870" y="4096"/>
                    <a:pt x="2846" y="4108"/>
                  </a:cubicBezTo>
                  <a:lnTo>
                    <a:pt x="1192" y="5311"/>
                  </a:lnTo>
                  <a:lnTo>
                    <a:pt x="1192" y="5311"/>
                  </a:lnTo>
                  <a:lnTo>
                    <a:pt x="1442" y="4299"/>
                  </a:lnTo>
                  <a:cubicBezTo>
                    <a:pt x="1453" y="4251"/>
                    <a:pt x="1442" y="4192"/>
                    <a:pt x="1418" y="4156"/>
                  </a:cubicBezTo>
                  <a:cubicBezTo>
                    <a:pt x="1382" y="4108"/>
                    <a:pt x="1322" y="4096"/>
                    <a:pt x="1275" y="4096"/>
                  </a:cubicBezTo>
                  <a:lnTo>
                    <a:pt x="727" y="4096"/>
                  </a:lnTo>
                  <a:cubicBezTo>
                    <a:pt x="525" y="4096"/>
                    <a:pt x="346" y="3918"/>
                    <a:pt x="346" y="3703"/>
                  </a:cubicBezTo>
                  <a:lnTo>
                    <a:pt x="346" y="739"/>
                  </a:lnTo>
                  <a:cubicBezTo>
                    <a:pt x="346" y="536"/>
                    <a:pt x="525" y="358"/>
                    <a:pt x="727" y="358"/>
                  </a:cubicBezTo>
                  <a:close/>
                  <a:moveTo>
                    <a:pt x="727" y="1"/>
                  </a:moveTo>
                  <a:cubicBezTo>
                    <a:pt x="322" y="1"/>
                    <a:pt x="1" y="322"/>
                    <a:pt x="1" y="727"/>
                  </a:cubicBezTo>
                  <a:lnTo>
                    <a:pt x="1" y="3692"/>
                  </a:lnTo>
                  <a:cubicBezTo>
                    <a:pt x="1" y="4084"/>
                    <a:pt x="322" y="4418"/>
                    <a:pt x="727" y="4418"/>
                  </a:cubicBezTo>
                  <a:lnTo>
                    <a:pt x="1049" y="4418"/>
                  </a:lnTo>
                  <a:lnTo>
                    <a:pt x="799" y="5430"/>
                  </a:lnTo>
                  <a:cubicBezTo>
                    <a:pt x="775" y="5537"/>
                    <a:pt x="822" y="5656"/>
                    <a:pt x="906" y="5716"/>
                  </a:cubicBezTo>
                  <a:cubicBezTo>
                    <a:pt x="953" y="5739"/>
                    <a:pt x="1013" y="5751"/>
                    <a:pt x="1049" y="5751"/>
                  </a:cubicBezTo>
                  <a:cubicBezTo>
                    <a:pt x="1120" y="5751"/>
                    <a:pt x="1156" y="5739"/>
                    <a:pt x="1203" y="5716"/>
                  </a:cubicBezTo>
                  <a:lnTo>
                    <a:pt x="2989" y="4418"/>
                  </a:lnTo>
                  <a:lnTo>
                    <a:pt x="5168" y="4418"/>
                  </a:lnTo>
                  <a:cubicBezTo>
                    <a:pt x="5561" y="4418"/>
                    <a:pt x="5894" y="4084"/>
                    <a:pt x="5894" y="3692"/>
                  </a:cubicBezTo>
                  <a:lnTo>
                    <a:pt x="5894" y="727"/>
                  </a:lnTo>
                  <a:cubicBezTo>
                    <a:pt x="5894" y="322"/>
                    <a:pt x="5561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15017;p78">
              <a:extLst>
                <a:ext uri="{FF2B5EF4-FFF2-40B4-BE49-F238E27FC236}">
                  <a16:creationId xmlns:a16="http://schemas.microsoft.com/office/drawing/2014/main" id="{37FA7A42-8512-D0EE-AB6F-C2BF9AD94CBF}"/>
                </a:ext>
              </a:extLst>
            </p:cNvPr>
            <p:cNvSpPr/>
            <p:nvPr/>
          </p:nvSpPr>
          <p:spPr>
            <a:xfrm>
              <a:off x="1066574" y="2483353"/>
              <a:ext cx="28806" cy="11045"/>
            </a:xfrm>
            <a:custGeom>
              <a:avLst/>
              <a:gdLst/>
              <a:ahLst/>
              <a:cxnLst/>
              <a:rect l="l" t="t" r="r" b="b"/>
              <a:pathLst>
                <a:path w="905" h="347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63"/>
                    <a:pt x="72" y="346"/>
                    <a:pt x="179" y="346"/>
                  </a:cubicBezTo>
                  <a:lnTo>
                    <a:pt x="726" y="346"/>
                  </a:lnTo>
                  <a:cubicBezTo>
                    <a:pt x="810" y="346"/>
                    <a:pt x="905" y="275"/>
                    <a:pt x="905" y="179"/>
                  </a:cubicBezTo>
                  <a:cubicBezTo>
                    <a:pt x="893" y="72"/>
                    <a:pt x="810" y="1"/>
                    <a:pt x="7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15018;p78">
              <a:extLst>
                <a:ext uri="{FF2B5EF4-FFF2-40B4-BE49-F238E27FC236}">
                  <a16:creationId xmlns:a16="http://schemas.microsoft.com/office/drawing/2014/main" id="{9E1415F5-7FF8-4599-BB24-44A0868E6BC2}"/>
                </a:ext>
              </a:extLst>
            </p:cNvPr>
            <p:cNvSpPr/>
            <p:nvPr/>
          </p:nvSpPr>
          <p:spPr>
            <a:xfrm>
              <a:off x="1107126" y="2483353"/>
              <a:ext cx="76201" cy="11045"/>
            </a:xfrm>
            <a:custGeom>
              <a:avLst/>
              <a:gdLst/>
              <a:ahLst/>
              <a:cxnLst/>
              <a:rect l="l" t="t" r="r" b="b"/>
              <a:pathLst>
                <a:path w="2394" h="347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1" y="346"/>
                    <a:pt x="179" y="346"/>
                  </a:cubicBezTo>
                  <a:lnTo>
                    <a:pt x="2215" y="346"/>
                  </a:lnTo>
                  <a:cubicBezTo>
                    <a:pt x="2310" y="346"/>
                    <a:pt x="2393" y="275"/>
                    <a:pt x="2393" y="179"/>
                  </a:cubicBezTo>
                  <a:cubicBezTo>
                    <a:pt x="2393" y="72"/>
                    <a:pt x="2310" y="1"/>
                    <a:pt x="2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15019;p78">
              <a:extLst>
                <a:ext uri="{FF2B5EF4-FFF2-40B4-BE49-F238E27FC236}">
                  <a16:creationId xmlns:a16="http://schemas.microsoft.com/office/drawing/2014/main" id="{BDEC6610-8081-AA27-A450-564D3E11A035}"/>
                </a:ext>
              </a:extLst>
            </p:cNvPr>
            <p:cNvSpPr/>
            <p:nvPr/>
          </p:nvSpPr>
          <p:spPr>
            <a:xfrm>
              <a:off x="1065810" y="2512542"/>
              <a:ext cx="117516" cy="11395"/>
            </a:xfrm>
            <a:custGeom>
              <a:avLst/>
              <a:gdLst/>
              <a:ahLst/>
              <a:cxnLst/>
              <a:rect l="l" t="t" r="r" b="b"/>
              <a:pathLst>
                <a:path w="3692" h="358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74"/>
                    <a:pt x="84" y="358"/>
                    <a:pt x="179" y="358"/>
                  </a:cubicBezTo>
                  <a:lnTo>
                    <a:pt x="3513" y="358"/>
                  </a:lnTo>
                  <a:cubicBezTo>
                    <a:pt x="3608" y="358"/>
                    <a:pt x="3691" y="286"/>
                    <a:pt x="3691" y="179"/>
                  </a:cubicBezTo>
                  <a:cubicBezTo>
                    <a:pt x="3691" y="72"/>
                    <a:pt x="3608" y="1"/>
                    <a:pt x="3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15020;p78">
              <a:extLst>
                <a:ext uri="{FF2B5EF4-FFF2-40B4-BE49-F238E27FC236}">
                  <a16:creationId xmlns:a16="http://schemas.microsoft.com/office/drawing/2014/main" id="{57B1A2E1-B5BF-CD83-F1AC-C723354E2F7B}"/>
                </a:ext>
              </a:extLst>
            </p:cNvPr>
            <p:cNvSpPr/>
            <p:nvPr/>
          </p:nvSpPr>
          <p:spPr>
            <a:xfrm>
              <a:off x="1065810" y="2542112"/>
              <a:ext cx="76583" cy="11395"/>
            </a:xfrm>
            <a:custGeom>
              <a:avLst/>
              <a:gdLst/>
              <a:ahLst/>
              <a:cxnLst/>
              <a:rect l="l" t="t" r="r" b="b"/>
              <a:pathLst>
                <a:path w="24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lnTo>
                    <a:pt x="2227" y="357"/>
                  </a:lnTo>
                  <a:cubicBezTo>
                    <a:pt x="2310" y="357"/>
                    <a:pt x="2405" y="274"/>
                    <a:pt x="2405" y="179"/>
                  </a:cubicBezTo>
                  <a:cubicBezTo>
                    <a:pt x="2405" y="72"/>
                    <a:pt x="2310" y="0"/>
                    <a:pt x="2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15021;p78">
              <a:extLst>
                <a:ext uri="{FF2B5EF4-FFF2-40B4-BE49-F238E27FC236}">
                  <a16:creationId xmlns:a16="http://schemas.microsoft.com/office/drawing/2014/main" id="{38D270E7-DC9C-D475-4949-D8C9298E3226}"/>
                </a:ext>
              </a:extLst>
            </p:cNvPr>
            <p:cNvSpPr/>
            <p:nvPr/>
          </p:nvSpPr>
          <p:spPr>
            <a:xfrm>
              <a:off x="1154489" y="2542112"/>
              <a:ext cx="28838" cy="11395"/>
            </a:xfrm>
            <a:custGeom>
              <a:avLst/>
              <a:gdLst/>
              <a:ahLst/>
              <a:cxnLst/>
              <a:rect l="l" t="t" r="r" b="b"/>
              <a:pathLst>
                <a:path w="9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72" y="357"/>
                    <a:pt x="179" y="357"/>
                  </a:cubicBezTo>
                  <a:lnTo>
                    <a:pt x="727" y="357"/>
                  </a:lnTo>
                  <a:cubicBezTo>
                    <a:pt x="822" y="357"/>
                    <a:pt x="905" y="274"/>
                    <a:pt x="905" y="179"/>
                  </a:cubicBezTo>
                  <a:cubicBezTo>
                    <a:pt x="905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5" name="Google Shape;15022;p78">
            <a:extLst>
              <a:ext uri="{FF2B5EF4-FFF2-40B4-BE49-F238E27FC236}">
                <a16:creationId xmlns:a16="http://schemas.microsoft.com/office/drawing/2014/main" id="{C200FA58-0DDB-0B09-A927-5F451834CC39}"/>
              </a:ext>
            </a:extLst>
          </p:cNvPr>
          <p:cNvGrpSpPr/>
          <p:nvPr/>
        </p:nvGrpSpPr>
        <p:grpSpPr>
          <a:xfrm>
            <a:off x="5546723" y="3186501"/>
            <a:ext cx="453316" cy="453629"/>
            <a:chOff x="4206763" y="2450951"/>
            <a:chExt cx="322151" cy="322374"/>
          </a:xfrm>
          <a:solidFill>
            <a:srgbClr val="EEF1F8"/>
          </a:solidFill>
        </p:grpSpPr>
        <p:sp>
          <p:nvSpPr>
            <p:cNvPr id="656" name="Google Shape;15023;p78">
              <a:extLst>
                <a:ext uri="{FF2B5EF4-FFF2-40B4-BE49-F238E27FC236}">
                  <a16:creationId xmlns:a16="http://schemas.microsoft.com/office/drawing/2014/main" id="{D9FF4093-E491-DFFD-EA70-E76EE9E06380}"/>
                </a:ext>
              </a:extLst>
            </p:cNvPr>
            <p:cNvSpPr/>
            <p:nvPr/>
          </p:nvSpPr>
          <p:spPr>
            <a:xfrm>
              <a:off x="4206763" y="2571650"/>
              <a:ext cx="322151" cy="201675"/>
            </a:xfrm>
            <a:custGeom>
              <a:avLst/>
              <a:gdLst/>
              <a:ahLst/>
              <a:cxnLst/>
              <a:rect l="l" t="t" r="r" b="b"/>
              <a:pathLst>
                <a:path w="10121" h="6336" extrusionOk="0">
                  <a:moveTo>
                    <a:pt x="2691" y="2847"/>
                  </a:moveTo>
                  <a:lnTo>
                    <a:pt x="2691" y="6037"/>
                  </a:lnTo>
                  <a:lnTo>
                    <a:pt x="1393" y="6037"/>
                  </a:lnTo>
                  <a:lnTo>
                    <a:pt x="1393" y="2847"/>
                  </a:lnTo>
                  <a:close/>
                  <a:moveTo>
                    <a:pt x="5703" y="2049"/>
                  </a:moveTo>
                  <a:lnTo>
                    <a:pt x="5703" y="6037"/>
                  </a:lnTo>
                  <a:lnTo>
                    <a:pt x="4406" y="6037"/>
                  </a:lnTo>
                  <a:lnTo>
                    <a:pt x="4406" y="2049"/>
                  </a:lnTo>
                  <a:close/>
                  <a:moveTo>
                    <a:pt x="8704" y="299"/>
                  </a:moveTo>
                  <a:lnTo>
                    <a:pt x="8704" y="6037"/>
                  </a:lnTo>
                  <a:lnTo>
                    <a:pt x="7406" y="6037"/>
                  </a:lnTo>
                  <a:lnTo>
                    <a:pt x="7406" y="299"/>
                  </a:lnTo>
                  <a:close/>
                  <a:moveTo>
                    <a:pt x="7275" y="1"/>
                  </a:moveTo>
                  <a:cubicBezTo>
                    <a:pt x="7192" y="1"/>
                    <a:pt x="7132" y="61"/>
                    <a:pt x="7132" y="156"/>
                  </a:cubicBezTo>
                  <a:lnTo>
                    <a:pt x="7132" y="6037"/>
                  </a:lnTo>
                  <a:lnTo>
                    <a:pt x="6001" y="6037"/>
                  </a:lnTo>
                  <a:lnTo>
                    <a:pt x="6001" y="1894"/>
                  </a:lnTo>
                  <a:cubicBezTo>
                    <a:pt x="6001" y="1811"/>
                    <a:pt x="5941" y="1751"/>
                    <a:pt x="5846" y="1751"/>
                  </a:cubicBezTo>
                  <a:lnTo>
                    <a:pt x="4275" y="1751"/>
                  </a:lnTo>
                  <a:cubicBezTo>
                    <a:pt x="4179" y="1751"/>
                    <a:pt x="4120" y="1811"/>
                    <a:pt x="4120" y="1894"/>
                  </a:cubicBezTo>
                  <a:lnTo>
                    <a:pt x="4120" y="6037"/>
                  </a:lnTo>
                  <a:lnTo>
                    <a:pt x="2989" y="6037"/>
                  </a:lnTo>
                  <a:lnTo>
                    <a:pt x="2989" y="2704"/>
                  </a:lnTo>
                  <a:cubicBezTo>
                    <a:pt x="2989" y="2608"/>
                    <a:pt x="2929" y="2549"/>
                    <a:pt x="2846" y="2549"/>
                  </a:cubicBezTo>
                  <a:lnTo>
                    <a:pt x="1262" y="2549"/>
                  </a:lnTo>
                  <a:cubicBezTo>
                    <a:pt x="1167" y="2549"/>
                    <a:pt x="1119" y="2608"/>
                    <a:pt x="1119" y="2704"/>
                  </a:cubicBezTo>
                  <a:lnTo>
                    <a:pt x="1119" y="6037"/>
                  </a:lnTo>
                  <a:lnTo>
                    <a:pt x="143" y="6037"/>
                  </a:lnTo>
                  <a:cubicBezTo>
                    <a:pt x="60" y="6037"/>
                    <a:pt x="0" y="6097"/>
                    <a:pt x="0" y="6180"/>
                  </a:cubicBezTo>
                  <a:cubicBezTo>
                    <a:pt x="0" y="6276"/>
                    <a:pt x="60" y="6335"/>
                    <a:pt x="143" y="6335"/>
                  </a:cubicBezTo>
                  <a:lnTo>
                    <a:pt x="9966" y="6335"/>
                  </a:lnTo>
                  <a:cubicBezTo>
                    <a:pt x="10061" y="6335"/>
                    <a:pt x="10121" y="6276"/>
                    <a:pt x="10121" y="6180"/>
                  </a:cubicBezTo>
                  <a:cubicBezTo>
                    <a:pt x="10121" y="6109"/>
                    <a:pt x="10049" y="6037"/>
                    <a:pt x="9966" y="6037"/>
                  </a:cubicBezTo>
                  <a:lnTo>
                    <a:pt x="9001" y="6037"/>
                  </a:lnTo>
                  <a:lnTo>
                    <a:pt x="9001" y="156"/>
                  </a:lnTo>
                  <a:cubicBezTo>
                    <a:pt x="9001" y="61"/>
                    <a:pt x="8942" y="1"/>
                    <a:pt x="88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15024;p78">
              <a:extLst>
                <a:ext uri="{FF2B5EF4-FFF2-40B4-BE49-F238E27FC236}">
                  <a16:creationId xmlns:a16="http://schemas.microsoft.com/office/drawing/2014/main" id="{109604C1-1F9E-C00F-D99B-FBF3BC0AF870}"/>
                </a:ext>
              </a:extLst>
            </p:cNvPr>
            <p:cNvSpPr/>
            <p:nvPr/>
          </p:nvSpPr>
          <p:spPr>
            <a:xfrm>
              <a:off x="4210933" y="2450951"/>
              <a:ext cx="308878" cy="185537"/>
            </a:xfrm>
            <a:custGeom>
              <a:avLst/>
              <a:gdLst/>
              <a:ahLst/>
              <a:cxnLst/>
              <a:rect l="l" t="t" r="r" b="b"/>
              <a:pathLst>
                <a:path w="9704" h="5829" extrusionOk="0">
                  <a:moveTo>
                    <a:pt x="9212" y="1"/>
                  </a:moveTo>
                  <a:cubicBezTo>
                    <a:pt x="9189" y="1"/>
                    <a:pt x="9167" y="3"/>
                    <a:pt x="9144" y="7"/>
                  </a:cubicBezTo>
                  <a:lnTo>
                    <a:pt x="7870" y="162"/>
                  </a:lnTo>
                  <a:cubicBezTo>
                    <a:pt x="7620" y="197"/>
                    <a:pt x="7442" y="435"/>
                    <a:pt x="7477" y="685"/>
                  </a:cubicBezTo>
                  <a:cubicBezTo>
                    <a:pt x="7500" y="920"/>
                    <a:pt x="7711" y="1092"/>
                    <a:pt x="7944" y="1092"/>
                  </a:cubicBezTo>
                  <a:cubicBezTo>
                    <a:pt x="7959" y="1092"/>
                    <a:pt x="7974" y="1092"/>
                    <a:pt x="7989" y="1090"/>
                  </a:cubicBezTo>
                  <a:lnTo>
                    <a:pt x="8096" y="1066"/>
                  </a:lnTo>
                  <a:lnTo>
                    <a:pt x="8096" y="1066"/>
                  </a:lnTo>
                  <a:cubicBezTo>
                    <a:pt x="6537" y="2876"/>
                    <a:pt x="4691" y="3805"/>
                    <a:pt x="3382" y="4269"/>
                  </a:cubicBezTo>
                  <a:cubicBezTo>
                    <a:pt x="1739" y="4853"/>
                    <a:pt x="476" y="4912"/>
                    <a:pt x="465" y="4912"/>
                  </a:cubicBezTo>
                  <a:cubicBezTo>
                    <a:pt x="203" y="4924"/>
                    <a:pt x="0" y="5138"/>
                    <a:pt x="12" y="5388"/>
                  </a:cubicBezTo>
                  <a:cubicBezTo>
                    <a:pt x="36" y="5638"/>
                    <a:pt x="226" y="5829"/>
                    <a:pt x="476" y="5829"/>
                  </a:cubicBezTo>
                  <a:lnTo>
                    <a:pt x="488" y="5829"/>
                  </a:lnTo>
                  <a:cubicBezTo>
                    <a:pt x="548" y="5829"/>
                    <a:pt x="1893" y="5793"/>
                    <a:pt x="3667" y="5150"/>
                  </a:cubicBezTo>
                  <a:cubicBezTo>
                    <a:pt x="4656" y="4793"/>
                    <a:pt x="5596" y="4317"/>
                    <a:pt x="6442" y="3745"/>
                  </a:cubicBezTo>
                  <a:cubicBezTo>
                    <a:pt x="6525" y="3710"/>
                    <a:pt x="6537" y="3614"/>
                    <a:pt x="6489" y="3543"/>
                  </a:cubicBezTo>
                  <a:cubicBezTo>
                    <a:pt x="6458" y="3497"/>
                    <a:pt x="6413" y="3471"/>
                    <a:pt x="6365" y="3471"/>
                  </a:cubicBezTo>
                  <a:cubicBezTo>
                    <a:pt x="6339" y="3471"/>
                    <a:pt x="6312" y="3478"/>
                    <a:pt x="6287" y="3495"/>
                  </a:cubicBezTo>
                  <a:cubicBezTo>
                    <a:pt x="5453" y="4067"/>
                    <a:pt x="4537" y="4519"/>
                    <a:pt x="3560" y="4865"/>
                  </a:cubicBezTo>
                  <a:cubicBezTo>
                    <a:pt x="1834" y="5484"/>
                    <a:pt x="536" y="5519"/>
                    <a:pt x="476" y="5531"/>
                  </a:cubicBezTo>
                  <a:cubicBezTo>
                    <a:pt x="393" y="5531"/>
                    <a:pt x="310" y="5460"/>
                    <a:pt x="310" y="5377"/>
                  </a:cubicBezTo>
                  <a:cubicBezTo>
                    <a:pt x="310" y="5281"/>
                    <a:pt x="393" y="5210"/>
                    <a:pt x="476" y="5198"/>
                  </a:cubicBezTo>
                  <a:cubicBezTo>
                    <a:pt x="488" y="5198"/>
                    <a:pt x="1798" y="5150"/>
                    <a:pt x="3489" y="4543"/>
                  </a:cubicBezTo>
                  <a:cubicBezTo>
                    <a:pt x="4894" y="4031"/>
                    <a:pt x="6918" y="3007"/>
                    <a:pt x="8573" y="947"/>
                  </a:cubicBezTo>
                  <a:cubicBezTo>
                    <a:pt x="8664" y="856"/>
                    <a:pt x="8579" y="709"/>
                    <a:pt x="8456" y="709"/>
                  </a:cubicBezTo>
                  <a:cubicBezTo>
                    <a:pt x="8451" y="709"/>
                    <a:pt x="8447" y="709"/>
                    <a:pt x="8442" y="709"/>
                  </a:cubicBezTo>
                  <a:lnTo>
                    <a:pt x="7966" y="769"/>
                  </a:lnTo>
                  <a:cubicBezTo>
                    <a:pt x="7951" y="772"/>
                    <a:pt x="7937" y="774"/>
                    <a:pt x="7924" y="774"/>
                  </a:cubicBezTo>
                  <a:cubicBezTo>
                    <a:pt x="7850" y="774"/>
                    <a:pt x="7797" y="720"/>
                    <a:pt x="7787" y="650"/>
                  </a:cubicBezTo>
                  <a:cubicBezTo>
                    <a:pt x="7751" y="554"/>
                    <a:pt x="7835" y="459"/>
                    <a:pt x="7930" y="447"/>
                  </a:cubicBezTo>
                  <a:lnTo>
                    <a:pt x="9204" y="281"/>
                  </a:lnTo>
                  <a:cubicBezTo>
                    <a:pt x="9210" y="280"/>
                    <a:pt x="9216" y="280"/>
                    <a:pt x="9222" y="280"/>
                  </a:cubicBezTo>
                  <a:cubicBezTo>
                    <a:pt x="9311" y="280"/>
                    <a:pt x="9394" y="358"/>
                    <a:pt x="9394" y="447"/>
                  </a:cubicBezTo>
                  <a:lnTo>
                    <a:pt x="9394" y="1709"/>
                  </a:lnTo>
                  <a:cubicBezTo>
                    <a:pt x="9394" y="1805"/>
                    <a:pt x="9323" y="1876"/>
                    <a:pt x="9228" y="1876"/>
                  </a:cubicBezTo>
                  <a:cubicBezTo>
                    <a:pt x="9132" y="1876"/>
                    <a:pt x="9061" y="1805"/>
                    <a:pt x="9061" y="1709"/>
                  </a:cubicBezTo>
                  <a:lnTo>
                    <a:pt x="9061" y="1328"/>
                  </a:lnTo>
                  <a:cubicBezTo>
                    <a:pt x="9061" y="1269"/>
                    <a:pt x="9025" y="1209"/>
                    <a:pt x="8978" y="1186"/>
                  </a:cubicBezTo>
                  <a:cubicBezTo>
                    <a:pt x="8963" y="1183"/>
                    <a:pt x="8948" y="1181"/>
                    <a:pt x="8932" y="1181"/>
                  </a:cubicBezTo>
                  <a:cubicBezTo>
                    <a:pt x="8882" y="1181"/>
                    <a:pt x="8829" y="1197"/>
                    <a:pt x="8811" y="1233"/>
                  </a:cubicBezTo>
                  <a:cubicBezTo>
                    <a:pt x="8263" y="1924"/>
                    <a:pt x="7620" y="2531"/>
                    <a:pt x="6930" y="3067"/>
                  </a:cubicBezTo>
                  <a:cubicBezTo>
                    <a:pt x="6870" y="3114"/>
                    <a:pt x="6858" y="3210"/>
                    <a:pt x="6906" y="3269"/>
                  </a:cubicBezTo>
                  <a:cubicBezTo>
                    <a:pt x="6936" y="3307"/>
                    <a:pt x="6985" y="3330"/>
                    <a:pt x="7032" y="3330"/>
                  </a:cubicBezTo>
                  <a:cubicBezTo>
                    <a:pt x="7060" y="3330"/>
                    <a:pt x="7086" y="3322"/>
                    <a:pt x="7108" y="3305"/>
                  </a:cubicBezTo>
                  <a:cubicBezTo>
                    <a:pt x="7704" y="2840"/>
                    <a:pt x="8275" y="2305"/>
                    <a:pt x="8775" y="1745"/>
                  </a:cubicBezTo>
                  <a:cubicBezTo>
                    <a:pt x="8799" y="1995"/>
                    <a:pt x="8989" y="2186"/>
                    <a:pt x="9239" y="2186"/>
                  </a:cubicBezTo>
                  <a:cubicBezTo>
                    <a:pt x="9490" y="2186"/>
                    <a:pt x="9704" y="1983"/>
                    <a:pt x="9704" y="1721"/>
                  </a:cubicBezTo>
                  <a:lnTo>
                    <a:pt x="9704" y="459"/>
                  </a:lnTo>
                  <a:cubicBezTo>
                    <a:pt x="9680" y="328"/>
                    <a:pt x="9620" y="209"/>
                    <a:pt x="9513" y="126"/>
                  </a:cubicBezTo>
                  <a:cubicBezTo>
                    <a:pt x="9425" y="47"/>
                    <a:pt x="9319" y="1"/>
                    <a:pt x="92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8" name="Google Shape;15025;p78">
            <a:extLst>
              <a:ext uri="{FF2B5EF4-FFF2-40B4-BE49-F238E27FC236}">
                <a16:creationId xmlns:a16="http://schemas.microsoft.com/office/drawing/2014/main" id="{EE796431-143C-E8DC-F910-44BFAD592685}"/>
              </a:ext>
            </a:extLst>
          </p:cNvPr>
          <p:cNvGrpSpPr/>
          <p:nvPr/>
        </p:nvGrpSpPr>
        <p:grpSpPr>
          <a:xfrm>
            <a:off x="10220344" y="3185246"/>
            <a:ext cx="461513" cy="456362"/>
            <a:chOff x="7528096" y="2450059"/>
            <a:chExt cx="327976" cy="324316"/>
          </a:xfrm>
          <a:solidFill>
            <a:srgbClr val="EEF1F8"/>
          </a:solidFill>
        </p:grpSpPr>
        <p:sp>
          <p:nvSpPr>
            <p:cNvPr id="659" name="Google Shape;15026;p78">
              <a:extLst>
                <a:ext uri="{FF2B5EF4-FFF2-40B4-BE49-F238E27FC236}">
                  <a16:creationId xmlns:a16="http://schemas.microsoft.com/office/drawing/2014/main" id="{C3B09A1D-A572-5259-718A-BDEF067C486A}"/>
                </a:ext>
              </a:extLst>
            </p:cNvPr>
            <p:cNvSpPr/>
            <p:nvPr/>
          </p:nvSpPr>
          <p:spPr>
            <a:xfrm>
              <a:off x="7569411" y="2697187"/>
              <a:ext cx="26928" cy="25623"/>
            </a:xfrm>
            <a:custGeom>
              <a:avLst/>
              <a:gdLst/>
              <a:ahLst/>
              <a:cxnLst/>
              <a:rect l="l" t="t" r="r" b="b"/>
              <a:pathLst>
                <a:path w="846" h="805" extrusionOk="0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15027;p78">
              <a:extLst>
                <a:ext uri="{FF2B5EF4-FFF2-40B4-BE49-F238E27FC236}">
                  <a16:creationId xmlns:a16="http://schemas.microsoft.com/office/drawing/2014/main" id="{127C416A-AC15-0B70-3C70-14F2B5368E01}"/>
                </a:ext>
              </a:extLst>
            </p:cNvPr>
            <p:cNvSpPr/>
            <p:nvPr/>
          </p:nvSpPr>
          <p:spPr>
            <a:xfrm>
              <a:off x="7600859" y="2728667"/>
              <a:ext cx="26578" cy="25591"/>
            </a:xfrm>
            <a:custGeom>
              <a:avLst/>
              <a:gdLst/>
              <a:ahLst/>
              <a:cxnLst/>
              <a:rect l="l" t="t" r="r" b="b"/>
              <a:pathLst>
                <a:path w="835" h="804" extrusionOk="0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15028;p78">
              <a:extLst>
                <a:ext uri="{FF2B5EF4-FFF2-40B4-BE49-F238E27FC236}">
                  <a16:creationId xmlns:a16="http://schemas.microsoft.com/office/drawing/2014/main" id="{C438F3B2-1E4A-0F7C-D700-0C6B3A575D7B}"/>
                </a:ext>
              </a:extLst>
            </p:cNvPr>
            <p:cNvSpPr/>
            <p:nvPr/>
          </p:nvSpPr>
          <p:spPr>
            <a:xfrm>
              <a:off x="7585326" y="2713102"/>
              <a:ext cx="26546" cy="25241"/>
            </a:xfrm>
            <a:custGeom>
              <a:avLst/>
              <a:gdLst/>
              <a:ahLst/>
              <a:cxnLst/>
              <a:rect l="l" t="t" r="r" b="b"/>
              <a:pathLst>
                <a:path w="834" h="793" extrusionOk="0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15029;p78">
              <a:extLst>
                <a:ext uri="{FF2B5EF4-FFF2-40B4-BE49-F238E27FC236}">
                  <a16:creationId xmlns:a16="http://schemas.microsoft.com/office/drawing/2014/main" id="{C95E1CE7-7DFF-8C3C-2BC3-85B966617DFD}"/>
                </a:ext>
              </a:extLst>
            </p:cNvPr>
            <p:cNvSpPr/>
            <p:nvPr/>
          </p:nvSpPr>
          <p:spPr>
            <a:xfrm>
              <a:off x="7528096" y="2450059"/>
              <a:ext cx="327976" cy="324316"/>
            </a:xfrm>
            <a:custGeom>
              <a:avLst/>
              <a:gdLst/>
              <a:ahLst/>
              <a:cxnLst/>
              <a:rect l="l" t="t" r="r" b="b"/>
              <a:pathLst>
                <a:path w="10304" h="10189" extrusionOk="0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15030;p78">
              <a:extLst>
                <a:ext uri="{FF2B5EF4-FFF2-40B4-BE49-F238E27FC236}">
                  <a16:creationId xmlns:a16="http://schemas.microsoft.com/office/drawing/2014/main" id="{6C2DF0CF-4296-517D-B6C8-F4AC91C72774}"/>
                </a:ext>
              </a:extLst>
            </p:cNvPr>
            <p:cNvSpPr/>
            <p:nvPr/>
          </p:nvSpPr>
          <p:spPr>
            <a:xfrm>
              <a:off x="7712296" y="2525528"/>
              <a:ext cx="79989" cy="60954"/>
            </a:xfrm>
            <a:custGeom>
              <a:avLst/>
              <a:gdLst/>
              <a:ahLst/>
              <a:cxnLst/>
              <a:rect l="l" t="t" r="r" b="b"/>
              <a:pathLst>
                <a:path w="2513" h="1915" extrusionOk="0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4" name="Google Shape;15031;p78">
            <a:extLst>
              <a:ext uri="{FF2B5EF4-FFF2-40B4-BE49-F238E27FC236}">
                <a16:creationId xmlns:a16="http://schemas.microsoft.com/office/drawing/2014/main" id="{8639DC42-1CF4-9863-82DF-2FBE39E2967E}"/>
              </a:ext>
            </a:extLst>
          </p:cNvPr>
          <p:cNvGrpSpPr/>
          <p:nvPr/>
        </p:nvGrpSpPr>
        <p:grpSpPr>
          <a:xfrm>
            <a:off x="9585765" y="3273169"/>
            <a:ext cx="397330" cy="279487"/>
            <a:chOff x="7077129" y="2512542"/>
            <a:chExt cx="282364" cy="198619"/>
          </a:xfrm>
          <a:solidFill>
            <a:srgbClr val="EEF1F8"/>
          </a:solidFill>
        </p:grpSpPr>
        <p:sp>
          <p:nvSpPr>
            <p:cNvPr id="665" name="Google Shape;15032;p78">
              <a:extLst>
                <a:ext uri="{FF2B5EF4-FFF2-40B4-BE49-F238E27FC236}">
                  <a16:creationId xmlns:a16="http://schemas.microsoft.com/office/drawing/2014/main" id="{E5B0A0DE-9725-258A-0F2D-922591867EA3}"/>
                </a:ext>
              </a:extLst>
            </p:cNvPr>
            <p:cNvSpPr/>
            <p:nvPr/>
          </p:nvSpPr>
          <p:spPr>
            <a:xfrm>
              <a:off x="7304872" y="2551533"/>
              <a:ext cx="25050" cy="19416"/>
            </a:xfrm>
            <a:custGeom>
              <a:avLst/>
              <a:gdLst/>
              <a:ahLst/>
              <a:cxnLst/>
              <a:rect l="l" t="t" r="r" b="b"/>
              <a:pathLst>
                <a:path w="787" h="610" extrusionOk="0">
                  <a:moveTo>
                    <a:pt x="166" y="1"/>
                  </a:moveTo>
                  <a:cubicBezTo>
                    <a:pt x="119" y="1"/>
                    <a:pt x="72" y="27"/>
                    <a:pt x="48" y="73"/>
                  </a:cubicBezTo>
                  <a:cubicBezTo>
                    <a:pt x="1" y="133"/>
                    <a:pt x="13" y="216"/>
                    <a:pt x="84" y="264"/>
                  </a:cubicBezTo>
                  <a:cubicBezTo>
                    <a:pt x="239" y="371"/>
                    <a:pt x="382" y="478"/>
                    <a:pt x="549" y="573"/>
                  </a:cubicBezTo>
                  <a:cubicBezTo>
                    <a:pt x="584" y="597"/>
                    <a:pt x="608" y="609"/>
                    <a:pt x="620" y="609"/>
                  </a:cubicBezTo>
                  <a:cubicBezTo>
                    <a:pt x="668" y="609"/>
                    <a:pt x="715" y="597"/>
                    <a:pt x="739" y="550"/>
                  </a:cubicBezTo>
                  <a:cubicBezTo>
                    <a:pt x="787" y="490"/>
                    <a:pt x="775" y="395"/>
                    <a:pt x="703" y="359"/>
                  </a:cubicBezTo>
                  <a:cubicBezTo>
                    <a:pt x="537" y="240"/>
                    <a:pt x="382" y="133"/>
                    <a:pt x="239" y="26"/>
                  </a:cubicBezTo>
                  <a:cubicBezTo>
                    <a:pt x="218" y="9"/>
                    <a:pt x="192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15033;p78">
              <a:extLst>
                <a:ext uri="{FF2B5EF4-FFF2-40B4-BE49-F238E27FC236}">
                  <a16:creationId xmlns:a16="http://schemas.microsoft.com/office/drawing/2014/main" id="{4B1015BD-C187-556E-C775-2B0116C681D6}"/>
                </a:ext>
              </a:extLst>
            </p:cNvPr>
            <p:cNvSpPr/>
            <p:nvPr/>
          </p:nvSpPr>
          <p:spPr>
            <a:xfrm>
              <a:off x="7129043" y="2512542"/>
              <a:ext cx="164879" cy="42875"/>
            </a:xfrm>
            <a:custGeom>
              <a:avLst/>
              <a:gdLst/>
              <a:ahLst/>
              <a:cxnLst/>
              <a:rect l="l" t="t" r="r" b="b"/>
              <a:pathLst>
                <a:path w="5180" h="1347" extrusionOk="0">
                  <a:moveTo>
                    <a:pt x="2798" y="1"/>
                  </a:moveTo>
                  <a:cubicBezTo>
                    <a:pt x="2120" y="1"/>
                    <a:pt x="1227" y="358"/>
                    <a:pt x="96" y="1084"/>
                  </a:cubicBezTo>
                  <a:cubicBezTo>
                    <a:pt x="36" y="1132"/>
                    <a:pt x="0" y="1215"/>
                    <a:pt x="48" y="1286"/>
                  </a:cubicBezTo>
                  <a:cubicBezTo>
                    <a:pt x="72" y="1322"/>
                    <a:pt x="119" y="1346"/>
                    <a:pt x="167" y="1346"/>
                  </a:cubicBezTo>
                  <a:cubicBezTo>
                    <a:pt x="191" y="1346"/>
                    <a:pt x="215" y="1346"/>
                    <a:pt x="238" y="1322"/>
                  </a:cubicBezTo>
                  <a:cubicBezTo>
                    <a:pt x="1322" y="620"/>
                    <a:pt x="2179" y="286"/>
                    <a:pt x="2798" y="286"/>
                  </a:cubicBezTo>
                  <a:cubicBezTo>
                    <a:pt x="3346" y="286"/>
                    <a:pt x="4060" y="536"/>
                    <a:pt x="4953" y="1072"/>
                  </a:cubicBezTo>
                  <a:cubicBezTo>
                    <a:pt x="4973" y="1088"/>
                    <a:pt x="4996" y="1094"/>
                    <a:pt x="5019" y="1094"/>
                  </a:cubicBezTo>
                  <a:cubicBezTo>
                    <a:pt x="5069" y="1094"/>
                    <a:pt x="5124" y="1065"/>
                    <a:pt x="5156" y="1025"/>
                  </a:cubicBezTo>
                  <a:cubicBezTo>
                    <a:pt x="5180" y="965"/>
                    <a:pt x="5168" y="882"/>
                    <a:pt x="5108" y="834"/>
                  </a:cubicBezTo>
                  <a:cubicBezTo>
                    <a:pt x="4156" y="274"/>
                    <a:pt x="3406" y="1"/>
                    <a:pt x="2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15034;p78">
              <a:extLst>
                <a:ext uri="{FF2B5EF4-FFF2-40B4-BE49-F238E27FC236}">
                  <a16:creationId xmlns:a16="http://schemas.microsoft.com/office/drawing/2014/main" id="{0DE1D30C-40E6-85FE-973C-84A0E6177DB2}"/>
                </a:ext>
              </a:extLst>
            </p:cNvPr>
            <p:cNvSpPr/>
            <p:nvPr/>
          </p:nvSpPr>
          <p:spPr>
            <a:xfrm>
              <a:off x="7077129" y="2536796"/>
              <a:ext cx="282364" cy="174365"/>
            </a:xfrm>
            <a:custGeom>
              <a:avLst/>
              <a:gdLst/>
              <a:ahLst/>
              <a:cxnLst/>
              <a:rect l="l" t="t" r="r" b="b"/>
              <a:pathLst>
                <a:path w="8871" h="5478" extrusionOk="0">
                  <a:moveTo>
                    <a:pt x="4429" y="263"/>
                  </a:moveTo>
                  <a:cubicBezTo>
                    <a:pt x="5572" y="263"/>
                    <a:pt x="7858" y="2048"/>
                    <a:pt x="8525" y="2608"/>
                  </a:cubicBezTo>
                  <a:cubicBezTo>
                    <a:pt x="8573" y="2632"/>
                    <a:pt x="8585" y="2680"/>
                    <a:pt x="8585" y="2739"/>
                  </a:cubicBezTo>
                  <a:cubicBezTo>
                    <a:pt x="8585" y="2799"/>
                    <a:pt x="8549" y="2846"/>
                    <a:pt x="8525" y="2870"/>
                  </a:cubicBezTo>
                  <a:cubicBezTo>
                    <a:pt x="7858" y="3418"/>
                    <a:pt x="5572" y="5204"/>
                    <a:pt x="4429" y="5204"/>
                  </a:cubicBezTo>
                  <a:cubicBezTo>
                    <a:pt x="3286" y="5204"/>
                    <a:pt x="1012" y="3418"/>
                    <a:pt x="334" y="2870"/>
                  </a:cubicBezTo>
                  <a:cubicBezTo>
                    <a:pt x="298" y="2846"/>
                    <a:pt x="274" y="2799"/>
                    <a:pt x="274" y="2739"/>
                  </a:cubicBezTo>
                  <a:cubicBezTo>
                    <a:pt x="274" y="2691"/>
                    <a:pt x="310" y="2632"/>
                    <a:pt x="334" y="2608"/>
                  </a:cubicBezTo>
                  <a:cubicBezTo>
                    <a:pt x="1012" y="2048"/>
                    <a:pt x="3286" y="263"/>
                    <a:pt x="4429" y="263"/>
                  </a:cubicBezTo>
                  <a:close/>
                  <a:moveTo>
                    <a:pt x="4429" y="1"/>
                  </a:moveTo>
                  <a:cubicBezTo>
                    <a:pt x="3227" y="1"/>
                    <a:pt x="1036" y="1679"/>
                    <a:pt x="155" y="2394"/>
                  </a:cubicBezTo>
                  <a:cubicBezTo>
                    <a:pt x="48" y="2489"/>
                    <a:pt x="0" y="2608"/>
                    <a:pt x="0" y="2739"/>
                  </a:cubicBezTo>
                  <a:cubicBezTo>
                    <a:pt x="0" y="2870"/>
                    <a:pt x="60" y="3001"/>
                    <a:pt x="155" y="3084"/>
                  </a:cubicBezTo>
                  <a:cubicBezTo>
                    <a:pt x="1036" y="3811"/>
                    <a:pt x="3227" y="5477"/>
                    <a:pt x="4429" y="5477"/>
                  </a:cubicBezTo>
                  <a:cubicBezTo>
                    <a:pt x="5632" y="5477"/>
                    <a:pt x="7823" y="3799"/>
                    <a:pt x="8704" y="3084"/>
                  </a:cubicBezTo>
                  <a:cubicBezTo>
                    <a:pt x="8811" y="2989"/>
                    <a:pt x="8858" y="2870"/>
                    <a:pt x="8858" y="2739"/>
                  </a:cubicBezTo>
                  <a:cubicBezTo>
                    <a:pt x="8870" y="2608"/>
                    <a:pt x="8811" y="2489"/>
                    <a:pt x="8704" y="2394"/>
                  </a:cubicBezTo>
                  <a:cubicBezTo>
                    <a:pt x="7823" y="1667"/>
                    <a:pt x="5632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15035;p78">
              <a:extLst>
                <a:ext uri="{FF2B5EF4-FFF2-40B4-BE49-F238E27FC236}">
                  <a16:creationId xmlns:a16="http://schemas.microsoft.com/office/drawing/2014/main" id="{4F3AAF02-5C38-3CA4-A36B-D50506683CCC}"/>
                </a:ext>
              </a:extLst>
            </p:cNvPr>
            <p:cNvSpPr/>
            <p:nvPr/>
          </p:nvSpPr>
          <p:spPr>
            <a:xfrm>
              <a:off x="7153680" y="2560255"/>
              <a:ext cx="129230" cy="127129"/>
            </a:xfrm>
            <a:custGeom>
              <a:avLst/>
              <a:gdLst/>
              <a:ahLst/>
              <a:cxnLst/>
              <a:rect l="l" t="t" r="r" b="b"/>
              <a:pathLst>
                <a:path w="4060" h="3994" extrusionOk="0">
                  <a:moveTo>
                    <a:pt x="2016" y="1"/>
                  </a:moveTo>
                  <a:cubicBezTo>
                    <a:pt x="1995" y="1"/>
                    <a:pt x="1974" y="1"/>
                    <a:pt x="1953" y="2"/>
                  </a:cubicBezTo>
                  <a:cubicBezTo>
                    <a:pt x="905" y="38"/>
                    <a:pt x="48" y="883"/>
                    <a:pt x="12" y="1943"/>
                  </a:cubicBezTo>
                  <a:cubicBezTo>
                    <a:pt x="0" y="2466"/>
                    <a:pt x="179" y="2955"/>
                    <a:pt x="488" y="3312"/>
                  </a:cubicBezTo>
                  <a:cubicBezTo>
                    <a:pt x="518" y="3341"/>
                    <a:pt x="557" y="3356"/>
                    <a:pt x="596" y="3356"/>
                  </a:cubicBezTo>
                  <a:cubicBezTo>
                    <a:pt x="634" y="3356"/>
                    <a:pt x="673" y="3341"/>
                    <a:pt x="703" y="3312"/>
                  </a:cubicBezTo>
                  <a:cubicBezTo>
                    <a:pt x="750" y="3264"/>
                    <a:pt x="762" y="3181"/>
                    <a:pt x="703" y="3121"/>
                  </a:cubicBezTo>
                  <a:cubicBezTo>
                    <a:pt x="429" y="2788"/>
                    <a:pt x="274" y="2371"/>
                    <a:pt x="286" y="1907"/>
                  </a:cubicBezTo>
                  <a:cubicBezTo>
                    <a:pt x="334" y="1038"/>
                    <a:pt x="1048" y="311"/>
                    <a:pt x="1917" y="276"/>
                  </a:cubicBezTo>
                  <a:cubicBezTo>
                    <a:pt x="1945" y="274"/>
                    <a:pt x="1973" y="274"/>
                    <a:pt x="2001" y="274"/>
                  </a:cubicBezTo>
                  <a:cubicBezTo>
                    <a:pt x="2963" y="274"/>
                    <a:pt x="3750" y="1065"/>
                    <a:pt x="3727" y="2026"/>
                  </a:cubicBezTo>
                  <a:cubicBezTo>
                    <a:pt x="3703" y="2943"/>
                    <a:pt x="2965" y="3681"/>
                    <a:pt x="2060" y="3717"/>
                  </a:cubicBezTo>
                  <a:cubicBezTo>
                    <a:pt x="2037" y="3717"/>
                    <a:pt x="2014" y="3718"/>
                    <a:pt x="1991" y="3718"/>
                  </a:cubicBezTo>
                  <a:cubicBezTo>
                    <a:pt x="1695" y="3718"/>
                    <a:pt x="1411" y="3646"/>
                    <a:pt x="1179" y="3502"/>
                  </a:cubicBezTo>
                  <a:cubicBezTo>
                    <a:pt x="1159" y="3494"/>
                    <a:pt x="1139" y="3490"/>
                    <a:pt x="1120" y="3490"/>
                  </a:cubicBezTo>
                  <a:cubicBezTo>
                    <a:pt x="1081" y="3490"/>
                    <a:pt x="1044" y="3506"/>
                    <a:pt x="1012" y="3538"/>
                  </a:cubicBezTo>
                  <a:cubicBezTo>
                    <a:pt x="953" y="3586"/>
                    <a:pt x="965" y="3717"/>
                    <a:pt x="1048" y="3752"/>
                  </a:cubicBezTo>
                  <a:cubicBezTo>
                    <a:pt x="1315" y="3902"/>
                    <a:pt x="1611" y="3994"/>
                    <a:pt x="1928" y="3994"/>
                  </a:cubicBezTo>
                  <a:cubicBezTo>
                    <a:pt x="1964" y="3994"/>
                    <a:pt x="2000" y="3993"/>
                    <a:pt x="2036" y="3990"/>
                  </a:cubicBezTo>
                  <a:cubicBezTo>
                    <a:pt x="3096" y="3967"/>
                    <a:pt x="3965" y="3121"/>
                    <a:pt x="4001" y="2062"/>
                  </a:cubicBezTo>
                  <a:cubicBezTo>
                    <a:pt x="4059" y="939"/>
                    <a:pt x="3142" y="1"/>
                    <a:pt x="20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15036;p78">
              <a:extLst>
                <a:ext uri="{FF2B5EF4-FFF2-40B4-BE49-F238E27FC236}">
                  <a16:creationId xmlns:a16="http://schemas.microsoft.com/office/drawing/2014/main" id="{61ED0212-776C-8C94-A8A1-25F29200075D}"/>
                </a:ext>
              </a:extLst>
            </p:cNvPr>
            <p:cNvSpPr/>
            <p:nvPr/>
          </p:nvSpPr>
          <p:spPr>
            <a:xfrm>
              <a:off x="7183982" y="2590239"/>
              <a:ext cx="68244" cy="68244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0"/>
                  </a:moveTo>
                  <a:cubicBezTo>
                    <a:pt x="477" y="0"/>
                    <a:pt x="1" y="477"/>
                    <a:pt x="1" y="1072"/>
                  </a:cubicBezTo>
                  <a:cubicBezTo>
                    <a:pt x="1" y="1667"/>
                    <a:pt x="477" y="2144"/>
                    <a:pt x="1072" y="2144"/>
                  </a:cubicBezTo>
                  <a:cubicBezTo>
                    <a:pt x="1668" y="2144"/>
                    <a:pt x="2144" y="1667"/>
                    <a:pt x="2144" y="1072"/>
                  </a:cubicBezTo>
                  <a:cubicBezTo>
                    <a:pt x="2132" y="989"/>
                    <a:pt x="2072" y="929"/>
                    <a:pt x="2001" y="929"/>
                  </a:cubicBezTo>
                  <a:cubicBezTo>
                    <a:pt x="1918" y="929"/>
                    <a:pt x="1858" y="989"/>
                    <a:pt x="1858" y="1060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60"/>
                  </a:cubicBezTo>
                  <a:cubicBezTo>
                    <a:pt x="287" y="620"/>
                    <a:pt x="644" y="262"/>
                    <a:pt x="1072" y="262"/>
                  </a:cubicBezTo>
                  <a:cubicBezTo>
                    <a:pt x="1144" y="262"/>
                    <a:pt x="1203" y="215"/>
                    <a:pt x="1203" y="131"/>
                  </a:cubicBezTo>
                  <a:cubicBezTo>
                    <a:pt x="1203" y="60"/>
                    <a:pt x="1144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15037;p78">
              <a:extLst>
                <a:ext uri="{FF2B5EF4-FFF2-40B4-BE49-F238E27FC236}">
                  <a16:creationId xmlns:a16="http://schemas.microsoft.com/office/drawing/2014/main" id="{7A5C306D-1BFD-5A49-2112-15ADEA1BE09B}"/>
                </a:ext>
              </a:extLst>
            </p:cNvPr>
            <p:cNvSpPr/>
            <p:nvPr/>
          </p:nvSpPr>
          <p:spPr>
            <a:xfrm>
              <a:off x="7225297" y="2595904"/>
              <a:ext cx="20880" cy="20880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cubicBezTo>
                    <a:pt x="1" y="513"/>
                    <a:pt x="143" y="656"/>
                    <a:pt x="322" y="656"/>
                  </a:cubicBezTo>
                  <a:cubicBezTo>
                    <a:pt x="501" y="656"/>
                    <a:pt x="655" y="513"/>
                    <a:pt x="655" y="334"/>
                  </a:cubicBezTo>
                  <a:cubicBezTo>
                    <a:pt x="655" y="132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1" name="Google Shape;15038;p78">
            <a:extLst>
              <a:ext uri="{FF2B5EF4-FFF2-40B4-BE49-F238E27FC236}">
                <a16:creationId xmlns:a16="http://schemas.microsoft.com/office/drawing/2014/main" id="{AFEF1766-53FB-D800-ECA5-6F56409A4412}"/>
              </a:ext>
            </a:extLst>
          </p:cNvPr>
          <p:cNvGrpSpPr/>
          <p:nvPr/>
        </p:nvGrpSpPr>
        <p:grpSpPr>
          <a:xfrm>
            <a:off x="4869458" y="3177722"/>
            <a:ext cx="470381" cy="470918"/>
            <a:chOff x="3725461" y="2444712"/>
            <a:chExt cx="334279" cy="334661"/>
          </a:xfrm>
          <a:solidFill>
            <a:srgbClr val="EEF1F8"/>
          </a:solidFill>
        </p:grpSpPr>
        <p:sp>
          <p:nvSpPr>
            <p:cNvPr id="672" name="Google Shape;15039;p78">
              <a:extLst>
                <a:ext uri="{FF2B5EF4-FFF2-40B4-BE49-F238E27FC236}">
                  <a16:creationId xmlns:a16="http://schemas.microsoft.com/office/drawing/2014/main" id="{08C359C3-7597-ED97-3652-68B76C66A3DB}"/>
                </a:ext>
              </a:extLst>
            </p:cNvPr>
            <p:cNvSpPr/>
            <p:nvPr/>
          </p:nvSpPr>
          <p:spPr>
            <a:xfrm>
              <a:off x="3939200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15040;p78">
              <a:extLst>
                <a:ext uri="{FF2B5EF4-FFF2-40B4-BE49-F238E27FC236}">
                  <a16:creationId xmlns:a16="http://schemas.microsoft.com/office/drawing/2014/main" id="{A42B4207-BA8B-976D-9D50-E347A4DF60C0}"/>
                </a:ext>
              </a:extLst>
            </p:cNvPr>
            <p:cNvSpPr/>
            <p:nvPr/>
          </p:nvSpPr>
          <p:spPr>
            <a:xfrm>
              <a:off x="3941078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775" y="0"/>
                  </a:moveTo>
                  <a:cubicBezTo>
                    <a:pt x="549" y="0"/>
                    <a:pt x="311" y="60"/>
                    <a:pt x="120" y="167"/>
                  </a:cubicBezTo>
                  <a:cubicBezTo>
                    <a:pt x="37" y="203"/>
                    <a:pt x="1" y="310"/>
                    <a:pt x="37" y="381"/>
                  </a:cubicBezTo>
                  <a:cubicBezTo>
                    <a:pt x="72" y="443"/>
                    <a:pt x="140" y="479"/>
                    <a:pt x="201" y="479"/>
                  </a:cubicBezTo>
                  <a:cubicBezTo>
                    <a:pt x="223" y="479"/>
                    <a:pt x="244" y="474"/>
                    <a:pt x="263" y="465"/>
                  </a:cubicBezTo>
                  <a:cubicBezTo>
                    <a:pt x="418" y="381"/>
                    <a:pt x="596" y="346"/>
                    <a:pt x="751" y="346"/>
                  </a:cubicBezTo>
                  <a:cubicBezTo>
                    <a:pt x="1275" y="346"/>
                    <a:pt x="1704" y="727"/>
                    <a:pt x="1799" y="1215"/>
                  </a:cubicBezTo>
                  <a:lnTo>
                    <a:pt x="751" y="1215"/>
                  </a:lnTo>
                  <a:cubicBezTo>
                    <a:pt x="668" y="1215"/>
                    <a:pt x="584" y="1298"/>
                    <a:pt x="584" y="1382"/>
                  </a:cubicBezTo>
                  <a:cubicBezTo>
                    <a:pt x="584" y="1477"/>
                    <a:pt x="668" y="1548"/>
                    <a:pt x="751" y="1548"/>
                  </a:cubicBezTo>
                  <a:lnTo>
                    <a:pt x="1977" y="1548"/>
                  </a:lnTo>
                  <a:cubicBezTo>
                    <a:pt x="2061" y="1548"/>
                    <a:pt x="2144" y="1477"/>
                    <a:pt x="2144" y="1382"/>
                  </a:cubicBezTo>
                  <a:cubicBezTo>
                    <a:pt x="2156" y="620"/>
                    <a:pt x="1525" y="0"/>
                    <a:pt x="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15041;p78">
              <a:extLst>
                <a:ext uri="{FF2B5EF4-FFF2-40B4-BE49-F238E27FC236}">
                  <a16:creationId xmlns:a16="http://schemas.microsoft.com/office/drawing/2014/main" id="{D49476B2-5197-E6EA-9519-41C231608785}"/>
                </a:ext>
              </a:extLst>
            </p:cNvPr>
            <p:cNvSpPr/>
            <p:nvPr/>
          </p:nvSpPr>
          <p:spPr>
            <a:xfrm>
              <a:off x="3775116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81" y="0"/>
                  </a:moveTo>
                  <a:cubicBezTo>
                    <a:pt x="631" y="0"/>
                    <a:pt x="0" y="620"/>
                    <a:pt x="0" y="1382"/>
                  </a:cubicBezTo>
                  <a:cubicBezTo>
                    <a:pt x="0" y="1477"/>
                    <a:pt x="71" y="1548"/>
                    <a:pt x="167" y="1548"/>
                  </a:cubicBezTo>
                  <a:lnTo>
                    <a:pt x="1405" y="1548"/>
                  </a:lnTo>
                  <a:cubicBezTo>
                    <a:pt x="1488" y="1548"/>
                    <a:pt x="1560" y="1477"/>
                    <a:pt x="1560" y="1382"/>
                  </a:cubicBezTo>
                  <a:cubicBezTo>
                    <a:pt x="1560" y="1298"/>
                    <a:pt x="1500" y="1215"/>
                    <a:pt x="1417" y="1215"/>
                  </a:cubicBezTo>
                  <a:lnTo>
                    <a:pt x="357" y="1215"/>
                  </a:lnTo>
                  <a:cubicBezTo>
                    <a:pt x="429" y="715"/>
                    <a:pt x="881" y="346"/>
                    <a:pt x="1405" y="346"/>
                  </a:cubicBezTo>
                  <a:cubicBezTo>
                    <a:pt x="1584" y="346"/>
                    <a:pt x="1738" y="381"/>
                    <a:pt x="1893" y="465"/>
                  </a:cubicBezTo>
                  <a:cubicBezTo>
                    <a:pt x="1914" y="475"/>
                    <a:pt x="1938" y="481"/>
                    <a:pt x="1962" y="481"/>
                  </a:cubicBezTo>
                  <a:cubicBezTo>
                    <a:pt x="2022" y="481"/>
                    <a:pt x="2086" y="449"/>
                    <a:pt x="2119" y="381"/>
                  </a:cubicBezTo>
                  <a:cubicBezTo>
                    <a:pt x="2155" y="310"/>
                    <a:pt x="2131" y="203"/>
                    <a:pt x="2036" y="167"/>
                  </a:cubicBezTo>
                  <a:cubicBezTo>
                    <a:pt x="1846" y="60"/>
                    <a:pt x="1607" y="0"/>
                    <a:pt x="1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15042;p78">
              <a:extLst>
                <a:ext uri="{FF2B5EF4-FFF2-40B4-BE49-F238E27FC236}">
                  <a16:creationId xmlns:a16="http://schemas.microsoft.com/office/drawing/2014/main" id="{65C364B5-2AF6-552F-FF47-4BFB70118FD9}"/>
                </a:ext>
              </a:extLst>
            </p:cNvPr>
            <p:cNvSpPr/>
            <p:nvPr/>
          </p:nvSpPr>
          <p:spPr>
            <a:xfrm>
              <a:off x="3793291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60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1" y="369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15043;p78">
              <a:extLst>
                <a:ext uri="{FF2B5EF4-FFF2-40B4-BE49-F238E27FC236}">
                  <a16:creationId xmlns:a16="http://schemas.microsoft.com/office/drawing/2014/main" id="{66DB270E-ABF1-6AEF-4D68-3E780679F2AF}"/>
                </a:ext>
              </a:extLst>
            </p:cNvPr>
            <p:cNvSpPr/>
            <p:nvPr/>
          </p:nvSpPr>
          <p:spPr>
            <a:xfrm>
              <a:off x="3858097" y="2540584"/>
              <a:ext cx="69007" cy="69007"/>
            </a:xfrm>
            <a:custGeom>
              <a:avLst/>
              <a:gdLst/>
              <a:ahLst/>
              <a:cxnLst/>
              <a:rect l="l" t="t" r="r" b="b"/>
              <a:pathLst>
                <a:path w="2168" h="2168" extrusionOk="0">
                  <a:moveTo>
                    <a:pt x="1084" y="346"/>
                  </a:moveTo>
                  <a:cubicBezTo>
                    <a:pt x="1501" y="346"/>
                    <a:pt x="1834" y="667"/>
                    <a:pt x="1834" y="1084"/>
                  </a:cubicBezTo>
                  <a:cubicBezTo>
                    <a:pt x="1834" y="1501"/>
                    <a:pt x="1501" y="1834"/>
                    <a:pt x="1084" y="1834"/>
                  </a:cubicBezTo>
                  <a:cubicBezTo>
                    <a:pt x="667" y="1834"/>
                    <a:pt x="346" y="1501"/>
                    <a:pt x="346" y="1084"/>
                  </a:cubicBezTo>
                  <a:cubicBezTo>
                    <a:pt x="346" y="667"/>
                    <a:pt x="667" y="346"/>
                    <a:pt x="1084" y="346"/>
                  </a:cubicBezTo>
                  <a:close/>
                  <a:moveTo>
                    <a:pt x="1084" y="1"/>
                  </a:moveTo>
                  <a:cubicBezTo>
                    <a:pt x="489" y="1"/>
                    <a:pt x="1" y="489"/>
                    <a:pt x="1" y="1084"/>
                  </a:cubicBezTo>
                  <a:cubicBezTo>
                    <a:pt x="1" y="1679"/>
                    <a:pt x="489" y="2168"/>
                    <a:pt x="1084" y="2168"/>
                  </a:cubicBezTo>
                  <a:cubicBezTo>
                    <a:pt x="1679" y="2168"/>
                    <a:pt x="2167" y="1679"/>
                    <a:pt x="2167" y="1084"/>
                  </a:cubicBezTo>
                  <a:cubicBezTo>
                    <a:pt x="2167" y="489"/>
                    <a:pt x="16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15044;p78">
              <a:extLst>
                <a:ext uri="{FF2B5EF4-FFF2-40B4-BE49-F238E27FC236}">
                  <a16:creationId xmlns:a16="http://schemas.microsoft.com/office/drawing/2014/main" id="{3149347D-7E23-C907-1DA1-7CB2C292E911}"/>
                </a:ext>
              </a:extLst>
            </p:cNvPr>
            <p:cNvSpPr/>
            <p:nvPr/>
          </p:nvSpPr>
          <p:spPr>
            <a:xfrm>
              <a:off x="3834224" y="2620159"/>
              <a:ext cx="116752" cy="63342"/>
            </a:xfrm>
            <a:custGeom>
              <a:avLst/>
              <a:gdLst/>
              <a:ahLst/>
              <a:cxnLst/>
              <a:rect l="l" t="t" r="r" b="b"/>
              <a:pathLst>
                <a:path w="3668" h="1990" extrusionOk="0">
                  <a:moveTo>
                    <a:pt x="1834" y="322"/>
                  </a:moveTo>
                  <a:cubicBezTo>
                    <a:pt x="2596" y="322"/>
                    <a:pt x="3239" y="906"/>
                    <a:pt x="3310" y="1656"/>
                  </a:cubicBezTo>
                  <a:lnTo>
                    <a:pt x="358" y="1656"/>
                  </a:lnTo>
                  <a:cubicBezTo>
                    <a:pt x="453" y="906"/>
                    <a:pt x="1072" y="322"/>
                    <a:pt x="1834" y="322"/>
                  </a:cubicBezTo>
                  <a:close/>
                  <a:moveTo>
                    <a:pt x="1834" y="1"/>
                  </a:moveTo>
                  <a:cubicBezTo>
                    <a:pt x="822" y="1"/>
                    <a:pt x="0" y="823"/>
                    <a:pt x="0" y="1835"/>
                  </a:cubicBezTo>
                  <a:cubicBezTo>
                    <a:pt x="0" y="1918"/>
                    <a:pt x="84" y="1989"/>
                    <a:pt x="167" y="1989"/>
                  </a:cubicBezTo>
                  <a:lnTo>
                    <a:pt x="3489" y="1989"/>
                  </a:lnTo>
                  <a:cubicBezTo>
                    <a:pt x="3572" y="1989"/>
                    <a:pt x="3656" y="1918"/>
                    <a:pt x="3656" y="1835"/>
                  </a:cubicBezTo>
                  <a:cubicBezTo>
                    <a:pt x="3668" y="823"/>
                    <a:pt x="2846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15045;p78">
              <a:extLst>
                <a:ext uri="{FF2B5EF4-FFF2-40B4-BE49-F238E27FC236}">
                  <a16:creationId xmlns:a16="http://schemas.microsoft.com/office/drawing/2014/main" id="{D8A0265E-594A-C4CA-D55B-46DB15A6BC6A}"/>
                </a:ext>
              </a:extLst>
            </p:cNvPr>
            <p:cNvSpPr/>
            <p:nvPr/>
          </p:nvSpPr>
          <p:spPr>
            <a:xfrm>
              <a:off x="3725461" y="2444712"/>
              <a:ext cx="334279" cy="334661"/>
            </a:xfrm>
            <a:custGeom>
              <a:avLst/>
              <a:gdLst/>
              <a:ahLst/>
              <a:cxnLst/>
              <a:rect l="l" t="t" r="r" b="b"/>
              <a:pathLst>
                <a:path w="10502" h="10514" extrusionOk="0">
                  <a:moveTo>
                    <a:pt x="5418" y="905"/>
                  </a:moveTo>
                  <a:cubicBezTo>
                    <a:pt x="7680" y="1001"/>
                    <a:pt x="9513" y="2834"/>
                    <a:pt x="9597" y="5096"/>
                  </a:cubicBezTo>
                  <a:lnTo>
                    <a:pt x="9192" y="5096"/>
                  </a:lnTo>
                  <a:cubicBezTo>
                    <a:pt x="9109" y="5096"/>
                    <a:pt x="9037" y="5168"/>
                    <a:pt x="9037" y="5263"/>
                  </a:cubicBezTo>
                  <a:cubicBezTo>
                    <a:pt x="9037" y="5346"/>
                    <a:pt x="9109" y="5418"/>
                    <a:pt x="9192" y="5418"/>
                  </a:cubicBezTo>
                  <a:lnTo>
                    <a:pt x="9597" y="5418"/>
                  </a:lnTo>
                  <a:cubicBezTo>
                    <a:pt x="9513" y="7704"/>
                    <a:pt x="7692" y="9525"/>
                    <a:pt x="5418" y="9609"/>
                  </a:cubicBezTo>
                  <a:lnTo>
                    <a:pt x="5418" y="9204"/>
                  </a:lnTo>
                  <a:cubicBezTo>
                    <a:pt x="5418" y="9109"/>
                    <a:pt x="5346" y="9037"/>
                    <a:pt x="5251" y="9037"/>
                  </a:cubicBezTo>
                  <a:cubicBezTo>
                    <a:pt x="5168" y="9037"/>
                    <a:pt x="5084" y="9109"/>
                    <a:pt x="5084" y="9204"/>
                  </a:cubicBezTo>
                  <a:lnTo>
                    <a:pt x="5084" y="9609"/>
                  </a:lnTo>
                  <a:cubicBezTo>
                    <a:pt x="2822" y="9513"/>
                    <a:pt x="1000" y="7680"/>
                    <a:pt x="905" y="5418"/>
                  </a:cubicBezTo>
                  <a:lnTo>
                    <a:pt x="1310" y="5418"/>
                  </a:lnTo>
                  <a:cubicBezTo>
                    <a:pt x="1393" y="5418"/>
                    <a:pt x="1477" y="5346"/>
                    <a:pt x="1477" y="5263"/>
                  </a:cubicBezTo>
                  <a:cubicBezTo>
                    <a:pt x="1477" y="5168"/>
                    <a:pt x="1393" y="5096"/>
                    <a:pt x="1310" y="5096"/>
                  </a:cubicBezTo>
                  <a:lnTo>
                    <a:pt x="905" y="5096"/>
                  </a:lnTo>
                  <a:cubicBezTo>
                    <a:pt x="1000" y="2834"/>
                    <a:pt x="2822" y="1001"/>
                    <a:pt x="5084" y="905"/>
                  </a:cubicBezTo>
                  <a:lnTo>
                    <a:pt x="5084" y="1310"/>
                  </a:lnTo>
                  <a:cubicBezTo>
                    <a:pt x="5084" y="1405"/>
                    <a:pt x="5168" y="1477"/>
                    <a:pt x="5251" y="1477"/>
                  </a:cubicBezTo>
                  <a:cubicBezTo>
                    <a:pt x="5346" y="1477"/>
                    <a:pt x="5418" y="1405"/>
                    <a:pt x="5418" y="1310"/>
                  </a:cubicBezTo>
                  <a:lnTo>
                    <a:pt x="5418" y="905"/>
                  </a:lnTo>
                  <a:close/>
                  <a:moveTo>
                    <a:pt x="5251" y="0"/>
                  </a:moveTo>
                  <a:cubicBezTo>
                    <a:pt x="5168" y="0"/>
                    <a:pt x="5084" y="84"/>
                    <a:pt x="5084" y="167"/>
                  </a:cubicBezTo>
                  <a:lnTo>
                    <a:pt x="5084" y="572"/>
                  </a:lnTo>
                  <a:cubicBezTo>
                    <a:pt x="2632" y="655"/>
                    <a:pt x="655" y="2644"/>
                    <a:pt x="560" y="5096"/>
                  </a:cubicBezTo>
                  <a:lnTo>
                    <a:pt x="167" y="5096"/>
                  </a:lnTo>
                  <a:cubicBezTo>
                    <a:pt x="72" y="5096"/>
                    <a:pt x="0" y="5168"/>
                    <a:pt x="0" y="5263"/>
                  </a:cubicBezTo>
                  <a:cubicBezTo>
                    <a:pt x="0" y="5346"/>
                    <a:pt x="72" y="5418"/>
                    <a:pt x="167" y="5418"/>
                  </a:cubicBezTo>
                  <a:lnTo>
                    <a:pt x="560" y="5418"/>
                  </a:lnTo>
                  <a:cubicBezTo>
                    <a:pt x="655" y="7882"/>
                    <a:pt x="2632" y="9859"/>
                    <a:pt x="5084" y="9942"/>
                  </a:cubicBezTo>
                  <a:lnTo>
                    <a:pt x="5084" y="10347"/>
                  </a:lnTo>
                  <a:cubicBezTo>
                    <a:pt x="5084" y="10442"/>
                    <a:pt x="5168" y="10514"/>
                    <a:pt x="5251" y="10514"/>
                  </a:cubicBezTo>
                  <a:cubicBezTo>
                    <a:pt x="5346" y="10514"/>
                    <a:pt x="5418" y="10442"/>
                    <a:pt x="5418" y="10347"/>
                  </a:cubicBezTo>
                  <a:lnTo>
                    <a:pt x="5418" y="9942"/>
                  </a:lnTo>
                  <a:cubicBezTo>
                    <a:pt x="7870" y="9859"/>
                    <a:pt x="9847" y="7882"/>
                    <a:pt x="9942" y="5418"/>
                  </a:cubicBezTo>
                  <a:lnTo>
                    <a:pt x="10347" y="5418"/>
                  </a:lnTo>
                  <a:cubicBezTo>
                    <a:pt x="10430" y="5418"/>
                    <a:pt x="10502" y="5346"/>
                    <a:pt x="10502" y="5263"/>
                  </a:cubicBezTo>
                  <a:cubicBezTo>
                    <a:pt x="10502" y="5168"/>
                    <a:pt x="10442" y="5096"/>
                    <a:pt x="10347" y="5096"/>
                  </a:cubicBezTo>
                  <a:lnTo>
                    <a:pt x="9942" y="5096"/>
                  </a:lnTo>
                  <a:cubicBezTo>
                    <a:pt x="9847" y="2644"/>
                    <a:pt x="7870" y="655"/>
                    <a:pt x="5418" y="572"/>
                  </a:cubicBezTo>
                  <a:lnTo>
                    <a:pt x="5418" y="167"/>
                  </a:lnTo>
                  <a:cubicBezTo>
                    <a:pt x="5418" y="84"/>
                    <a:pt x="5346" y="0"/>
                    <a:pt x="5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9" name="Google Shape;15046;p78">
            <a:extLst>
              <a:ext uri="{FF2B5EF4-FFF2-40B4-BE49-F238E27FC236}">
                <a16:creationId xmlns:a16="http://schemas.microsoft.com/office/drawing/2014/main" id="{C3154705-DE1E-3D5A-D6BE-4071CC850243}"/>
              </a:ext>
            </a:extLst>
          </p:cNvPr>
          <p:cNvGrpSpPr/>
          <p:nvPr/>
        </p:nvGrpSpPr>
        <p:grpSpPr>
          <a:xfrm>
            <a:off x="8882342" y="3195324"/>
            <a:ext cx="467201" cy="437326"/>
            <a:chOff x="6577238" y="2457221"/>
            <a:chExt cx="332019" cy="310788"/>
          </a:xfrm>
          <a:solidFill>
            <a:srgbClr val="EEF1F8"/>
          </a:solidFill>
        </p:grpSpPr>
        <p:sp>
          <p:nvSpPr>
            <p:cNvPr id="680" name="Google Shape;15047;p78">
              <a:extLst>
                <a:ext uri="{FF2B5EF4-FFF2-40B4-BE49-F238E27FC236}">
                  <a16:creationId xmlns:a16="http://schemas.microsoft.com/office/drawing/2014/main" id="{12E4C957-BBBB-BE7A-68F3-7755C05155F0}"/>
                </a:ext>
              </a:extLst>
            </p:cNvPr>
            <p:cNvSpPr/>
            <p:nvPr/>
          </p:nvSpPr>
          <p:spPr>
            <a:xfrm>
              <a:off x="6577238" y="2457221"/>
              <a:ext cx="332019" cy="310788"/>
            </a:xfrm>
            <a:custGeom>
              <a:avLst/>
              <a:gdLst/>
              <a:ahLst/>
              <a:cxnLst/>
              <a:rect l="l" t="t" r="r" b="b"/>
              <a:pathLst>
                <a:path w="10431" h="9764" extrusionOk="0">
                  <a:moveTo>
                    <a:pt x="5478" y="346"/>
                  </a:moveTo>
                  <a:cubicBezTo>
                    <a:pt x="5823" y="346"/>
                    <a:pt x="6097" y="619"/>
                    <a:pt x="6097" y="965"/>
                  </a:cubicBezTo>
                  <a:lnTo>
                    <a:pt x="6097" y="1334"/>
                  </a:lnTo>
                  <a:cubicBezTo>
                    <a:pt x="6097" y="1620"/>
                    <a:pt x="6335" y="1858"/>
                    <a:pt x="6621" y="1858"/>
                  </a:cubicBezTo>
                  <a:lnTo>
                    <a:pt x="6776" y="1858"/>
                  </a:lnTo>
                  <a:cubicBezTo>
                    <a:pt x="6871" y="1858"/>
                    <a:pt x="6966" y="1953"/>
                    <a:pt x="6966" y="2048"/>
                  </a:cubicBezTo>
                  <a:lnTo>
                    <a:pt x="6966" y="3084"/>
                  </a:lnTo>
                  <a:cubicBezTo>
                    <a:pt x="6966" y="3179"/>
                    <a:pt x="6871" y="3275"/>
                    <a:pt x="6776" y="3275"/>
                  </a:cubicBezTo>
                  <a:lnTo>
                    <a:pt x="3537" y="3275"/>
                  </a:lnTo>
                  <a:cubicBezTo>
                    <a:pt x="3442" y="3275"/>
                    <a:pt x="3347" y="3179"/>
                    <a:pt x="3347" y="3084"/>
                  </a:cubicBezTo>
                  <a:lnTo>
                    <a:pt x="3394" y="2048"/>
                  </a:lnTo>
                  <a:cubicBezTo>
                    <a:pt x="3394" y="1953"/>
                    <a:pt x="3477" y="1858"/>
                    <a:pt x="3585" y="1858"/>
                  </a:cubicBezTo>
                  <a:lnTo>
                    <a:pt x="3739" y="1858"/>
                  </a:lnTo>
                  <a:cubicBezTo>
                    <a:pt x="4013" y="1858"/>
                    <a:pt x="4251" y="1620"/>
                    <a:pt x="4251" y="1334"/>
                  </a:cubicBezTo>
                  <a:lnTo>
                    <a:pt x="4251" y="965"/>
                  </a:lnTo>
                  <a:cubicBezTo>
                    <a:pt x="4251" y="619"/>
                    <a:pt x="4537" y="346"/>
                    <a:pt x="4882" y="346"/>
                  </a:cubicBezTo>
                  <a:close/>
                  <a:moveTo>
                    <a:pt x="9538" y="2286"/>
                  </a:moveTo>
                  <a:cubicBezTo>
                    <a:pt x="9871" y="2286"/>
                    <a:pt x="10121" y="2560"/>
                    <a:pt x="10121" y="2870"/>
                  </a:cubicBezTo>
                  <a:lnTo>
                    <a:pt x="10121" y="8823"/>
                  </a:lnTo>
                  <a:lnTo>
                    <a:pt x="10085" y="8823"/>
                  </a:lnTo>
                  <a:cubicBezTo>
                    <a:pt x="10085" y="9156"/>
                    <a:pt x="9824" y="9406"/>
                    <a:pt x="9514" y="9406"/>
                  </a:cubicBezTo>
                  <a:lnTo>
                    <a:pt x="918" y="9406"/>
                  </a:lnTo>
                  <a:cubicBezTo>
                    <a:pt x="596" y="9406"/>
                    <a:pt x="346" y="9132"/>
                    <a:pt x="346" y="8823"/>
                  </a:cubicBezTo>
                  <a:lnTo>
                    <a:pt x="346" y="2870"/>
                  </a:lnTo>
                  <a:cubicBezTo>
                    <a:pt x="346" y="2548"/>
                    <a:pt x="608" y="2286"/>
                    <a:pt x="918" y="2286"/>
                  </a:cubicBezTo>
                  <a:lnTo>
                    <a:pt x="3085" y="2286"/>
                  </a:lnTo>
                  <a:lnTo>
                    <a:pt x="3085" y="2846"/>
                  </a:lnTo>
                  <a:lnTo>
                    <a:pt x="1061" y="2846"/>
                  </a:lnTo>
                  <a:cubicBezTo>
                    <a:pt x="965" y="2846"/>
                    <a:pt x="894" y="2917"/>
                    <a:pt x="894" y="3001"/>
                  </a:cubicBezTo>
                  <a:lnTo>
                    <a:pt x="894" y="8704"/>
                  </a:lnTo>
                  <a:cubicBezTo>
                    <a:pt x="894" y="8799"/>
                    <a:pt x="965" y="8870"/>
                    <a:pt x="1061" y="8870"/>
                  </a:cubicBezTo>
                  <a:lnTo>
                    <a:pt x="6609" y="8870"/>
                  </a:lnTo>
                  <a:cubicBezTo>
                    <a:pt x="6692" y="8870"/>
                    <a:pt x="6776" y="8799"/>
                    <a:pt x="6776" y="8704"/>
                  </a:cubicBezTo>
                  <a:cubicBezTo>
                    <a:pt x="6776" y="8620"/>
                    <a:pt x="6692" y="8537"/>
                    <a:pt x="6609" y="8537"/>
                  </a:cubicBezTo>
                  <a:lnTo>
                    <a:pt x="1215" y="8537"/>
                  </a:lnTo>
                  <a:lnTo>
                    <a:pt x="1215" y="3167"/>
                  </a:lnTo>
                  <a:lnTo>
                    <a:pt x="3096" y="3167"/>
                  </a:lnTo>
                  <a:cubicBezTo>
                    <a:pt x="3132" y="3417"/>
                    <a:pt x="3347" y="3596"/>
                    <a:pt x="3620" y="3596"/>
                  </a:cubicBezTo>
                  <a:lnTo>
                    <a:pt x="6847" y="3596"/>
                  </a:lnTo>
                  <a:cubicBezTo>
                    <a:pt x="7097" y="3596"/>
                    <a:pt x="7323" y="3405"/>
                    <a:pt x="7371" y="3167"/>
                  </a:cubicBezTo>
                  <a:lnTo>
                    <a:pt x="9240" y="3167"/>
                  </a:lnTo>
                  <a:lnTo>
                    <a:pt x="9240" y="8537"/>
                  </a:lnTo>
                  <a:lnTo>
                    <a:pt x="7418" y="8537"/>
                  </a:lnTo>
                  <a:cubicBezTo>
                    <a:pt x="7335" y="8537"/>
                    <a:pt x="7264" y="8620"/>
                    <a:pt x="7264" y="8704"/>
                  </a:cubicBezTo>
                  <a:cubicBezTo>
                    <a:pt x="7264" y="8799"/>
                    <a:pt x="7335" y="8870"/>
                    <a:pt x="7418" y="8870"/>
                  </a:cubicBezTo>
                  <a:lnTo>
                    <a:pt x="9407" y="8870"/>
                  </a:lnTo>
                  <a:cubicBezTo>
                    <a:pt x="9490" y="8870"/>
                    <a:pt x="9562" y="8799"/>
                    <a:pt x="9562" y="8704"/>
                  </a:cubicBezTo>
                  <a:lnTo>
                    <a:pt x="9562" y="3001"/>
                  </a:lnTo>
                  <a:cubicBezTo>
                    <a:pt x="9562" y="2917"/>
                    <a:pt x="9490" y="2846"/>
                    <a:pt x="9407" y="2846"/>
                  </a:cubicBezTo>
                  <a:lnTo>
                    <a:pt x="7383" y="2846"/>
                  </a:lnTo>
                  <a:lnTo>
                    <a:pt x="7383" y="2286"/>
                  </a:lnTo>
                  <a:close/>
                  <a:moveTo>
                    <a:pt x="4906" y="0"/>
                  </a:moveTo>
                  <a:cubicBezTo>
                    <a:pt x="4370" y="0"/>
                    <a:pt x="3942" y="429"/>
                    <a:pt x="3942" y="965"/>
                  </a:cubicBezTo>
                  <a:lnTo>
                    <a:pt x="3942" y="1334"/>
                  </a:lnTo>
                  <a:cubicBezTo>
                    <a:pt x="3942" y="1441"/>
                    <a:pt x="3858" y="1536"/>
                    <a:pt x="3751" y="1536"/>
                  </a:cubicBezTo>
                  <a:lnTo>
                    <a:pt x="3597" y="1536"/>
                  </a:lnTo>
                  <a:cubicBezTo>
                    <a:pt x="3347" y="1536"/>
                    <a:pt x="3120" y="1727"/>
                    <a:pt x="3085" y="1965"/>
                  </a:cubicBezTo>
                  <a:lnTo>
                    <a:pt x="918" y="1965"/>
                  </a:lnTo>
                  <a:cubicBezTo>
                    <a:pt x="418" y="1965"/>
                    <a:pt x="1" y="2382"/>
                    <a:pt x="1" y="2882"/>
                  </a:cubicBezTo>
                  <a:lnTo>
                    <a:pt x="1" y="8835"/>
                  </a:lnTo>
                  <a:cubicBezTo>
                    <a:pt x="1" y="9347"/>
                    <a:pt x="418" y="9763"/>
                    <a:pt x="918" y="9763"/>
                  </a:cubicBezTo>
                  <a:lnTo>
                    <a:pt x="9514" y="9763"/>
                  </a:lnTo>
                  <a:cubicBezTo>
                    <a:pt x="10014" y="9763"/>
                    <a:pt x="10431" y="9347"/>
                    <a:pt x="10431" y="8835"/>
                  </a:cubicBezTo>
                  <a:lnTo>
                    <a:pt x="10431" y="2882"/>
                  </a:lnTo>
                  <a:cubicBezTo>
                    <a:pt x="10419" y="2370"/>
                    <a:pt x="10002" y="1965"/>
                    <a:pt x="9490" y="1965"/>
                  </a:cubicBezTo>
                  <a:lnTo>
                    <a:pt x="7335" y="1965"/>
                  </a:lnTo>
                  <a:cubicBezTo>
                    <a:pt x="7287" y="1715"/>
                    <a:pt x="7085" y="1536"/>
                    <a:pt x="6811" y="1536"/>
                  </a:cubicBezTo>
                  <a:lnTo>
                    <a:pt x="6668" y="1536"/>
                  </a:lnTo>
                  <a:cubicBezTo>
                    <a:pt x="6561" y="1536"/>
                    <a:pt x="6478" y="1441"/>
                    <a:pt x="6478" y="1334"/>
                  </a:cubicBezTo>
                  <a:lnTo>
                    <a:pt x="6478" y="965"/>
                  </a:lnTo>
                  <a:cubicBezTo>
                    <a:pt x="6478" y="429"/>
                    <a:pt x="6037" y="0"/>
                    <a:pt x="5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15048;p78">
              <a:extLst>
                <a:ext uri="{FF2B5EF4-FFF2-40B4-BE49-F238E27FC236}">
                  <a16:creationId xmlns:a16="http://schemas.microsoft.com/office/drawing/2014/main" id="{0567DADA-7026-92FE-225E-0359291136C9}"/>
                </a:ext>
              </a:extLst>
            </p:cNvPr>
            <p:cNvSpPr/>
            <p:nvPr/>
          </p:nvSpPr>
          <p:spPr>
            <a:xfrm>
              <a:off x="6723529" y="2512542"/>
              <a:ext cx="38705" cy="39055"/>
            </a:xfrm>
            <a:custGeom>
              <a:avLst/>
              <a:gdLst/>
              <a:ahLst/>
              <a:cxnLst/>
              <a:rect l="l" t="t" r="r" b="b"/>
              <a:pathLst>
                <a:path w="1216" h="1227" extrusionOk="0">
                  <a:moveTo>
                    <a:pt x="608" y="346"/>
                  </a:moveTo>
                  <a:cubicBezTo>
                    <a:pt x="763" y="346"/>
                    <a:pt x="882" y="465"/>
                    <a:pt x="882" y="608"/>
                  </a:cubicBezTo>
                  <a:cubicBezTo>
                    <a:pt x="882" y="763"/>
                    <a:pt x="763" y="882"/>
                    <a:pt x="608" y="882"/>
                  </a:cubicBezTo>
                  <a:cubicBezTo>
                    <a:pt x="465" y="882"/>
                    <a:pt x="346" y="763"/>
                    <a:pt x="346" y="608"/>
                  </a:cubicBezTo>
                  <a:cubicBezTo>
                    <a:pt x="346" y="465"/>
                    <a:pt x="465" y="346"/>
                    <a:pt x="608" y="346"/>
                  </a:cubicBezTo>
                  <a:close/>
                  <a:moveTo>
                    <a:pt x="608" y="1"/>
                  </a:moveTo>
                  <a:cubicBezTo>
                    <a:pt x="286" y="1"/>
                    <a:pt x="1" y="274"/>
                    <a:pt x="1" y="608"/>
                  </a:cubicBezTo>
                  <a:cubicBezTo>
                    <a:pt x="1" y="941"/>
                    <a:pt x="275" y="1227"/>
                    <a:pt x="608" y="1227"/>
                  </a:cubicBezTo>
                  <a:cubicBezTo>
                    <a:pt x="941" y="1227"/>
                    <a:pt x="1215" y="953"/>
                    <a:pt x="1215" y="608"/>
                  </a:cubicBezTo>
                  <a:cubicBezTo>
                    <a:pt x="1203" y="274"/>
                    <a:pt x="941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15049;p78">
              <a:extLst>
                <a:ext uri="{FF2B5EF4-FFF2-40B4-BE49-F238E27FC236}">
                  <a16:creationId xmlns:a16="http://schemas.microsoft.com/office/drawing/2014/main" id="{B69870F8-9FA4-61B1-D041-68E0D835E35D}"/>
                </a:ext>
              </a:extLst>
            </p:cNvPr>
            <p:cNvSpPr/>
            <p:nvPr/>
          </p:nvSpPr>
          <p:spPr>
            <a:xfrm>
              <a:off x="6662893" y="2597050"/>
              <a:ext cx="169813" cy="108031"/>
            </a:xfrm>
            <a:custGeom>
              <a:avLst/>
              <a:gdLst/>
              <a:ahLst/>
              <a:cxnLst/>
              <a:rect l="l" t="t" r="r" b="b"/>
              <a:pathLst>
                <a:path w="5335" h="3394" extrusionOk="0">
                  <a:moveTo>
                    <a:pt x="763" y="2060"/>
                  </a:moveTo>
                  <a:cubicBezTo>
                    <a:pt x="1025" y="2060"/>
                    <a:pt x="1251" y="2287"/>
                    <a:pt x="1251" y="2561"/>
                  </a:cubicBezTo>
                  <a:cubicBezTo>
                    <a:pt x="1251" y="2822"/>
                    <a:pt x="1025" y="3049"/>
                    <a:pt x="763" y="3049"/>
                  </a:cubicBezTo>
                  <a:cubicBezTo>
                    <a:pt x="489" y="3049"/>
                    <a:pt x="275" y="2822"/>
                    <a:pt x="275" y="2561"/>
                  </a:cubicBezTo>
                  <a:cubicBezTo>
                    <a:pt x="275" y="2287"/>
                    <a:pt x="489" y="2060"/>
                    <a:pt x="763" y="2060"/>
                  </a:cubicBezTo>
                  <a:close/>
                  <a:moveTo>
                    <a:pt x="4918" y="1"/>
                  </a:moveTo>
                  <a:cubicBezTo>
                    <a:pt x="4918" y="1"/>
                    <a:pt x="4894" y="1"/>
                    <a:pt x="4894" y="13"/>
                  </a:cubicBezTo>
                  <a:lnTo>
                    <a:pt x="4466" y="239"/>
                  </a:lnTo>
                  <a:cubicBezTo>
                    <a:pt x="4394" y="275"/>
                    <a:pt x="4346" y="370"/>
                    <a:pt x="4394" y="453"/>
                  </a:cubicBezTo>
                  <a:cubicBezTo>
                    <a:pt x="4429" y="515"/>
                    <a:pt x="4484" y="550"/>
                    <a:pt x="4548" y="550"/>
                  </a:cubicBezTo>
                  <a:cubicBezTo>
                    <a:pt x="4571" y="550"/>
                    <a:pt x="4595" y="546"/>
                    <a:pt x="4620" y="536"/>
                  </a:cubicBezTo>
                  <a:lnTo>
                    <a:pt x="4739" y="477"/>
                  </a:lnTo>
                  <a:lnTo>
                    <a:pt x="4739" y="477"/>
                  </a:lnTo>
                  <a:cubicBezTo>
                    <a:pt x="4525" y="1191"/>
                    <a:pt x="4144" y="1727"/>
                    <a:pt x="3620" y="2060"/>
                  </a:cubicBezTo>
                  <a:cubicBezTo>
                    <a:pt x="3098" y="2398"/>
                    <a:pt x="2516" y="2470"/>
                    <a:pt x="2094" y="2470"/>
                  </a:cubicBezTo>
                  <a:cubicBezTo>
                    <a:pt x="1891" y="2470"/>
                    <a:pt x="1724" y="2453"/>
                    <a:pt x="1620" y="2441"/>
                  </a:cubicBezTo>
                  <a:cubicBezTo>
                    <a:pt x="1560" y="2049"/>
                    <a:pt x="1227" y="1751"/>
                    <a:pt x="822" y="1751"/>
                  </a:cubicBezTo>
                  <a:cubicBezTo>
                    <a:pt x="370" y="1751"/>
                    <a:pt x="1" y="2120"/>
                    <a:pt x="1" y="2572"/>
                  </a:cubicBezTo>
                  <a:cubicBezTo>
                    <a:pt x="1" y="3013"/>
                    <a:pt x="370" y="3394"/>
                    <a:pt x="822" y="3394"/>
                  </a:cubicBezTo>
                  <a:cubicBezTo>
                    <a:pt x="1203" y="3394"/>
                    <a:pt x="1537" y="3120"/>
                    <a:pt x="1620" y="2763"/>
                  </a:cubicBezTo>
                  <a:cubicBezTo>
                    <a:pt x="1739" y="2775"/>
                    <a:pt x="1906" y="2799"/>
                    <a:pt x="2120" y="2799"/>
                  </a:cubicBezTo>
                  <a:cubicBezTo>
                    <a:pt x="2572" y="2799"/>
                    <a:pt x="3215" y="2703"/>
                    <a:pt x="3799" y="2334"/>
                  </a:cubicBezTo>
                  <a:cubicBezTo>
                    <a:pt x="4382" y="1965"/>
                    <a:pt x="4799" y="1394"/>
                    <a:pt x="5037" y="620"/>
                  </a:cubicBezTo>
                  <a:lnTo>
                    <a:pt x="5061" y="667"/>
                  </a:lnTo>
                  <a:cubicBezTo>
                    <a:pt x="5097" y="727"/>
                    <a:pt x="5156" y="751"/>
                    <a:pt x="5216" y="751"/>
                  </a:cubicBezTo>
                  <a:cubicBezTo>
                    <a:pt x="5239" y="751"/>
                    <a:pt x="5251" y="751"/>
                    <a:pt x="5287" y="739"/>
                  </a:cubicBezTo>
                  <a:cubicBezTo>
                    <a:pt x="5299" y="691"/>
                    <a:pt x="5335" y="596"/>
                    <a:pt x="5287" y="501"/>
                  </a:cubicBezTo>
                  <a:lnTo>
                    <a:pt x="5061" y="72"/>
                  </a:lnTo>
                  <a:cubicBezTo>
                    <a:pt x="5061" y="72"/>
                    <a:pt x="5061" y="60"/>
                    <a:pt x="5049" y="60"/>
                  </a:cubicBezTo>
                  <a:lnTo>
                    <a:pt x="5013" y="25"/>
                  </a:lnTo>
                  <a:lnTo>
                    <a:pt x="5001" y="13"/>
                  </a:lnTo>
                  <a:cubicBezTo>
                    <a:pt x="5001" y="13"/>
                    <a:pt x="4989" y="13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15050;p78">
              <a:extLst>
                <a:ext uri="{FF2B5EF4-FFF2-40B4-BE49-F238E27FC236}">
                  <a16:creationId xmlns:a16="http://schemas.microsoft.com/office/drawing/2014/main" id="{29542A50-9403-843C-92BC-F88D01B899BF}"/>
                </a:ext>
              </a:extLst>
            </p:cNvPr>
            <p:cNvSpPr/>
            <p:nvPr/>
          </p:nvSpPr>
          <p:spPr>
            <a:xfrm>
              <a:off x="6639402" y="2589188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262" y="498"/>
                  </a:lnTo>
                  <a:lnTo>
                    <a:pt x="60" y="700"/>
                  </a:lnTo>
                  <a:cubicBezTo>
                    <a:pt x="0" y="760"/>
                    <a:pt x="0" y="867"/>
                    <a:pt x="60" y="938"/>
                  </a:cubicBezTo>
                  <a:cubicBezTo>
                    <a:pt x="84" y="974"/>
                    <a:pt x="131" y="986"/>
                    <a:pt x="179" y="986"/>
                  </a:cubicBezTo>
                  <a:cubicBezTo>
                    <a:pt x="215" y="986"/>
                    <a:pt x="262" y="974"/>
                    <a:pt x="298" y="938"/>
                  </a:cubicBezTo>
                  <a:lnTo>
                    <a:pt x="501" y="736"/>
                  </a:lnTo>
                  <a:lnTo>
                    <a:pt x="715" y="938"/>
                  </a:lnTo>
                  <a:cubicBezTo>
                    <a:pt x="739" y="974"/>
                    <a:pt x="786" y="986"/>
                    <a:pt x="834" y="986"/>
                  </a:cubicBezTo>
                  <a:cubicBezTo>
                    <a:pt x="870" y="986"/>
                    <a:pt x="917" y="974"/>
                    <a:pt x="953" y="938"/>
                  </a:cubicBezTo>
                  <a:cubicBezTo>
                    <a:pt x="1013" y="879"/>
                    <a:pt x="1013" y="783"/>
                    <a:pt x="953" y="700"/>
                  </a:cubicBezTo>
                  <a:lnTo>
                    <a:pt x="739" y="498"/>
                  </a:lnTo>
                  <a:lnTo>
                    <a:pt x="953" y="283"/>
                  </a:lnTo>
                  <a:cubicBezTo>
                    <a:pt x="1013" y="224"/>
                    <a:pt x="1013" y="129"/>
                    <a:pt x="953" y="45"/>
                  </a:cubicBezTo>
                  <a:cubicBezTo>
                    <a:pt x="923" y="16"/>
                    <a:pt x="882" y="1"/>
                    <a:pt x="838" y="1"/>
                  </a:cubicBezTo>
                  <a:cubicBezTo>
                    <a:pt x="795" y="1"/>
                    <a:pt x="751" y="16"/>
                    <a:pt x="715" y="45"/>
                  </a:cubicBezTo>
                  <a:lnTo>
                    <a:pt x="501" y="260"/>
                  </a:lnTo>
                  <a:lnTo>
                    <a:pt x="298" y="45"/>
                  </a:ln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15051;p78">
              <a:extLst>
                <a:ext uri="{FF2B5EF4-FFF2-40B4-BE49-F238E27FC236}">
                  <a16:creationId xmlns:a16="http://schemas.microsoft.com/office/drawing/2014/main" id="{BDA2FB30-D678-554B-ADA5-8F5972EFF871}"/>
                </a:ext>
              </a:extLst>
            </p:cNvPr>
            <p:cNvSpPr/>
            <p:nvPr/>
          </p:nvSpPr>
          <p:spPr>
            <a:xfrm>
              <a:off x="6820547" y="2673315"/>
              <a:ext cx="32244" cy="31034"/>
            </a:xfrm>
            <a:custGeom>
              <a:avLst/>
              <a:gdLst/>
              <a:ahLst/>
              <a:cxnLst/>
              <a:rect l="l" t="t" r="r" b="b"/>
              <a:pathLst>
                <a:path w="1013" h="975" extrusionOk="0">
                  <a:moveTo>
                    <a:pt x="188" y="1"/>
                  </a:moveTo>
                  <a:cubicBezTo>
                    <a:pt x="147" y="1"/>
                    <a:pt x="102" y="16"/>
                    <a:pt x="60" y="45"/>
                  </a:cubicBezTo>
                  <a:cubicBezTo>
                    <a:pt x="1" y="105"/>
                    <a:pt x="1" y="200"/>
                    <a:pt x="60" y="284"/>
                  </a:cubicBezTo>
                  <a:lnTo>
                    <a:pt x="275" y="486"/>
                  </a:lnTo>
                  <a:lnTo>
                    <a:pt x="60" y="700"/>
                  </a:lnTo>
                  <a:cubicBezTo>
                    <a:pt x="1" y="760"/>
                    <a:pt x="1" y="855"/>
                    <a:pt x="60" y="938"/>
                  </a:cubicBezTo>
                  <a:cubicBezTo>
                    <a:pt x="96" y="962"/>
                    <a:pt x="144" y="974"/>
                    <a:pt x="179" y="974"/>
                  </a:cubicBezTo>
                  <a:cubicBezTo>
                    <a:pt x="227" y="974"/>
                    <a:pt x="275" y="962"/>
                    <a:pt x="298" y="938"/>
                  </a:cubicBezTo>
                  <a:lnTo>
                    <a:pt x="513" y="724"/>
                  </a:lnTo>
                  <a:lnTo>
                    <a:pt x="715" y="938"/>
                  </a:lnTo>
                  <a:cubicBezTo>
                    <a:pt x="751" y="962"/>
                    <a:pt x="798" y="974"/>
                    <a:pt x="834" y="974"/>
                  </a:cubicBezTo>
                  <a:cubicBezTo>
                    <a:pt x="882" y="974"/>
                    <a:pt x="929" y="962"/>
                    <a:pt x="953" y="938"/>
                  </a:cubicBezTo>
                  <a:cubicBezTo>
                    <a:pt x="1013" y="879"/>
                    <a:pt x="1013" y="772"/>
                    <a:pt x="953" y="700"/>
                  </a:cubicBezTo>
                  <a:lnTo>
                    <a:pt x="751" y="486"/>
                  </a:lnTo>
                  <a:lnTo>
                    <a:pt x="953" y="284"/>
                  </a:lnTo>
                  <a:cubicBezTo>
                    <a:pt x="1013" y="224"/>
                    <a:pt x="1013" y="117"/>
                    <a:pt x="953" y="45"/>
                  </a:cubicBezTo>
                  <a:cubicBezTo>
                    <a:pt x="923" y="16"/>
                    <a:pt x="885" y="1"/>
                    <a:pt x="843" y="1"/>
                  </a:cubicBezTo>
                  <a:cubicBezTo>
                    <a:pt x="801" y="1"/>
                    <a:pt x="757" y="16"/>
                    <a:pt x="715" y="45"/>
                  </a:cubicBezTo>
                  <a:lnTo>
                    <a:pt x="513" y="248"/>
                  </a:lnTo>
                  <a:lnTo>
                    <a:pt x="298" y="45"/>
                  </a:lnTo>
                  <a:cubicBezTo>
                    <a:pt x="269" y="16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15052;p78">
              <a:extLst>
                <a:ext uri="{FF2B5EF4-FFF2-40B4-BE49-F238E27FC236}">
                  <a16:creationId xmlns:a16="http://schemas.microsoft.com/office/drawing/2014/main" id="{B46CEB4F-1374-B7BF-FD9D-5C9B6815A595}"/>
                </a:ext>
              </a:extLst>
            </p:cNvPr>
            <p:cNvSpPr/>
            <p:nvPr/>
          </p:nvSpPr>
          <p:spPr>
            <a:xfrm>
              <a:off x="6730341" y="2603607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0"/>
                  </a:moveTo>
                  <a:cubicBezTo>
                    <a:pt x="141" y="0"/>
                    <a:pt x="96" y="15"/>
                    <a:pt x="61" y="45"/>
                  </a:cubicBezTo>
                  <a:cubicBezTo>
                    <a:pt x="1" y="104"/>
                    <a:pt x="1" y="211"/>
                    <a:pt x="61" y="283"/>
                  </a:cubicBezTo>
                  <a:lnTo>
                    <a:pt x="263" y="485"/>
                  </a:lnTo>
                  <a:lnTo>
                    <a:pt x="61" y="700"/>
                  </a:lnTo>
                  <a:cubicBezTo>
                    <a:pt x="1" y="759"/>
                    <a:pt x="1" y="866"/>
                    <a:pt x="61" y="938"/>
                  </a:cubicBezTo>
                  <a:cubicBezTo>
                    <a:pt x="84" y="962"/>
                    <a:pt x="132" y="985"/>
                    <a:pt x="180" y="985"/>
                  </a:cubicBezTo>
                  <a:cubicBezTo>
                    <a:pt x="215" y="985"/>
                    <a:pt x="263" y="962"/>
                    <a:pt x="299" y="938"/>
                  </a:cubicBezTo>
                  <a:lnTo>
                    <a:pt x="501" y="723"/>
                  </a:lnTo>
                  <a:lnTo>
                    <a:pt x="715" y="938"/>
                  </a:lnTo>
                  <a:cubicBezTo>
                    <a:pt x="739" y="962"/>
                    <a:pt x="787" y="985"/>
                    <a:pt x="834" y="985"/>
                  </a:cubicBezTo>
                  <a:cubicBezTo>
                    <a:pt x="870" y="985"/>
                    <a:pt x="918" y="962"/>
                    <a:pt x="953" y="938"/>
                  </a:cubicBezTo>
                  <a:cubicBezTo>
                    <a:pt x="1013" y="878"/>
                    <a:pt x="1013" y="771"/>
                    <a:pt x="953" y="700"/>
                  </a:cubicBezTo>
                  <a:lnTo>
                    <a:pt x="739" y="485"/>
                  </a:lnTo>
                  <a:lnTo>
                    <a:pt x="953" y="283"/>
                  </a:lnTo>
                  <a:cubicBezTo>
                    <a:pt x="1013" y="223"/>
                    <a:pt x="1013" y="116"/>
                    <a:pt x="953" y="45"/>
                  </a:cubicBezTo>
                  <a:cubicBezTo>
                    <a:pt x="924" y="15"/>
                    <a:pt x="882" y="0"/>
                    <a:pt x="839" y="0"/>
                  </a:cubicBezTo>
                  <a:cubicBezTo>
                    <a:pt x="796" y="0"/>
                    <a:pt x="751" y="15"/>
                    <a:pt x="715" y="45"/>
                  </a:cubicBezTo>
                  <a:lnTo>
                    <a:pt x="501" y="247"/>
                  </a:ln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6" name="Google Shape;15053;p78">
            <a:extLst>
              <a:ext uri="{FF2B5EF4-FFF2-40B4-BE49-F238E27FC236}">
                <a16:creationId xmlns:a16="http://schemas.microsoft.com/office/drawing/2014/main" id="{7FC77E05-A718-E220-498F-3B65E42BB99F}"/>
              </a:ext>
            </a:extLst>
          </p:cNvPr>
          <p:cNvGrpSpPr/>
          <p:nvPr/>
        </p:nvGrpSpPr>
        <p:grpSpPr>
          <a:xfrm>
            <a:off x="3593312" y="3170780"/>
            <a:ext cx="348822" cy="486908"/>
            <a:chOff x="2818561" y="2439778"/>
            <a:chExt cx="247892" cy="346024"/>
          </a:xfrm>
          <a:solidFill>
            <a:srgbClr val="EEF1F8"/>
          </a:solidFill>
        </p:grpSpPr>
        <p:sp>
          <p:nvSpPr>
            <p:cNvPr id="687" name="Google Shape;15054;p78">
              <a:extLst>
                <a:ext uri="{FF2B5EF4-FFF2-40B4-BE49-F238E27FC236}">
                  <a16:creationId xmlns:a16="http://schemas.microsoft.com/office/drawing/2014/main" id="{361B8AE6-0FF3-7A6C-520B-ED029DA4E50A}"/>
                </a:ext>
              </a:extLst>
            </p:cNvPr>
            <p:cNvSpPr/>
            <p:nvPr/>
          </p:nvSpPr>
          <p:spPr>
            <a:xfrm>
              <a:off x="2818561" y="2439778"/>
              <a:ext cx="247892" cy="346024"/>
            </a:xfrm>
            <a:custGeom>
              <a:avLst/>
              <a:gdLst/>
              <a:ahLst/>
              <a:cxnLst/>
              <a:rect l="l" t="t" r="r" b="b"/>
              <a:pathLst>
                <a:path w="7788" h="10871" extrusionOk="0">
                  <a:moveTo>
                    <a:pt x="5882" y="9716"/>
                  </a:moveTo>
                  <a:lnTo>
                    <a:pt x="5882" y="9966"/>
                  </a:lnTo>
                  <a:lnTo>
                    <a:pt x="5894" y="9966"/>
                  </a:lnTo>
                  <a:cubicBezTo>
                    <a:pt x="5894" y="10276"/>
                    <a:pt x="5644" y="10550"/>
                    <a:pt x="5323" y="10550"/>
                  </a:cubicBezTo>
                  <a:lnTo>
                    <a:pt x="894" y="10550"/>
                  </a:lnTo>
                  <a:cubicBezTo>
                    <a:pt x="584" y="10550"/>
                    <a:pt x="310" y="10299"/>
                    <a:pt x="310" y="9966"/>
                  </a:cubicBezTo>
                  <a:lnTo>
                    <a:pt x="310" y="9716"/>
                  </a:lnTo>
                  <a:close/>
                  <a:moveTo>
                    <a:pt x="894" y="1"/>
                  </a:moveTo>
                  <a:cubicBezTo>
                    <a:pt x="405" y="1"/>
                    <a:pt x="1" y="394"/>
                    <a:pt x="1" y="894"/>
                  </a:cubicBezTo>
                  <a:lnTo>
                    <a:pt x="1" y="7835"/>
                  </a:lnTo>
                  <a:cubicBezTo>
                    <a:pt x="1" y="7930"/>
                    <a:pt x="72" y="8002"/>
                    <a:pt x="167" y="8002"/>
                  </a:cubicBezTo>
                  <a:cubicBezTo>
                    <a:pt x="263" y="8002"/>
                    <a:pt x="334" y="7930"/>
                    <a:pt x="334" y="7835"/>
                  </a:cubicBezTo>
                  <a:lnTo>
                    <a:pt x="334" y="1346"/>
                  </a:lnTo>
                  <a:lnTo>
                    <a:pt x="3382" y="1346"/>
                  </a:lnTo>
                  <a:cubicBezTo>
                    <a:pt x="3477" y="1346"/>
                    <a:pt x="3549" y="1275"/>
                    <a:pt x="3549" y="1179"/>
                  </a:cubicBezTo>
                  <a:cubicBezTo>
                    <a:pt x="3549" y="1096"/>
                    <a:pt x="3477" y="1025"/>
                    <a:pt x="3382" y="1025"/>
                  </a:cubicBezTo>
                  <a:lnTo>
                    <a:pt x="334" y="1025"/>
                  </a:lnTo>
                  <a:lnTo>
                    <a:pt x="334" y="882"/>
                  </a:lnTo>
                  <a:cubicBezTo>
                    <a:pt x="334" y="572"/>
                    <a:pt x="584" y="310"/>
                    <a:pt x="906" y="310"/>
                  </a:cubicBezTo>
                  <a:lnTo>
                    <a:pt x="5335" y="310"/>
                  </a:lnTo>
                  <a:cubicBezTo>
                    <a:pt x="5644" y="310"/>
                    <a:pt x="5918" y="560"/>
                    <a:pt x="5918" y="882"/>
                  </a:cubicBezTo>
                  <a:lnTo>
                    <a:pt x="5918" y="1025"/>
                  </a:lnTo>
                  <a:lnTo>
                    <a:pt x="4073" y="1025"/>
                  </a:lnTo>
                  <a:cubicBezTo>
                    <a:pt x="3977" y="1025"/>
                    <a:pt x="3906" y="1096"/>
                    <a:pt x="3906" y="1179"/>
                  </a:cubicBezTo>
                  <a:cubicBezTo>
                    <a:pt x="3906" y="1275"/>
                    <a:pt x="3977" y="1346"/>
                    <a:pt x="4073" y="1346"/>
                  </a:cubicBezTo>
                  <a:lnTo>
                    <a:pt x="5894" y="1346"/>
                  </a:lnTo>
                  <a:lnTo>
                    <a:pt x="5894" y="3287"/>
                  </a:lnTo>
                  <a:cubicBezTo>
                    <a:pt x="5751" y="3251"/>
                    <a:pt x="5597" y="3239"/>
                    <a:pt x="5454" y="3239"/>
                  </a:cubicBezTo>
                  <a:cubicBezTo>
                    <a:pt x="4811" y="3239"/>
                    <a:pt x="4215" y="3501"/>
                    <a:pt x="3799" y="3930"/>
                  </a:cubicBezTo>
                  <a:lnTo>
                    <a:pt x="989" y="3930"/>
                  </a:lnTo>
                  <a:cubicBezTo>
                    <a:pt x="894" y="3930"/>
                    <a:pt x="822" y="4001"/>
                    <a:pt x="822" y="4084"/>
                  </a:cubicBezTo>
                  <a:cubicBezTo>
                    <a:pt x="822" y="4180"/>
                    <a:pt x="894" y="4251"/>
                    <a:pt x="989" y="4251"/>
                  </a:cubicBezTo>
                  <a:lnTo>
                    <a:pt x="3537" y="4251"/>
                  </a:lnTo>
                  <a:cubicBezTo>
                    <a:pt x="3477" y="4346"/>
                    <a:pt x="3418" y="4430"/>
                    <a:pt x="3370" y="4537"/>
                  </a:cubicBezTo>
                  <a:lnTo>
                    <a:pt x="1787" y="4537"/>
                  </a:lnTo>
                  <a:cubicBezTo>
                    <a:pt x="1703" y="4537"/>
                    <a:pt x="1620" y="4608"/>
                    <a:pt x="1620" y="4704"/>
                  </a:cubicBezTo>
                  <a:cubicBezTo>
                    <a:pt x="1620" y="4787"/>
                    <a:pt x="1703" y="4858"/>
                    <a:pt x="1787" y="4858"/>
                  </a:cubicBezTo>
                  <a:lnTo>
                    <a:pt x="3239" y="4858"/>
                  </a:lnTo>
                  <a:cubicBezTo>
                    <a:pt x="3156" y="5085"/>
                    <a:pt x="3132" y="5323"/>
                    <a:pt x="3132" y="5573"/>
                  </a:cubicBezTo>
                  <a:lnTo>
                    <a:pt x="3132" y="5739"/>
                  </a:lnTo>
                  <a:lnTo>
                    <a:pt x="1418" y="5739"/>
                  </a:lnTo>
                  <a:cubicBezTo>
                    <a:pt x="1322" y="5739"/>
                    <a:pt x="1251" y="5811"/>
                    <a:pt x="1251" y="5906"/>
                  </a:cubicBezTo>
                  <a:cubicBezTo>
                    <a:pt x="1251" y="5989"/>
                    <a:pt x="1322" y="6073"/>
                    <a:pt x="1418" y="6073"/>
                  </a:cubicBezTo>
                  <a:lnTo>
                    <a:pt x="3180" y="6073"/>
                  </a:lnTo>
                  <a:cubicBezTo>
                    <a:pt x="3192" y="6132"/>
                    <a:pt x="3203" y="6168"/>
                    <a:pt x="3215" y="6216"/>
                  </a:cubicBezTo>
                  <a:lnTo>
                    <a:pt x="2382" y="6216"/>
                  </a:lnTo>
                  <a:cubicBezTo>
                    <a:pt x="2299" y="6216"/>
                    <a:pt x="2215" y="6287"/>
                    <a:pt x="2215" y="6382"/>
                  </a:cubicBezTo>
                  <a:cubicBezTo>
                    <a:pt x="2215" y="6466"/>
                    <a:pt x="2299" y="6549"/>
                    <a:pt x="2382" y="6549"/>
                  </a:cubicBezTo>
                  <a:lnTo>
                    <a:pt x="3334" y="6549"/>
                  </a:lnTo>
                  <a:cubicBezTo>
                    <a:pt x="3704" y="7347"/>
                    <a:pt x="4513" y="7894"/>
                    <a:pt x="5454" y="7894"/>
                  </a:cubicBezTo>
                  <a:cubicBezTo>
                    <a:pt x="5597" y="7894"/>
                    <a:pt x="5751" y="7883"/>
                    <a:pt x="5894" y="7859"/>
                  </a:cubicBezTo>
                  <a:lnTo>
                    <a:pt x="5894" y="9407"/>
                  </a:lnTo>
                  <a:lnTo>
                    <a:pt x="334" y="9407"/>
                  </a:lnTo>
                  <a:lnTo>
                    <a:pt x="334" y="8514"/>
                  </a:lnTo>
                  <a:cubicBezTo>
                    <a:pt x="334" y="8418"/>
                    <a:pt x="263" y="8347"/>
                    <a:pt x="167" y="8347"/>
                  </a:cubicBezTo>
                  <a:cubicBezTo>
                    <a:pt x="72" y="8347"/>
                    <a:pt x="1" y="8418"/>
                    <a:pt x="1" y="8514"/>
                  </a:cubicBezTo>
                  <a:lnTo>
                    <a:pt x="1" y="9978"/>
                  </a:lnTo>
                  <a:cubicBezTo>
                    <a:pt x="1" y="10478"/>
                    <a:pt x="405" y="10871"/>
                    <a:pt x="894" y="10871"/>
                  </a:cubicBezTo>
                  <a:lnTo>
                    <a:pt x="5323" y="10871"/>
                  </a:lnTo>
                  <a:cubicBezTo>
                    <a:pt x="5811" y="10871"/>
                    <a:pt x="6216" y="10478"/>
                    <a:pt x="6216" y="9978"/>
                  </a:cubicBezTo>
                  <a:lnTo>
                    <a:pt x="6216" y="9561"/>
                  </a:lnTo>
                  <a:lnTo>
                    <a:pt x="6216" y="7763"/>
                  </a:lnTo>
                  <a:cubicBezTo>
                    <a:pt x="7121" y="7454"/>
                    <a:pt x="7775" y="6573"/>
                    <a:pt x="7775" y="5561"/>
                  </a:cubicBezTo>
                  <a:cubicBezTo>
                    <a:pt x="7787" y="5204"/>
                    <a:pt x="7716" y="4858"/>
                    <a:pt x="7549" y="4537"/>
                  </a:cubicBezTo>
                  <a:cubicBezTo>
                    <a:pt x="7515" y="4485"/>
                    <a:pt x="7462" y="4446"/>
                    <a:pt x="7399" y="4446"/>
                  </a:cubicBezTo>
                  <a:cubicBezTo>
                    <a:pt x="7375" y="4446"/>
                    <a:pt x="7350" y="4452"/>
                    <a:pt x="7323" y="4465"/>
                  </a:cubicBezTo>
                  <a:cubicBezTo>
                    <a:pt x="7252" y="4501"/>
                    <a:pt x="7204" y="4596"/>
                    <a:pt x="7252" y="4680"/>
                  </a:cubicBezTo>
                  <a:cubicBezTo>
                    <a:pt x="7383" y="4954"/>
                    <a:pt x="7442" y="5251"/>
                    <a:pt x="7442" y="5561"/>
                  </a:cubicBezTo>
                  <a:cubicBezTo>
                    <a:pt x="7442" y="6656"/>
                    <a:pt x="6549" y="7573"/>
                    <a:pt x="5430" y="7573"/>
                  </a:cubicBezTo>
                  <a:cubicBezTo>
                    <a:pt x="4335" y="7573"/>
                    <a:pt x="3430" y="6680"/>
                    <a:pt x="3430" y="5561"/>
                  </a:cubicBezTo>
                  <a:cubicBezTo>
                    <a:pt x="3430" y="4442"/>
                    <a:pt x="4323" y="3549"/>
                    <a:pt x="5430" y="3549"/>
                  </a:cubicBezTo>
                  <a:cubicBezTo>
                    <a:pt x="5990" y="3549"/>
                    <a:pt x="6525" y="3787"/>
                    <a:pt x="6906" y="4192"/>
                  </a:cubicBezTo>
                  <a:cubicBezTo>
                    <a:pt x="6939" y="4224"/>
                    <a:pt x="6986" y="4243"/>
                    <a:pt x="7032" y="4243"/>
                  </a:cubicBezTo>
                  <a:cubicBezTo>
                    <a:pt x="7069" y="4243"/>
                    <a:pt x="7106" y="4230"/>
                    <a:pt x="7133" y="4204"/>
                  </a:cubicBezTo>
                  <a:cubicBezTo>
                    <a:pt x="7192" y="4144"/>
                    <a:pt x="7204" y="4049"/>
                    <a:pt x="7144" y="3989"/>
                  </a:cubicBezTo>
                  <a:cubicBezTo>
                    <a:pt x="6882" y="3703"/>
                    <a:pt x="6561" y="3489"/>
                    <a:pt x="6216" y="3370"/>
                  </a:cubicBezTo>
                  <a:lnTo>
                    <a:pt x="6216" y="1191"/>
                  </a:lnTo>
                  <a:lnTo>
                    <a:pt x="6216" y="894"/>
                  </a:lnTo>
                  <a:cubicBezTo>
                    <a:pt x="6216" y="394"/>
                    <a:pt x="5811" y="1"/>
                    <a:pt x="5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15055;p78">
              <a:extLst>
                <a:ext uri="{FF2B5EF4-FFF2-40B4-BE49-F238E27FC236}">
                  <a16:creationId xmlns:a16="http://schemas.microsoft.com/office/drawing/2014/main" id="{38DD995F-5786-2C8B-27FD-4F7A2F6724C8}"/>
                </a:ext>
              </a:extLst>
            </p:cNvPr>
            <p:cNvSpPr/>
            <p:nvPr/>
          </p:nvSpPr>
          <p:spPr>
            <a:xfrm>
              <a:off x="2939833" y="2603066"/>
              <a:ext cx="11395" cy="18652"/>
            </a:xfrm>
            <a:custGeom>
              <a:avLst/>
              <a:gdLst/>
              <a:ahLst/>
              <a:cxnLst/>
              <a:rect l="l" t="t" r="r" b="b"/>
              <a:pathLst>
                <a:path w="358" h="586" extrusionOk="0">
                  <a:moveTo>
                    <a:pt x="203" y="1"/>
                  </a:moveTo>
                  <a:cubicBezTo>
                    <a:pt x="118" y="1"/>
                    <a:pt x="47" y="57"/>
                    <a:pt x="36" y="133"/>
                  </a:cubicBezTo>
                  <a:cubicBezTo>
                    <a:pt x="24" y="228"/>
                    <a:pt x="1" y="324"/>
                    <a:pt x="1" y="419"/>
                  </a:cubicBezTo>
                  <a:cubicBezTo>
                    <a:pt x="1" y="502"/>
                    <a:pt x="72" y="586"/>
                    <a:pt x="167" y="586"/>
                  </a:cubicBezTo>
                  <a:cubicBezTo>
                    <a:pt x="263" y="586"/>
                    <a:pt x="334" y="502"/>
                    <a:pt x="334" y="419"/>
                  </a:cubicBezTo>
                  <a:cubicBezTo>
                    <a:pt x="334" y="336"/>
                    <a:pt x="334" y="252"/>
                    <a:pt x="346" y="181"/>
                  </a:cubicBezTo>
                  <a:cubicBezTo>
                    <a:pt x="358" y="109"/>
                    <a:pt x="322" y="14"/>
                    <a:pt x="227" y="2"/>
                  </a:cubicBezTo>
                  <a:cubicBezTo>
                    <a:pt x="219" y="1"/>
                    <a:pt x="211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15056;p78">
              <a:extLst>
                <a:ext uri="{FF2B5EF4-FFF2-40B4-BE49-F238E27FC236}">
                  <a16:creationId xmlns:a16="http://schemas.microsoft.com/office/drawing/2014/main" id="{352118AE-8B6F-2109-588E-912B146851A1}"/>
                </a:ext>
              </a:extLst>
            </p:cNvPr>
            <p:cNvSpPr/>
            <p:nvPr/>
          </p:nvSpPr>
          <p:spPr>
            <a:xfrm>
              <a:off x="2963706" y="2653103"/>
              <a:ext cx="19735" cy="14101"/>
            </a:xfrm>
            <a:custGeom>
              <a:avLst/>
              <a:gdLst/>
              <a:ahLst/>
              <a:cxnLst/>
              <a:rect l="l" t="t" r="r" b="b"/>
              <a:pathLst>
                <a:path w="620" h="443" extrusionOk="0">
                  <a:moveTo>
                    <a:pt x="178" y="1"/>
                  </a:moveTo>
                  <a:cubicBezTo>
                    <a:pt x="124" y="1"/>
                    <a:pt x="71" y="27"/>
                    <a:pt x="48" y="73"/>
                  </a:cubicBezTo>
                  <a:cubicBezTo>
                    <a:pt x="1" y="157"/>
                    <a:pt x="25" y="252"/>
                    <a:pt x="108" y="299"/>
                  </a:cubicBezTo>
                  <a:cubicBezTo>
                    <a:pt x="191" y="347"/>
                    <a:pt x="287" y="395"/>
                    <a:pt x="370" y="419"/>
                  </a:cubicBezTo>
                  <a:cubicBezTo>
                    <a:pt x="382" y="419"/>
                    <a:pt x="406" y="442"/>
                    <a:pt x="417" y="442"/>
                  </a:cubicBezTo>
                  <a:cubicBezTo>
                    <a:pt x="489" y="442"/>
                    <a:pt x="548" y="395"/>
                    <a:pt x="560" y="323"/>
                  </a:cubicBezTo>
                  <a:cubicBezTo>
                    <a:pt x="620" y="228"/>
                    <a:pt x="584" y="121"/>
                    <a:pt x="489" y="109"/>
                  </a:cubicBezTo>
                  <a:lnTo>
                    <a:pt x="263" y="26"/>
                  </a:lnTo>
                  <a:cubicBezTo>
                    <a:pt x="237" y="9"/>
                    <a:pt x="208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15057;p78">
              <a:extLst>
                <a:ext uri="{FF2B5EF4-FFF2-40B4-BE49-F238E27FC236}">
                  <a16:creationId xmlns:a16="http://schemas.microsoft.com/office/drawing/2014/main" id="{A8080ACC-6246-38F2-EA83-B81F04A785AB}"/>
                </a:ext>
              </a:extLst>
            </p:cNvPr>
            <p:cNvSpPr/>
            <p:nvPr/>
          </p:nvSpPr>
          <p:spPr>
            <a:xfrm>
              <a:off x="2948555" y="2577443"/>
              <a:ext cx="17093" cy="16615"/>
            </a:xfrm>
            <a:custGeom>
              <a:avLst/>
              <a:gdLst/>
              <a:ahLst/>
              <a:cxnLst/>
              <a:rect l="l" t="t" r="r" b="b"/>
              <a:pathLst>
                <a:path w="537" h="522" extrusionOk="0">
                  <a:moveTo>
                    <a:pt x="364" y="1"/>
                  </a:moveTo>
                  <a:cubicBezTo>
                    <a:pt x="322" y="1"/>
                    <a:pt x="280" y="15"/>
                    <a:pt x="251" y="45"/>
                  </a:cubicBezTo>
                  <a:cubicBezTo>
                    <a:pt x="179" y="117"/>
                    <a:pt x="120" y="200"/>
                    <a:pt x="60" y="271"/>
                  </a:cubicBezTo>
                  <a:cubicBezTo>
                    <a:pt x="1" y="343"/>
                    <a:pt x="24" y="450"/>
                    <a:pt x="84" y="498"/>
                  </a:cubicBezTo>
                  <a:cubicBezTo>
                    <a:pt x="120" y="510"/>
                    <a:pt x="143" y="521"/>
                    <a:pt x="179" y="521"/>
                  </a:cubicBezTo>
                  <a:cubicBezTo>
                    <a:pt x="227" y="521"/>
                    <a:pt x="286" y="498"/>
                    <a:pt x="310" y="462"/>
                  </a:cubicBezTo>
                  <a:cubicBezTo>
                    <a:pt x="358" y="402"/>
                    <a:pt x="417" y="343"/>
                    <a:pt x="465" y="283"/>
                  </a:cubicBezTo>
                  <a:cubicBezTo>
                    <a:pt x="536" y="224"/>
                    <a:pt x="536" y="117"/>
                    <a:pt x="477" y="45"/>
                  </a:cubicBezTo>
                  <a:cubicBezTo>
                    <a:pt x="447" y="15"/>
                    <a:pt x="405" y="1"/>
                    <a:pt x="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15058;p78">
              <a:extLst>
                <a:ext uri="{FF2B5EF4-FFF2-40B4-BE49-F238E27FC236}">
                  <a16:creationId xmlns:a16="http://schemas.microsoft.com/office/drawing/2014/main" id="{FF34D36C-29C7-5332-74B3-91A1D192FC80}"/>
                </a:ext>
              </a:extLst>
            </p:cNvPr>
            <p:cNvSpPr/>
            <p:nvPr/>
          </p:nvSpPr>
          <p:spPr>
            <a:xfrm>
              <a:off x="2943621" y="2631299"/>
              <a:ext cx="16329" cy="17697"/>
            </a:xfrm>
            <a:custGeom>
              <a:avLst/>
              <a:gdLst/>
              <a:ahLst/>
              <a:cxnLst/>
              <a:rect l="l" t="t" r="r" b="b"/>
              <a:pathLst>
                <a:path w="513" h="556" extrusionOk="0">
                  <a:moveTo>
                    <a:pt x="196" y="1"/>
                  </a:moveTo>
                  <a:cubicBezTo>
                    <a:pt x="172" y="1"/>
                    <a:pt x="146" y="7"/>
                    <a:pt x="120" y="20"/>
                  </a:cubicBezTo>
                  <a:cubicBezTo>
                    <a:pt x="48" y="68"/>
                    <a:pt x="1" y="151"/>
                    <a:pt x="48" y="246"/>
                  </a:cubicBezTo>
                  <a:cubicBezTo>
                    <a:pt x="96" y="330"/>
                    <a:pt x="144" y="425"/>
                    <a:pt x="203" y="496"/>
                  </a:cubicBezTo>
                  <a:cubicBezTo>
                    <a:pt x="227" y="544"/>
                    <a:pt x="275" y="556"/>
                    <a:pt x="334" y="556"/>
                  </a:cubicBezTo>
                  <a:cubicBezTo>
                    <a:pt x="358" y="556"/>
                    <a:pt x="394" y="544"/>
                    <a:pt x="417" y="532"/>
                  </a:cubicBezTo>
                  <a:cubicBezTo>
                    <a:pt x="501" y="484"/>
                    <a:pt x="513" y="377"/>
                    <a:pt x="465" y="306"/>
                  </a:cubicBezTo>
                  <a:cubicBezTo>
                    <a:pt x="417" y="246"/>
                    <a:pt x="382" y="175"/>
                    <a:pt x="346" y="92"/>
                  </a:cubicBezTo>
                  <a:cubicBezTo>
                    <a:pt x="312" y="40"/>
                    <a:pt x="259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15059;p78">
              <a:extLst>
                <a:ext uri="{FF2B5EF4-FFF2-40B4-BE49-F238E27FC236}">
                  <a16:creationId xmlns:a16="http://schemas.microsoft.com/office/drawing/2014/main" id="{566A2AA7-0E06-A76D-9036-BFEF3B917134}"/>
                </a:ext>
              </a:extLst>
            </p:cNvPr>
            <p:cNvSpPr/>
            <p:nvPr/>
          </p:nvSpPr>
          <p:spPr>
            <a:xfrm>
              <a:off x="3019408" y="2638907"/>
              <a:ext cx="16711" cy="16170"/>
            </a:xfrm>
            <a:custGeom>
              <a:avLst/>
              <a:gdLst/>
              <a:ahLst/>
              <a:cxnLst/>
              <a:rect l="l" t="t" r="r" b="b"/>
              <a:pathLst>
                <a:path w="525" h="508" extrusionOk="0">
                  <a:moveTo>
                    <a:pt x="346" y="1"/>
                  </a:moveTo>
                  <a:cubicBezTo>
                    <a:pt x="290" y="1"/>
                    <a:pt x="238" y="29"/>
                    <a:pt x="215" y="67"/>
                  </a:cubicBezTo>
                  <a:cubicBezTo>
                    <a:pt x="168" y="126"/>
                    <a:pt x="108" y="186"/>
                    <a:pt x="61" y="245"/>
                  </a:cubicBezTo>
                  <a:cubicBezTo>
                    <a:pt x="1" y="305"/>
                    <a:pt x="1" y="412"/>
                    <a:pt x="61" y="472"/>
                  </a:cubicBezTo>
                  <a:cubicBezTo>
                    <a:pt x="96" y="495"/>
                    <a:pt x="144" y="507"/>
                    <a:pt x="180" y="507"/>
                  </a:cubicBezTo>
                  <a:cubicBezTo>
                    <a:pt x="227" y="507"/>
                    <a:pt x="251" y="495"/>
                    <a:pt x="299" y="472"/>
                  </a:cubicBezTo>
                  <a:cubicBezTo>
                    <a:pt x="370" y="388"/>
                    <a:pt x="430" y="317"/>
                    <a:pt x="489" y="245"/>
                  </a:cubicBezTo>
                  <a:cubicBezTo>
                    <a:pt x="525" y="186"/>
                    <a:pt x="513" y="79"/>
                    <a:pt x="442" y="31"/>
                  </a:cubicBezTo>
                  <a:cubicBezTo>
                    <a:pt x="411" y="10"/>
                    <a:pt x="378" y="1"/>
                    <a:pt x="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15060;p78">
              <a:extLst>
                <a:ext uri="{FF2B5EF4-FFF2-40B4-BE49-F238E27FC236}">
                  <a16:creationId xmlns:a16="http://schemas.microsoft.com/office/drawing/2014/main" id="{87F21CE8-336F-396D-A048-64ED2DC6B0F0}"/>
                </a:ext>
              </a:extLst>
            </p:cNvPr>
            <p:cNvSpPr/>
            <p:nvPr/>
          </p:nvSpPr>
          <p:spPr>
            <a:xfrm>
              <a:off x="3033063" y="2611087"/>
              <a:ext cx="12159" cy="18971"/>
            </a:xfrm>
            <a:custGeom>
              <a:avLst/>
              <a:gdLst/>
              <a:ahLst/>
              <a:cxnLst/>
              <a:rect l="l" t="t" r="r" b="b"/>
              <a:pathLst>
                <a:path w="382" h="596" extrusionOk="0">
                  <a:moveTo>
                    <a:pt x="203" y="0"/>
                  </a:moveTo>
                  <a:cubicBezTo>
                    <a:pt x="108" y="0"/>
                    <a:pt x="36" y="72"/>
                    <a:pt x="36" y="167"/>
                  </a:cubicBezTo>
                  <a:cubicBezTo>
                    <a:pt x="36" y="238"/>
                    <a:pt x="36" y="334"/>
                    <a:pt x="24" y="405"/>
                  </a:cubicBezTo>
                  <a:cubicBezTo>
                    <a:pt x="1" y="488"/>
                    <a:pt x="60" y="584"/>
                    <a:pt x="155" y="596"/>
                  </a:cubicBezTo>
                  <a:lnTo>
                    <a:pt x="179" y="596"/>
                  </a:lnTo>
                  <a:cubicBezTo>
                    <a:pt x="263" y="596"/>
                    <a:pt x="334" y="536"/>
                    <a:pt x="346" y="465"/>
                  </a:cubicBezTo>
                  <a:cubicBezTo>
                    <a:pt x="370" y="369"/>
                    <a:pt x="382" y="274"/>
                    <a:pt x="382" y="167"/>
                  </a:cubicBezTo>
                  <a:cubicBezTo>
                    <a:pt x="346" y="72"/>
                    <a:pt x="286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15061;p78">
              <a:extLst>
                <a:ext uri="{FF2B5EF4-FFF2-40B4-BE49-F238E27FC236}">
                  <a16:creationId xmlns:a16="http://schemas.microsoft.com/office/drawing/2014/main" id="{0DAA8D5E-3DC6-6217-CB05-2F0E2EBD6C4E}"/>
                </a:ext>
              </a:extLst>
            </p:cNvPr>
            <p:cNvSpPr/>
            <p:nvPr/>
          </p:nvSpPr>
          <p:spPr>
            <a:xfrm>
              <a:off x="3024342" y="2583363"/>
              <a:ext cx="15947" cy="17888"/>
            </a:xfrm>
            <a:custGeom>
              <a:avLst/>
              <a:gdLst/>
              <a:ahLst/>
              <a:cxnLst/>
              <a:rect l="l" t="t" r="r" b="b"/>
              <a:pathLst>
                <a:path w="501" h="562" extrusionOk="0">
                  <a:moveTo>
                    <a:pt x="187" y="1"/>
                  </a:moveTo>
                  <a:cubicBezTo>
                    <a:pt x="154" y="1"/>
                    <a:pt x="119" y="13"/>
                    <a:pt x="84" y="38"/>
                  </a:cubicBezTo>
                  <a:cubicBezTo>
                    <a:pt x="13" y="97"/>
                    <a:pt x="1" y="193"/>
                    <a:pt x="60" y="264"/>
                  </a:cubicBezTo>
                  <a:cubicBezTo>
                    <a:pt x="96" y="324"/>
                    <a:pt x="144" y="395"/>
                    <a:pt x="179" y="466"/>
                  </a:cubicBezTo>
                  <a:cubicBezTo>
                    <a:pt x="203" y="526"/>
                    <a:pt x="263" y="562"/>
                    <a:pt x="322" y="562"/>
                  </a:cubicBezTo>
                  <a:cubicBezTo>
                    <a:pt x="358" y="562"/>
                    <a:pt x="370" y="562"/>
                    <a:pt x="394" y="550"/>
                  </a:cubicBezTo>
                  <a:cubicBezTo>
                    <a:pt x="477" y="502"/>
                    <a:pt x="501" y="407"/>
                    <a:pt x="465" y="324"/>
                  </a:cubicBezTo>
                  <a:cubicBezTo>
                    <a:pt x="417" y="228"/>
                    <a:pt x="370" y="145"/>
                    <a:pt x="310" y="74"/>
                  </a:cubicBezTo>
                  <a:cubicBezTo>
                    <a:pt x="276" y="25"/>
                    <a:pt x="233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15062;p78">
              <a:extLst>
                <a:ext uri="{FF2B5EF4-FFF2-40B4-BE49-F238E27FC236}">
                  <a16:creationId xmlns:a16="http://schemas.microsoft.com/office/drawing/2014/main" id="{BBFC4366-14BF-B394-CD3C-7B91D90D93B4}"/>
                </a:ext>
              </a:extLst>
            </p:cNvPr>
            <p:cNvSpPr/>
            <p:nvPr/>
          </p:nvSpPr>
          <p:spPr>
            <a:xfrm>
              <a:off x="2992894" y="2655808"/>
              <a:ext cx="19735" cy="12159"/>
            </a:xfrm>
            <a:custGeom>
              <a:avLst/>
              <a:gdLst/>
              <a:ahLst/>
              <a:cxnLst/>
              <a:rect l="l" t="t" r="r" b="b"/>
              <a:pathLst>
                <a:path w="620" h="382" extrusionOk="0">
                  <a:moveTo>
                    <a:pt x="437" y="0"/>
                  </a:moveTo>
                  <a:cubicBezTo>
                    <a:pt x="419" y="0"/>
                    <a:pt x="400" y="4"/>
                    <a:pt x="382" y="12"/>
                  </a:cubicBezTo>
                  <a:cubicBezTo>
                    <a:pt x="298" y="36"/>
                    <a:pt x="227" y="60"/>
                    <a:pt x="155" y="72"/>
                  </a:cubicBezTo>
                  <a:cubicBezTo>
                    <a:pt x="60" y="84"/>
                    <a:pt x="1" y="155"/>
                    <a:pt x="24" y="250"/>
                  </a:cubicBezTo>
                  <a:cubicBezTo>
                    <a:pt x="36" y="322"/>
                    <a:pt x="96" y="381"/>
                    <a:pt x="179" y="381"/>
                  </a:cubicBezTo>
                  <a:lnTo>
                    <a:pt x="203" y="381"/>
                  </a:lnTo>
                  <a:cubicBezTo>
                    <a:pt x="298" y="369"/>
                    <a:pt x="393" y="357"/>
                    <a:pt x="477" y="322"/>
                  </a:cubicBezTo>
                  <a:cubicBezTo>
                    <a:pt x="572" y="298"/>
                    <a:pt x="620" y="203"/>
                    <a:pt x="584" y="119"/>
                  </a:cubicBezTo>
                  <a:cubicBezTo>
                    <a:pt x="556" y="45"/>
                    <a:pt x="500" y="0"/>
                    <a:pt x="4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15063;p78">
              <a:extLst>
                <a:ext uri="{FF2B5EF4-FFF2-40B4-BE49-F238E27FC236}">
                  <a16:creationId xmlns:a16="http://schemas.microsoft.com/office/drawing/2014/main" id="{60DA4492-B91B-5421-21C8-ED324678E47F}"/>
                </a:ext>
              </a:extLst>
            </p:cNvPr>
            <p:cNvSpPr/>
            <p:nvPr/>
          </p:nvSpPr>
          <p:spPr>
            <a:xfrm>
              <a:off x="3000469" y="2566366"/>
              <a:ext cx="20117" cy="13655"/>
            </a:xfrm>
            <a:custGeom>
              <a:avLst/>
              <a:gdLst/>
              <a:ahLst/>
              <a:cxnLst/>
              <a:rect l="l" t="t" r="r" b="b"/>
              <a:pathLst>
                <a:path w="632" h="429" extrusionOk="0">
                  <a:moveTo>
                    <a:pt x="181" y="0"/>
                  </a:moveTo>
                  <a:cubicBezTo>
                    <a:pt x="116" y="0"/>
                    <a:pt x="55" y="43"/>
                    <a:pt x="36" y="107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358" y="405"/>
                  </a:lnTo>
                  <a:cubicBezTo>
                    <a:pt x="394" y="429"/>
                    <a:pt x="405" y="429"/>
                    <a:pt x="441" y="429"/>
                  </a:cubicBezTo>
                  <a:cubicBezTo>
                    <a:pt x="501" y="429"/>
                    <a:pt x="560" y="393"/>
                    <a:pt x="584" y="334"/>
                  </a:cubicBezTo>
                  <a:cubicBezTo>
                    <a:pt x="632" y="274"/>
                    <a:pt x="596" y="167"/>
                    <a:pt x="513" y="131"/>
                  </a:cubicBezTo>
                  <a:cubicBezTo>
                    <a:pt x="417" y="84"/>
                    <a:pt x="334" y="36"/>
                    <a:pt x="239" y="12"/>
                  </a:cubicBez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15064;p78">
              <a:extLst>
                <a:ext uri="{FF2B5EF4-FFF2-40B4-BE49-F238E27FC236}">
                  <a16:creationId xmlns:a16="http://schemas.microsoft.com/office/drawing/2014/main" id="{6F37BB27-2B37-D8DC-6794-03F46B91EE16}"/>
                </a:ext>
              </a:extLst>
            </p:cNvPr>
            <p:cNvSpPr/>
            <p:nvPr/>
          </p:nvSpPr>
          <p:spPr>
            <a:xfrm>
              <a:off x="2972045" y="2565188"/>
              <a:ext cx="18971" cy="12191"/>
            </a:xfrm>
            <a:custGeom>
              <a:avLst/>
              <a:gdLst/>
              <a:ahLst/>
              <a:cxnLst/>
              <a:rect l="l" t="t" r="r" b="b"/>
              <a:pathLst>
                <a:path w="596" h="383" extrusionOk="0">
                  <a:moveTo>
                    <a:pt x="441" y="0"/>
                  </a:moveTo>
                  <a:cubicBezTo>
                    <a:pt x="434" y="0"/>
                    <a:pt x="426" y="1"/>
                    <a:pt x="417" y="2"/>
                  </a:cubicBezTo>
                  <a:cubicBezTo>
                    <a:pt x="310" y="13"/>
                    <a:pt x="227" y="25"/>
                    <a:pt x="144" y="61"/>
                  </a:cubicBezTo>
                  <a:cubicBezTo>
                    <a:pt x="48" y="85"/>
                    <a:pt x="1" y="180"/>
                    <a:pt x="36" y="264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203" y="383"/>
                    <a:pt x="215" y="383"/>
                    <a:pt x="227" y="371"/>
                  </a:cubicBezTo>
                  <a:cubicBezTo>
                    <a:pt x="298" y="347"/>
                    <a:pt x="370" y="323"/>
                    <a:pt x="453" y="311"/>
                  </a:cubicBezTo>
                  <a:cubicBezTo>
                    <a:pt x="536" y="299"/>
                    <a:pt x="596" y="228"/>
                    <a:pt x="596" y="133"/>
                  </a:cubicBezTo>
                  <a:cubicBezTo>
                    <a:pt x="585" y="56"/>
                    <a:pt x="524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15065;p78">
              <a:extLst>
                <a:ext uri="{FF2B5EF4-FFF2-40B4-BE49-F238E27FC236}">
                  <a16:creationId xmlns:a16="http://schemas.microsoft.com/office/drawing/2014/main" id="{89E4D93B-A815-6B05-B5EF-B07E21780F72}"/>
                </a:ext>
              </a:extLst>
            </p:cNvPr>
            <p:cNvSpPr/>
            <p:nvPr/>
          </p:nvSpPr>
          <p:spPr>
            <a:xfrm>
              <a:off x="2976597" y="2586451"/>
              <a:ext cx="32244" cy="61814"/>
            </a:xfrm>
            <a:custGeom>
              <a:avLst/>
              <a:gdLst/>
              <a:ahLst/>
              <a:cxnLst/>
              <a:rect l="l" t="t" r="r" b="b"/>
              <a:pathLst>
                <a:path w="1013" h="1942" extrusionOk="0">
                  <a:moveTo>
                    <a:pt x="501" y="0"/>
                  </a:moveTo>
                  <a:cubicBezTo>
                    <a:pt x="417" y="0"/>
                    <a:pt x="334" y="72"/>
                    <a:pt x="334" y="167"/>
                  </a:cubicBezTo>
                  <a:lnTo>
                    <a:pt x="334" y="310"/>
                  </a:lnTo>
                  <a:cubicBezTo>
                    <a:pt x="143" y="346"/>
                    <a:pt x="1" y="524"/>
                    <a:pt x="1" y="715"/>
                  </a:cubicBezTo>
                  <a:cubicBezTo>
                    <a:pt x="1" y="941"/>
                    <a:pt x="179" y="1131"/>
                    <a:pt x="417" y="1131"/>
                  </a:cubicBezTo>
                  <a:lnTo>
                    <a:pt x="608" y="1131"/>
                  </a:lnTo>
                  <a:cubicBezTo>
                    <a:pt x="655" y="1131"/>
                    <a:pt x="691" y="1179"/>
                    <a:pt x="691" y="1227"/>
                  </a:cubicBezTo>
                  <a:cubicBezTo>
                    <a:pt x="691" y="1262"/>
                    <a:pt x="655" y="1310"/>
                    <a:pt x="608" y="1310"/>
                  </a:cubicBezTo>
                  <a:lnTo>
                    <a:pt x="322" y="1310"/>
                  </a:lnTo>
                  <a:cubicBezTo>
                    <a:pt x="310" y="1239"/>
                    <a:pt x="251" y="1179"/>
                    <a:pt x="155" y="1179"/>
                  </a:cubicBezTo>
                  <a:cubicBezTo>
                    <a:pt x="72" y="1179"/>
                    <a:pt x="1" y="1250"/>
                    <a:pt x="1" y="1346"/>
                  </a:cubicBezTo>
                  <a:cubicBezTo>
                    <a:pt x="1" y="1501"/>
                    <a:pt x="132" y="1643"/>
                    <a:pt x="298" y="1643"/>
                  </a:cubicBezTo>
                  <a:lnTo>
                    <a:pt x="334" y="1643"/>
                  </a:lnTo>
                  <a:lnTo>
                    <a:pt x="334" y="1774"/>
                  </a:lnTo>
                  <a:cubicBezTo>
                    <a:pt x="334" y="1858"/>
                    <a:pt x="405" y="1941"/>
                    <a:pt x="501" y="1941"/>
                  </a:cubicBezTo>
                  <a:cubicBezTo>
                    <a:pt x="596" y="1941"/>
                    <a:pt x="667" y="1858"/>
                    <a:pt x="667" y="1774"/>
                  </a:cubicBezTo>
                  <a:lnTo>
                    <a:pt x="667" y="1620"/>
                  </a:lnTo>
                  <a:cubicBezTo>
                    <a:pt x="858" y="1596"/>
                    <a:pt x="1001" y="1417"/>
                    <a:pt x="1001" y="1227"/>
                  </a:cubicBezTo>
                  <a:cubicBezTo>
                    <a:pt x="1001" y="1000"/>
                    <a:pt x="834" y="810"/>
                    <a:pt x="596" y="810"/>
                  </a:cubicBezTo>
                  <a:lnTo>
                    <a:pt x="393" y="810"/>
                  </a:lnTo>
                  <a:cubicBezTo>
                    <a:pt x="358" y="810"/>
                    <a:pt x="310" y="762"/>
                    <a:pt x="310" y="715"/>
                  </a:cubicBezTo>
                  <a:cubicBezTo>
                    <a:pt x="310" y="667"/>
                    <a:pt x="358" y="631"/>
                    <a:pt x="393" y="631"/>
                  </a:cubicBezTo>
                  <a:lnTo>
                    <a:pt x="679" y="631"/>
                  </a:lnTo>
                  <a:cubicBezTo>
                    <a:pt x="691" y="703"/>
                    <a:pt x="751" y="762"/>
                    <a:pt x="846" y="762"/>
                  </a:cubicBezTo>
                  <a:cubicBezTo>
                    <a:pt x="929" y="762"/>
                    <a:pt x="1013" y="679"/>
                    <a:pt x="1013" y="596"/>
                  </a:cubicBezTo>
                  <a:cubicBezTo>
                    <a:pt x="1013" y="429"/>
                    <a:pt x="870" y="298"/>
                    <a:pt x="715" y="298"/>
                  </a:cubicBezTo>
                  <a:lnTo>
                    <a:pt x="667" y="298"/>
                  </a:lnTo>
                  <a:lnTo>
                    <a:pt x="667" y="167"/>
                  </a:lnTo>
                  <a:cubicBezTo>
                    <a:pt x="667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9" name="Google Shape;15066;p78">
            <a:extLst>
              <a:ext uri="{FF2B5EF4-FFF2-40B4-BE49-F238E27FC236}">
                <a16:creationId xmlns:a16="http://schemas.microsoft.com/office/drawing/2014/main" id="{4AC9B896-81D4-EB62-FBA2-415D808E09FF}"/>
              </a:ext>
            </a:extLst>
          </p:cNvPr>
          <p:cNvGrpSpPr/>
          <p:nvPr/>
        </p:nvGrpSpPr>
        <p:grpSpPr>
          <a:xfrm>
            <a:off x="4140999" y="3219824"/>
            <a:ext cx="590910" cy="387206"/>
            <a:chOff x="3207778" y="2474632"/>
            <a:chExt cx="419933" cy="275170"/>
          </a:xfrm>
          <a:solidFill>
            <a:srgbClr val="EEF1F8"/>
          </a:solidFill>
        </p:grpSpPr>
        <p:sp>
          <p:nvSpPr>
            <p:cNvPr id="700" name="Google Shape;15067;p78">
              <a:extLst>
                <a:ext uri="{FF2B5EF4-FFF2-40B4-BE49-F238E27FC236}">
                  <a16:creationId xmlns:a16="http://schemas.microsoft.com/office/drawing/2014/main" id="{EBA6C458-44D5-1258-8D42-70131912C05D}"/>
                </a:ext>
              </a:extLst>
            </p:cNvPr>
            <p:cNvSpPr/>
            <p:nvPr/>
          </p:nvSpPr>
          <p:spPr>
            <a:xfrm>
              <a:off x="3207778" y="2474632"/>
              <a:ext cx="419933" cy="275170"/>
            </a:xfrm>
            <a:custGeom>
              <a:avLst/>
              <a:gdLst/>
              <a:ahLst/>
              <a:cxnLst/>
              <a:rect l="l" t="t" r="r" b="b"/>
              <a:pathLst>
                <a:path w="13193" h="8645" extrusionOk="0">
                  <a:moveTo>
                    <a:pt x="9906" y="370"/>
                  </a:moveTo>
                  <a:lnTo>
                    <a:pt x="9906" y="3918"/>
                  </a:lnTo>
                  <a:lnTo>
                    <a:pt x="381" y="3918"/>
                  </a:lnTo>
                  <a:lnTo>
                    <a:pt x="381" y="370"/>
                  </a:lnTo>
                  <a:close/>
                  <a:moveTo>
                    <a:pt x="9906" y="4323"/>
                  </a:moveTo>
                  <a:lnTo>
                    <a:pt x="9906" y="7014"/>
                  </a:lnTo>
                  <a:cubicBezTo>
                    <a:pt x="9906" y="7514"/>
                    <a:pt x="10133" y="7966"/>
                    <a:pt x="10490" y="8264"/>
                  </a:cubicBezTo>
                  <a:lnTo>
                    <a:pt x="1632" y="8264"/>
                  </a:lnTo>
                  <a:cubicBezTo>
                    <a:pt x="953" y="8264"/>
                    <a:pt x="381" y="7692"/>
                    <a:pt x="381" y="7014"/>
                  </a:cubicBezTo>
                  <a:lnTo>
                    <a:pt x="381" y="4323"/>
                  </a:lnTo>
                  <a:close/>
                  <a:moveTo>
                    <a:pt x="12169" y="1620"/>
                  </a:moveTo>
                  <a:cubicBezTo>
                    <a:pt x="12514" y="1620"/>
                    <a:pt x="12812" y="1906"/>
                    <a:pt x="12812" y="2263"/>
                  </a:cubicBezTo>
                  <a:lnTo>
                    <a:pt x="12812" y="7014"/>
                  </a:lnTo>
                  <a:cubicBezTo>
                    <a:pt x="12812" y="7692"/>
                    <a:pt x="12240" y="8264"/>
                    <a:pt x="11561" y="8264"/>
                  </a:cubicBezTo>
                  <a:cubicBezTo>
                    <a:pt x="10871" y="8264"/>
                    <a:pt x="10311" y="7692"/>
                    <a:pt x="10311" y="7014"/>
                  </a:cubicBezTo>
                  <a:lnTo>
                    <a:pt x="10311" y="6371"/>
                  </a:lnTo>
                  <a:lnTo>
                    <a:pt x="11347" y="6371"/>
                  </a:lnTo>
                  <a:cubicBezTo>
                    <a:pt x="11454" y="6371"/>
                    <a:pt x="11549" y="6276"/>
                    <a:pt x="11549" y="6180"/>
                  </a:cubicBezTo>
                  <a:lnTo>
                    <a:pt x="11549" y="3799"/>
                  </a:lnTo>
                  <a:cubicBezTo>
                    <a:pt x="11549" y="3692"/>
                    <a:pt x="11454" y="3597"/>
                    <a:pt x="11347" y="3597"/>
                  </a:cubicBezTo>
                  <a:cubicBezTo>
                    <a:pt x="11252" y="3597"/>
                    <a:pt x="11157" y="3692"/>
                    <a:pt x="11157" y="3799"/>
                  </a:cubicBezTo>
                  <a:lnTo>
                    <a:pt x="11157" y="5978"/>
                  </a:lnTo>
                  <a:lnTo>
                    <a:pt x="10299" y="5978"/>
                  </a:lnTo>
                  <a:lnTo>
                    <a:pt x="10299" y="1620"/>
                  </a:lnTo>
                  <a:lnTo>
                    <a:pt x="11371" y="1620"/>
                  </a:lnTo>
                  <a:cubicBezTo>
                    <a:pt x="11228" y="1799"/>
                    <a:pt x="11145" y="2013"/>
                    <a:pt x="11145" y="2263"/>
                  </a:cubicBezTo>
                  <a:lnTo>
                    <a:pt x="11145" y="2906"/>
                  </a:lnTo>
                  <a:cubicBezTo>
                    <a:pt x="11145" y="3001"/>
                    <a:pt x="11228" y="3097"/>
                    <a:pt x="11335" y="3097"/>
                  </a:cubicBezTo>
                  <a:cubicBezTo>
                    <a:pt x="11442" y="3097"/>
                    <a:pt x="11526" y="3001"/>
                    <a:pt x="11526" y="2906"/>
                  </a:cubicBezTo>
                  <a:lnTo>
                    <a:pt x="11526" y="2263"/>
                  </a:lnTo>
                  <a:cubicBezTo>
                    <a:pt x="11526" y="1918"/>
                    <a:pt x="11811" y="1620"/>
                    <a:pt x="12169" y="1620"/>
                  </a:cubicBezTo>
                  <a:close/>
                  <a:moveTo>
                    <a:pt x="191" y="1"/>
                  </a:moveTo>
                  <a:cubicBezTo>
                    <a:pt x="84" y="1"/>
                    <a:pt x="0" y="96"/>
                    <a:pt x="0" y="191"/>
                  </a:cubicBezTo>
                  <a:lnTo>
                    <a:pt x="0" y="7014"/>
                  </a:lnTo>
                  <a:cubicBezTo>
                    <a:pt x="0" y="7919"/>
                    <a:pt x="727" y="8645"/>
                    <a:pt x="1632" y="8645"/>
                  </a:cubicBezTo>
                  <a:lnTo>
                    <a:pt x="11549" y="8645"/>
                  </a:lnTo>
                  <a:cubicBezTo>
                    <a:pt x="12454" y="8645"/>
                    <a:pt x="13181" y="7919"/>
                    <a:pt x="13181" y="7014"/>
                  </a:cubicBezTo>
                  <a:lnTo>
                    <a:pt x="13181" y="2263"/>
                  </a:lnTo>
                  <a:cubicBezTo>
                    <a:pt x="13193" y="1680"/>
                    <a:pt x="12740" y="1239"/>
                    <a:pt x="12169" y="1239"/>
                  </a:cubicBezTo>
                  <a:lnTo>
                    <a:pt x="10299" y="1239"/>
                  </a:lnTo>
                  <a:lnTo>
                    <a:pt x="10299" y="191"/>
                  </a:lnTo>
                  <a:cubicBezTo>
                    <a:pt x="10299" y="96"/>
                    <a:pt x="10204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15068;p78">
              <a:extLst>
                <a:ext uri="{FF2B5EF4-FFF2-40B4-BE49-F238E27FC236}">
                  <a16:creationId xmlns:a16="http://schemas.microsoft.com/office/drawing/2014/main" id="{3473BBAC-7A2E-9174-4BD8-35C7BACED242}"/>
                </a:ext>
              </a:extLst>
            </p:cNvPr>
            <p:cNvSpPr/>
            <p:nvPr/>
          </p:nvSpPr>
          <p:spPr>
            <a:xfrm>
              <a:off x="3449559" y="2493985"/>
              <a:ext cx="46663" cy="98546"/>
            </a:xfrm>
            <a:custGeom>
              <a:avLst/>
              <a:gdLst/>
              <a:ahLst/>
              <a:cxnLst/>
              <a:rect l="l" t="t" r="r" b="b"/>
              <a:pathLst>
                <a:path w="1466" h="3096" extrusionOk="0">
                  <a:moveTo>
                    <a:pt x="739" y="0"/>
                  </a:moveTo>
                  <a:cubicBezTo>
                    <a:pt x="632" y="0"/>
                    <a:pt x="536" y="95"/>
                    <a:pt x="536" y="203"/>
                  </a:cubicBezTo>
                  <a:lnTo>
                    <a:pt x="536" y="417"/>
                  </a:lnTo>
                  <a:cubicBezTo>
                    <a:pt x="227" y="476"/>
                    <a:pt x="1" y="750"/>
                    <a:pt x="1" y="1072"/>
                  </a:cubicBezTo>
                  <a:cubicBezTo>
                    <a:pt x="1" y="1453"/>
                    <a:pt x="298" y="1750"/>
                    <a:pt x="679" y="1750"/>
                  </a:cubicBezTo>
                  <a:lnTo>
                    <a:pt x="810" y="1750"/>
                  </a:lnTo>
                  <a:cubicBezTo>
                    <a:pt x="953" y="1750"/>
                    <a:pt x="1096" y="1869"/>
                    <a:pt x="1096" y="2024"/>
                  </a:cubicBezTo>
                  <a:cubicBezTo>
                    <a:pt x="1096" y="2191"/>
                    <a:pt x="977" y="2310"/>
                    <a:pt x="810" y="2310"/>
                  </a:cubicBezTo>
                  <a:lnTo>
                    <a:pt x="596" y="2310"/>
                  </a:lnTo>
                  <a:cubicBezTo>
                    <a:pt x="477" y="2310"/>
                    <a:pt x="393" y="2215"/>
                    <a:pt x="393" y="2096"/>
                  </a:cubicBezTo>
                  <a:cubicBezTo>
                    <a:pt x="393" y="2000"/>
                    <a:pt x="298" y="1905"/>
                    <a:pt x="203" y="1905"/>
                  </a:cubicBezTo>
                  <a:cubicBezTo>
                    <a:pt x="96" y="1905"/>
                    <a:pt x="1" y="2000"/>
                    <a:pt x="1" y="2096"/>
                  </a:cubicBezTo>
                  <a:cubicBezTo>
                    <a:pt x="1" y="2417"/>
                    <a:pt x="239" y="2667"/>
                    <a:pt x="536" y="2691"/>
                  </a:cubicBezTo>
                  <a:lnTo>
                    <a:pt x="536" y="2905"/>
                  </a:lnTo>
                  <a:cubicBezTo>
                    <a:pt x="536" y="3012"/>
                    <a:pt x="632" y="3096"/>
                    <a:pt x="739" y="3096"/>
                  </a:cubicBezTo>
                  <a:cubicBezTo>
                    <a:pt x="834" y="3096"/>
                    <a:pt x="929" y="3012"/>
                    <a:pt x="929" y="2905"/>
                  </a:cubicBezTo>
                  <a:lnTo>
                    <a:pt x="929" y="2679"/>
                  </a:lnTo>
                  <a:cubicBezTo>
                    <a:pt x="1239" y="2620"/>
                    <a:pt x="1465" y="2358"/>
                    <a:pt x="1465" y="2024"/>
                  </a:cubicBezTo>
                  <a:cubicBezTo>
                    <a:pt x="1465" y="1655"/>
                    <a:pt x="1167" y="1358"/>
                    <a:pt x="798" y="1358"/>
                  </a:cubicBezTo>
                  <a:lnTo>
                    <a:pt x="655" y="1358"/>
                  </a:lnTo>
                  <a:cubicBezTo>
                    <a:pt x="513" y="1358"/>
                    <a:pt x="382" y="1238"/>
                    <a:pt x="382" y="1072"/>
                  </a:cubicBezTo>
                  <a:cubicBezTo>
                    <a:pt x="382" y="929"/>
                    <a:pt x="501" y="798"/>
                    <a:pt x="655" y="798"/>
                  </a:cubicBezTo>
                  <a:lnTo>
                    <a:pt x="870" y="798"/>
                  </a:lnTo>
                  <a:cubicBezTo>
                    <a:pt x="989" y="798"/>
                    <a:pt x="1072" y="881"/>
                    <a:pt x="1072" y="1000"/>
                  </a:cubicBezTo>
                  <a:lnTo>
                    <a:pt x="1072" y="1131"/>
                  </a:lnTo>
                  <a:cubicBezTo>
                    <a:pt x="1072" y="1238"/>
                    <a:pt x="1167" y="1334"/>
                    <a:pt x="1275" y="1334"/>
                  </a:cubicBezTo>
                  <a:cubicBezTo>
                    <a:pt x="1370" y="1334"/>
                    <a:pt x="1465" y="1238"/>
                    <a:pt x="1465" y="1131"/>
                  </a:cubicBezTo>
                  <a:lnTo>
                    <a:pt x="1465" y="1000"/>
                  </a:lnTo>
                  <a:cubicBezTo>
                    <a:pt x="1465" y="691"/>
                    <a:pt x="1227" y="441"/>
                    <a:pt x="929" y="405"/>
                  </a:cubicBezTo>
                  <a:lnTo>
                    <a:pt x="929" y="203"/>
                  </a:lnTo>
                  <a:cubicBezTo>
                    <a:pt x="929" y="95"/>
                    <a:pt x="834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15069;p78">
              <a:extLst>
                <a:ext uri="{FF2B5EF4-FFF2-40B4-BE49-F238E27FC236}">
                  <a16:creationId xmlns:a16="http://schemas.microsoft.com/office/drawing/2014/main" id="{6E868E78-86B2-EB59-47B3-C71785358F8A}"/>
                </a:ext>
              </a:extLst>
            </p:cNvPr>
            <p:cNvSpPr/>
            <p:nvPr/>
          </p:nvSpPr>
          <p:spPr>
            <a:xfrm>
              <a:off x="3247566" y="2507226"/>
              <a:ext cx="51565" cy="71681"/>
            </a:xfrm>
            <a:custGeom>
              <a:avLst/>
              <a:gdLst/>
              <a:ahLst/>
              <a:cxnLst/>
              <a:rect l="l" t="t" r="r" b="b"/>
              <a:pathLst>
                <a:path w="1620" h="2252" extrusionOk="0">
                  <a:moveTo>
                    <a:pt x="1429" y="1"/>
                  </a:moveTo>
                  <a:cubicBezTo>
                    <a:pt x="1322" y="1"/>
                    <a:pt x="1227" y="96"/>
                    <a:pt x="1227" y="203"/>
                  </a:cubicBezTo>
                  <a:lnTo>
                    <a:pt x="1227" y="1418"/>
                  </a:lnTo>
                  <a:lnTo>
                    <a:pt x="358" y="96"/>
                  </a:lnTo>
                  <a:cubicBezTo>
                    <a:pt x="323" y="44"/>
                    <a:pt x="256" y="11"/>
                    <a:pt x="195" y="11"/>
                  </a:cubicBezTo>
                  <a:cubicBezTo>
                    <a:pt x="172" y="11"/>
                    <a:pt x="151" y="15"/>
                    <a:pt x="132" y="25"/>
                  </a:cubicBezTo>
                  <a:cubicBezTo>
                    <a:pt x="60" y="49"/>
                    <a:pt x="1" y="120"/>
                    <a:pt x="1" y="203"/>
                  </a:cubicBezTo>
                  <a:lnTo>
                    <a:pt x="1" y="2061"/>
                  </a:lnTo>
                  <a:cubicBezTo>
                    <a:pt x="1" y="2168"/>
                    <a:pt x="84" y="2251"/>
                    <a:pt x="191" y="2251"/>
                  </a:cubicBezTo>
                  <a:cubicBezTo>
                    <a:pt x="298" y="2251"/>
                    <a:pt x="382" y="2168"/>
                    <a:pt x="382" y="2061"/>
                  </a:cubicBezTo>
                  <a:lnTo>
                    <a:pt x="382" y="834"/>
                  </a:lnTo>
                  <a:lnTo>
                    <a:pt x="1263" y="2168"/>
                  </a:lnTo>
                  <a:cubicBezTo>
                    <a:pt x="1289" y="2221"/>
                    <a:pt x="1356" y="2248"/>
                    <a:pt x="1428" y="2248"/>
                  </a:cubicBezTo>
                  <a:cubicBezTo>
                    <a:pt x="1452" y="2248"/>
                    <a:pt x="1477" y="2245"/>
                    <a:pt x="1501" y="2239"/>
                  </a:cubicBezTo>
                  <a:cubicBezTo>
                    <a:pt x="1572" y="2204"/>
                    <a:pt x="1620" y="2132"/>
                    <a:pt x="1620" y="2061"/>
                  </a:cubicBezTo>
                  <a:lnTo>
                    <a:pt x="1620" y="203"/>
                  </a:lnTo>
                  <a:cubicBezTo>
                    <a:pt x="1620" y="96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15070;p78">
              <a:extLst>
                <a:ext uri="{FF2B5EF4-FFF2-40B4-BE49-F238E27FC236}">
                  <a16:creationId xmlns:a16="http://schemas.microsoft.com/office/drawing/2014/main" id="{D5CD752F-3883-36CA-E3B0-3D566DDA4EA1}"/>
                </a:ext>
              </a:extLst>
            </p:cNvPr>
            <p:cNvSpPr/>
            <p:nvPr/>
          </p:nvSpPr>
          <p:spPr>
            <a:xfrm>
              <a:off x="3312754" y="2507990"/>
              <a:ext cx="45135" cy="71299"/>
            </a:xfrm>
            <a:custGeom>
              <a:avLst/>
              <a:gdLst/>
              <a:ahLst/>
              <a:cxnLst/>
              <a:rect l="l" t="t" r="r" b="b"/>
              <a:pathLst>
                <a:path w="1418" h="2240" extrusionOk="0">
                  <a:moveTo>
                    <a:pt x="191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049"/>
                  </a:lnTo>
                  <a:cubicBezTo>
                    <a:pt x="0" y="2156"/>
                    <a:pt x="96" y="2239"/>
                    <a:pt x="191" y="2239"/>
                  </a:cubicBezTo>
                  <a:lnTo>
                    <a:pt x="1227" y="2239"/>
                  </a:lnTo>
                  <a:cubicBezTo>
                    <a:pt x="1322" y="2239"/>
                    <a:pt x="1417" y="2156"/>
                    <a:pt x="1417" y="2049"/>
                  </a:cubicBezTo>
                  <a:cubicBezTo>
                    <a:pt x="1417" y="1930"/>
                    <a:pt x="1346" y="1846"/>
                    <a:pt x="1227" y="1846"/>
                  </a:cubicBezTo>
                  <a:lnTo>
                    <a:pt x="393" y="1846"/>
                  </a:lnTo>
                  <a:lnTo>
                    <a:pt x="393" y="1203"/>
                  </a:lnTo>
                  <a:lnTo>
                    <a:pt x="1024" y="1203"/>
                  </a:lnTo>
                  <a:cubicBezTo>
                    <a:pt x="1132" y="1203"/>
                    <a:pt x="1227" y="1108"/>
                    <a:pt x="1227" y="1013"/>
                  </a:cubicBezTo>
                  <a:cubicBezTo>
                    <a:pt x="1227" y="906"/>
                    <a:pt x="1132" y="810"/>
                    <a:pt x="1024" y="810"/>
                  </a:cubicBezTo>
                  <a:lnTo>
                    <a:pt x="393" y="810"/>
                  </a:lnTo>
                  <a:lnTo>
                    <a:pt x="393" y="382"/>
                  </a:lnTo>
                  <a:lnTo>
                    <a:pt x="1227" y="382"/>
                  </a:lnTo>
                  <a:cubicBezTo>
                    <a:pt x="1322" y="382"/>
                    <a:pt x="1417" y="298"/>
                    <a:pt x="1417" y="191"/>
                  </a:cubicBezTo>
                  <a:cubicBezTo>
                    <a:pt x="1417" y="84"/>
                    <a:pt x="132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15071;p78">
              <a:extLst>
                <a:ext uri="{FF2B5EF4-FFF2-40B4-BE49-F238E27FC236}">
                  <a16:creationId xmlns:a16="http://schemas.microsoft.com/office/drawing/2014/main" id="{83AEDC82-83C7-3991-B946-5AA06C258BE7}"/>
                </a:ext>
              </a:extLst>
            </p:cNvPr>
            <p:cNvSpPr/>
            <p:nvPr/>
          </p:nvSpPr>
          <p:spPr>
            <a:xfrm>
              <a:off x="3372626" y="2507194"/>
              <a:ext cx="65602" cy="71395"/>
            </a:xfrm>
            <a:custGeom>
              <a:avLst/>
              <a:gdLst/>
              <a:ahLst/>
              <a:cxnLst/>
              <a:rect l="l" t="t" r="r" b="b"/>
              <a:pathLst>
                <a:path w="2061" h="2243" extrusionOk="0">
                  <a:moveTo>
                    <a:pt x="200" y="1"/>
                  </a:moveTo>
                  <a:cubicBezTo>
                    <a:pt x="193" y="1"/>
                    <a:pt x="186" y="1"/>
                    <a:pt x="179" y="2"/>
                  </a:cubicBezTo>
                  <a:cubicBezTo>
                    <a:pt x="72" y="26"/>
                    <a:pt x="1" y="109"/>
                    <a:pt x="13" y="216"/>
                  </a:cubicBezTo>
                  <a:lnTo>
                    <a:pt x="215" y="2074"/>
                  </a:lnTo>
                  <a:cubicBezTo>
                    <a:pt x="239" y="2169"/>
                    <a:pt x="298" y="2228"/>
                    <a:pt x="382" y="2240"/>
                  </a:cubicBezTo>
                  <a:cubicBezTo>
                    <a:pt x="391" y="2242"/>
                    <a:pt x="401" y="2242"/>
                    <a:pt x="410" y="2242"/>
                  </a:cubicBezTo>
                  <a:cubicBezTo>
                    <a:pt x="493" y="2242"/>
                    <a:pt x="564" y="2196"/>
                    <a:pt x="596" y="2121"/>
                  </a:cubicBezTo>
                  <a:lnTo>
                    <a:pt x="1036" y="1097"/>
                  </a:lnTo>
                  <a:lnTo>
                    <a:pt x="1489" y="2121"/>
                  </a:lnTo>
                  <a:cubicBezTo>
                    <a:pt x="1510" y="2196"/>
                    <a:pt x="1589" y="2242"/>
                    <a:pt x="1665" y="2242"/>
                  </a:cubicBezTo>
                  <a:cubicBezTo>
                    <a:pt x="1674" y="2242"/>
                    <a:pt x="1683" y="2242"/>
                    <a:pt x="1691" y="2240"/>
                  </a:cubicBezTo>
                  <a:cubicBezTo>
                    <a:pt x="1787" y="2228"/>
                    <a:pt x="1846" y="2145"/>
                    <a:pt x="1858" y="2074"/>
                  </a:cubicBezTo>
                  <a:lnTo>
                    <a:pt x="2060" y="216"/>
                  </a:lnTo>
                  <a:cubicBezTo>
                    <a:pt x="2037" y="109"/>
                    <a:pt x="1965" y="26"/>
                    <a:pt x="1846" y="2"/>
                  </a:cubicBezTo>
                  <a:cubicBezTo>
                    <a:pt x="1838" y="1"/>
                    <a:pt x="1830" y="1"/>
                    <a:pt x="1823" y="1"/>
                  </a:cubicBezTo>
                  <a:cubicBezTo>
                    <a:pt x="1724" y="1"/>
                    <a:pt x="1632" y="69"/>
                    <a:pt x="1632" y="169"/>
                  </a:cubicBezTo>
                  <a:lnTo>
                    <a:pt x="1513" y="1300"/>
                  </a:lnTo>
                  <a:lnTo>
                    <a:pt x="1191" y="526"/>
                  </a:lnTo>
                  <a:cubicBezTo>
                    <a:pt x="1161" y="454"/>
                    <a:pt x="1087" y="419"/>
                    <a:pt x="1013" y="419"/>
                  </a:cubicBezTo>
                  <a:cubicBezTo>
                    <a:pt x="938" y="419"/>
                    <a:pt x="864" y="454"/>
                    <a:pt x="834" y="526"/>
                  </a:cubicBezTo>
                  <a:lnTo>
                    <a:pt x="501" y="1300"/>
                  </a:lnTo>
                  <a:lnTo>
                    <a:pt x="382" y="169"/>
                  </a:lnTo>
                  <a:cubicBezTo>
                    <a:pt x="371" y="69"/>
                    <a:pt x="288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15072;p78">
              <a:extLst>
                <a:ext uri="{FF2B5EF4-FFF2-40B4-BE49-F238E27FC236}">
                  <a16:creationId xmlns:a16="http://schemas.microsoft.com/office/drawing/2014/main" id="{29ACE380-8339-3A51-95B7-CB5C585B9C35}"/>
                </a:ext>
              </a:extLst>
            </p:cNvPr>
            <p:cNvSpPr/>
            <p:nvPr/>
          </p:nvSpPr>
          <p:spPr>
            <a:xfrm>
              <a:off x="3247566" y="2632286"/>
              <a:ext cx="97432" cy="12541"/>
            </a:xfrm>
            <a:custGeom>
              <a:avLst/>
              <a:gdLst/>
              <a:ahLst/>
              <a:cxnLst/>
              <a:rect l="l" t="t" r="r" b="b"/>
              <a:pathLst>
                <a:path w="3061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870" y="394"/>
                  </a:lnTo>
                  <a:cubicBezTo>
                    <a:pt x="2977" y="394"/>
                    <a:pt x="3060" y="299"/>
                    <a:pt x="3060" y="203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15073;p78">
              <a:extLst>
                <a:ext uri="{FF2B5EF4-FFF2-40B4-BE49-F238E27FC236}">
                  <a16:creationId xmlns:a16="http://schemas.microsoft.com/office/drawing/2014/main" id="{46049491-1A94-6A0A-E2DC-E31EFDC0A8B2}"/>
                </a:ext>
              </a:extLst>
            </p:cNvPr>
            <p:cNvSpPr/>
            <p:nvPr/>
          </p:nvSpPr>
          <p:spPr>
            <a:xfrm>
              <a:off x="3371862" y="2632286"/>
              <a:ext cx="124360" cy="12541"/>
            </a:xfrm>
            <a:custGeom>
              <a:avLst/>
              <a:gdLst/>
              <a:ahLst/>
              <a:cxnLst/>
              <a:rect l="l" t="t" r="r" b="b"/>
              <a:pathLst>
                <a:path w="3907" h="394" extrusionOk="0">
                  <a:moveTo>
                    <a:pt x="203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9"/>
                    <a:pt x="96" y="394"/>
                    <a:pt x="203" y="394"/>
                  </a:cubicBezTo>
                  <a:lnTo>
                    <a:pt x="3716" y="394"/>
                  </a:lnTo>
                  <a:cubicBezTo>
                    <a:pt x="3811" y="394"/>
                    <a:pt x="3906" y="299"/>
                    <a:pt x="3906" y="203"/>
                  </a:cubicBezTo>
                  <a:cubicBezTo>
                    <a:pt x="3906" y="84"/>
                    <a:pt x="3811" y="1"/>
                    <a:pt x="3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15074;p78">
              <a:extLst>
                <a:ext uri="{FF2B5EF4-FFF2-40B4-BE49-F238E27FC236}">
                  <a16:creationId xmlns:a16="http://schemas.microsoft.com/office/drawing/2014/main" id="{26A40323-1E20-D467-8E17-A0BEED545D5F}"/>
                </a:ext>
              </a:extLst>
            </p:cNvPr>
            <p:cNvSpPr/>
            <p:nvPr/>
          </p:nvSpPr>
          <p:spPr>
            <a:xfrm>
              <a:off x="3247566" y="2665262"/>
              <a:ext cx="51565" cy="12159"/>
            </a:xfrm>
            <a:custGeom>
              <a:avLst/>
              <a:gdLst/>
              <a:ahLst/>
              <a:cxnLst/>
              <a:rect l="l" t="t" r="r" b="b"/>
              <a:pathLst>
                <a:path w="1620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29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15075;p78">
              <a:extLst>
                <a:ext uri="{FF2B5EF4-FFF2-40B4-BE49-F238E27FC236}">
                  <a16:creationId xmlns:a16="http://schemas.microsoft.com/office/drawing/2014/main" id="{E800F895-4B78-6D5E-66C1-E4A64336CCF5}"/>
                </a:ext>
              </a:extLst>
            </p:cNvPr>
            <p:cNvSpPr/>
            <p:nvPr/>
          </p:nvSpPr>
          <p:spPr>
            <a:xfrm>
              <a:off x="3247566" y="2697856"/>
              <a:ext cx="97432" cy="12159"/>
            </a:xfrm>
            <a:custGeom>
              <a:avLst/>
              <a:gdLst/>
              <a:ahLst/>
              <a:cxnLst/>
              <a:rect l="l" t="t" r="r" b="b"/>
              <a:pathLst>
                <a:path w="306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2870" y="382"/>
                  </a:lnTo>
                  <a:cubicBezTo>
                    <a:pt x="2977" y="382"/>
                    <a:pt x="3060" y="298"/>
                    <a:pt x="3060" y="191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15076;p78">
              <a:extLst>
                <a:ext uri="{FF2B5EF4-FFF2-40B4-BE49-F238E27FC236}">
                  <a16:creationId xmlns:a16="http://schemas.microsoft.com/office/drawing/2014/main" id="{8164F7DE-06E9-E231-7A20-7078343BE60C}"/>
                </a:ext>
              </a:extLst>
            </p:cNvPr>
            <p:cNvSpPr/>
            <p:nvPr/>
          </p:nvSpPr>
          <p:spPr>
            <a:xfrm>
              <a:off x="3312754" y="2665262"/>
              <a:ext cx="32244" cy="12159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98"/>
                    <a:pt x="96" y="382"/>
                    <a:pt x="191" y="382"/>
                  </a:cubicBezTo>
                  <a:lnTo>
                    <a:pt x="822" y="382"/>
                  </a:lnTo>
                  <a:cubicBezTo>
                    <a:pt x="929" y="382"/>
                    <a:pt x="1012" y="298"/>
                    <a:pt x="1012" y="191"/>
                  </a:cubicBezTo>
                  <a:cubicBezTo>
                    <a:pt x="1012" y="84"/>
                    <a:pt x="929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15077;p78">
              <a:extLst>
                <a:ext uri="{FF2B5EF4-FFF2-40B4-BE49-F238E27FC236}">
                  <a16:creationId xmlns:a16="http://schemas.microsoft.com/office/drawing/2014/main" id="{FA6CBF2F-1FEA-B08E-8770-CDAB5FC7EA15}"/>
                </a:ext>
              </a:extLst>
            </p:cNvPr>
            <p:cNvSpPr/>
            <p:nvPr/>
          </p:nvSpPr>
          <p:spPr>
            <a:xfrm>
              <a:off x="3371862" y="2665262"/>
              <a:ext cx="58408" cy="12159"/>
            </a:xfrm>
            <a:custGeom>
              <a:avLst/>
              <a:gdLst/>
              <a:ahLst/>
              <a:cxnLst/>
              <a:rect l="l" t="t" r="r" b="b"/>
              <a:pathLst>
                <a:path w="1835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644" y="382"/>
                  </a:lnTo>
                  <a:cubicBezTo>
                    <a:pt x="1751" y="382"/>
                    <a:pt x="1834" y="298"/>
                    <a:pt x="1834" y="191"/>
                  </a:cubicBezTo>
                  <a:cubicBezTo>
                    <a:pt x="1834" y="84"/>
                    <a:pt x="1751" y="1"/>
                    <a:pt x="1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15078;p78">
              <a:extLst>
                <a:ext uri="{FF2B5EF4-FFF2-40B4-BE49-F238E27FC236}">
                  <a16:creationId xmlns:a16="http://schemas.microsoft.com/office/drawing/2014/main" id="{FC3E7E17-5397-25C9-8D67-A5A3197D8881}"/>
                </a:ext>
              </a:extLst>
            </p:cNvPr>
            <p:cNvSpPr/>
            <p:nvPr/>
          </p:nvSpPr>
          <p:spPr>
            <a:xfrm>
              <a:off x="3444625" y="2665262"/>
              <a:ext cx="51596" cy="12159"/>
            </a:xfrm>
            <a:custGeom>
              <a:avLst/>
              <a:gdLst/>
              <a:ahLst/>
              <a:cxnLst/>
              <a:rect l="l" t="t" r="r" b="b"/>
              <a:pathLst>
                <a:path w="162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30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15079;p78">
              <a:extLst>
                <a:ext uri="{FF2B5EF4-FFF2-40B4-BE49-F238E27FC236}">
                  <a16:creationId xmlns:a16="http://schemas.microsoft.com/office/drawing/2014/main" id="{484B7DA2-99BD-E966-47C3-500A419836F4}"/>
                </a:ext>
              </a:extLst>
            </p:cNvPr>
            <p:cNvSpPr/>
            <p:nvPr/>
          </p:nvSpPr>
          <p:spPr>
            <a:xfrm>
              <a:off x="3371862" y="2697856"/>
              <a:ext cx="84922" cy="12159"/>
            </a:xfrm>
            <a:custGeom>
              <a:avLst/>
              <a:gdLst/>
              <a:ahLst/>
              <a:cxnLst/>
              <a:rect l="l" t="t" r="r" b="b"/>
              <a:pathLst>
                <a:path w="2668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2477" y="382"/>
                  </a:lnTo>
                  <a:cubicBezTo>
                    <a:pt x="2584" y="382"/>
                    <a:pt x="2668" y="298"/>
                    <a:pt x="2668" y="191"/>
                  </a:cubicBezTo>
                  <a:cubicBezTo>
                    <a:pt x="2668" y="84"/>
                    <a:pt x="2584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15080;p78">
              <a:extLst>
                <a:ext uri="{FF2B5EF4-FFF2-40B4-BE49-F238E27FC236}">
                  <a16:creationId xmlns:a16="http://schemas.microsoft.com/office/drawing/2014/main" id="{DC872EFD-8067-9972-5021-E43325816459}"/>
                </a:ext>
              </a:extLst>
            </p:cNvPr>
            <p:cNvSpPr/>
            <p:nvPr/>
          </p:nvSpPr>
          <p:spPr>
            <a:xfrm>
              <a:off x="3470408" y="2697856"/>
              <a:ext cx="25814" cy="12159"/>
            </a:xfrm>
            <a:custGeom>
              <a:avLst/>
              <a:gdLst/>
              <a:ahLst/>
              <a:cxnLst/>
              <a:rect l="l" t="t" r="r" b="b"/>
              <a:pathLst>
                <a:path w="811" h="382" extrusionOk="0"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cubicBezTo>
                    <a:pt x="0" y="298"/>
                    <a:pt x="96" y="382"/>
                    <a:pt x="203" y="382"/>
                  </a:cubicBezTo>
                  <a:lnTo>
                    <a:pt x="620" y="382"/>
                  </a:lnTo>
                  <a:cubicBezTo>
                    <a:pt x="715" y="382"/>
                    <a:pt x="810" y="298"/>
                    <a:pt x="810" y="191"/>
                  </a:cubicBezTo>
                  <a:cubicBezTo>
                    <a:pt x="810" y="84"/>
                    <a:pt x="715" y="1"/>
                    <a:pt x="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4" name="Google Shape;15081;p78">
            <a:extLst>
              <a:ext uri="{FF2B5EF4-FFF2-40B4-BE49-F238E27FC236}">
                <a16:creationId xmlns:a16="http://schemas.microsoft.com/office/drawing/2014/main" id="{439C208E-EB22-E597-A6F8-F9FAE142619E}"/>
              </a:ext>
            </a:extLst>
          </p:cNvPr>
          <p:cNvGrpSpPr/>
          <p:nvPr/>
        </p:nvGrpSpPr>
        <p:grpSpPr>
          <a:xfrm>
            <a:off x="8209916" y="3193712"/>
            <a:ext cx="475172" cy="442118"/>
            <a:chOff x="6099375" y="2456075"/>
            <a:chExt cx="337684" cy="314194"/>
          </a:xfrm>
          <a:solidFill>
            <a:srgbClr val="EEF1F8"/>
          </a:solidFill>
        </p:grpSpPr>
        <p:sp>
          <p:nvSpPr>
            <p:cNvPr id="715" name="Google Shape;15082;p78">
              <a:extLst>
                <a:ext uri="{FF2B5EF4-FFF2-40B4-BE49-F238E27FC236}">
                  <a16:creationId xmlns:a16="http://schemas.microsoft.com/office/drawing/2014/main" id="{A2067F5F-F2CD-BB5F-C17C-C7AF7B29ED0A}"/>
                </a:ext>
              </a:extLst>
            </p:cNvPr>
            <p:cNvSpPr/>
            <p:nvPr/>
          </p:nvSpPr>
          <p:spPr>
            <a:xfrm>
              <a:off x="6099375" y="2456075"/>
              <a:ext cx="337684" cy="314194"/>
            </a:xfrm>
            <a:custGeom>
              <a:avLst/>
              <a:gdLst/>
              <a:ahLst/>
              <a:cxnLst/>
              <a:rect l="l" t="t" r="r" b="b"/>
              <a:pathLst>
                <a:path w="10609" h="9871" extrusionOk="0">
                  <a:moveTo>
                    <a:pt x="322" y="5025"/>
                  </a:moveTo>
                  <a:cubicBezTo>
                    <a:pt x="536" y="5227"/>
                    <a:pt x="857" y="5418"/>
                    <a:pt x="1274" y="5585"/>
                  </a:cubicBezTo>
                  <a:cubicBezTo>
                    <a:pt x="2048" y="5882"/>
                    <a:pt x="3060" y="6049"/>
                    <a:pt x="4143" y="6049"/>
                  </a:cubicBezTo>
                  <a:lnTo>
                    <a:pt x="4417" y="6049"/>
                  </a:lnTo>
                  <a:cubicBezTo>
                    <a:pt x="4429" y="6061"/>
                    <a:pt x="4465" y="6073"/>
                    <a:pt x="4477" y="6097"/>
                  </a:cubicBezTo>
                  <a:lnTo>
                    <a:pt x="4905" y="6347"/>
                  </a:lnTo>
                  <a:cubicBezTo>
                    <a:pt x="4894" y="6466"/>
                    <a:pt x="4882" y="6585"/>
                    <a:pt x="4882" y="6692"/>
                  </a:cubicBezTo>
                  <a:cubicBezTo>
                    <a:pt x="4882" y="6811"/>
                    <a:pt x="4894" y="6930"/>
                    <a:pt x="4905" y="7025"/>
                  </a:cubicBezTo>
                  <a:lnTo>
                    <a:pt x="4477" y="7287"/>
                  </a:lnTo>
                  <a:cubicBezTo>
                    <a:pt x="4405" y="7323"/>
                    <a:pt x="4358" y="7382"/>
                    <a:pt x="4346" y="7466"/>
                  </a:cubicBezTo>
                  <a:cubicBezTo>
                    <a:pt x="4322" y="7537"/>
                    <a:pt x="4322" y="7609"/>
                    <a:pt x="4370" y="7680"/>
                  </a:cubicBezTo>
                  <a:lnTo>
                    <a:pt x="4608" y="8085"/>
                  </a:lnTo>
                  <a:cubicBezTo>
                    <a:pt x="4564" y="8081"/>
                    <a:pt x="4517" y="8080"/>
                    <a:pt x="4467" y="8080"/>
                  </a:cubicBezTo>
                  <a:cubicBezTo>
                    <a:pt x="4368" y="8080"/>
                    <a:pt x="4263" y="8085"/>
                    <a:pt x="4167" y="8085"/>
                  </a:cubicBezTo>
                  <a:cubicBezTo>
                    <a:pt x="3120" y="8085"/>
                    <a:pt x="2143" y="7942"/>
                    <a:pt x="1393" y="7656"/>
                  </a:cubicBezTo>
                  <a:cubicBezTo>
                    <a:pt x="714" y="7406"/>
                    <a:pt x="322" y="7061"/>
                    <a:pt x="322" y="6728"/>
                  </a:cubicBezTo>
                  <a:lnTo>
                    <a:pt x="322" y="5025"/>
                  </a:lnTo>
                  <a:close/>
                  <a:moveTo>
                    <a:pt x="4132" y="1"/>
                  </a:moveTo>
                  <a:cubicBezTo>
                    <a:pt x="3048" y="1"/>
                    <a:pt x="2036" y="167"/>
                    <a:pt x="1262" y="465"/>
                  </a:cubicBezTo>
                  <a:cubicBezTo>
                    <a:pt x="441" y="774"/>
                    <a:pt x="0" y="1215"/>
                    <a:pt x="0" y="1691"/>
                  </a:cubicBezTo>
                  <a:lnTo>
                    <a:pt x="0" y="6751"/>
                  </a:lnTo>
                  <a:cubicBezTo>
                    <a:pt x="0" y="7228"/>
                    <a:pt x="441" y="7656"/>
                    <a:pt x="1262" y="7966"/>
                  </a:cubicBezTo>
                  <a:cubicBezTo>
                    <a:pt x="2036" y="8264"/>
                    <a:pt x="3048" y="8430"/>
                    <a:pt x="4132" y="8430"/>
                  </a:cubicBezTo>
                  <a:cubicBezTo>
                    <a:pt x="4346" y="8430"/>
                    <a:pt x="4548" y="8430"/>
                    <a:pt x="4763" y="8418"/>
                  </a:cubicBezTo>
                  <a:lnTo>
                    <a:pt x="5025" y="8871"/>
                  </a:lnTo>
                  <a:cubicBezTo>
                    <a:pt x="5072" y="8954"/>
                    <a:pt x="5132" y="8990"/>
                    <a:pt x="5203" y="9014"/>
                  </a:cubicBezTo>
                  <a:cubicBezTo>
                    <a:pt x="5227" y="9018"/>
                    <a:pt x="5252" y="9020"/>
                    <a:pt x="5278" y="9020"/>
                  </a:cubicBezTo>
                  <a:cubicBezTo>
                    <a:pt x="5329" y="9020"/>
                    <a:pt x="5382" y="9010"/>
                    <a:pt x="5429" y="8978"/>
                  </a:cubicBezTo>
                  <a:lnTo>
                    <a:pt x="5858" y="8728"/>
                  </a:lnTo>
                  <a:cubicBezTo>
                    <a:pt x="6037" y="8871"/>
                    <a:pt x="6251" y="8990"/>
                    <a:pt x="6465" y="9085"/>
                  </a:cubicBezTo>
                  <a:lnTo>
                    <a:pt x="6465" y="9573"/>
                  </a:lnTo>
                  <a:cubicBezTo>
                    <a:pt x="6465" y="9740"/>
                    <a:pt x="6608" y="9871"/>
                    <a:pt x="6763" y="9871"/>
                  </a:cubicBezTo>
                  <a:lnTo>
                    <a:pt x="8108" y="9871"/>
                  </a:lnTo>
                  <a:cubicBezTo>
                    <a:pt x="8275" y="9871"/>
                    <a:pt x="8406" y="9740"/>
                    <a:pt x="8406" y="9573"/>
                  </a:cubicBezTo>
                  <a:lnTo>
                    <a:pt x="8406" y="9085"/>
                  </a:lnTo>
                  <a:cubicBezTo>
                    <a:pt x="8632" y="8990"/>
                    <a:pt x="8823" y="8871"/>
                    <a:pt x="9013" y="8728"/>
                  </a:cubicBezTo>
                  <a:lnTo>
                    <a:pt x="9442" y="8978"/>
                  </a:lnTo>
                  <a:cubicBezTo>
                    <a:pt x="9497" y="9010"/>
                    <a:pt x="9548" y="9020"/>
                    <a:pt x="9596" y="9020"/>
                  </a:cubicBezTo>
                  <a:cubicBezTo>
                    <a:pt x="9620" y="9020"/>
                    <a:pt x="9644" y="9018"/>
                    <a:pt x="9668" y="9014"/>
                  </a:cubicBezTo>
                  <a:cubicBezTo>
                    <a:pt x="9739" y="8990"/>
                    <a:pt x="9799" y="8930"/>
                    <a:pt x="9847" y="8871"/>
                  </a:cubicBezTo>
                  <a:lnTo>
                    <a:pt x="10513" y="7716"/>
                  </a:lnTo>
                  <a:cubicBezTo>
                    <a:pt x="10561" y="7597"/>
                    <a:pt x="10561" y="7525"/>
                    <a:pt x="10549" y="7442"/>
                  </a:cubicBezTo>
                  <a:cubicBezTo>
                    <a:pt x="10537" y="7371"/>
                    <a:pt x="10478" y="7311"/>
                    <a:pt x="10406" y="7263"/>
                  </a:cubicBezTo>
                  <a:lnTo>
                    <a:pt x="9978" y="7013"/>
                  </a:lnTo>
                  <a:cubicBezTo>
                    <a:pt x="9989" y="6894"/>
                    <a:pt x="10013" y="6775"/>
                    <a:pt x="10013" y="6668"/>
                  </a:cubicBezTo>
                  <a:cubicBezTo>
                    <a:pt x="10013" y="6549"/>
                    <a:pt x="10001" y="6430"/>
                    <a:pt x="9978" y="6335"/>
                  </a:cubicBezTo>
                  <a:lnTo>
                    <a:pt x="10406" y="6073"/>
                  </a:lnTo>
                  <a:cubicBezTo>
                    <a:pt x="10549" y="6001"/>
                    <a:pt x="10609" y="5823"/>
                    <a:pt x="10513" y="5680"/>
                  </a:cubicBezTo>
                  <a:lnTo>
                    <a:pt x="10311" y="5323"/>
                  </a:lnTo>
                  <a:cubicBezTo>
                    <a:pt x="10280" y="5268"/>
                    <a:pt x="10228" y="5239"/>
                    <a:pt x="10176" y="5239"/>
                  </a:cubicBezTo>
                  <a:cubicBezTo>
                    <a:pt x="10148" y="5239"/>
                    <a:pt x="10121" y="5247"/>
                    <a:pt x="10097" y="5263"/>
                  </a:cubicBezTo>
                  <a:cubicBezTo>
                    <a:pt x="10025" y="5299"/>
                    <a:pt x="9989" y="5394"/>
                    <a:pt x="10037" y="5466"/>
                  </a:cubicBezTo>
                  <a:lnTo>
                    <a:pt x="10228" y="5811"/>
                  </a:lnTo>
                  <a:lnTo>
                    <a:pt x="9727" y="6108"/>
                  </a:lnTo>
                  <a:cubicBezTo>
                    <a:pt x="9668" y="6132"/>
                    <a:pt x="9632" y="6216"/>
                    <a:pt x="9656" y="6275"/>
                  </a:cubicBezTo>
                  <a:cubicBezTo>
                    <a:pt x="9680" y="6406"/>
                    <a:pt x="9680" y="6537"/>
                    <a:pt x="9680" y="6668"/>
                  </a:cubicBezTo>
                  <a:cubicBezTo>
                    <a:pt x="9680" y="6811"/>
                    <a:pt x="9668" y="6942"/>
                    <a:pt x="9656" y="7073"/>
                  </a:cubicBezTo>
                  <a:cubicBezTo>
                    <a:pt x="9632" y="7132"/>
                    <a:pt x="9668" y="7204"/>
                    <a:pt x="9727" y="7240"/>
                  </a:cubicBezTo>
                  <a:lnTo>
                    <a:pt x="10228" y="7537"/>
                  </a:lnTo>
                  <a:lnTo>
                    <a:pt x="9573" y="8668"/>
                  </a:lnTo>
                  <a:lnTo>
                    <a:pt x="9073" y="8371"/>
                  </a:lnTo>
                  <a:cubicBezTo>
                    <a:pt x="9045" y="8354"/>
                    <a:pt x="9015" y="8345"/>
                    <a:pt x="8986" y="8345"/>
                  </a:cubicBezTo>
                  <a:cubicBezTo>
                    <a:pt x="8952" y="8345"/>
                    <a:pt x="8920" y="8357"/>
                    <a:pt x="8894" y="8383"/>
                  </a:cubicBezTo>
                  <a:cubicBezTo>
                    <a:pt x="8680" y="8561"/>
                    <a:pt x="8442" y="8692"/>
                    <a:pt x="8192" y="8787"/>
                  </a:cubicBezTo>
                  <a:cubicBezTo>
                    <a:pt x="8132" y="8799"/>
                    <a:pt x="8084" y="8859"/>
                    <a:pt x="8084" y="8930"/>
                  </a:cubicBezTo>
                  <a:lnTo>
                    <a:pt x="8084" y="9514"/>
                  </a:lnTo>
                  <a:lnTo>
                    <a:pt x="6775" y="9514"/>
                  </a:lnTo>
                  <a:lnTo>
                    <a:pt x="6775" y="8930"/>
                  </a:lnTo>
                  <a:cubicBezTo>
                    <a:pt x="6775" y="8871"/>
                    <a:pt x="6739" y="8811"/>
                    <a:pt x="6679" y="8787"/>
                  </a:cubicBezTo>
                  <a:cubicBezTo>
                    <a:pt x="6418" y="8692"/>
                    <a:pt x="6179" y="8561"/>
                    <a:pt x="5977" y="8383"/>
                  </a:cubicBezTo>
                  <a:cubicBezTo>
                    <a:pt x="5951" y="8357"/>
                    <a:pt x="5919" y="8345"/>
                    <a:pt x="5885" y="8345"/>
                  </a:cubicBezTo>
                  <a:cubicBezTo>
                    <a:pt x="5856" y="8345"/>
                    <a:pt x="5826" y="8354"/>
                    <a:pt x="5798" y="8371"/>
                  </a:cubicBezTo>
                  <a:lnTo>
                    <a:pt x="5286" y="8668"/>
                  </a:lnTo>
                  <a:lnTo>
                    <a:pt x="4632" y="7537"/>
                  </a:lnTo>
                  <a:lnTo>
                    <a:pt x="5144" y="7240"/>
                  </a:lnTo>
                  <a:cubicBezTo>
                    <a:pt x="5203" y="7204"/>
                    <a:pt x="5227" y="7132"/>
                    <a:pt x="5215" y="7073"/>
                  </a:cubicBezTo>
                  <a:cubicBezTo>
                    <a:pt x="5191" y="6942"/>
                    <a:pt x="5191" y="6811"/>
                    <a:pt x="5191" y="6668"/>
                  </a:cubicBezTo>
                  <a:cubicBezTo>
                    <a:pt x="5191" y="6537"/>
                    <a:pt x="5203" y="6406"/>
                    <a:pt x="5215" y="6275"/>
                  </a:cubicBezTo>
                  <a:cubicBezTo>
                    <a:pt x="5227" y="6216"/>
                    <a:pt x="5203" y="6132"/>
                    <a:pt x="5144" y="6108"/>
                  </a:cubicBezTo>
                  <a:lnTo>
                    <a:pt x="4632" y="5811"/>
                  </a:lnTo>
                  <a:lnTo>
                    <a:pt x="5286" y="4680"/>
                  </a:lnTo>
                  <a:lnTo>
                    <a:pt x="5798" y="4977"/>
                  </a:lnTo>
                  <a:cubicBezTo>
                    <a:pt x="5825" y="4988"/>
                    <a:pt x="5854" y="4994"/>
                    <a:pt x="5883" y="4994"/>
                  </a:cubicBezTo>
                  <a:cubicBezTo>
                    <a:pt x="5917" y="4994"/>
                    <a:pt x="5951" y="4985"/>
                    <a:pt x="5977" y="4965"/>
                  </a:cubicBezTo>
                  <a:cubicBezTo>
                    <a:pt x="6179" y="4787"/>
                    <a:pt x="6418" y="4644"/>
                    <a:pt x="6679" y="4561"/>
                  </a:cubicBezTo>
                  <a:cubicBezTo>
                    <a:pt x="6739" y="4549"/>
                    <a:pt x="6775" y="4489"/>
                    <a:pt x="6775" y="4406"/>
                  </a:cubicBezTo>
                  <a:lnTo>
                    <a:pt x="6775" y="3834"/>
                  </a:lnTo>
                  <a:lnTo>
                    <a:pt x="8084" y="3834"/>
                  </a:lnTo>
                  <a:lnTo>
                    <a:pt x="8084" y="4406"/>
                  </a:lnTo>
                  <a:cubicBezTo>
                    <a:pt x="8084" y="4465"/>
                    <a:pt x="8132" y="4525"/>
                    <a:pt x="8192" y="4561"/>
                  </a:cubicBezTo>
                  <a:cubicBezTo>
                    <a:pt x="8442" y="4644"/>
                    <a:pt x="8680" y="4787"/>
                    <a:pt x="8894" y="4965"/>
                  </a:cubicBezTo>
                  <a:cubicBezTo>
                    <a:pt x="8920" y="4985"/>
                    <a:pt x="8954" y="4994"/>
                    <a:pt x="8988" y="4994"/>
                  </a:cubicBezTo>
                  <a:cubicBezTo>
                    <a:pt x="9017" y="4994"/>
                    <a:pt x="9046" y="4988"/>
                    <a:pt x="9073" y="4977"/>
                  </a:cubicBezTo>
                  <a:lnTo>
                    <a:pt x="9573" y="4680"/>
                  </a:lnTo>
                  <a:lnTo>
                    <a:pt x="9716" y="4906"/>
                  </a:lnTo>
                  <a:cubicBezTo>
                    <a:pt x="9740" y="4955"/>
                    <a:pt x="9793" y="4982"/>
                    <a:pt x="9847" y="4982"/>
                  </a:cubicBezTo>
                  <a:cubicBezTo>
                    <a:pt x="9871" y="4982"/>
                    <a:pt x="9896" y="4977"/>
                    <a:pt x="9918" y="4965"/>
                  </a:cubicBezTo>
                  <a:cubicBezTo>
                    <a:pt x="9989" y="4918"/>
                    <a:pt x="10025" y="4823"/>
                    <a:pt x="9978" y="4751"/>
                  </a:cubicBezTo>
                  <a:lnTo>
                    <a:pt x="9847" y="4513"/>
                  </a:lnTo>
                  <a:cubicBezTo>
                    <a:pt x="9798" y="4424"/>
                    <a:pt x="9699" y="4367"/>
                    <a:pt x="9592" y="4367"/>
                  </a:cubicBezTo>
                  <a:cubicBezTo>
                    <a:pt x="9542" y="4367"/>
                    <a:pt x="9491" y="4379"/>
                    <a:pt x="9442" y="4406"/>
                  </a:cubicBezTo>
                  <a:lnTo>
                    <a:pt x="9013" y="4668"/>
                  </a:lnTo>
                  <a:cubicBezTo>
                    <a:pt x="8835" y="4513"/>
                    <a:pt x="8620" y="4394"/>
                    <a:pt x="8406" y="4311"/>
                  </a:cubicBezTo>
                  <a:lnTo>
                    <a:pt x="8406" y="3811"/>
                  </a:lnTo>
                  <a:cubicBezTo>
                    <a:pt x="8406" y="3727"/>
                    <a:pt x="8358" y="3632"/>
                    <a:pt x="8299" y="3596"/>
                  </a:cubicBezTo>
                  <a:lnTo>
                    <a:pt x="8299" y="1656"/>
                  </a:lnTo>
                  <a:cubicBezTo>
                    <a:pt x="8299" y="1060"/>
                    <a:pt x="7596" y="536"/>
                    <a:pt x="6394" y="239"/>
                  </a:cubicBezTo>
                  <a:cubicBezTo>
                    <a:pt x="6384" y="237"/>
                    <a:pt x="6375" y="237"/>
                    <a:pt x="6365" y="237"/>
                  </a:cubicBezTo>
                  <a:cubicBezTo>
                    <a:pt x="6284" y="237"/>
                    <a:pt x="6225" y="283"/>
                    <a:pt x="6203" y="358"/>
                  </a:cubicBezTo>
                  <a:cubicBezTo>
                    <a:pt x="6179" y="453"/>
                    <a:pt x="6227" y="524"/>
                    <a:pt x="6322" y="560"/>
                  </a:cubicBezTo>
                  <a:cubicBezTo>
                    <a:pt x="7346" y="810"/>
                    <a:pt x="7989" y="1239"/>
                    <a:pt x="7989" y="1667"/>
                  </a:cubicBezTo>
                  <a:cubicBezTo>
                    <a:pt x="7989" y="2001"/>
                    <a:pt x="7596" y="2346"/>
                    <a:pt x="6918" y="2596"/>
                  </a:cubicBezTo>
                  <a:cubicBezTo>
                    <a:pt x="6179" y="2882"/>
                    <a:pt x="5203" y="3025"/>
                    <a:pt x="4143" y="3025"/>
                  </a:cubicBezTo>
                  <a:cubicBezTo>
                    <a:pt x="3703" y="3025"/>
                    <a:pt x="3262" y="3001"/>
                    <a:pt x="2846" y="2941"/>
                  </a:cubicBezTo>
                  <a:cubicBezTo>
                    <a:pt x="2833" y="2938"/>
                    <a:pt x="2821" y="2936"/>
                    <a:pt x="2809" y="2936"/>
                  </a:cubicBezTo>
                  <a:cubicBezTo>
                    <a:pt x="2742" y="2936"/>
                    <a:pt x="2687" y="2991"/>
                    <a:pt x="2667" y="3072"/>
                  </a:cubicBezTo>
                  <a:cubicBezTo>
                    <a:pt x="2655" y="3156"/>
                    <a:pt x="2715" y="3239"/>
                    <a:pt x="2810" y="3251"/>
                  </a:cubicBezTo>
                  <a:cubicBezTo>
                    <a:pt x="3239" y="3311"/>
                    <a:pt x="3679" y="3334"/>
                    <a:pt x="4143" y="3334"/>
                  </a:cubicBezTo>
                  <a:cubicBezTo>
                    <a:pt x="5227" y="3334"/>
                    <a:pt x="6239" y="3168"/>
                    <a:pt x="7013" y="2870"/>
                  </a:cubicBezTo>
                  <a:cubicBezTo>
                    <a:pt x="7430" y="2715"/>
                    <a:pt x="7763" y="2525"/>
                    <a:pt x="7965" y="2310"/>
                  </a:cubicBezTo>
                  <a:lnTo>
                    <a:pt x="7965" y="3525"/>
                  </a:lnTo>
                  <a:lnTo>
                    <a:pt x="6751" y="3525"/>
                  </a:lnTo>
                  <a:cubicBezTo>
                    <a:pt x="6584" y="3525"/>
                    <a:pt x="6453" y="3668"/>
                    <a:pt x="6453" y="3822"/>
                  </a:cubicBezTo>
                  <a:lnTo>
                    <a:pt x="6453" y="4323"/>
                  </a:lnTo>
                  <a:cubicBezTo>
                    <a:pt x="6227" y="4406"/>
                    <a:pt x="6037" y="4525"/>
                    <a:pt x="5846" y="4680"/>
                  </a:cubicBezTo>
                  <a:lnTo>
                    <a:pt x="5406" y="4418"/>
                  </a:lnTo>
                  <a:cubicBezTo>
                    <a:pt x="5360" y="4395"/>
                    <a:pt x="5315" y="4387"/>
                    <a:pt x="5270" y="4387"/>
                  </a:cubicBezTo>
                  <a:cubicBezTo>
                    <a:pt x="5243" y="4387"/>
                    <a:pt x="5217" y="4390"/>
                    <a:pt x="5191" y="4394"/>
                  </a:cubicBezTo>
                  <a:cubicBezTo>
                    <a:pt x="5108" y="4406"/>
                    <a:pt x="5048" y="4465"/>
                    <a:pt x="5013" y="4525"/>
                  </a:cubicBezTo>
                  <a:lnTo>
                    <a:pt x="4334" y="5692"/>
                  </a:lnTo>
                  <a:cubicBezTo>
                    <a:pt x="4322" y="5704"/>
                    <a:pt x="4322" y="5716"/>
                    <a:pt x="4322" y="5727"/>
                  </a:cubicBezTo>
                  <a:lnTo>
                    <a:pt x="4132" y="5727"/>
                  </a:lnTo>
                  <a:cubicBezTo>
                    <a:pt x="3084" y="5727"/>
                    <a:pt x="2107" y="5585"/>
                    <a:pt x="1357" y="5299"/>
                  </a:cubicBezTo>
                  <a:cubicBezTo>
                    <a:pt x="679" y="5049"/>
                    <a:pt x="286" y="4704"/>
                    <a:pt x="286" y="4382"/>
                  </a:cubicBezTo>
                  <a:lnTo>
                    <a:pt x="286" y="2322"/>
                  </a:lnTo>
                  <a:cubicBezTo>
                    <a:pt x="643" y="2668"/>
                    <a:pt x="1274" y="2965"/>
                    <a:pt x="2131" y="3144"/>
                  </a:cubicBezTo>
                  <a:lnTo>
                    <a:pt x="2167" y="3144"/>
                  </a:lnTo>
                  <a:cubicBezTo>
                    <a:pt x="2238" y="3144"/>
                    <a:pt x="2298" y="3096"/>
                    <a:pt x="2322" y="3025"/>
                  </a:cubicBezTo>
                  <a:cubicBezTo>
                    <a:pt x="2334" y="2930"/>
                    <a:pt x="2286" y="2858"/>
                    <a:pt x="2203" y="2846"/>
                  </a:cubicBezTo>
                  <a:cubicBezTo>
                    <a:pt x="1036" y="2596"/>
                    <a:pt x="298" y="2132"/>
                    <a:pt x="298" y="1667"/>
                  </a:cubicBezTo>
                  <a:cubicBezTo>
                    <a:pt x="298" y="1346"/>
                    <a:pt x="679" y="1001"/>
                    <a:pt x="1369" y="751"/>
                  </a:cubicBezTo>
                  <a:cubicBezTo>
                    <a:pt x="2096" y="465"/>
                    <a:pt x="3072" y="322"/>
                    <a:pt x="4132" y="322"/>
                  </a:cubicBezTo>
                  <a:cubicBezTo>
                    <a:pt x="4667" y="322"/>
                    <a:pt x="5191" y="358"/>
                    <a:pt x="5679" y="441"/>
                  </a:cubicBezTo>
                  <a:cubicBezTo>
                    <a:pt x="5687" y="442"/>
                    <a:pt x="5695" y="443"/>
                    <a:pt x="5703" y="443"/>
                  </a:cubicBezTo>
                  <a:cubicBezTo>
                    <a:pt x="5786" y="443"/>
                    <a:pt x="5847" y="385"/>
                    <a:pt x="5858" y="298"/>
                  </a:cubicBezTo>
                  <a:cubicBezTo>
                    <a:pt x="5870" y="215"/>
                    <a:pt x="5810" y="143"/>
                    <a:pt x="5727" y="120"/>
                  </a:cubicBezTo>
                  <a:cubicBezTo>
                    <a:pt x="5215" y="36"/>
                    <a:pt x="4679" y="1"/>
                    <a:pt x="4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15083;p78">
              <a:extLst>
                <a:ext uri="{FF2B5EF4-FFF2-40B4-BE49-F238E27FC236}">
                  <a16:creationId xmlns:a16="http://schemas.microsoft.com/office/drawing/2014/main" id="{AD66BC6F-F95D-ADE1-363F-1AAC86A522AB}"/>
                </a:ext>
              </a:extLst>
            </p:cNvPr>
            <p:cNvSpPr/>
            <p:nvPr/>
          </p:nvSpPr>
          <p:spPr>
            <a:xfrm>
              <a:off x="6306652" y="2638748"/>
              <a:ext cx="59904" cy="59522"/>
            </a:xfrm>
            <a:custGeom>
              <a:avLst/>
              <a:gdLst/>
              <a:ahLst/>
              <a:cxnLst/>
              <a:rect l="l" t="t" r="r" b="b"/>
              <a:pathLst>
                <a:path w="1882" h="1870" extrusionOk="0">
                  <a:moveTo>
                    <a:pt x="941" y="310"/>
                  </a:moveTo>
                  <a:cubicBezTo>
                    <a:pt x="1287" y="310"/>
                    <a:pt x="1561" y="596"/>
                    <a:pt x="1561" y="929"/>
                  </a:cubicBezTo>
                  <a:cubicBezTo>
                    <a:pt x="1561" y="1274"/>
                    <a:pt x="1287" y="1560"/>
                    <a:pt x="941" y="1560"/>
                  </a:cubicBezTo>
                  <a:cubicBezTo>
                    <a:pt x="596" y="1560"/>
                    <a:pt x="310" y="1274"/>
                    <a:pt x="310" y="929"/>
                  </a:cubicBezTo>
                  <a:cubicBezTo>
                    <a:pt x="310" y="596"/>
                    <a:pt x="596" y="310"/>
                    <a:pt x="941" y="310"/>
                  </a:cubicBezTo>
                  <a:close/>
                  <a:moveTo>
                    <a:pt x="941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53"/>
                    <a:pt x="418" y="1870"/>
                    <a:pt x="941" y="1870"/>
                  </a:cubicBezTo>
                  <a:cubicBezTo>
                    <a:pt x="1465" y="1870"/>
                    <a:pt x="1882" y="1453"/>
                    <a:pt x="1882" y="929"/>
                  </a:cubicBezTo>
                  <a:cubicBezTo>
                    <a:pt x="1882" y="417"/>
                    <a:pt x="1465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7" name="Google Shape;15084;p78">
            <a:extLst>
              <a:ext uri="{FF2B5EF4-FFF2-40B4-BE49-F238E27FC236}">
                <a16:creationId xmlns:a16="http://schemas.microsoft.com/office/drawing/2014/main" id="{3CC70FDB-44D6-4576-768F-02EDB6593192}"/>
              </a:ext>
            </a:extLst>
          </p:cNvPr>
          <p:cNvGrpSpPr/>
          <p:nvPr/>
        </p:nvGrpSpPr>
        <p:grpSpPr>
          <a:xfrm>
            <a:off x="2881380" y="3211314"/>
            <a:ext cx="440014" cy="403197"/>
            <a:chOff x="2312623" y="2468584"/>
            <a:chExt cx="312698" cy="286534"/>
          </a:xfrm>
          <a:solidFill>
            <a:srgbClr val="EEF1F8"/>
          </a:solidFill>
        </p:grpSpPr>
        <p:sp>
          <p:nvSpPr>
            <p:cNvPr id="718" name="Google Shape;15085;p78">
              <a:extLst>
                <a:ext uri="{FF2B5EF4-FFF2-40B4-BE49-F238E27FC236}">
                  <a16:creationId xmlns:a16="http://schemas.microsoft.com/office/drawing/2014/main" id="{CACA07C9-DDC7-5C9E-7274-88E6C2D73783}"/>
                </a:ext>
              </a:extLst>
            </p:cNvPr>
            <p:cNvSpPr/>
            <p:nvPr/>
          </p:nvSpPr>
          <p:spPr>
            <a:xfrm>
              <a:off x="2416866" y="2706195"/>
              <a:ext cx="34122" cy="34154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6" y="775"/>
                  </a:cubicBezTo>
                  <a:cubicBezTo>
                    <a:pt x="405" y="775"/>
                    <a:pt x="286" y="656"/>
                    <a:pt x="286" y="525"/>
                  </a:cubicBezTo>
                  <a:cubicBezTo>
                    <a:pt x="286" y="394"/>
                    <a:pt x="393" y="275"/>
                    <a:pt x="53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3" y="1072"/>
                    <a:pt x="1072" y="834"/>
                    <a:pt x="1072" y="536"/>
                  </a:cubicBezTo>
                  <a:cubicBezTo>
                    <a:pt x="1072" y="239"/>
                    <a:pt x="833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15086;p78">
              <a:extLst>
                <a:ext uri="{FF2B5EF4-FFF2-40B4-BE49-F238E27FC236}">
                  <a16:creationId xmlns:a16="http://schemas.microsoft.com/office/drawing/2014/main" id="{A26D4995-A3AD-4D81-7036-9E9EA10F4015}"/>
                </a:ext>
              </a:extLst>
            </p:cNvPr>
            <p:cNvSpPr/>
            <p:nvPr/>
          </p:nvSpPr>
          <p:spPr>
            <a:xfrm>
              <a:off x="2527126" y="2706195"/>
              <a:ext cx="34536" cy="34154"/>
            </a:xfrm>
            <a:custGeom>
              <a:avLst/>
              <a:gdLst/>
              <a:ahLst/>
              <a:cxnLst/>
              <a:rect l="l" t="t" r="r" b="b"/>
              <a:pathLst>
                <a:path w="1085" h="1073" extrusionOk="0">
                  <a:moveTo>
                    <a:pt x="537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7" y="775"/>
                  </a:cubicBezTo>
                  <a:cubicBezTo>
                    <a:pt x="406" y="775"/>
                    <a:pt x="287" y="656"/>
                    <a:pt x="287" y="525"/>
                  </a:cubicBezTo>
                  <a:cubicBezTo>
                    <a:pt x="287" y="394"/>
                    <a:pt x="406" y="275"/>
                    <a:pt x="537" y="275"/>
                  </a:cubicBezTo>
                  <a:close/>
                  <a:moveTo>
                    <a:pt x="537" y="1"/>
                  </a:moveTo>
                  <a:cubicBezTo>
                    <a:pt x="239" y="1"/>
                    <a:pt x="1" y="239"/>
                    <a:pt x="1" y="536"/>
                  </a:cubicBezTo>
                  <a:cubicBezTo>
                    <a:pt x="1" y="834"/>
                    <a:pt x="239" y="1072"/>
                    <a:pt x="537" y="1072"/>
                  </a:cubicBezTo>
                  <a:cubicBezTo>
                    <a:pt x="834" y="1072"/>
                    <a:pt x="1084" y="834"/>
                    <a:pt x="1084" y="536"/>
                  </a:cubicBezTo>
                  <a:cubicBezTo>
                    <a:pt x="1084" y="239"/>
                    <a:pt x="834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15087;p78">
              <a:extLst>
                <a:ext uri="{FF2B5EF4-FFF2-40B4-BE49-F238E27FC236}">
                  <a16:creationId xmlns:a16="http://schemas.microsoft.com/office/drawing/2014/main" id="{2F083AA0-1530-034A-42F0-02C8382E8E54}"/>
                </a:ext>
              </a:extLst>
            </p:cNvPr>
            <p:cNvSpPr/>
            <p:nvPr/>
          </p:nvSpPr>
          <p:spPr>
            <a:xfrm>
              <a:off x="2312623" y="2468584"/>
              <a:ext cx="312698" cy="286534"/>
            </a:xfrm>
            <a:custGeom>
              <a:avLst/>
              <a:gdLst/>
              <a:ahLst/>
              <a:cxnLst/>
              <a:rect l="l" t="t" r="r" b="b"/>
              <a:pathLst>
                <a:path w="9824" h="9002" extrusionOk="0">
                  <a:moveTo>
                    <a:pt x="3370" y="1679"/>
                  </a:moveTo>
                  <a:lnTo>
                    <a:pt x="3370" y="2513"/>
                  </a:lnTo>
                  <a:lnTo>
                    <a:pt x="2799" y="2513"/>
                  </a:lnTo>
                  <a:lnTo>
                    <a:pt x="2501" y="1679"/>
                  </a:lnTo>
                  <a:close/>
                  <a:moveTo>
                    <a:pt x="4513" y="1679"/>
                  </a:moveTo>
                  <a:lnTo>
                    <a:pt x="4513" y="2513"/>
                  </a:lnTo>
                  <a:lnTo>
                    <a:pt x="3656" y="2513"/>
                  </a:lnTo>
                  <a:lnTo>
                    <a:pt x="3656" y="1679"/>
                  </a:lnTo>
                  <a:close/>
                  <a:moveTo>
                    <a:pt x="5656" y="1679"/>
                  </a:moveTo>
                  <a:lnTo>
                    <a:pt x="5656" y="2513"/>
                  </a:lnTo>
                  <a:lnTo>
                    <a:pt x="4799" y="2513"/>
                  </a:lnTo>
                  <a:lnTo>
                    <a:pt x="4799" y="1679"/>
                  </a:lnTo>
                  <a:close/>
                  <a:moveTo>
                    <a:pt x="6811" y="1679"/>
                  </a:moveTo>
                  <a:lnTo>
                    <a:pt x="6811" y="2513"/>
                  </a:lnTo>
                  <a:lnTo>
                    <a:pt x="5942" y="2513"/>
                  </a:lnTo>
                  <a:lnTo>
                    <a:pt x="5942" y="1679"/>
                  </a:lnTo>
                  <a:close/>
                  <a:moveTo>
                    <a:pt x="7954" y="1679"/>
                  </a:moveTo>
                  <a:lnTo>
                    <a:pt x="7954" y="2513"/>
                  </a:lnTo>
                  <a:lnTo>
                    <a:pt x="7085" y="2513"/>
                  </a:lnTo>
                  <a:lnTo>
                    <a:pt x="7085" y="1679"/>
                  </a:lnTo>
                  <a:close/>
                  <a:moveTo>
                    <a:pt x="8633" y="1679"/>
                  </a:moveTo>
                  <a:lnTo>
                    <a:pt x="8442" y="2513"/>
                  </a:lnTo>
                  <a:lnTo>
                    <a:pt x="8240" y="2513"/>
                  </a:lnTo>
                  <a:lnTo>
                    <a:pt x="8240" y="1679"/>
                  </a:lnTo>
                  <a:close/>
                  <a:moveTo>
                    <a:pt x="8383" y="2810"/>
                  </a:moveTo>
                  <a:lnTo>
                    <a:pt x="8252" y="3406"/>
                  </a:lnTo>
                  <a:lnTo>
                    <a:pt x="8252" y="2810"/>
                  </a:lnTo>
                  <a:close/>
                  <a:moveTo>
                    <a:pt x="3370" y="2810"/>
                  </a:moveTo>
                  <a:lnTo>
                    <a:pt x="3370" y="3680"/>
                  </a:lnTo>
                  <a:lnTo>
                    <a:pt x="3204" y="3680"/>
                  </a:lnTo>
                  <a:lnTo>
                    <a:pt x="2894" y="2810"/>
                  </a:lnTo>
                  <a:close/>
                  <a:moveTo>
                    <a:pt x="4513" y="2810"/>
                  </a:moveTo>
                  <a:lnTo>
                    <a:pt x="4513" y="3680"/>
                  </a:lnTo>
                  <a:lnTo>
                    <a:pt x="3656" y="3680"/>
                  </a:lnTo>
                  <a:lnTo>
                    <a:pt x="3656" y="2810"/>
                  </a:lnTo>
                  <a:close/>
                  <a:moveTo>
                    <a:pt x="5656" y="2810"/>
                  </a:moveTo>
                  <a:lnTo>
                    <a:pt x="5656" y="3680"/>
                  </a:lnTo>
                  <a:lnTo>
                    <a:pt x="4799" y="3680"/>
                  </a:lnTo>
                  <a:lnTo>
                    <a:pt x="4799" y="2810"/>
                  </a:lnTo>
                  <a:close/>
                  <a:moveTo>
                    <a:pt x="6811" y="2810"/>
                  </a:moveTo>
                  <a:lnTo>
                    <a:pt x="6811" y="3680"/>
                  </a:lnTo>
                  <a:lnTo>
                    <a:pt x="5942" y="3680"/>
                  </a:lnTo>
                  <a:lnTo>
                    <a:pt x="5942" y="2810"/>
                  </a:lnTo>
                  <a:close/>
                  <a:moveTo>
                    <a:pt x="7954" y="2810"/>
                  </a:moveTo>
                  <a:lnTo>
                    <a:pt x="7954" y="3680"/>
                  </a:lnTo>
                  <a:lnTo>
                    <a:pt x="7085" y="3680"/>
                  </a:lnTo>
                  <a:lnTo>
                    <a:pt x="7085" y="2810"/>
                  </a:lnTo>
                  <a:close/>
                  <a:moveTo>
                    <a:pt x="3370" y="3953"/>
                  </a:moveTo>
                  <a:lnTo>
                    <a:pt x="3370" y="4132"/>
                  </a:lnTo>
                  <a:lnTo>
                    <a:pt x="3311" y="3953"/>
                  </a:lnTo>
                  <a:close/>
                  <a:moveTo>
                    <a:pt x="4513" y="3941"/>
                  </a:moveTo>
                  <a:lnTo>
                    <a:pt x="4513" y="4608"/>
                  </a:lnTo>
                  <a:cubicBezTo>
                    <a:pt x="4305" y="4608"/>
                    <a:pt x="4153" y="4629"/>
                    <a:pt x="4022" y="4629"/>
                  </a:cubicBezTo>
                  <a:cubicBezTo>
                    <a:pt x="3891" y="4629"/>
                    <a:pt x="3781" y="4608"/>
                    <a:pt x="3656" y="4525"/>
                  </a:cubicBezTo>
                  <a:lnTo>
                    <a:pt x="3656" y="3941"/>
                  </a:lnTo>
                  <a:close/>
                  <a:moveTo>
                    <a:pt x="5656" y="3953"/>
                  </a:moveTo>
                  <a:lnTo>
                    <a:pt x="5656" y="4632"/>
                  </a:lnTo>
                  <a:lnTo>
                    <a:pt x="4799" y="4632"/>
                  </a:lnTo>
                  <a:lnTo>
                    <a:pt x="4799" y="3953"/>
                  </a:lnTo>
                  <a:close/>
                  <a:moveTo>
                    <a:pt x="6799" y="3953"/>
                  </a:moveTo>
                  <a:lnTo>
                    <a:pt x="6799" y="4632"/>
                  </a:lnTo>
                  <a:lnTo>
                    <a:pt x="5942" y="4632"/>
                  </a:lnTo>
                  <a:lnTo>
                    <a:pt x="5942" y="3953"/>
                  </a:lnTo>
                  <a:close/>
                  <a:moveTo>
                    <a:pt x="7954" y="3953"/>
                  </a:moveTo>
                  <a:lnTo>
                    <a:pt x="7954" y="4632"/>
                  </a:lnTo>
                  <a:lnTo>
                    <a:pt x="7085" y="4632"/>
                  </a:lnTo>
                  <a:lnTo>
                    <a:pt x="7085" y="3953"/>
                  </a:lnTo>
                  <a:close/>
                  <a:moveTo>
                    <a:pt x="3811" y="7263"/>
                  </a:moveTo>
                  <a:cubicBezTo>
                    <a:pt x="4216" y="7263"/>
                    <a:pt x="4549" y="7585"/>
                    <a:pt x="4549" y="7990"/>
                  </a:cubicBezTo>
                  <a:cubicBezTo>
                    <a:pt x="4549" y="8394"/>
                    <a:pt x="4216" y="8716"/>
                    <a:pt x="3811" y="8716"/>
                  </a:cubicBezTo>
                  <a:cubicBezTo>
                    <a:pt x="3418" y="8716"/>
                    <a:pt x="3085" y="8394"/>
                    <a:pt x="3085" y="7990"/>
                  </a:cubicBezTo>
                  <a:cubicBezTo>
                    <a:pt x="3085" y="7585"/>
                    <a:pt x="3418" y="7263"/>
                    <a:pt x="3811" y="7263"/>
                  </a:cubicBezTo>
                  <a:close/>
                  <a:moveTo>
                    <a:pt x="7287" y="7263"/>
                  </a:moveTo>
                  <a:cubicBezTo>
                    <a:pt x="7680" y="7263"/>
                    <a:pt x="8014" y="7585"/>
                    <a:pt x="8014" y="7990"/>
                  </a:cubicBezTo>
                  <a:cubicBezTo>
                    <a:pt x="8014" y="8394"/>
                    <a:pt x="7680" y="8716"/>
                    <a:pt x="7287" y="8716"/>
                  </a:cubicBezTo>
                  <a:cubicBezTo>
                    <a:pt x="6883" y="8716"/>
                    <a:pt x="6549" y="8394"/>
                    <a:pt x="6549" y="7990"/>
                  </a:cubicBezTo>
                  <a:cubicBezTo>
                    <a:pt x="6549" y="7585"/>
                    <a:pt x="6883" y="7263"/>
                    <a:pt x="7287" y="7263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lnTo>
                    <a:pt x="1168" y="1036"/>
                  </a:lnTo>
                  <a:lnTo>
                    <a:pt x="1965" y="3299"/>
                  </a:lnTo>
                  <a:cubicBezTo>
                    <a:pt x="1995" y="3357"/>
                    <a:pt x="2048" y="3400"/>
                    <a:pt x="2106" y="3400"/>
                  </a:cubicBezTo>
                  <a:cubicBezTo>
                    <a:pt x="2119" y="3400"/>
                    <a:pt x="2131" y="3398"/>
                    <a:pt x="2144" y="3394"/>
                  </a:cubicBezTo>
                  <a:cubicBezTo>
                    <a:pt x="2227" y="3358"/>
                    <a:pt x="2263" y="3287"/>
                    <a:pt x="2239" y="3215"/>
                  </a:cubicBezTo>
                  <a:cubicBezTo>
                    <a:pt x="1453" y="1001"/>
                    <a:pt x="1418" y="905"/>
                    <a:pt x="1418" y="893"/>
                  </a:cubicBezTo>
                  <a:cubicBezTo>
                    <a:pt x="1394" y="798"/>
                    <a:pt x="1299" y="762"/>
                    <a:pt x="1215" y="762"/>
                  </a:cubicBezTo>
                  <a:lnTo>
                    <a:pt x="525" y="762"/>
                  </a:lnTo>
                  <a:cubicBezTo>
                    <a:pt x="394" y="762"/>
                    <a:pt x="287" y="655"/>
                    <a:pt x="287" y="512"/>
                  </a:cubicBezTo>
                  <a:cubicBezTo>
                    <a:pt x="287" y="381"/>
                    <a:pt x="394" y="274"/>
                    <a:pt x="525" y="274"/>
                  </a:cubicBezTo>
                  <a:lnTo>
                    <a:pt x="1215" y="274"/>
                  </a:lnTo>
                  <a:cubicBezTo>
                    <a:pt x="1489" y="274"/>
                    <a:pt x="1751" y="441"/>
                    <a:pt x="1846" y="691"/>
                  </a:cubicBezTo>
                  <a:cubicBezTo>
                    <a:pt x="2013" y="1167"/>
                    <a:pt x="3001" y="3918"/>
                    <a:pt x="3132" y="4322"/>
                  </a:cubicBezTo>
                  <a:cubicBezTo>
                    <a:pt x="3239" y="4620"/>
                    <a:pt x="3573" y="4906"/>
                    <a:pt x="3989" y="4906"/>
                  </a:cubicBezTo>
                  <a:lnTo>
                    <a:pt x="9192" y="4906"/>
                  </a:lnTo>
                  <a:cubicBezTo>
                    <a:pt x="9323" y="4906"/>
                    <a:pt x="9431" y="5013"/>
                    <a:pt x="9431" y="5144"/>
                  </a:cubicBezTo>
                  <a:cubicBezTo>
                    <a:pt x="9431" y="5275"/>
                    <a:pt x="9323" y="5382"/>
                    <a:pt x="9192" y="5382"/>
                  </a:cubicBezTo>
                  <a:lnTo>
                    <a:pt x="3989" y="5382"/>
                  </a:lnTo>
                  <a:cubicBezTo>
                    <a:pt x="3430" y="5382"/>
                    <a:pt x="2918" y="5061"/>
                    <a:pt x="2704" y="4537"/>
                  </a:cubicBezTo>
                  <a:lnTo>
                    <a:pt x="2418" y="3715"/>
                  </a:lnTo>
                  <a:cubicBezTo>
                    <a:pt x="2390" y="3660"/>
                    <a:pt x="2342" y="3620"/>
                    <a:pt x="2289" y="3620"/>
                  </a:cubicBezTo>
                  <a:cubicBezTo>
                    <a:pt x="2273" y="3620"/>
                    <a:pt x="2256" y="3624"/>
                    <a:pt x="2239" y="3632"/>
                  </a:cubicBezTo>
                  <a:cubicBezTo>
                    <a:pt x="2168" y="3656"/>
                    <a:pt x="2120" y="3727"/>
                    <a:pt x="2144" y="3810"/>
                  </a:cubicBezTo>
                  <a:cubicBezTo>
                    <a:pt x="2370" y="4406"/>
                    <a:pt x="2382" y="4656"/>
                    <a:pt x="2668" y="5013"/>
                  </a:cubicBezTo>
                  <a:lnTo>
                    <a:pt x="2346" y="5477"/>
                  </a:lnTo>
                  <a:cubicBezTo>
                    <a:pt x="1870" y="6168"/>
                    <a:pt x="2287" y="7132"/>
                    <a:pt x="3120" y="7239"/>
                  </a:cubicBezTo>
                  <a:cubicBezTo>
                    <a:pt x="2442" y="7871"/>
                    <a:pt x="2882" y="9002"/>
                    <a:pt x="3811" y="9002"/>
                  </a:cubicBezTo>
                  <a:cubicBezTo>
                    <a:pt x="4740" y="9002"/>
                    <a:pt x="5168" y="7882"/>
                    <a:pt x="4513" y="7263"/>
                  </a:cubicBezTo>
                  <a:lnTo>
                    <a:pt x="6585" y="7263"/>
                  </a:lnTo>
                  <a:cubicBezTo>
                    <a:pt x="5930" y="7882"/>
                    <a:pt x="6371" y="9002"/>
                    <a:pt x="7287" y="9002"/>
                  </a:cubicBezTo>
                  <a:cubicBezTo>
                    <a:pt x="8204" y="9002"/>
                    <a:pt x="8633" y="7882"/>
                    <a:pt x="7978" y="7263"/>
                  </a:cubicBezTo>
                  <a:lnTo>
                    <a:pt x="8180" y="7263"/>
                  </a:lnTo>
                  <a:cubicBezTo>
                    <a:pt x="8454" y="7263"/>
                    <a:pt x="8692" y="7025"/>
                    <a:pt x="8692" y="6739"/>
                  </a:cubicBezTo>
                  <a:cubicBezTo>
                    <a:pt x="8692" y="6454"/>
                    <a:pt x="8454" y="6216"/>
                    <a:pt x="8180" y="6216"/>
                  </a:cubicBezTo>
                  <a:lnTo>
                    <a:pt x="6883" y="6216"/>
                  </a:lnTo>
                  <a:cubicBezTo>
                    <a:pt x="6811" y="6216"/>
                    <a:pt x="6728" y="6275"/>
                    <a:pt x="6728" y="6370"/>
                  </a:cubicBezTo>
                  <a:cubicBezTo>
                    <a:pt x="6728" y="6442"/>
                    <a:pt x="6787" y="6513"/>
                    <a:pt x="6883" y="6513"/>
                  </a:cubicBezTo>
                  <a:lnTo>
                    <a:pt x="8180" y="6513"/>
                  </a:lnTo>
                  <a:cubicBezTo>
                    <a:pt x="8311" y="6513"/>
                    <a:pt x="8419" y="6620"/>
                    <a:pt x="8419" y="6751"/>
                  </a:cubicBezTo>
                  <a:cubicBezTo>
                    <a:pt x="8419" y="6894"/>
                    <a:pt x="8311" y="6989"/>
                    <a:pt x="8180" y="6989"/>
                  </a:cubicBezTo>
                  <a:lnTo>
                    <a:pt x="3275" y="6989"/>
                  </a:lnTo>
                  <a:cubicBezTo>
                    <a:pt x="2596" y="6989"/>
                    <a:pt x="2192" y="6216"/>
                    <a:pt x="2584" y="5656"/>
                  </a:cubicBezTo>
                  <a:lnTo>
                    <a:pt x="2858" y="5239"/>
                  </a:lnTo>
                  <a:cubicBezTo>
                    <a:pt x="2977" y="5346"/>
                    <a:pt x="3120" y="5430"/>
                    <a:pt x="3251" y="5501"/>
                  </a:cubicBezTo>
                  <a:lnTo>
                    <a:pt x="2965" y="5918"/>
                  </a:lnTo>
                  <a:cubicBezTo>
                    <a:pt x="2787" y="6180"/>
                    <a:pt x="2965" y="6513"/>
                    <a:pt x="3275" y="6513"/>
                  </a:cubicBezTo>
                  <a:lnTo>
                    <a:pt x="6347" y="6513"/>
                  </a:lnTo>
                  <a:cubicBezTo>
                    <a:pt x="6418" y="6513"/>
                    <a:pt x="6490" y="6454"/>
                    <a:pt x="6490" y="6370"/>
                  </a:cubicBezTo>
                  <a:cubicBezTo>
                    <a:pt x="6490" y="6299"/>
                    <a:pt x="6430" y="6216"/>
                    <a:pt x="6347" y="6216"/>
                  </a:cubicBezTo>
                  <a:lnTo>
                    <a:pt x="3275" y="6216"/>
                  </a:lnTo>
                  <a:cubicBezTo>
                    <a:pt x="3204" y="6216"/>
                    <a:pt x="3156" y="6132"/>
                    <a:pt x="3204" y="6073"/>
                  </a:cubicBezTo>
                  <a:lnTo>
                    <a:pt x="3537" y="5596"/>
                  </a:lnTo>
                  <a:cubicBezTo>
                    <a:pt x="3723" y="5653"/>
                    <a:pt x="3776" y="5666"/>
                    <a:pt x="4361" y="5666"/>
                  </a:cubicBezTo>
                  <a:cubicBezTo>
                    <a:pt x="4909" y="5666"/>
                    <a:pt x="5923" y="5655"/>
                    <a:pt x="7950" y="5655"/>
                  </a:cubicBezTo>
                  <a:cubicBezTo>
                    <a:pt x="8328" y="5655"/>
                    <a:pt x="8741" y="5655"/>
                    <a:pt x="9192" y="5656"/>
                  </a:cubicBezTo>
                  <a:cubicBezTo>
                    <a:pt x="9466" y="5656"/>
                    <a:pt x="9704" y="5418"/>
                    <a:pt x="9704" y="5132"/>
                  </a:cubicBezTo>
                  <a:cubicBezTo>
                    <a:pt x="9704" y="4870"/>
                    <a:pt x="9466" y="4632"/>
                    <a:pt x="9192" y="4632"/>
                  </a:cubicBezTo>
                  <a:lnTo>
                    <a:pt x="9038" y="4632"/>
                  </a:lnTo>
                  <a:lnTo>
                    <a:pt x="9704" y="1703"/>
                  </a:lnTo>
                  <a:cubicBezTo>
                    <a:pt x="9823" y="1155"/>
                    <a:pt x="9407" y="643"/>
                    <a:pt x="8859" y="643"/>
                  </a:cubicBezTo>
                  <a:lnTo>
                    <a:pt x="6085" y="643"/>
                  </a:lnTo>
                  <a:cubicBezTo>
                    <a:pt x="6013" y="643"/>
                    <a:pt x="5942" y="691"/>
                    <a:pt x="5942" y="786"/>
                  </a:cubicBezTo>
                  <a:cubicBezTo>
                    <a:pt x="5942" y="858"/>
                    <a:pt x="6002" y="941"/>
                    <a:pt x="6085" y="941"/>
                  </a:cubicBezTo>
                  <a:lnTo>
                    <a:pt x="8859" y="941"/>
                  </a:lnTo>
                  <a:cubicBezTo>
                    <a:pt x="9252" y="941"/>
                    <a:pt x="9526" y="1286"/>
                    <a:pt x="9442" y="1667"/>
                  </a:cubicBezTo>
                  <a:lnTo>
                    <a:pt x="8752" y="4644"/>
                  </a:lnTo>
                  <a:lnTo>
                    <a:pt x="8264" y="4644"/>
                  </a:lnTo>
                  <a:cubicBezTo>
                    <a:pt x="8335" y="4322"/>
                    <a:pt x="8871" y="2001"/>
                    <a:pt x="8966" y="1584"/>
                  </a:cubicBezTo>
                  <a:cubicBezTo>
                    <a:pt x="8978" y="1501"/>
                    <a:pt x="8919" y="1405"/>
                    <a:pt x="8835" y="1405"/>
                  </a:cubicBezTo>
                  <a:lnTo>
                    <a:pt x="2406" y="1405"/>
                  </a:lnTo>
                  <a:lnTo>
                    <a:pt x="2239" y="941"/>
                  </a:lnTo>
                  <a:lnTo>
                    <a:pt x="5537" y="941"/>
                  </a:lnTo>
                  <a:cubicBezTo>
                    <a:pt x="5621" y="941"/>
                    <a:pt x="5692" y="882"/>
                    <a:pt x="5692" y="786"/>
                  </a:cubicBezTo>
                  <a:cubicBezTo>
                    <a:pt x="5692" y="715"/>
                    <a:pt x="5632" y="643"/>
                    <a:pt x="5537" y="643"/>
                  </a:cubicBezTo>
                  <a:lnTo>
                    <a:pt x="2132" y="643"/>
                  </a:lnTo>
                  <a:cubicBezTo>
                    <a:pt x="2001" y="286"/>
                    <a:pt x="164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1" name="Google Shape;15088;p78">
            <a:extLst>
              <a:ext uri="{FF2B5EF4-FFF2-40B4-BE49-F238E27FC236}">
                <a16:creationId xmlns:a16="http://schemas.microsoft.com/office/drawing/2014/main" id="{090DA2DE-2CDE-B182-359D-8D0DDB9097D7}"/>
              </a:ext>
            </a:extLst>
          </p:cNvPr>
          <p:cNvGrpSpPr/>
          <p:nvPr/>
        </p:nvGrpSpPr>
        <p:grpSpPr>
          <a:xfrm>
            <a:off x="7533681" y="3172392"/>
            <a:ext cx="485879" cy="482116"/>
            <a:chOff x="5618805" y="2440924"/>
            <a:chExt cx="345292" cy="342618"/>
          </a:xfrm>
          <a:solidFill>
            <a:srgbClr val="EEF1F8"/>
          </a:solidFill>
        </p:grpSpPr>
        <p:sp>
          <p:nvSpPr>
            <p:cNvPr id="722" name="Google Shape;15089;p78">
              <a:extLst>
                <a:ext uri="{FF2B5EF4-FFF2-40B4-BE49-F238E27FC236}">
                  <a16:creationId xmlns:a16="http://schemas.microsoft.com/office/drawing/2014/main" id="{276DFE28-92E9-9BF3-FAB2-17CF76C11124}"/>
                </a:ext>
              </a:extLst>
            </p:cNvPr>
            <p:cNvSpPr/>
            <p:nvPr/>
          </p:nvSpPr>
          <p:spPr>
            <a:xfrm>
              <a:off x="5742751" y="2440924"/>
              <a:ext cx="221346" cy="222110"/>
            </a:xfrm>
            <a:custGeom>
              <a:avLst/>
              <a:gdLst/>
              <a:ahLst/>
              <a:cxnLst/>
              <a:rect l="l" t="t" r="r" b="b"/>
              <a:pathLst>
                <a:path w="6954" h="6978" extrusionOk="0">
                  <a:moveTo>
                    <a:pt x="3477" y="346"/>
                  </a:moveTo>
                  <a:cubicBezTo>
                    <a:pt x="5203" y="346"/>
                    <a:pt x="6596" y="1453"/>
                    <a:pt x="6596" y="2798"/>
                  </a:cubicBezTo>
                  <a:cubicBezTo>
                    <a:pt x="6596" y="3989"/>
                    <a:pt x="5513" y="5001"/>
                    <a:pt x="4025" y="5215"/>
                  </a:cubicBezTo>
                  <a:cubicBezTo>
                    <a:pt x="3941" y="5227"/>
                    <a:pt x="3882" y="5299"/>
                    <a:pt x="3882" y="5394"/>
                  </a:cubicBezTo>
                  <a:cubicBezTo>
                    <a:pt x="3786" y="5953"/>
                    <a:pt x="3370" y="6418"/>
                    <a:pt x="2846" y="6573"/>
                  </a:cubicBezTo>
                  <a:cubicBezTo>
                    <a:pt x="3060" y="6227"/>
                    <a:pt x="3144" y="5811"/>
                    <a:pt x="3084" y="5394"/>
                  </a:cubicBezTo>
                  <a:cubicBezTo>
                    <a:pt x="3084" y="5299"/>
                    <a:pt x="3024" y="5215"/>
                    <a:pt x="2941" y="5215"/>
                  </a:cubicBezTo>
                  <a:cubicBezTo>
                    <a:pt x="1429" y="5001"/>
                    <a:pt x="346" y="3989"/>
                    <a:pt x="346" y="2798"/>
                  </a:cubicBezTo>
                  <a:cubicBezTo>
                    <a:pt x="346" y="1453"/>
                    <a:pt x="1751" y="346"/>
                    <a:pt x="3477" y="346"/>
                  </a:cubicBezTo>
                  <a:close/>
                  <a:moveTo>
                    <a:pt x="3477" y="0"/>
                  </a:moveTo>
                  <a:cubicBezTo>
                    <a:pt x="2548" y="0"/>
                    <a:pt x="1691" y="286"/>
                    <a:pt x="1036" y="810"/>
                  </a:cubicBezTo>
                  <a:cubicBezTo>
                    <a:pt x="357" y="1346"/>
                    <a:pt x="0" y="2048"/>
                    <a:pt x="0" y="2798"/>
                  </a:cubicBezTo>
                  <a:cubicBezTo>
                    <a:pt x="0" y="4120"/>
                    <a:pt x="1155" y="5251"/>
                    <a:pt x="2739" y="5537"/>
                  </a:cubicBezTo>
                  <a:cubicBezTo>
                    <a:pt x="2774" y="5953"/>
                    <a:pt x="2620" y="6382"/>
                    <a:pt x="2322" y="6680"/>
                  </a:cubicBezTo>
                  <a:cubicBezTo>
                    <a:pt x="2286" y="6727"/>
                    <a:pt x="2262" y="6799"/>
                    <a:pt x="2298" y="6882"/>
                  </a:cubicBezTo>
                  <a:cubicBezTo>
                    <a:pt x="2322" y="6942"/>
                    <a:pt x="2382" y="6977"/>
                    <a:pt x="2465" y="6977"/>
                  </a:cubicBezTo>
                  <a:cubicBezTo>
                    <a:pt x="3310" y="6977"/>
                    <a:pt x="4037" y="6370"/>
                    <a:pt x="4215" y="5537"/>
                  </a:cubicBezTo>
                  <a:cubicBezTo>
                    <a:pt x="4965" y="5418"/>
                    <a:pt x="5632" y="5096"/>
                    <a:pt x="6120" y="4632"/>
                  </a:cubicBezTo>
                  <a:cubicBezTo>
                    <a:pt x="6656" y="4120"/>
                    <a:pt x="6954" y="3465"/>
                    <a:pt x="6954" y="2798"/>
                  </a:cubicBezTo>
                  <a:cubicBezTo>
                    <a:pt x="6942" y="2048"/>
                    <a:pt x="6584" y="1334"/>
                    <a:pt x="5918" y="810"/>
                  </a:cubicBezTo>
                  <a:cubicBezTo>
                    <a:pt x="5263" y="286"/>
                    <a:pt x="4394" y="0"/>
                    <a:pt x="3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15090;p78">
              <a:extLst>
                <a:ext uri="{FF2B5EF4-FFF2-40B4-BE49-F238E27FC236}">
                  <a16:creationId xmlns:a16="http://schemas.microsoft.com/office/drawing/2014/main" id="{885F6323-E654-5F10-DC2D-185DD27A0306}"/>
                </a:ext>
              </a:extLst>
            </p:cNvPr>
            <p:cNvSpPr/>
            <p:nvPr/>
          </p:nvSpPr>
          <p:spPr>
            <a:xfrm>
              <a:off x="5810581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84" y="1"/>
                    <a:pt x="1" y="96"/>
                    <a:pt x="1" y="179"/>
                  </a:cubicBezTo>
                  <a:cubicBezTo>
                    <a:pt x="1" y="263"/>
                    <a:pt x="96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15091;p78">
              <a:extLst>
                <a:ext uri="{FF2B5EF4-FFF2-40B4-BE49-F238E27FC236}">
                  <a16:creationId xmlns:a16="http://schemas.microsoft.com/office/drawing/2014/main" id="{D8B8B151-F989-0C37-853B-061DFDA6C3D9}"/>
                </a:ext>
              </a:extLst>
            </p:cNvPr>
            <p:cNvSpPr/>
            <p:nvPr/>
          </p:nvSpPr>
          <p:spPr>
            <a:xfrm>
              <a:off x="5884490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95" y="358"/>
                    <a:pt x="179" y="358"/>
                  </a:cubicBezTo>
                  <a:cubicBezTo>
                    <a:pt x="286" y="358"/>
                    <a:pt x="357" y="263"/>
                    <a:pt x="357" y="179"/>
                  </a:cubicBezTo>
                  <a:cubicBezTo>
                    <a:pt x="357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15092;p78">
              <a:extLst>
                <a:ext uri="{FF2B5EF4-FFF2-40B4-BE49-F238E27FC236}">
                  <a16:creationId xmlns:a16="http://schemas.microsoft.com/office/drawing/2014/main" id="{D35B046A-D598-2E02-4C46-0000A684B8DC}"/>
                </a:ext>
              </a:extLst>
            </p:cNvPr>
            <p:cNvSpPr/>
            <p:nvPr/>
          </p:nvSpPr>
          <p:spPr>
            <a:xfrm>
              <a:off x="5847727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15093;p78">
              <a:extLst>
                <a:ext uri="{FF2B5EF4-FFF2-40B4-BE49-F238E27FC236}">
                  <a16:creationId xmlns:a16="http://schemas.microsoft.com/office/drawing/2014/main" id="{D5B1DD1B-3D6E-FE21-5A02-58DFD3E33842}"/>
                </a:ext>
              </a:extLst>
            </p:cNvPr>
            <p:cNvSpPr/>
            <p:nvPr/>
          </p:nvSpPr>
          <p:spPr>
            <a:xfrm>
              <a:off x="5618805" y="2516616"/>
              <a:ext cx="270269" cy="266926"/>
            </a:xfrm>
            <a:custGeom>
              <a:avLst/>
              <a:gdLst/>
              <a:ahLst/>
              <a:cxnLst/>
              <a:rect l="l" t="t" r="r" b="b"/>
              <a:pathLst>
                <a:path w="8491" h="8386" extrusionOk="0">
                  <a:moveTo>
                    <a:pt x="1269" y="0"/>
                  </a:moveTo>
                  <a:cubicBezTo>
                    <a:pt x="1224" y="0"/>
                    <a:pt x="1177" y="18"/>
                    <a:pt x="1144" y="51"/>
                  </a:cubicBezTo>
                  <a:cubicBezTo>
                    <a:pt x="1108" y="87"/>
                    <a:pt x="168" y="956"/>
                    <a:pt x="96" y="1706"/>
                  </a:cubicBezTo>
                  <a:cubicBezTo>
                    <a:pt x="1" y="2671"/>
                    <a:pt x="989" y="4385"/>
                    <a:pt x="2549" y="5933"/>
                  </a:cubicBezTo>
                  <a:cubicBezTo>
                    <a:pt x="4037" y="7421"/>
                    <a:pt x="5656" y="8386"/>
                    <a:pt x="6645" y="8386"/>
                  </a:cubicBezTo>
                  <a:lnTo>
                    <a:pt x="6776" y="8386"/>
                  </a:lnTo>
                  <a:cubicBezTo>
                    <a:pt x="7514" y="8314"/>
                    <a:pt x="8395" y="7374"/>
                    <a:pt x="8431" y="7326"/>
                  </a:cubicBezTo>
                  <a:cubicBezTo>
                    <a:pt x="8490" y="7266"/>
                    <a:pt x="8490" y="7159"/>
                    <a:pt x="8442" y="7100"/>
                  </a:cubicBezTo>
                  <a:cubicBezTo>
                    <a:pt x="8407" y="7076"/>
                    <a:pt x="7990" y="6540"/>
                    <a:pt x="7502" y="6052"/>
                  </a:cubicBezTo>
                  <a:cubicBezTo>
                    <a:pt x="7002" y="5540"/>
                    <a:pt x="6478" y="5123"/>
                    <a:pt x="6442" y="5111"/>
                  </a:cubicBezTo>
                  <a:cubicBezTo>
                    <a:pt x="6410" y="5085"/>
                    <a:pt x="6375" y="5072"/>
                    <a:pt x="6342" y="5072"/>
                  </a:cubicBezTo>
                  <a:cubicBezTo>
                    <a:pt x="6301" y="5072"/>
                    <a:pt x="6261" y="5091"/>
                    <a:pt x="6228" y="5123"/>
                  </a:cubicBezTo>
                  <a:lnTo>
                    <a:pt x="5573" y="5778"/>
                  </a:lnTo>
                  <a:lnTo>
                    <a:pt x="3442" y="3659"/>
                  </a:lnTo>
                  <a:cubicBezTo>
                    <a:pt x="3406" y="3617"/>
                    <a:pt x="3361" y="3596"/>
                    <a:pt x="3318" y="3596"/>
                  </a:cubicBezTo>
                  <a:cubicBezTo>
                    <a:pt x="3275" y="3596"/>
                    <a:pt x="3233" y="3617"/>
                    <a:pt x="3204" y="3659"/>
                  </a:cubicBezTo>
                  <a:cubicBezTo>
                    <a:pt x="3132" y="3730"/>
                    <a:pt x="3132" y="3837"/>
                    <a:pt x="3204" y="3897"/>
                  </a:cubicBezTo>
                  <a:lnTo>
                    <a:pt x="5466" y="6159"/>
                  </a:lnTo>
                  <a:cubicBezTo>
                    <a:pt x="5490" y="6183"/>
                    <a:pt x="5537" y="6195"/>
                    <a:pt x="5585" y="6195"/>
                  </a:cubicBezTo>
                  <a:cubicBezTo>
                    <a:pt x="5633" y="6195"/>
                    <a:pt x="5668" y="6183"/>
                    <a:pt x="5704" y="6159"/>
                  </a:cubicBezTo>
                  <a:lnTo>
                    <a:pt x="6371" y="5480"/>
                  </a:lnTo>
                  <a:cubicBezTo>
                    <a:pt x="6549" y="5635"/>
                    <a:pt x="6918" y="5945"/>
                    <a:pt x="7264" y="6290"/>
                  </a:cubicBezTo>
                  <a:cubicBezTo>
                    <a:pt x="7609" y="6635"/>
                    <a:pt x="7919" y="7004"/>
                    <a:pt x="8085" y="7195"/>
                  </a:cubicBezTo>
                  <a:cubicBezTo>
                    <a:pt x="7788" y="7481"/>
                    <a:pt x="7204" y="7981"/>
                    <a:pt x="6764" y="8028"/>
                  </a:cubicBezTo>
                  <a:cubicBezTo>
                    <a:pt x="6733" y="8031"/>
                    <a:pt x="6702" y="8032"/>
                    <a:pt x="6670" y="8032"/>
                  </a:cubicBezTo>
                  <a:cubicBezTo>
                    <a:pt x="5782" y="8032"/>
                    <a:pt x="4224" y="7085"/>
                    <a:pt x="2811" y="5683"/>
                  </a:cubicBezTo>
                  <a:cubicBezTo>
                    <a:pt x="1358" y="4218"/>
                    <a:pt x="394" y="2599"/>
                    <a:pt x="465" y="1730"/>
                  </a:cubicBezTo>
                  <a:cubicBezTo>
                    <a:pt x="513" y="1289"/>
                    <a:pt x="1013" y="706"/>
                    <a:pt x="1299" y="408"/>
                  </a:cubicBezTo>
                  <a:cubicBezTo>
                    <a:pt x="1477" y="563"/>
                    <a:pt x="1846" y="873"/>
                    <a:pt x="2204" y="1230"/>
                  </a:cubicBezTo>
                  <a:cubicBezTo>
                    <a:pt x="2549" y="1575"/>
                    <a:pt x="2858" y="1944"/>
                    <a:pt x="3013" y="2123"/>
                  </a:cubicBezTo>
                  <a:lnTo>
                    <a:pt x="2335" y="2790"/>
                  </a:lnTo>
                  <a:cubicBezTo>
                    <a:pt x="2263" y="2861"/>
                    <a:pt x="2263" y="2968"/>
                    <a:pt x="2335" y="3028"/>
                  </a:cubicBezTo>
                  <a:lnTo>
                    <a:pt x="2716" y="3397"/>
                  </a:lnTo>
                  <a:cubicBezTo>
                    <a:pt x="2751" y="3439"/>
                    <a:pt x="2796" y="3459"/>
                    <a:pt x="2838" y="3459"/>
                  </a:cubicBezTo>
                  <a:cubicBezTo>
                    <a:pt x="2879" y="3459"/>
                    <a:pt x="2918" y="3439"/>
                    <a:pt x="2942" y="3397"/>
                  </a:cubicBezTo>
                  <a:cubicBezTo>
                    <a:pt x="3025" y="3325"/>
                    <a:pt x="3025" y="3218"/>
                    <a:pt x="2942" y="3159"/>
                  </a:cubicBezTo>
                  <a:lnTo>
                    <a:pt x="2692" y="2909"/>
                  </a:lnTo>
                  <a:lnTo>
                    <a:pt x="3347" y="2254"/>
                  </a:lnTo>
                  <a:cubicBezTo>
                    <a:pt x="3406" y="2194"/>
                    <a:pt x="3430" y="2087"/>
                    <a:pt x="3359" y="2028"/>
                  </a:cubicBezTo>
                  <a:cubicBezTo>
                    <a:pt x="3347" y="2016"/>
                    <a:pt x="2930" y="1480"/>
                    <a:pt x="2430" y="980"/>
                  </a:cubicBezTo>
                  <a:cubicBezTo>
                    <a:pt x="1918" y="468"/>
                    <a:pt x="1394" y="51"/>
                    <a:pt x="1370" y="39"/>
                  </a:cubicBezTo>
                  <a:cubicBezTo>
                    <a:pt x="1343" y="12"/>
                    <a:pt x="1307" y="0"/>
                    <a:pt x="12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7" name="Google Shape;15094;p78">
            <a:extLst>
              <a:ext uri="{FF2B5EF4-FFF2-40B4-BE49-F238E27FC236}">
                <a16:creationId xmlns:a16="http://schemas.microsoft.com/office/drawing/2014/main" id="{BA1A4CDF-1529-329A-AB59-363B5E45C475}"/>
              </a:ext>
            </a:extLst>
          </p:cNvPr>
          <p:cNvGrpSpPr/>
          <p:nvPr/>
        </p:nvGrpSpPr>
        <p:grpSpPr>
          <a:xfrm>
            <a:off x="6174898" y="3180365"/>
            <a:ext cx="531743" cy="466126"/>
            <a:chOff x="4653179" y="2446590"/>
            <a:chExt cx="377886" cy="331255"/>
          </a:xfrm>
          <a:solidFill>
            <a:srgbClr val="EEF1F8"/>
          </a:solidFill>
        </p:grpSpPr>
        <p:sp>
          <p:nvSpPr>
            <p:cNvPr id="728" name="Google Shape;15095;p78">
              <a:extLst>
                <a:ext uri="{FF2B5EF4-FFF2-40B4-BE49-F238E27FC236}">
                  <a16:creationId xmlns:a16="http://schemas.microsoft.com/office/drawing/2014/main" id="{E47F9E2F-1BE9-327B-F563-B701A257DAA1}"/>
                </a:ext>
              </a:extLst>
            </p:cNvPr>
            <p:cNvSpPr/>
            <p:nvPr/>
          </p:nvSpPr>
          <p:spPr>
            <a:xfrm>
              <a:off x="4767639" y="2584541"/>
              <a:ext cx="145941" cy="109177"/>
            </a:xfrm>
            <a:custGeom>
              <a:avLst/>
              <a:gdLst/>
              <a:ahLst/>
              <a:cxnLst/>
              <a:rect l="l" t="t" r="r" b="b"/>
              <a:pathLst>
                <a:path w="4585" h="3430" extrusionOk="0">
                  <a:moveTo>
                    <a:pt x="2370" y="310"/>
                  </a:moveTo>
                  <a:cubicBezTo>
                    <a:pt x="2560" y="310"/>
                    <a:pt x="2739" y="429"/>
                    <a:pt x="2810" y="608"/>
                  </a:cubicBezTo>
                  <a:lnTo>
                    <a:pt x="1929" y="608"/>
                  </a:lnTo>
                  <a:cubicBezTo>
                    <a:pt x="1989" y="453"/>
                    <a:pt x="2156" y="310"/>
                    <a:pt x="2370" y="310"/>
                  </a:cubicBezTo>
                  <a:close/>
                  <a:moveTo>
                    <a:pt x="3049" y="965"/>
                  </a:moveTo>
                  <a:cubicBezTo>
                    <a:pt x="3168" y="965"/>
                    <a:pt x="3275" y="1072"/>
                    <a:pt x="3275" y="1191"/>
                  </a:cubicBezTo>
                  <a:lnTo>
                    <a:pt x="3275" y="2192"/>
                  </a:lnTo>
                  <a:cubicBezTo>
                    <a:pt x="3275" y="2323"/>
                    <a:pt x="3239" y="2442"/>
                    <a:pt x="3203" y="2561"/>
                  </a:cubicBezTo>
                  <a:cubicBezTo>
                    <a:pt x="3203" y="2561"/>
                    <a:pt x="3203" y="2573"/>
                    <a:pt x="3179" y="2573"/>
                  </a:cubicBezTo>
                  <a:cubicBezTo>
                    <a:pt x="3037" y="2870"/>
                    <a:pt x="2727" y="3085"/>
                    <a:pt x="2382" y="3085"/>
                  </a:cubicBezTo>
                  <a:cubicBezTo>
                    <a:pt x="1894" y="3085"/>
                    <a:pt x="1489" y="2680"/>
                    <a:pt x="1489" y="2192"/>
                  </a:cubicBezTo>
                  <a:lnTo>
                    <a:pt x="1453" y="1191"/>
                  </a:lnTo>
                  <a:cubicBezTo>
                    <a:pt x="1453" y="1072"/>
                    <a:pt x="1560" y="965"/>
                    <a:pt x="1679" y="965"/>
                  </a:cubicBezTo>
                  <a:close/>
                  <a:moveTo>
                    <a:pt x="2275" y="1"/>
                  </a:moveTo>
                  <a:cubicBezTo>
                    <a:pt x="1870" y="1"/>
                    <a:pt x="1548" y="298"/>
                    <a:pt x="1465" y="668"/>
                  </a:cubicBezTo>
                  <a:cubicBezTo>
                    <a:pt x="1286" y="715"/>
                    <a:pt x="1144" y="834"/>
                    <a:pt x="1072" y="1013"/>
                  </a:cubicBezTo>
                  <a:lnTo>
                    <a:pt x="751" y="1013"/>
                  </a:lnTo>
                  <a:cubicBezTo>
                    <a:pt x="715" y="1013"/>
                    <a:pt x="667" y="1025"/>
                    <a:pt x="620" y="1072"/>
                  </a:cubicBezTo>
                  <a:lnTo>
                    <a:pt x="72" y="1632"/>
                  </a:lnTo>
                  <a:cubicBezTo>
                    <a:pt x="12" y="1715"/>
                    <a:pt x="12" y="1811"/>
                    <a:pt x="72" y="1870"/>
                  </a:cubicBezTo>
                  <a:cubicBezTo>
                    <a:pt x="96" y="1906"/>
                    <a:pt x="143" y="1918"/>
                    <a:pt x="191" y="1918"/>
                  </a:cubicBezTo>
                  <a:cubicBezTo>
                    <a:pt x="239" y="1918"/>
                    <a:pt x="274" y="1906"/>
                    <a:pt x="310" y="1858"/>
                  </a:cubicBezTo>
                  <a:lnTo>
                    <a:pt x="798" y="1334"/>
                  </a:lnTo>
                  <a:lnTo>
                    <a:pt x="1013" y="1334"/>
                  </a:lnTo>
                  <a:lnTo>
                    <a:pt x="1013" y="1739"/>
                  </a:lnTo>
                  <a:lnTo>
                    <a:pt x="739" y="1739"/>
                  </a:lnTo>
                  <a:cubicBezTo>
                    <a:pt x="691" y="1739"/>
                    <a:pt x="655" y="1763"/>
                    <a:pt x="608" y="1799"/>
                  </a:cubicBezTo>
                  <a:lnTo>
                    <a:pt x="60" y="2370"/>
                  </a:lnTo>
                  <a:cubicBezTo>
                    <a:pt x="1" y="2442"/>
                    <a:pt x="1" y="2549"/>
                    <a:pt x="60" y="2608"/>
                  </a:cubicBezTo>
                  <a:cubicBezTo>
                    <a:pt x="84" y="2632"/>
                    <a:pt x="131" y="2656"/>
                    <a:pt x="179" y="2656"/>
                  </a:cubicBezTo>
                  <a:cubicBezTo>
                    <a:pt x="215" y="2656"/>
                    <a:pt x="262" y="2632"/>
                    <a:pt x="298" y="2596"/>
                  </a:cubicBezTo>
                  <a:lnTo>
                    <a:pt x="786" y="2072"/>
                  </a:lnTo>
                  <a:lnTo>
                    <a:pt x="989" y="2072"/>
                  </a:lnTo>
                  <a:lnTo>
                    <a:pt x="989" y="2192"/>
                  </a:lnTo>
                  <a:cubicBezTo>
                    <a:pt x="989" y="2275"/>
                    <a:pt x="1013" y="2382"/>
                    <a:pt x="1024" y="2477"/>
                  </a:cubicBezTo>
                  <a:lnTo>
                    <a:pt x="846" y="2477"/>
                  </a:lnTo>
                  <a:cubicBezTo>
                    <a:pt x="798" y="2477"/>
                    <a:pt x="763" y="2489"/>
                    <a:pt x="727" y="2525"/>
                  </a:cubicBezTo>
                  <a:lnTo>
                    <a:pt x="179" y="3096"/>
                  </a:lnTo>
                  <a:cubicBezTo>
                    <a:pt x="120" y="3168"/>
                    <a:pt x="120" y="3275"/>
                    <a:pt x="179" y="3335"/>
                  </a:cubicBezTo>
                  <a:cubicBezTo>
                    <a:pt x="203" y="3370"/>
                    <a:pt x="251" y="3382"/>
                    <a:pt x="298" y="3382"/>
                  </a:cubicBezTo>
                  <a:cubicBezTo>
                    <a:pt x="334" y="3382"/>
                    <a:pt x="382" y="3370"/>
                    <a:pt x="417" y="3323"/>
                  </a:cubicBezTo>
                  <a:lnTo>
                    <a:pt x="905" y="2799"/>
                  </a:lnTo>
                  <a:lnTo>
                    <a:pt x="1274" y="2799"/>
                  </a:lnTo>
                  <a:cubicBezTo>
                    <a:pt x="1501" y="3168"/>
                    <a:pt x="1906" y="3430"/>
                    <a:pt x="2346" y="3430"/>
                  </a:cubicBezTo>
                  <a:cubicBezTo>
                    <a:pt x="2810" y="3430"/>
                    <a:pt x="3215" y="3168"/>
                    <a:pt x="3418" y="2799"/>
                  </a:cubicBezTo>
                  <a:lnTo>
                    <a:pt x="3775" y="2799"/>
                  </a:lnTo>
                  <a:lnTo>
                    <a:pt x="4275" y="3323"/>
                  </a:lnTo>
                  <a:cubicBezTo>
                    <a:pt x="4299" y="3346"/>
                    <a:pt x="4346" y="3382"/>
                    <a:pt x="4382" y="3382"/>
                  </a:cubicBezTo>
                  <a:cubicBezTo>
                    <a:pt x="4430" y="3382"/>
                    <a:pt x="4477" y="3370"/>
                    <a:pt x="4501" y="3335"/>
                  </a:cubicBezTo>
                  <a:cubicBezTo>
                    <a:pt x="4584" y="3275"/>
                    <a:pt x="4584" y="3156"/>
                    <a:pt x="4501" y="3096"/>
                  </a:cubicBezTo>
                  <a:lnTo>
                    <a:pt x="3953" y="2525"/>
                  </a:lnTo>
                  <a:cubicBezTo>
                    <a:pt x="3930" y="2501"/>
                    <a:pt x="3882" y="2477"/>
                    <a:pt x="3834" y="2477"/>
                  </a:cubicBezTo>
                  <a:lnTo>
                    <a:pt x="3537" y="2477"/>
                  </a:lnTo>
                  <a:cubicBezTo>
                    <a:pt x="3549" y="2382"/>
                    <a:pt x="3572" y="2299"/>
                    <a:pt x="3572" y="2192"/>
                  </a:cubicBezTo>
                  <a:lnTo>
                    <a:pt x="3572" y="2072"/>
                  </a:lnTo>
                  <a:lnTo>
                    <a:pt x="3763" y="2072"/>
                  </a:lnTo>
                  <a:lnTo>
                    <a:pt x="4251" y="2596"/>
                  </a:lnTo>
                  <a:cubicBezTo>
                    <a:pt x="4287" y="2620"/>
                    <a:pt x="4322" y="2656"/>
                    <a:pt x="4370" y="2656"/>
                  </a:cubicBezTo>
                  <a:cubicBezTo>
                    <a:pt x="4418" y="2656"/>
                    <a:pt x="4465" y="2632"/>
                    <a:pt x="4489" y="2608"/>
                  </a:cubicBezTo>
                  <a:cubicBezTo>
                    <a:pt x="4561" y="2549"/>
                    <a:pt x="4561" y="2430"/>
                    <a:pt x="4489" y="2370"/>
                  </a:cubicBezTo>
                  <a:lnTo>
                    <a:pt x="3941" y="1799"/>
                  </a:lnTo>
                  <a:cubicBezTo>
                    <a:pt x="3906" y="1775"/>
                    <a:pt x="3870" y="1739"/>
                    <a:pt x="3822" y="1739"/>
                  </a:cubicBezTo>
                  <a:lnTo>
                    <a:pt x="3549" y="1739"/>
                  </a:lnTo>
                  <a:lnTo>
                    <a:pt x="3549" y="1334"/>
                  </a:lnTo>
                  <a:lnTo>
                    <a:pt x="3751" y="1334"/>
                  </a:lnTo>
                  <a:lnTo>
                    <a:pt x="4239" y="1858"/>
                  </a:lnTo>
                  <a:cubicBezTo>
                    <a:pt x="4263" y="1894"/>
                    <a:pt x="4311" y="1918"/>
                    <a:pt x="4358" y="1918"/>
                  </a:cubicBezTo>
                  <a:cubicBezTo>
                    <a:pt x="4406" y="1918"/>
                    <a:pt x="4442" y="1906"/>
                    <a:pt x="4477" y="1870"/>
                  </a:cubicBezTo>
                  <a:cubicBezTo>
                    <a:pt x="4549" y="1811"/>
                    <a:pt x="4549" y="1691"/>
                    <a:pt x="4477" y="1632"/>
                  </a:cubicBezTo>
                  <a:lnTo>
                    <a:pt x="3930" y="1072"/>
                  </a:lnTo>
                  <a:cubicBezTo>
                    <a:pt x="3894" y="1037"/>
                    <a:pt x="3846" y="1013"/>
                    <a:pt x="3787" y="1013"/>
                  </a:cubicBezTo>
                  <a:lnTo>
                    <a:pt x="3477" y="1013"/>
                  </a:lnTo>
                  <a:cubicBezTo>
                    <a:pt x="3406" y="846"/>
                    <a:pt x="3251" y="715"/>
                    <a:pt x="3072" y="668"/>
                  </a:cubicBezTo>
                  <a:cubicBezTo>
                    <a:pt x="3001" y="287"/>
                    <a:pt x="2679" y="1"/>
                    <a:pt x="2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15096;p78">
              <a:extLst>
                <a:ext uri="{FF2B5EF4-FFF2-40B4-BE49-F238E27FC236}">
                  <a16:creationId xmlns:a16="http://schemas.microsoft.com/office/drawing/2014/main" id="{C765555B-41BB-E222-3F42-5C1FB2A5FE8F}"/>
                </a:ext>
              </a:extLst>
            </p:cNvPr>
            <p:cNvSpPr/>
            <p:nvPr/>
          </p:nvSpPr>
          <p:spPr>
            <a:xfrm>
              <a:off x="4794918" y="2446590"/>
              <a:ext cx="96286" cy="53856"/>
            </a:xfrm>
            <a:custGeom>
              <a:avLst/>
              <a:gdLst/>
              <a:ahLst/>
              <a:cxnLst/>
              <a:rect l="l" t="t" r="r" b="b"/>
              <a:pathLst>
                <a:path w="3025" h="1692" extrusionOk="0">
                  <a:moveTo>
                    <a:pt x="1525" y="1"/>
                  </a:moveTo>
                  <a:cubicBezTo>
                    <a:pt x="691" y="1"/>
                    <a:pt x="25" y="680"/>
                    <a:pt x="25" y="1513"/>
                  </a:cubicBezTo>
                  <a:cubicBezTo>
                    <a:pt x="1" y="1596"/>
                    <a:pt x="84" y="1692"/>
                    <a:pt x="167" y="1692"/>
                  </a:cubicBezTo>
                  <a:cubicBezTo>
                    <a:pt x="263" y="1692"/>
                    <a:pt x="346" y="1608"/>
                    <a:pt x="346" y="1513"/>
                  </a:cubicBezTo>
                  <a:cubicBezTo>
                    <a:pt x="346" y="870"/>
                    <a:pt x="870" y="346"/>
                    <a:pt x="1513" y="346"/>
                  </a:cubicBezTo>
                  <a:cubicBezTo>
                    <a:pt x="2144" y="346"/>
                    <a:pt x="2668" y="870"/>
                    <a:pt x="2668" y="1513"/>
                  </a:cubicBezTo>
                  <a:cubicBezTo>
                    <a:pt x="2668" y="1596"/>
                    <a:pt x="2739" y="1692"/>
                    <a:pt x="2846" y="1692"/>
                  </a:cubicBezTo>
                  <a:cubicBezTo>
                    <a:pt x="2954" y="1692"/>
                    <a:pt x="3025" y="1608"/>
                    <a:pt x="3025" y="1513"/>
                  </a:cubicBezTo>
                  <a:cubicBezTo>
                    <a:pt x="3025" y="680"/>
                    <a:pt x="2358" y="1"/>
                    <a:pt x="1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15097;p78">
              <a:extLst>
                <a:ext uri="{FF2B5EF4-FFF2-40B4-BE49-F238E27FC236}">
                  <a16:creationId xmlns:a16="http://schemas.microsoft.com/office/drawing/2014/main" id="{0928B12D-55B6-7DFD-A02D-228BAFA3DD52}"/>
                </a:ext>
              </a:extLst>
            </p:cNvPr>
            <p:cNvSpPr/>
            <p:nvPr/>
          </p:nvSpPr>
          <p:spPr>
            <a:xfrm>
              <a:off x="4816530" y="2465179"/>
              <a:ext cx="53856" cy="32244"/>
            </a:xfrm>
            <a:custGeom>
              <a:avLst/>
              <a:gdLst/>
              <a:ahLst/>
              <a:cxnLst/>
              <a:rect l="l" t="t" r="r" b="b"/>
              <a:pathLst>
                <a:path w="1692" h="1013" extrusionOk="0"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929"/>
                    <a:pt x="72" y="1012"/>
                    <a:pt x="179" y="1012"/>
                  </a:cubicBezTo>
                  <a:cubicBezTo>
                    <a:pt x="274" y="1012"/>
                    <a:pt x="358" y="941"/>
                    <a:pt x="358" y="834"/>
                  </a:cubicBezTo>
                  <a:cubicBezTo>
                    <a:pt x="358" y="572"/>
                    <a:pt x="572" y="346"/>
                    <a:pt x="846" y="346"/>
                  </a:cubicBezTo>
                  <a:cubicBezTo>
                    <a:pt x="1108" y="346"/>
                    <a:pt x="1334" y="572"/>
                    <a:pt x="1334" y="834"/>
                  </a:cubicBezTo>
                  <a:cubicBezTo>
                    <a:pt x="1334" y="929"/>
                    <a:pt x="1405" y="1012"/>
                    <a:pt x="1513" y="1012"/>
                  </a:cubicBezTo>
                  <a:cubicBezTo>
                    <a:pt x="1620" y="1012"/>
                    <a:pt x="1691" y="941"/>
                    <a:pt x="1691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15098;p78">
              <a:extLst>
                <a:ext uri="{FF2B5EF4-FFF2-40B4-BE49-F238E27FC236}">
                  <a16:creationId xmlns:a16="http://schemas.microsoft.com/office/drawing/2014/main" id="{F2817BBE-71B5-A9FE-3B2C-434C99909D7B}"/>
                </a:ext>
              </a:extLst>
            </p:cNvPr>
            <p:cNvSpPr/>
            <p:nvPr/>
          </p:nvSpPr>
          <p:spPr>
            <a:xfrm>
              <a:off x="4653179" y="2522409"/>
              <a:ext cx="377886" cy="255436"/>
            </a:xfrm>
            <a:custGeom>
              <a:avLst/>
              <a:gdLst/>
              <a:ahLst/>
              <a:cxnLst/>
              <a:rect l="l" t="t" r="r" b="b"/>
              <a:pathLst>
                <a:path w="11872" h="8025" extrusionOk="0">
                  <a:moveTo>
                    <a:pt x="11526" y="6822"/>
                  </a:moveTo>
                  <a:lnTo>
                    <a:pt x="11526" y="7025"/>
                  </a:lnTo>
                  <a:cubicBezTo>
                    <a:pt x="11526" y="7382"/>
                    <a:pt x="11228" y="7680"/>
                    <a:pt x="10871" y="7680"/>
                  </a:cubicBezTo>
                  <a:lnTo>
                    <a:pt x="1025" y="7680"/>
                  </a:lnTo>
                  <a:cubicBezTo>
                    <a:pt x="668" y="7680"/>
                    <a:pt x="370" y="7382"/>
                    <a:pt x="370" y="7025"/>
                  </a:cubicBezTo>
                  <a:lnTo>
                    <a:pt x="370" y="6822"/>
                  </a:lnTo>
                  <a:lnTo>
                    <a:pt x="4537" y="6822"/>
                  </a:lnTo>
                  <a:lnTo>
                    <a:pt x="4728" y="6953"/>
                  </a:lnTo>
                  <a:cubicBezTo>
                    <a:pt x="4751" y="6965"/>
                    <a:pt x="4787" y="6989"/>
                    <a:pt x="4835" y="6989"/>
                  </a:cubicBezTo>
                  <a:lnTo>
                    <a:pt x="7073" y="6989"/>
                  </a:lnTo>
                  <a:cubicBezTo>
                    <a:pt x="7109" y="6989"/>
                    <a:pt x="7156" y="6965"/>
                    <a:pt x="7180" y="6953"/>
                  </a:cubicBezTo>
                  <a:lnTo>
                    <a:pt x="7371" y="6822"/>
                  </a:lnTo>
                  <a:close/>
                  <a:moveTo>
                    <a:pt x="1537" y="0"/>
                  </a:moveTo>
                  <a:cubicBezTo>
                    <a:pt x="977" y="0"/>
                    <a:pt x="513" y="465"/>
                    <a:pt x="513" y="1036"/>
                  </a:cubicBezTo>
                  <a:lnTo>
                    <a:pt x="513" y="6477"/>
                  </a:lnTo>
                  <a:lnTo>
                    <a:pt x="179" y="6477"/>
                  </a:lnTo>
                  <a:cubicBezTo>
                    <a:pt x="96" y="6477"/>
                    <a:pt x="1" y="6549"/>
                    <a:pt x="1" y="6656"/>
                  </a:cubicBezTo>
                  <a:lnTo>
                    <a:pt x="1" y="7025"/>
                  </a:lnTo>
                  <a:cubicBezTo>
                    <a:pt x="1" y="7584"/>
                    <a:pt x="453" y="8025"/>
                    <a:pt x="1001" y="8025"/>
                  </a:cubicBezTo>
                  <a:lnTo>
                    <a:pt x="10859" y="8025"/>
                  </a:lnTo>
                  <a:cubicBezTo>
                    <a:pt x="11407" y="8025"/>
                    <a:pt x="11848" y="7584"/>
                    <a:pt x="11848" y="7025"/>
                  </a:cubicBezTo>
                  <a:lnTo>
                    <a:pt x="11848" y="6656"/>
                  </a:lnTo>
                  <a:cubicBezTo>
                    <a:pt x="11871" y="6549"/>
                    <a:pt x="11800" y="6477"/>
                    <a:pt x="11705" y="6477"/>
                  </a:cubicBezTo>
                  <a:lnTo>
                    <a:pt x="11371" y="6477"/>
                  </a:lnTo>
                  <a:lnTo>
                    <a:pt x="11371" y="1036"/>
                  </a:lnTo>
                  <a:cubicBezTo>
                    <a:pt x="11371" y="465"/>
                    <a:pt x="10919" y="0"/>
                    <a:pt x="10347" y="0"/>
                  </a:cubicBezTo>
                  <a:lnTo>
                    <a:pt x="9609" y="0"/>
                  </a:lnTo>
                  <a:cubicBezTo>
                    <a:pt x="9514" y="0"/>
                    <a:pt x="9431" y="84"/>
                    <a:pt x="9431" y="179"/>
                  </a:cubicBezTo>
                  <a:cubicBezTo>
                    <a:pt x="9431" y="274"/>
                    <a:pt x="9502" y="357"/>
                    <a:pt x="9609" y="357"/>
                  </a:cubicBezTo>
                  <a:lnTo>
                    <a:pt x="10347" y="357"/>
                  </a:lnTo>
                  <a:cubicBezTo>
                    <a:pt x="10716" y="357"/>
                    <a:pt x="11038" y="679"/>
                    <a:pt x="11038" y="1048"/>
                  </a:cubicBezTo>
                  <a:lnTo>
                    <a:pt x="11038" y="6489"/>
                  </a:lnTo>
                  <a:lnTo>
                    <a:pt x="10645" y="6489"/>
                  </a:lnTo>
                  <a:lnTo>
                    <a:pt x="10645" y="1048"/>
                  </a:lnTo>
                  <a:cubicBezTo>
                    <a:pt x="10645" y="881"/>
                    <a:pt x="10514" y="750"/>
                    <a:pt x="10347" y="750"/>
                  </a:cubicBezTo>
                  <a:lnTo>
                    <a:pt x="1572" y="750"/>
                  </a:lnTo>
                  <a:cubicBezTo>
                    <a:pt x="1406" y="750"/>
                    <a:pt x="1275" y="881"/>
                    <a:pt x="1275" y="1048"/>
                  </a:cubicBezTo>
                  <a:lnTo>
                    <a:pt x="1275" y="3298"/>
                  </a:lnTo>
                  <a:cubicBezTo>
                    <a:pt x="1275" y="3382"/>
                    <a:pt x="1346" y="3477"/>
                    <a:pt x="1453" y="3477"/>
                  </a:cubicBezTo>
                  <a:cubicBezTo>
                    <a:pt x="1537" y="3477"/>
                    <a:pt x="1632" y="3393"/>
                    <a:pt x="1632" y="3298"/>
                  </a:cubicBezTo>
                  <a:lnTo>
                    <a:pt x="1632" y="1096"/>
                  </a:lnTo>
                  <a:lnTo>
                    <a:pt x="10300" y="1096"/>
                  </a:lnTo>
                  <a:lnTo>
                    <a:pt x="10300" y="6489"/>
                  </a:lnTo>
                  <a:lnTo>
                    <a:pt x="7323" y="6489"/>
                  </a:lnTo>
                  <a:cubicBezTo>
                    <a:pt x="7299" y="6489"/>
                    <a:pt x="7252" y="6513"/>
                    <a:pt x="7228" y="6525"/>
                  </a:cubicBezTo>
                  <a:lnTo>
                    <a:pt x="7026" y="6656"/>
                  </a:lnTo>
                  <a:lnTo>
                    <a:pt x="4882" y="6656"/>
                  </a:lnTo>
                  <a:lnTo>
                    <a:pt x="4692" y="6525"/>
                  </a:lnTo>
                  <a:cubicBezTo>
                    <a:pt x="4668" y="6513"/>
                    <a:pt x="4632" y="6489"/>
                    <a:pt x="4585" y="6489"/>
                  </a:cubicBezTo>
                  <a:lnTo>
                    <a:pt x="1596" y="6489"/>
                  </a:lnTo>
                  <a:lnTo>
                    <a:pt x="1596" y="4155"/>
                  </a:lnTo>
                  <a:cubicBezTo>
                    <a:pt x="1596" y="4072"/>
                    <a:pt x="1525" y="3977"/>
                    <a:pt x="1418" y="3977"/>
                  </a:cubicBezTo>
                  <a:cubicBezTo>
                    <a:pt x="1311" y="3977"/>
                    <a:pt x="1239" y="4048"/>
                    <a:pt x="1239" y="4155"/>
                  </a:cubicBezTo>
                  <a:lnTo>
                    <a:pt x="1239" y="6489"/>
                  </a:lnTo>
                  <a:lnTo>
                    <a:pt x="858" y="6489"/>
                  </a:lnTo>
                  <a:lnTo>
                    <a:pt x="858" y="1048"/>
                  </a:lnTo>
                  <a:cubicBezTo>
                    <a:pt x="858" y="679"/>
                    <a:pt x="1168" y="357"/>
                    <a:pt x="1537" y="357"/>
                  </a:cubicBezTo>
                  <a:lnTo>
                    <a:pt x="8871" y="357"/>
                  </a:lnTo>
                  <a:cubicBezTo>
                    <a:pt x="8966" y="357"/>
                    <a:pt x="9050" y="286"/>
                    <a:pt x="9050" y="179"/>
                  </a:cubicBezTo>
                  <a:cubicBezTo>
                    <a:pt x="9050" y="95"/>
                    <a:pt x="8978" y="0"/>
                    <a:pt x="8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2" name="Google Shape;15099;p78">
            <a:extLst>
              <a:ext uri="{FF2B5EF4-FFF2-40B4-BE49-F238E27FC236}">
                <a16:creationId xmlns:a16="http://schemas.microsoft.com/office/drawing/2014/main" id="{6830E355-DB2A-BF10-8A8B-E825759E35DD}"/>
              </a:ext>
            </a:extLst>
          </p:cNvPr>
          <p:cNvGrpSpPr/>
          <p:nvPr/>
        </p:nvGrpSpPr>
        <p:grpSpPr>
          <a:xfrm>
            <a:off x="6922572" y="3198505"/>
            <a:ext cx="354690" cy="429353"/>
            <a:chOff x="5184517" y="2459481"/>
            <a:chExt cx="252062" cy="305122"/>
          </a:xfrm>
          <a:solidFill>
            <a:srgbClr val="EEF1F8"/>
          </a:solidFill>
        </p:grpSpPr>
        <p:sp>
          <p:nvSpPr>
            <p:cNvPr id="733" name="Google Shape;15100;p78">
              <a:extLst>
                <a:ext uri="{FF2B5EF4-FFF2-40B4-BE49-F238E27FC236}">
                  <a16:creationId xmlns:a16="http://schemas.microsoft.com/office/drawing/2014/main" id="{1E5C0E31-94F6-EDC0-DF9B-65C82FB2A7E6}"/>
                </a:ext>
              </a:extLst>
            </p:cNvPr>
            <p:cNvSpPr/>
            <p:nvPr/>
          </p:nvSpPr>
          <p:spPr>
            <a:xfrm>
              <a:off x="5383486" y="2674747"/>
              <a:ext cx="13273" cy="1330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03" y="0"/>
                  </a:moveTo>
                  <a:cubicBezTo>
                    <a:pt x="107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15101;p78">
              <a:extLst>
                <a:ext uri="{FF2B5EF4-FFF2-40B4-BE49-F238E27FC236}">
                  <a16:creationId xmlns:a16="http://schemas.microsoft.com/office/drawing/2014/main" id="{609A53A2-0B57-582C-B9FD-6CCDD3DFF786}"/>
                </a:ext>
              </a:extLst>
            </p:cNvPr>
            <p:cNvSpPr/>
            <p:nvPr/>
          </p:nvSpPr>
          <p:spPr>
            <a:xfrm>
              <a:off x="5350128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62"/>
                    <a:pt x="96" y="357"/>
                    <a:pt x="179" y="357"/>
                  </a:cubicBezTo>
                  <a:cubicBezTo>
                    <a:pt x="274" y="357"/>
                    <a:pt x="358" y="286"/>
                    <a:pt x="358" y="179"/>
                  </a:cubicBezTo>
                  <a:cubicBezTo>
                    <a:pt x="358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15102;p78">
              <a:extLst>
                <a:ext uri="{FF2B5EF4-FFF2-40B4-BE49-F238E27FC236}">
                  <a16:creationId xmlns:a16="http://schemas.microsoft.com/office/drawing/2014/main" id="{63940865-7EF8-8CB5-E71C-D14CC6055181}"/>
                </a:ext>
              </a:extLst>
            </p:cNvPr>
            <p:cNvSpPr/>
            <p:nvPr/>
          </p:nvSpPr>
          <p:spPr>
            <a:xfrm>
              <a:off x="5254638" y="2666376"/>
              <a:ext cx="11395" cy="11427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93" y="1"/>
                  </a:moveTo>
                  <a:cubicBezTo>
                    <a:pt x="188" y="1"/>
                    <a:pt x="183" y="1"/>
                    <a:pt x="179" y="2"/>
                  </a:cubicBezTo>
                  <a:cubicBezTo>
                    <a:pt x="83" y="2"/>
                    <a:pt x="0" y="97"/>
                    <a:pt x="0" y="180"/>
                  </a:cubicBezTo>
                  <a:cubicBezTo>
                    <a:pt x="0" y="275"/>
                    <a:pt x="71" y="359"/>
                    <a:pt x="179" y="359"/>
                  </a:cubicBezTo>
                  <a:cubicBezTo>
                    <a:pt x="262" y="359"/>
                    <a:pt x="357" y="287"/>
                    <a:pt x="357" y="180"/>
                  </a:cubicBezTo>
                  <a:cubicBezTo>
                    <a:pt x="357" y="90"/>
                    <a:pt x="273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15103;p78">
              <a:extLst>
                <a:ext uri="{FF2B5EF4-FFF2-40B4-BE49-F238E27FC236}">
                  <a16:creationId xmlns:a16="http://schemas.microsoft.com/office/drawing/2014/main" id="{EF3377B0-EF11-0658-C690-5D188656175D}"/>
                </a:ext>
              </a:extLst>
            </p:cNvPr>
            <p:cNvSpPr/>
            <p:nvPr/>
          </p:nvSpPr>
          <p:spPr>
            <a:xfrm>
              <a:off x="5273959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cubicBezTo>
                    <a:pt x="274" y="357"/>
                    <a:pt x="357" y="286"/>
                    <a:pt x="357" y="179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15104;p78">
              <a:extLst>
                <a:ext uri="{FF2B5EF4-FFF2-40B4-BE49-F238E27FC236}">
                  <a16:creationId xmlns:a16="http://schemas.microsoft.com/office/drawing/2014/main" id="{7DA82D01-0A2E-3690-2AED-CC069AAD9F84}"/>
                </a:ext>
              </a:extLst>
            </p:cNvPr>
            <p:cNvSpPr/>
            <p:nvPr/>
          </p:nvSpPr>
          <p:spPr>
            <a:xfrm>
              <a:off x="5308049" y="2678917"/>
              <a:ext cx="14451" cy="14037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108" y="0"/>
                    <a:pt x="1" y="108"/>
                    <a:pt x="1" y="227"/>
                  </a:cubicBezTo>
                  <a:cubicBezTo>
                    <a:pt x="1" y="346"/>
                    <a:pt x="108" y="441"/>
                    <a:pt x="227" y="441"/>
                  </a:cubicBezTo>
                  <a:cubicBezTo>
                    <a:pt x="346" y="441"/>
                    <a:pt x="453" y="346"/>
                    <a:pt x="453" y="227"/>
                  </a:cubicBezTo>
                  <a:cubicBezTo>
                    <a:pt x="453" y="84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15105;p78">
              <a:extLst>
                <a:ext uri="{FF2B5EF4-FFF2-40B4-BE49-F238E27FC236}">
                  <a16:creationId xmlns:a16="http://schemas.microsoft.com/office/drawing/2014/main" id="{E64AE787-2954-1E82-CD6D-023379868F2E}"/>
                </a:ext>
              </a:extLst>
            </p:cNvPr>
            <p:cNvSpPr/>
            <p:nvPr/>
          </p:nvSpPr>
          <p:spPr>
            <a:xfrm>
              <a:off x="5184517" y="2459481"/>
              <a:ext cx="252062" cy="305122"/>
            </a:xfrm>
            <a:custGeom>
              <a:avLst/>
              <a:gdLst/>
              <a:ahLst/>
              <a:cxnLst/>
              <a:rect l="l" t="t" r="r" b="b"/>
              <a:pathLst>
                <a:path w="7919" h="9586" extrusionOk="0">
                  <a:moveTo>
                    <a:pt x="2597" y="5657"/>
                  </a:moveTo>
                  <a:cubicBezTo>
                    <a:pt x="3126" y="5657"/>
                    <a:pt x="3630" y="5793"/>
                    <a:pt x="4096" y="6061"/>
                  </a:cubicBezTo>
                  <a:cubicBezTo>
                    <a:pt x="4607" y="6347"/>
                    <a:pt x="5099" y="6442"/>
                    <a:pt x="5531" y="6442"/>
                  </a:cubicBezTo>
                  <a:cubicBezTo>
                    <a:pt x="5853" y="6442"/>
                    <a:pt x="6143" y="6389"/>
                    <a:pt x="6382" y="6323"/>
                  </a:cubicBezTo>
                  <a:cubicBezTo>
                    <a:pt x="6751" y="6228"/>
                    <a:pt x="7037" y="6061"/>
                    <a:pt x="7204" y="5954"/>
                  </a:cubicBezTo>
                  <a:lnTo>
                    <a:pt x="7204" y="5954"/>
                  </a:lnTo>
                  <a:cubicBezTo>
                    <a:pt x="7525" y="7037"/>
                    <a:pt x="7263" y="8204"/>
                    <a:pt x="6442" y="9038"/>
                  </a:cubicBezTo>
                  <a:cubicBezTo>
                    <a:pt x="6275" y="9204"/>
                    <a:pt x="6037" y="9299"/>
                    <a:pt x="5799" y="9299"/>
                  </a:cubicBezTo>
                  <a:lnTo>
                    <a:pt x="2560" y="9299"/>
                  </a:lnTo>
                  <a:cubicBezTo>
                    <a:pt x="2322" y="9299"/>
                    <a:pt x="2084" y="9204"/>
                    <a:pt x="1917" y="9038"/>
                  </a:cubicBezTo>
                  <a:cubicBezTo>
                    <a:pt x="1179" y="8276"/>
                    <a:pt x="834" y="7180"/>
                    <a:pt x="1120" y="6025"/>
                  </a:cubicBezTo>
                  <a:cubicBezTo>
                    <a:pt x="1239" y="5966"/>
                    <a:pt x="1560" y="5811"/>
                    <a:pt x="1989" y="5716"/>
                  </a:cubicBezTo>
                  <a:cubicBezTo>
                    <a:pt x="2195" y="5677"/>
                    <a:pt x="2398" y="5657"/>
                    <a:pt x="2597" y="5657"/>
                  </a:cubicBezTo>
                  <a:close/>
                  <a:moveTo>
                    <a:pt x="2834" y="1"/>
                  </a:moveTo>
                  <a:cubicBezTo>
                    <a:pt x="2632" y="1"/>
                    <a:pt x="2465" y="167"/>
                    <a:pt x="2465" y="370"/>
                  </a:cubicBezTo>
                  <a:lnTo>
                    <a:pt x="2465" y="703"/>
                  </a:lnTo>
                  <a:cubicBezTo>
                    <a:pt x="2465" y="906"/>
                    <a:pt x="2632" y="1072"/>
                    <a:pt x="2834" y="1072"/>
                  </a:cubicBezTo>
                  <a:lnTo>
                    <a:pt x="3036" y="1072"/>
                  </a:lnTo>
                  <a:lnTo>
                    <a:pt x="3036" y="2239"/>
                  </a:lnTo>
                  <a:cubicBezTo>
                    <a:pt x="3036" y="2311"/>
                    <a:pt x="3096" y="2370"/>
                    <a:pt x="3167" y="2370"/>
                  </a:cubicBezTo>
                  <a:cubicBezTo>
                    <a:pt x="3239" y="2370"/>
                    <a:pt x="3298" y="2311"/>
                    <a:pt x="3298" y="2239"/>
                  </a:cubicBezTo>
                  <a:lnTo>
                    <a:pt x="3298" y="1072"/>
                  </a:lnTo>
                  <a:lnTo>
                    <a:pt x="4977" y="1072"/>
                  </a:lnTo>
                  <a:lnTo>
                    <a:pt x="4977" y="3406"/>
                  </a:lnTo>
                  <a:cubicBezTo>
                    <a:pt x="4977" y="3620"/>
                    <a:pt x="5096" y="3799"/>
                    <a:pt x="5311" y="3882"/>
                  </a:cubicBezTo>
                  <a:cubicBezTo>
                    <a:pt x="6144" y="4216"/>
                    <a:pt x="6763" y="4882"/>
                    <a:pt x="7097" y="5692"/>
                  </a:cubicBezTo>
                  <a:cubicBezTo>
                    <a:pt x="6966" y="5775"/>
                    <a:pt x="6668" y="5954"/>
                    <a:pt x="6275" y="6061"/>
                  </a:cubicBezTo>
                  <a:cubicBezTo>
                    <a:pt x="6015" y="6135"/>
                    <a:pt x="5758" y="6172"/>
                    <a:pt x="5506" y="6172"/>
                  </a:cubicBezTo>
                  <a:cubicBezTo>
                    <a:pt x="5064" y="6172"/>
                    <a:pt x="4636" y="6058"/>
                    <a:pt x="4227" y="5823"/>
                  </a:cubicBezTo>
                  <a:cubicBezTo>
                    <a:pt x="3710" y="5528"/>
                    <a:pt x="3145" y="5385"/>
                    <a:pt x="2580" y="5385"/>
                  </a:cubicBezTo>
                  <a:cubicBezTo>
                    <a:pt x="2117" y="5385"/>
                    <a:pt x="1654" y="5481"/>
                    <a:pt x="1215" y="5668"/>
                  </a:cubicBezTo>
                  <a:cubicBezTo>
                    <a:pt x="1524" y="4870"/>
                    <a:pt x="2155" y="4216"/>
                    <a:pt x="2989" y="3882"/>
                  </a:cubicBezTo>
                  <a:cubicBezTo>
                    <a:pt x="3179" y="3811"/>
                    <a:pt x="3322" y="3620"/>
                    <a:pt x="3322" y="3406"/>
                  </a:cubicBezTo>
                  <a:lnTo>
                    <a:pt x="3322" y="2930"/>
                  </a:lnTo>
                  <a:cubicBezTo>
                    <a:pt x="3322" y="2858"/>
                    <a:pt x="3263" y="2799"/>
                    <a:pt x="3179" y="2799"/>
                  </a:cubicBezTo>
                  <a:cubicBezTo>
                    <a:pt x="3108" y="2799"/>
                    <a:pt x="3048" y="2858"/>
                    <a:pt x="3048" y="2930"/>
                  </a:cubicBezTo>
                  <a:lnTo>
                    <a:pt x="3048" y="3406"/>
                  </a:lnTo>
                  <a:cubicBezTo>
                    <a:pt x="3048" y="3501"/>
                    <a:pt x="2989" y="3585"/>
                    <a:pt x="2894" y="3620"/>
                  </a:cubicBezTo>
                  <a:cubicBezTo>
                    <a:pt x="608" y="4525"/>
                    <a:pt x="0" y="7490"/>
                    <a:pt x="1703" y="9228"/>
                  </a:cubicBezTo>
                  <a:cubicBezTo>
                    <a:pt x="1929" y="9454"/>
                    <a:pt x="2227" y="9585"/>
                    <a:pt x="2560" y="9585"/>
                  </a:cubicBezTo>
                  <a:lnTo>
                    <a:pt x="5799" y="9585"/>
                  </a:lnTo>
                  <a:cubicBezTo>
                    <a:pt x="6108" y="9585"/>
                    <a:pt x="6430" y="9454"/>
                    <a:pt x="6656" y="9228"/>
                  </a:cubicBezTo>
                  <a:cubicBezTo>
                    <a:pt x="7870" y="7990"/>
                    <a:pt x="7918" y="6132"/>
                    <a:pt x="6989" y="4835"/>
                  </a:cubicBezTo>
                  <a:cubicBezTo>
                    <a:pt x="6608" y="4287"/>
                    <a:pt x="6073" y="3870"/>
                    <a:pt x="5442" y="3620"/>
                  </a:cubicBezTo>
                  <a:cubicBezTo>
                    <a:pt x="5358" y="3585"/>
                    <a:pt x="5299" y="3501"/>
                    <a:pt x="5299" y="3406"/>
                  </a:cubicBezTo>
                  <a:lnTo>
                    <a:pt x="5299" y="1072"/>
                  </a:lnTo>
                  <a:lnTo>
                    <a:pt x="5489" y="1072"/>
                  </a:lnTo>
                  <a:cubicBezTo>
                    <a:pt x="5692" y="1072"/>
                    <a:pt x="5858" y="906"/>
                    <a:pt x="5858" y="703"/>
                  </a:cubicBezTo>
                  <a:lnTo>
                    <a:pt x="5858" y="370"/>
                  </a:lnTo>
                  <a:cubicBezTo>
                    <a:pt x="5858" y="167"/>
                    <a:pt x="5692" y="1"/>
                    <a:pt x="5489" y="1"/>
                  </a:cubicBezTo>
                  <a:lnTo>
                    <a:pt x="4739" y="1"/>
                  </a:lnTo>
                  <a:cubicBezTo>
                    <a:pt x="4668" y="1"/>
                    <a:pt x="4608" y="60"/>
                    <a:pt x="4608" y="132"/>
                  </a:cubicBezTo>
                  <a:cubicBezTo>
                    <a:pt x="4608" y="215"/>
                    <a:pt x="4668" y="275"/>
                    <a:pt x="4739" y="275"/>
                  </a:cubicBezTo>
                  <a:lnTo>
                    <a:pt x="5489" y="275"/>
                  </a:lnTo>
                  <a:cubicBezTo>
                    <a:pt x="5537" y="275"/>
                    <a:pt x="5573" y="310"/>
                    <a:pt x="5573" y="358"/>
                  </a:cubicBezTo>
                  <a:lnTo>
                    <a:pt x="5573" y="691"/>
                  </a:lnTo>
                  <a:cubicBezTo>
                    <a:pt x="5573" y="727"/>
                    <a:pt x="5537" y="775"/>
                    <a:pt x="5489" y="775"/>
                  </a:cubicBezTo>
                  <a:lnTo>
                    <a:pt x="2834" y="775"/>
                  </a:lnTo>
                  <a:cubicBezTo>
                    <a:pt x="2798" y="775"/>
                    <a:pt x="2751" y="727"/>
                    <a:pt x="2751" y="691"/>
                  </a:cubicBezTo>
                  <a:lnTo>
                    <a:pt x="2751" y="358"/>
                  </a:lnTo>
                  <a:cubicBezTo>
                    <a:pt x="2751" y="310"/>
                    <a:pt x="2798" y="275"/>
                    <a:pt x="2834" y="275"/>
                  </a:cubicBezTo>
                  <a:lnTo>
                    <a:pt x="4060" y="275"/>
                  </a:lnTo>
                  <a:cubicBezTo>
                    <a:pt x="4132" y="275"/>
                    <a:pt x="4191" y="215"/>
                    <a:pt x="4191" y="132"/>
                  </a:cubicBezTo>
                  <a:cubicBezTo>
                    <a:pt x="4191" y="60"/>
                    <a:pt x="4132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9" name="Google Shape;15106;p78">
            <a:extLst>
              <a:ext uri="{FF2B5EF4-FFF2-40B4-BE49-F238E27FC236}">
                <a16:creationId xmlns:a16="http://schemas.microsoft.com/office/drawing/2014/main" id="{5AA2F548-C31B-5DD1-62F8-2BB5C8F31F9C}"/>
              </a:ext>
            </a:extLst>
          </p:cNvPr>
          <p:cNvSpPr/>
          <p:nvPr/>
        </p:nvSpPr>
        <p:spPr>
          <a:xfrm>
            <a:off x="2161476" y="2510580"/>
            <a:ext cx="498643" cy="498687"/>
          </a:xfrm>
          <a:custGeom>
            <a:avLst/>
            <a:gdLst/>
            <a:ahLst/>
            <a:cxnLst/>
            <a:rect l="l" t="t" r="r" b="b"/>
            <a:pathLst>
              <a:path w="11133" h="11134" extrusionOk="0">
                <a:moveTo>
                  <a:pt x="2876" y="2961"/>
                </a:moveTo>
                <a:cubicBezTo>
                  <a:pt x="2929" y="2961"/>
                  <a:pt x="2983" y="2967"/>
                  <a:pt x="3036" y="2977"/>
                </a:cubicBezTo>
                <a:cubicBezTo>
                  <a:pt x="3358" y="3037"/>
                  <a:pt x="3584" y="3287"/>
                  <a:pt x="3656" y="3596"/>
                </a:cubicBezTo>
                <a:cubicBezTo>
                  <a:pt x="3703" y="3882"/>
                  <a:pt x="3608" y="4180"/>
                  <a:pt x="3382" y="4358"/>
                </a:cubicBezTo>
                <a:cubicBezTo>
                  <a:pt x="3239" y="4489"/>
                  <a:pt x="3144" y="4680"/>
                  <a:pt x="3144" y="4882"/>
                </a:cubicBezTo>
                <a:lnTo>
                  <a:pt x="3144" y="5239"/>
                </a:lnTo>
                <a:cubicBezTo>
                  <a:pt x="3144" y="5525"/>
                  <a:pt x="3370" y="5740"/>
                  <a:pt x="3644" y="5740"/>
                </a:cubicBezTo>
                <a:lnTo>
                  <a:pt x="5406" y="5740"/>
                </a:lnTo>
                <a:lnTo>
                  <a:pt x="5406" y="7502"/>
                </a:lnTo>
                <a:cubicBezTo>
                  <a:pt x="5406" y="7609"/>
                  <a:pt x="5311" y="7680"/>
                  <a:pt x="5227" y="7680"/>
                </a:cubicBezTo>
                <a:lnTo>
                  <a:pt x="4870" y="7680"/>
                </a:lnTo>
                <a:cubicBezTo>
                  <a:pt x="4763" y="7680"/>
                  <a:pt x="4668" y="7633"/>
                  <a:pt x="4596" y="7561"/>
                </a:cubicBezTo>
                <a:cubicBezTo>
                  <a:pt x="4386" y="7313"/>
                  <a:pt x="4084" y="7164"/>
                  <a:pt x="3770" y="7164"/>
                </a:cubicBezTo>
                <a:cubicBezTo>
                  <a:pt x="3693" y="7164"/>
                  <a:pt x="3614" y="7173"/>
                  <a:pt x="3537" y="7192"/>
                </a:cubicBezTo>
                <a:cubicBezTo>
                  <a:pt x="3096" y="7264"/>
                  <a:pt x="2739" y="7621"/>
                  <a:pt x="2655" y="8049"/>
                </a:cubicBezTo>
                <a:cubicBezTo>
                  <a:pt x="2584" y="8395"/>
                  <a:pt x="2667" y="8740"/>
                  <a:pt x="2882" y="9002"/>
                </a:cubicBezTo>
                <a:cubicBezTo>
                  <a:pt x="3084" y="9276"/>
                  <a:pt x="3417" y="9419"/>
                  <a:pt x="3739" y="9419"/>
                </a:cubicBezTo>
                <a:cubicBezTo>
                  <a:pt x="4084" y="9419"/>
                  <a:pt x="4394" y="9276"/>
                  <a:pt x="4608" y="9014"/>
                </a:cubicBezTo>
                <a:cubicBezTo>
                  <a:pt x="4668" y="8942"/>
                  <a:pt x="4763" y="8895"/>
                  <a:pt x="4870" y="8895"/>
                </a:cubicBezTo>
                <a:lnTo>
                  <a:pt x="5215" y="8895"/>
                </a:lnTo>
                <a:cubicBezTo>
                  <a:pt x="5322" y="8895"/>
                  <a:pt x="5394" y="8990"/>
                  <a:pt x="5394" y="9073"/>
                </a:cubicBezTo>
                <a:lnTo>
                  <a:pt x="5394" y="10812"/>
                </a:lnTo>
                <a:lnTo>
                  <a:pt x="870" y="10812"/>
                </a:lnTo>
                <a:cubicBezTo>
                  <a:pt x="572" y="10812"/>
                  <a:pt x="334" y="10573"/>
                  <a:pt x="334" y="10276"/>
                </a:cubicBezTo>
                <a:lnTo>
                  <a:pt x="334" y="5728"/>
                </a:lnTo>
                <a:lnTo>
                  <a:pt x="2084" y="5728"/>
                </a:lnTo>
                <a:cubicBezTo>
                  <a:pt x="2370" y="5728"/>
                  <a:pt x="2596" y="5513"/>
                  <a:pt x="2596" y="5228"/>
                </a:cubicBezTo>
                <a:lnTo>
                  <a:pt x="2596" y="4882"/>
                </a:lnTo>
                <a:cubicBezTo>
                  <a:pt x="2596" y="4680"/>
                  <a:pt x="2501" y="4477"/>
                  <a:pt x="2358" y="4358"/>
                </a:cubicBezTo>
                <a:cubicBezTo>
                  <a:pt x="2179" y="4216"/>
                  <a:pt x="2072" y="3989"/>
                  <a:pt x="2072" y="3751"/>
                </a:cubicBezTo>
                <a:cubicBezTo>
                  <a:pt x="2072" y="3513"/>
                  <a:pt x="2179" y="3287"/>
                  <a:pt x="2370" y="3144"/>
                </a:cubicBezTo>
                <a:cubicBezTo>
                  <a:pt x="2517" y="3024"/>
                  <a:pt x="2694" y="2961"/>
                  <a:pt x="2876" y="2961"/>
                </a:cubicBezTo>
                <a:close/>
                <a:moveTo>
                  <a:pt x="10287" y="334"/>
                </a:moveTo>
                <a:cubicBezTo>
                  <a:pt x="10585" y="334"/>
                  <a:pt x="10823" y="572"/>
                  <a:pt x="10823" y="870"/>
                </a:cubicBezTo>
                <a:lnTo>
                  <a:pt x="10823" y="5406"/>
                </a:lnTo>
                <a:lnTo>
                  <a:pt x="10633" y="5406"/>
                </a:lnTo>
                <a:cubicBezTo>
                  <a:pt x="10537" y="5406"/>
                  <a:pt x="10466" y="5478"/>
                  <a:pt x="10466" y="5573"/>
                </a:cubicBezTo>
                <a:cubicBezTo>
                  <a:pt x="10466" y="5656"/>
                  <a:pt x="10537" y="5728"/>
                  <a:pt x="10633" y="5728"/>
                </a:cubicBezTo>
                <a:lnTo>
                  <a:pt x="10811" y="5728"/>
                </a:lnTo>
                <a:lnTo>
                  <a:pt x="10811" y="10276"/>
                </a:lnTo>
                <a:cubicBezTo>
                  <a:pt x="10811" y="10573"/>
                  <a:pt x="10573" y="10812"/>
                  <a:pt x="10275" y="10812"/>
                </a:cubicBezTo>
                <a:lnTo>
                  <a:pt x="5739" y="10812"/>
                </a:lnTo>
                <a:lnTo>
                  <a:pt x="5739" y="9049"/>
                </a:lnTo>
                <a:cubicBezTo>
                  <a:pt x="5739" y="8764"/>
                  <a:pt x="5513" y="8549"/>
                  <a:pt x="5227" y="8549"/>
                </a:cubicBezTo>
                <a:lnTo>
                  <a:pt x="4882" y="8549"/>
                </a:lnTo>
                <a:cubicBezTo>
                  <a:pt x="4680" y="8549"/>
                  <a:pt x="4489" y="8633"/>
                  <a:pt x="4370" y="8788"/>
                </a:cubicBezTo>
                <a:cubicBezTo>
                  <a:pt x="4215" y="8966"/>
                  <a:pt x="3989" y="9061"/>
                  <a:pt x="3751" y="9061"/>
                </a:cubicBezTo>
                <a:cubicBezTo>
                  <a:pt x="3513" y="9061"/>
                  <a:pt x="3287" y="8966"/>
                  <a:pt x="3144" y="8764"/>
                </a:cubicBezTo>
                <a:cubicBezTo>
                  <a:pt x="2989" y="8573"/>
                  <a:pt x="2941" y="8335"/>
                  <a:pt x="2977" y="8097"/>
                </a:cubicBezTo>
                <a:cubicBezTo>
                  <a:pt x="3036" y="7787"/>
                  <a:pt x="3287" y="7549"/>
                  <a:pt x="3608" y="7490"/>
                </a:cubicBezTo>
                <a:cubicBezTo>
                  <a:pt x="3659" y="7479"/>
                  <a:pt x="3710" y="7473"/>
                  <a:pt x="3761" y="7473"/>
                </a:cubicBezTo>
                <a:cubicBezTo>
                  <a:pt x="3988" y="7473"/>
                  <a:pt x="4212" y="7577"/>
                  <a:pt x="4358" y="7752"/>
                </a:cubicBezTo>
                <a:cubicBezTo>
                  <a:pt x="4501" y="7906"/>
                  <a:pt x="4680" y="7990"/>
                  <a:pt x="4882" y="7990"/>
                </a:cubicBezTo>
                <a:lnTo>
                  <a:pt x="5239" y="7990"/>
                </a:lnTo>
                <a:cubicBezTo>
                  <a:pt x="5525" y="7990"/>
                  <a:pt x="5751" y="7775"/>
                  <a:pt x="5751" y="7490"/>
                </a:cubicBezTo>
                <a:lnTo>
                  <a:pt x="5751" y="5728"/>
                </a:lnTo>
                <a:lnTo>
                  <a:pt x="7501" y="5728"/>
                </a:lnTo>
                <a:cubicBezTo>
                  <a:pt x="7608" y="5728"/>
                  <a:pt x="7680" y="5823"/>
                  <a:pt x="7680" y="5906"/>
                </a:cubicBezTo>
                <a:lnTo>
                  <a:pt x="7680" y="6263"/>
                </a:lnTo>
                <a:cubicBezTo>
                  <a:pt x="7680" y="6371"/>
                  <a:pt x="7632" y="6478"/>
                  <a:pt x="7561" y="6537"/>
                </a:cubicBezTo>
                <a:cubicBezTo>
                  <a:pt x="7251" y="6799"/>
                  <a:pt x="7097" y="7204"/>
                  <a:pt x="7192" y="7609"/>
                </a:cubicBezTo>
                <a:cubicBezTo>
                  <a:pt x="7263" y="8037"/>
                  <a:pt x="7620" y="8395"/>
                  <a:pt x="8049" y="8490"/>
                </a:cubicBezTo>
                <a:cubicBezTo>
                  <a:pt x="8132" y="8502"/>
                  <a:pt x="8216" y="8514"/>
                  <a:pt x="8287" y="8514"/>
                </a:cubicBezTo>
                <a:cubicBezTo>
                  <a:pt x="8549" y="8514"/>
                  <a:pt x="8799" y="8418"/>
                  <a:pt x="9002" y="8264"/>
                </a:cubicBezTo>
                <a:cubicBezTo>
                  <a:pt x="9275" y="8049"/>
                  <a:pt x="9418" y="7728"/>
                  <a:pt x="9418" y="7394"/>
                </a:cubicBezTo>
                <a:cubicBezTo>
                  <a:pt x="9418" y="7061"/>
                  <a:pt x="9275" y="6740"/>
                  <a:pt x="9025" y="6537"/>
                </a:cubicBezTo>
                <a:cubicBezTo>
                  <a:pt x="8942" y="6478"/>
                  <a:pt x="8906" y="6371"/>
                  <a:pt x="8906" y="6263"/>
                </a:cubicBezTo>
                <a:lnTo>
                  <a:pt x="8906" y="5930"/>
                </a:lnTo>
                <a:cubicBezTo>
                  <a:pt x="8906" y="5823"/>
                  <a:pt x="8990" y="5751"/>
                  <a:pt x="9085" y="5751"/>
                </a:cubicBezTo>
                <a:lnTo>
                  <a:pt x="9954" y="5751"/>
                </a:lnTo>
                <a:cubicBezTo>
                  <a:pt x="10049" y="5751"/>
                  <a:pt x="10121" y="5668"/>
                  <a:pt x="10121" y="5585"/>
                </a:cubicBezTo>
                <a:cubicBezTo>
                  <a:pt x="10121" y="5489"/>
                  <a:pt x="10049" y="5418"/>
                  <a:pt x="9954" y="5418"/>
                </a:cubicBezTo>
                <a:lnTo>
                  <a:pt x="9085" y="5418"/>
                </a:lnTo>
                <a:cubicBezTo>
                  <a:pt x="8799" y="5418"/>
                  <a:pt x="8573" y="5644"/>
                  <a:pt x="8573" y="5918"/>
                </a:cubicBezTo>
                <a:lnTo>
                  <a:pt x="8573" y="6263"/>
                </a:lnTo>
                <a:cubicBezTo>
                  <a:pt x="8573" y="6478"/>
                  <a:pt x="8668" y="6668"/>
                  <a:pt x="8811" y="6787"/>
                </a:cubicBezTo>
                <a:cubicBezTo>
                  <a:pt x="8990" y="6930"/>
                  <a:pt x="9097" y="7156"/>
                  <a:pt x="9097" y="7394"/>
                </a:cubicBezTo>
                <a:cubicBezTo>
                  <a:pt x="9097" y="7633"/>
                  <a:pt x="8990" y="7859"/>
                  <a:pt x="8799" y="8014"/>
                </a:cubicBezTo>
                <a:cubicBezTo>
                  <a:pt x="8652" y="8124"/>
                  <a:pt x="8477" y="8185"/>
                  <a:pt x="8295" y="8185"/>
                </a:cubicBezTo>
                <a:cubicBezTo>
                  <a:pt x="8241" y="8185"/>
                  <a:pt x="8187" y="8179"/>
                  <a:pt x="8132" y="8168"/>
                </a:cubicBezTo>
                <a:cubicBezTo>
                  <a:pt x="7811" y="8109"/>
                  <a:pt x="7573" y="7859"/>
                  <a:pt x="7513" y="7549"/>
                </a:cubicBezTo>
                <a:cubicBezTo>
                  <a:pt x="7454" y="7264"/>
                  <a:pt x="7561" y="6966"/>
                  <a:pt x="7787" y="6787"/>
                </a:cubicBezTo>
                <a:cubicBezTo>
                  <a:pt x="7930" y="6656"/>
                  <a:pt x="8025" y="6478"/>
                  <a:pt x="8025" y="6263"/>
                </a:cubicBezTo>
                <a:lnTo>
                  <a:pt x="8025" y="5930"/>
                </a:lnTo>
                <a:cubicBezTo>
                  <a:pt x="8025" y="5644"/>
                  <a:pt x="7799" y="5418"/>
                  <a:pt x="7525" y="5418"/>
                </a:cubicBezTo>
                <a:lnTo>
                  <a:pt x="5763" y="5418"/>
                </a:lnTo>
                <a:lnTo>
                  <a:pt x="5763" y="3668"/>
                </a:lnTo>
                <a:cubicBezTo>
                  <a:pt x="5763" y="3561"/>
                  <a:pt x="5858" y="3489"/>
                  <a:pt x="5942" y="3489"/>
                </a:cubicBezTo>
                <a:lnTo>
                  <a:pt x="6299" y="3489"/>
                </a:lnTo>
                <a:cubicBezTo>
                  <a:pt x="6406" y="3489"/>
                  <a:pt x="6501" y="3525"/>
                  <a:pt x="6561" y="3608"/>
                </a:cubicBezTo>
                <a:cubicBezTo>
                  <a:pt x="6783" y="3859"/>
                  <a:pt x="7091" y="4001"/>
                  <a:pt x="7409" y="4001"/>
                </a:cubicBezTo>
                <a:cubicBezTo>
                  <a:pt x="7483" y="4001"/>
                  <a:pt x="7558" y="3993"/>
                  <a:pt x="7632" y="3977"/>
                </a:cubicBezTo>
                <a:cubicBezTo>
                  <a:pt x="8073" y="3906"/>
                  <a:pt x="8430" y="3549"/>
                  <a:pt x="8513" y="3108"/>
                </a:cubicBezTo>
                <a:cubicBezTo>
                  <a:pt x="8585" y="2775"/>
                  <a:pt x="8501" y="2430"/>
                  <a:pt x="8287" y="2156"/>
                </a:cubicBezTo>
                <a:cubicBezTo>
                  <a:pt x="8085" y="1894"/>
                  <a:pt x="7751" y="1739"/>
                  <a:pt x="7430" y="1739"/>
                </a:cubicBezTo>
                <a:cubicBezTo>
                  <a:pt x="7085" y="1739"/>
                  <a:pt x="6775" y="1894"/>
                  <a:pt x="6561" y="2144"/>
                </a:cubicBezTo>
                <a:cubicBezTo>
                  <a:pt x="6501" y="2215"/>
                  <a:pt x="6406" y="2263"/>
                  <a:pt x="6299" y="2263"/>
                </a:cubicBezTo>
                <a:lnTo>
                  <a:pt x="5954" y="2263"/>
                </a:lnTo>
                <a:cubicBezTo>
                  <a:pt x="5846" y="2263"/>
                  <a:pt x="5775" y="2180"/>
                  <a:pt x="5775" y="2084"/>
                </a:cubicBezTo>
                <a:lnTo>
                  <a:pt x="5775" y="1203"/>
                </a:lnTo>
                <a:cubicBezTo>
                  <a:pt x="5775" y="1120"/>
                  <a:pt x="5703" y="1048"/>
                  <a:pt x="5608" y="1048"/>
                </a:cubicBezTo>
                <a:cubicBezTo>
                  <a:pt x="5525" y="1048"/>
                  <a:pt x="5453" y="1120"/>
                  <a:pt x="5453" y="1203"/>
                </a:cubicBezTo>
                <a:lnTo>
                  <a:pt x="5453" y="2084"/>
                </a:lnTo>
                <a:cubicBezTo>
                  <a:pt x="5453" y="2370"/>
                  <a:pt x="5668" y="2596"/>
                  <a:pt x="5954" y="2596"/>
                </a:cubicBezTo>
                <a:lnTo>
                  <a:pt x="6299" y="2596"/>
                </a:lnTo>
                <a:cubicBezTo>
                  <a:pt x="6501" y="2596"/>
                  <a:pt x="6704" y="2501"/>
                  <a:pt x="6823" y="2358"/>
                </a:cubicBezTo>
                <a:cubicBezTo>
                  <a:pt x="6966" y="2180"/>
                  <a:pt x="7192" y="2072"/>
                  <a:pt x="7430" y="2072"/>
                </a:cubicBezTo>
                <a:cubicBezTo>
                  <a:pt x="7668" y="2072"/>
                  <a:pt x="7894" y="2180"/>
                  <a:pt x="8037" y="2370"/>
                </a:cubicBezTo>
                <a:cubicBezTo>
                  <a:pt x="8192" y="2561"/>
                  <a:pt x="8251" y="2799"/>
                  <a:pt x="8204" y="3037"/>
                </a:cubicBezTo>
                <a:cubicBezTo>
                  <a:pt x="8144" y="3346"/>
                  <a:pt x="7894" y="3584"/>
                  <a:pt x="7573" y="3644"/>
                </a:cubicBezTo>
                <a:cubicBezTo>
                  <a:pt x="7519" y="3656"/>
                  <a:pt x="7465" y="3661"/>
                  <a:pt x="7411" y="3661"/>
                </a:cubicBezTo>
                <a:cubicBezTo>
                  <a:pt x="7187" y="3661"/>
                  <a:pt x="6966" y="3564"/>
                  <a:pt x="6823" y="3382"/>
                </a:cubicBezTo>
                <a:cubicBezTo>
                  <a:pt x="6680" y="3227"/>
                  <a:pt x="6501" y="3144"/>
                  <a:pt x="6299" y="3144"/>
                </a:cubicBezTo>
                <a:lnTo>
                  <a:pt x="5942" y="3144"/>
                </a:lnTo>
                <a:cubicBezTo>
                  <a:pt x="5656" y="3144"/>
                  <a:pt x="5430" y="3370"/>
                  <a:pt x="5430" y="3644"/>
                </a:cubicBezTo>
                <a:lnTo>
                  <a:pt x="5430" y="5406"/>
                </a:lnTo>
                <a:lnTo>
                  <a:pt x="3679" y="5406"/>
                </a:lnTo>
                <a:cubicBezTo>
                  <a:pt x="3572" y="5406"/>
                  <a:pt x="3501" y="5311"/>
                  <a:pt x="3501" y="5228"/>
                </a:cubicBezTo>
                <a:lnTo>
                  <a:pt x="3501" y="4870"/>
                </a:lnTo>
                <a:cubicBezTo>
                  <a:pt x="3501" y="4763"/>
                  <a:pt x="3548" y="4656"/>
                  <a:pt x="3620" y="4597"/>
                </a:cubicBezTo>
                <a:cubicBezTo>
                  <a:pt x="3929" y="4335"/>
                  <a:pt x="4084" y="3930"/>
                  <a:pt x="3989" y="3525"/>
                </a:cubicBezTo>
                <a:cubicBezTo>
                  <a:pt x="3918" y="3096"/>
                  <a:pt x="3560" y="2739"/>
                  <a:pt x="3132" y="2656"/>
                </a:cubicBezTo>
                <a:cubicBezTo>
                  <a:pt x="3047" y="2635"/>
                  <a:pt x="2962" y="2626"/>
                  <a:pt x="2879" y="2626"/>
                </a:cubicBezTo>
                <a:cubicBezTo>
                  <a:pt x="2622" y="2626"/>
                  <a:pt x="2377" y="2717"/>
                  <a:pt x="2179" y="2870"/>
                </a:cubicBezTo>
                <a:cubicBezTo>
                  <a:pt x="1905" y="3084"/>
                  <a:pt x="1763" y="3406"/>
                  <a:pt x="1763" y="3739"/>
                </a:cubicBezTo>
                <a:cubicBezTo>
                  <a:pt x="1763" y="4085"/>
                  <a:pt x="1905" y="4394"/>
                  <a:pt x="2155" y="4597"/>
                </a:cubicBezTo>
                <a:cubicBezTo>
                  <a:pt x="2239" y="4656"/>
                  <a:pt x="2274" y="4763"/>
                  <a:pt x="2274" y="4870"/>
                </a:cubicBezTo>
                <a:lnTo>
                  <a:pt x="2274" y="5216"/>
                </a:lnTo>
                <a:cubicBezTo>
                  <a:pt x="2274" y="5311"/>
                  <a:pt x="2191" y="5394"/>
                  <a:pt x="2096" y="5394"/>
                </a:cubicBezTo>
                <a:lnTo>
                  <a:pt x="346" y="5394"/>
                </a:lnTo>
                <a:lnTo>
                  <a:pt x="346" y="870"/>
                </a:lnTo>
                <a:cubicBezTo>
                  <a:pt x="346" y="572"/>
                  <a:pt x="584" y="334"/>
                  <a:pt x="881" y="334"/>
                </a:cubicBezTo>
                <a:lnTo>
                  <a:pt x="5418" y="334"/>
                </a:lnTo>
                <a:lnTo>
                  <a:pt x="5418" y="513"/>
                </a:lnTo>
                <a:cubicBezTo>
                  <a:pt x="5418" y="596"/>
                  <a:pt x="5489" y="667"/>
                  <a:pt x="5584" y="667"/>
                </a:cubicBezTo>
                <a:cubicBezTo>
                  <a:pt x="5680" y="667"/>
                  <a:pt x="5751" y="596"/>
                  <a:pt x="5751" y="513"/>
                </a:cubicBezTo>
                <a:lnTo>
                  <a:pt x="5751" y="334"/>
                </a:lnTo>
                <a:close/>
                <a:moveTo>
                  <a:pt x="870" y="1"/>
                </a:moveTo>
                <a:cubicBezTo>
                  <a:pt x="393" y="1"/>
                  <a:pt x="0" y="394"/>
                  <a:pt x="0" y="870"/>
                </a:cubicBezTo>
                <a:lnTo>
                  <a:pt x="0" y="10276"/>
                </a:lnTo>
                <a:cubicBezTo>
                  <a:pt x="0" y="10752"/>
                  <a:pt x="393" y="11133"/>
                  <a:pt x="870" y="11133"/>
                </a:cubicBezTo>
                <a:lnTo>
                  <a:pt x="10275" y="11133"/>
                </a:lnTo>
                <a:cubicBezTo>
                  <a:pt x="10752" y="11133"/>
                  <a:pt x="11133" y="10752"/>
                  <a:pt x="11133" y="10276"/>
                </a:cubicBezTo>
                <a:lnTo>
                  <a:pt x="11133" y="870"/>
                </a:lnTo>
                <a:cubicBezTo>
                  <a:pt x="11133" y="394"/>
                  <a:pt x="10752" y="1"/>
                  <a:pt x="10275" y="1"/>
                </a:cubicBezTo>
                <a:close/>
              </a:path>
            </a:pathLst>
          </a:custGeom>
          <a:solidFill>
            <a:srgbClr val="EEF1F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0" name="Google Shape;15107;p78">
            <a:extLst>
              <a:ext uri="{FF2B5EF4-FFF2-40B4-BE49-F238E27FC236}">
                <a16:creationId xmlns:a16="http://schemas.microsoft.com/office/drawing/2014/main" id="{2B33C591-61A6-C7E3-5B30-FBD712075169}"/>
              </a:ext>
            </a:extLst>
          </p:cNvPr>
          <p:cNvGrpSpPr/>
          <p:nvPr/>
        </p:nvGrpSpPr>
        <p:grpSpPr>
          <a:xfrm>
            <a:off x="8288835" y="2508475"/>
            <a:ext cx="351465" cy="511991"/>
            <a:chOff x="6155459" y="1969108"/>
            <a:chExt cx="249770" cy="363849"/>
          </a:xfrm>
          <a:solidFill>
            <a:srgbClr val="EEF1F8"/>
          </a:solidFill>
        </p:grpSpPr>
        <p:sp>
          <p:nvSpPr>
            <p:cNvPr id="741" name="Google Shape;15108;p78">
              <a:extLst>
                <a:ext uri="{FF2B5EF4-FFF2-40B4-BE49-F238E27FC236}">
                  <a16:creationId xmlns:a16="http://schemas.microsoft.com/office/drawing/2014/main" id="{174F05F0-8B17-2A77-E579-835137515B1C}"/>
                </a:ext>
              </a:extLst>
            </p:cNvPr>
            <p:cNvSpPr/>
            <p:nvPr/>
          </p:nvSpPr>
          <p:spPr>
            <a:xfrm>
              <a:off x="6195628" y="1969108"/>
              <a:ext cx="169813" cy="227012"/>
            </a:xfrm>
            <a:custGeom>
              <a:avLst/>
              <a:gdLst/>
              <a:ahLst/>
              <a:cxnLst/>
              <a:rect l="l" t="t" r="r" b="b"/>
              <a:pathLst>
                <a:path w="5335" h="7132" extrusionOk="0">
                  <a:moveTo>
                    <a:pt x="4120" y="333"/>
                  </a:moveTo>
                  <a:lnTo>
                    <a:pt x="4120" y="1750"/>
                  </a:lnTo>
                  <a:cubicBezTo>
                    <a:pt x="4120" y="1869"/>
                    <a:pt x="4084" y="1965"/>
                    <a:pt x="4036" y="2072"/>
                  </a:cubicBezTo>
                  <a:lnTo>
                    <a:pt x="3953" y="2238"/>
                  </a:lnTo>
                  <a:cubicBezTo>
                    <a:pt x="3941" y="2262"/>
                    <a:pt x="3941" y="2286"/>
                    <a:pt x="3941" y="2310"/>
                  </a:cubicBezTo>
                  <a:lnTo>
                    <a:pt x="3941" y="2667"/>
                  </a:lnTo>
                  <a:cubicBezTo>
                    <a:pt x="3941" y="3024"/>
                    <a:pt x="3786" y="3358"/>
                    <a:pt x="3536" y="3584"/>
                  </a:cubicBezTo>
                  <a:cubicBezTo>
                    <a:pt x="3292" y="3807"/>
                    <a:pt x="3011" y="3935"/>
                    <a:pt x="2699" y="3935"/>
                  </a:cubicBezTo>
                  <a:cubicBezTo>
                    <a:pt x="2661" y="3935"/>
                    <a:pt x="2623" y="3933"/>
                    <a:pt x="2584" y="3929"/>
                  </a:cubicBezTo>
                  <a:cubicBezTo>
                    <a:pt x="1917" y="3893"/>
                    <a:pt x="1405" y="3310"/>
                    <a:pt x="1405" y="2619"/>
                  </a:cubicBezTo>
                  <a:lnTo>
                    <a:pt x="1405" y="2310"/>
                  </a:lnTo>
                  <a:cubicBezTo>
                    <a:pt x="1405" y="2286"/>
                    <a:pt x="1405" y="2262"/>
                    <a:pt x="1393" y="2238"/>
                  </a:cubicBezTo>
                  <a:lnTo>
                    <a:pt x="1298" y="2072"/>
                  </a:lnTo>
                  <a:cubicBezTo>
                    <a:pt x="1262" y="1965"/>
                    <a:pt x="1227" y="1869"/>
                    <a:pt x="1227" y="1750"/>
                  </a:cubicBezTo>
                  <a:lnTo>
                    <a:pt x="1227" y="1238"/>
                  </a:lnTo>
                  <a:cubicBezTo>
                    <a:pt x="1227" y="738"/>
                    <a:pt x="1631" y="333"/>
                    <a:pt x="2131" y="333"/>
                  </a:cubicBezTo>
                  <a:close/>
                  <a:moveTo>
                    <a:pt x="3227" y="4155"/>
                  </a:moveTo>
                  <a:lnTo>
                    <a:pt x="3227" y="4346"/>
                  </a:lnTo>
                  <a:cubicBezTo>
                    <a:pt x="3227" y="4405"/>
                    <a:pt x="3239" y="4465"/>
                    <a:pt x="3251" y="4513"/>
                  </a:cubicBezTo>
                  <a:lnTo>
                    <a:pt x="2667" y="4965"/>
                  </a:lnTo>
                  <a:lnTo>
                    <a:pt x="2096" y="4524"/>
                  </a:lnTo>
                  <a:cubicBezTo>
                    <a:pt x="2108" y="4489"/>
                    <a:pt x="2120" y="4429"/>
                    <a:pt x="2120" y="4370"/>
                  </a:cubicBezTo>
                  <a:lnTo>
                    <a:pt x="2120" y="4155"/>
                  </a:lnTo>
                  <a:cubicBezTo>
                    <a:pt x="2251" y="4215"/>
                    <a:pt x="2405" y="4251"/>
                    <a:pt x="2572" y="4251"/>
                  </a:cubicBezTo>
                  <a:lnTo>
                    <a:pt x="2667" y="4251"/>
                  </a:lnTo>
                  <a:cubicBezTo>
                    <a:pt x="2870" y="4251"/>
                    <a:pt x="3048" y="4215"/>
                    <a:pt x="3227" y="4155"/>
                  </a:cubicBezTo>
                  <a:close/>
                  <a:moveTo>
                    <a:pt x="2131" y="0"/>
                  </a:moveTo>
                  <a:cubicBezTo>
                    <a:pt x="1453" y="0"/>
                    <a:pt x="905" y="560"/>
                    <a:pt x="905" y="1238"/>
                  </a:cubicBezTo>
                  <a:lnTo>
                    <a:pt x="905" y="1750"/>
                  </a:lnTo>
                  <a:cubicBezTo>
                    <a:pt x="905" y="1905"/>
                    <a:pt x="941" y="2072"/>
                    <a:pt x="1024" y="2215"/>
                  </a:cubicBezTo>
                  <a:lnTo>
                    <a:pt x="1084" y="2358"/>
                  </a:lnTo>
                  <a:lnTo>
                    <a:pt x="1084" y="2619"/>
                  </a:lnTo>
                  <a:cubicBezTo>
                    <a:pt x="1084" y="3191"/>
                    <a:pt x="1358" y="3703"/>
                    <a:pt x="1798" y="3989"/>
                  </a:cubicBezTo>
                  <a:lnTo>
                    <a:pt x="1798" y="4358"/>
                  </a:lnTo>
                  <a:cubicBezTo>
                    <a:pt x="1798" y="4453"/>
                    <a:pt x="1739" y="4524"/>
                    <a:pt x="1655" y="4536"/>
                  </a:cubicBezTo>
                  <a:lnTo>
                    <a:pt x="631" y="4858"/>
                  </a:lnTo>
                  <a:cubicBezTo>
                    <a:pt x="262" y="4977"/>
                    <a:pt x="0" y="5298"/>
                    <a:pt x="0" y="5703"/>
                  </a:cubicBezTo>
                  <a:lnTo>
                    <a:pt x="0" y="6965"/>
                  </a:lnTo>
                  <a:cubicBezTo>
                    <a:pt x="0" y="7060"/>
                    <a:pt x="84" y="7132"/>
                    <a:pt x="167" y="7132"/>
                  </a:cubicBezTo>
                  <a:cubicBezTo>
                    <a:pt x="262" y="7132"/>
                    <a:pt x="334" y="7060"/>
                    <a:pt x="334" y="6965"/>
                  </a:cubicBezTo>
                  <a:lnTo>
                    <a:pt x="334" y="5703"/>
                  </a:lnTo>
                  <a:cubicBezTo>
                    <a:pt x="334" y="5465"/>
                    <a:pt x="500" y="5239"/>
                    <a:pt x="715" y="5179"/>
                  </a:cubicBezTo>
                  <a:lnTo>
                    <a:pt x="1750" y="4870"/>
                  </a:lnTo>
                  <a:cubicBezTo>
                    <a:pt x="1810" y="4858"/>
                    <a:pt x="1846" y="4822"/>
                    <a:pt x="1893" y="4798"/>
                  </a:cubicBezTo>
                  <a:lnTo>
                    <a:pt x="2465" y="5227"/>
                  </a:lnTo>
                  <a:cubicBezTo>
                    <a:pt x="2524" y="5275"/>
                    <a:pt x="2596" y="5298"/>
                    <a:pt x="2667" y="5298"/>
                  </a:cubicBezTo>
                  <a:cubicBezTo>
                    <a:pt x="2739" y="5298"/>
                    <a:pt x="2822" y="5275"/>
                    <a:pt x="2882" y="5227"/>
                  </a:cubicBezTo>
                  <a:lnTo>
                    <a:pt x="3441" y="4798"/>
                  </a:lnTo>
                  <a:cubicBezTo>
                    <a:pt x="3489" y="4822"/>
                    <a:pt x="3536" y="4858"/>
                    <a:pt x="3596" y="4870"/>
                  </a:cubicBezTo>
                  <a:lnTo>
                    <a:pt x="4620" y="5179"/>
                  </a:lnTo>
                  <a:cubicBezTo>
                    <a:pt x="4858" y="5251"/>
                    <a:pt x="5001" y="5465"/>
                    <a:pt x="5001" y="5703"/>
                  </a:cubicBezTo>
                  <a:lnTo>
                    <a:pt x="5001" y="6965"/>
                  </a:lnTo>
                  <a:cubicBezTo>
                    <a:pt x="5001" y="7060"/>
                    <a:pt x="5084" y="7132"/>
                    <a:pt x="5168" y="7132"/>
                  </a:cubicBezTo>
                  <a:cubicBezTo>
                    <a:pt x="5263" y="7132"/>
                    <a:pt x="5334" y="7060"/>
                    <a:pt x="5334" y="6965"/>
                  </a:cubicBezTo>
                  <a:lnTo>
                    <a:pt x="5334" y="5703"/>
                  </a:lnTo>
                  <a:cubicBezTo>
                    <a:pt x="5334" y="5322"/>
                    <a:pt x="5084" y="4977"/>
                    <a:pt x="4715" y="4870"/>
                  </a:cubicBezTo>
                  <a:lnTo>
                    <a:pt x="3679" y="4560"/>
                  </a:lnTo>
                  <a:cubicBezTo>
                    <a:pt x="3608" y="4524"/>
                    <a:pt x="3548" y="4453"/>
                    <a:pt x="3548" y="4382"/>
                  </a:cubicBezTo>
                  <a:lnTo>
                    <a:pt x="3548" y="4012"/>
                  </a:lnTo>
                  <a:cubicBezTo>
                    <a:pt x="3620" y="3965"/>
                    <a:pt x="3703" y="3905"/>
                    <a:pt x="3763" y="3846"/>
                  </a:cubicBezTo>
                  <a:cubicBezTo>
                    <a:pt x="4084" y="3548"/>
                    <a:pt x="4263" y="3120"/>
                    <a:pt x="4263" y="2679"/>
                  </a:cubicBezTo>
                  <a:lnTo>
                    <a:pt x="4263" y="2369"/>
                  </a:lnTo>
                  <a:lnTo>
                    <a:pt x="4322" y="2238"/>
                  </a:lnTo>
                  <a:cubicBezTo>
                    <a:pt x="4394" y="2084"/>
                    <a:pt x="4441" y="1917"/>
                    <a:pt x="4441" y="1762"/>
                  </a:cubicBezTo>
                  <a:lnTo>
                    <a:pt x="4441" y="167"/>
                  </a:lnTo>
                  <a:cubicBezTo>
                    <a:pt x="4441" y="83"/>
                    <a:pt x="4370" y="0"/>
                    <a:pt x="4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15109;p78">
              <a:extLst>
                <a:ext uri="{FF2B5EF4-FFF2-40B4-BE49-F238E27FC236}">
                  <a16:creationId xmlns:a16="http://schemas.microsoft.com/office/drawing/2014/main" id="{3EB318FC-B24E-28CE-74C7-9C5704A7E9DB}"/>
                </a:ext>
              </a:extLst>
            </p:cNvPr>
            <p:cNvSpPr/>
            <p:nvPr/>
          </p:nvSpPr>
          <p:spPr>
            <a:xfrm>
              <a:off x="6275585" y="2146083"/>
              <a:ext cx="10249" cy="50037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405"/>
                  </a:lnTo>
                  <a:cubicBezTo>
                    <a:pt x="0" y="1500"/>
                    <a:pt x="72" y="1572"/>
                    <a:pt x="155" y="1572"/>
                  </a:cubicBezTo>
                  <a:cubicBezTo>
                    <a:pt x="251" y="1572"/>
                    <a:pt x="322" y="1500"/>
                    <a:pt x="322" y="1405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15110;p78">
              <a:extLst>
                <a:ext uri="{FF2B5EF4-FFF2-40B4-BE49-F238E27FC236}">
                  <a16:creationId xmlns:a16="http://schemas.microsoft.com/office/drawing/2014/main" id="{252314AC-647E-786D-5620-027AFF8E96FE}"/>
                </a:ext>
              </a:extLst>
            </p:cNvPr>
            <p:cNvSpPr/>
            <p:nvPr/>
          </p:nvSpPr>
          <p:spPr>
            <a:xfrm>
              <a:off x="6223671" y="2157446"/>
              <a:ext cx="10631" cy="38673"/>
            </a:xfrm>
            <a:custGeom>
              <a:avLst/>
              <a:gdLst/>
              <a:ahLst/>
              <a:cxnLst/>
              <a:rect l="l" t="t" r="r" b="b"/>
              <a:pathLst>
                <a:path w="334" h="1215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3"/>
                    <a:pt x="84" y="1215"/>
                    <a:pt x="167" y="1215"/>
                  </a:cubicBezTo>
                  <a:cubicBezTo>
                    <a:pt x="250" y="1215"/>
                    <a:pt x="334" y="1143"/>
                    <a:pt x="334" y="104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15111;p78">
              <a:extLst>
                <a:ext uri="{FF2B5EF4-FFF2-40B4-BE49-F238E27FC236}">
                  <a16:creationId xmlns:a16="http://schemas.microsoft.com/office/drawing/2014/main" id="{9F2262EB-F1F0-EEF4-79AC-1D43E18E5A57}"/>
                </a:ext>
              </a:extLst>
            </p:cNvPr>
            <p:cNvSpPr/>
            <p:nvPr/>
          </p:nvSpPr>
          <p:spPr>
            <a:xfrm>
              <a:off x="6326736" y="2157446"/>
              <a:ext cx="10281" cy="38673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048"/>
                  </a:lnTo>
                  <a:cubicBezTo>
                    <a:pt x="1" y="1143"/>
                    <a:pt x="72" y="1215"/>
                    <a:pt x="156" y="1215"/>
                  </a:cubicBezTo>
                  <a:cubicBezTo>
                    <a:pt x="251" y="1215"/>
                    <a:pt x="322" y="1143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15112;p78">
              <a:extLst>
                <a:ext uri="{FF2B5EF4-FFF2-40B4-BE49-F238E27FC236}">
                  <a16:creationId xmlns:a16="http://schemas.microsoft.com/office/drawing/2014/main" id="{35499311-4D69-54D3-28F0-F9756B37B640}"/>
                </a:ext>
              </a:extLst>
            </p:cNvPr>
            <p:cNvSpPr/>
            <p:nvPr/>
          </p:nvSpPr>
          <p:spPr>
            <a:xfrm>
              <a:off x="6264222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12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15113;p78">
              <a:extLst>
                <a:ext uri="{FF2B5EF4-FFF2-40B4-BE49-F238E27FC236}">
                  <a16:creationId xmlns:a16="http://schemas.microsoft.com/office/drawing/2014/main" id="{238C4E22-420B-56B6-7524-902C3FD742E7}"/>
                </a:ext>
              </a:extLst>
            </p:cNvPr>
            <p:cNvSpPr/>
            <p:nvPr/>
          </p:nvSpPr>
          <p:spPr>
            <a:xfrm>
              <a:off x="6155459" y="2299949"/>
              <a:ext cx="33358" cy="33008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524" y="322"/>
                  </a:moveTo>
                  <a:cubicBezTo>
                    <a:pt x="631" y="322"/>
                    <a:pt x="715" y="417"/>
                    <a:pt x="715" y="524"/>
                  </a:cubicBezTo>
                  <a:cubicBezTo>
                    <a:pt x="715" y="619"/>
                    <a:pt x="631" y="715"/>
                    <a:pt x="524" y="715"/>
                  </a:cubicBezTo>
                  <a:cubicBezTo>
                    <a:pt x="417" y="715"/>
                    <a:pt x="334" y="619"/>
                    <a:pt x="334" y="524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810" y="1036"/>
                    <a:pt x="1048" y="798"/>
                    <a:pt x="1048" y="524"/>
                  </a:cubicBezTo>
                  <a:cubicBezTo>
                    <a:pt x="1048" y="238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15114;p78">
              <a:extLst>
                <a:ext uri="{FF2B5EF4-FFF2-40B4-BE49-F238E27FC236}">
                  <a16:creationId xmlns:a16="http://schemas.microsoft.com/office/drawing/2014/main" id="{77D26613-581B-2A18-20C7-880E6F1D61A6}"/>
                </a:ext>
              </a:extLst>
            </p:cNvPr>
            <p:cNvSpPr/>
            <p:nvPr/>
          </p:nvSpPr>
          <p:spPr>
            <a:xfrm>
              <a:off x="6372221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15115;p78">
              <a:extLst>
                <a:ext uri="{FF2B5EF4-FFF2-40B4-BE49-F238E27FC236}">
                  <a16:creationId xmlns:a16="http://schemas.microsoft.com/office/drawing/2014/main" id="{029E286C-69C7-DB11-FD32-639C9FBC4FF3}"/>
                </a:ext>
              </a:extLst>
            </p:cNvPr>
            <p:cNvSpPr/>
            <p:nvPr/>
          </p:nvSpPr>
          <p:spPr>
            <a:xfrm>
              <a:off x="6185379" y="2208597"/>
              <a:ext cx="189134" cy="84763"/>
            </a:xfrm>
            <a:custGeom>
              <a:avLst/>
              <a:gdLst/>
              <a:ahLst/>
              <a:cxnLst/>
              <a:rect l="l" t="t" r="r" b="b"/>
              <a:pathLst>
                <a:path w="5942" h="2663" extrusionOk="0">
                  <a:moveTo>
                    <a:pt x="2977" y="1"/>
                  </a:moveTo>
                  <a:cubicBezTo>
                    <a:pt x="2894" y="1"/>
                    <a:pt x="2811" y="72"/>
                    <a:pt x="2811" y="156"/>
                  </a:cubicBezTo>
                  <a:lnTo>
                    <a:pt x="2811" y="715"/>
                  </a:lnTo>
                  <a:lnTo>
                    <a:pt x="1644" y="715"/>
                  </a:lnTo>
                  <a:cubicBezTo>
                    <a:pt x="1418" y="715"/>
                    <a:pt x="1191" y="810"/>
                    <a:pt x="1060" y="1013"/>
                  </a:cubicBezTo>
                  <a:lnTo>
                    <a:pt x="60" y="2394"/>
                  </a:lnTo>
                  <a:cubicBezTo>
                    <a:pt x="1" y="2465"/>
                    <a:pt x="25" y="2573"/>
                    <a:pt x="108" y="2632"/>
                  </a:cubicBezTo>
                  <a:cubicBezTo>
                    <a:pt x="133" y="2653"/>
                    <a:pt x="162" y="2662"/>
                    <a:pt x="193" y="2662"/>
                  </a:cubicBezTo>
                  <a:cubicBezTo>
                    <a:pt x="249" y="2662"/>
                    <a:pt x="307" y="2631"/>
                    <a:pt x="346" y="2584"/>
                  </a:cubicBezTo>
                  <a:lnTo>
                    <a:pt x="1334" y="1203"/>
                  </a:lnTo>
                  <a:cubicBezTo>
                    <a:pt x="1418" y="1096"/>
                    <a:pt x="1513" y="1049"/>
                    <a:pt x="1632" y="1049"/>
                  </a:cubicBezTo>
                  <a:lnTo>
                    <a:pt x="2811" y="1049"/>
                  </a:lnTo>
                  <a:lnTo>
                    <a:pt x="2811" y="2323"/>
                  </a:lnTo>
                  <a:cubicBezTo>
                    <a:pt x="2811" y="2406"/>
                    <a:pt x="2894" y="2477"/>
                    <a:pt x="2977" y="2477"/>
                  </a:cubicBezTo>
                  <a:cubicBezTo>
                    <a:pt x="3061" y="2477"/>
                    <a:pt x="3144" y="2406"/>
                    <a:pt x="3144" y="2323"/>
                  </a:cubicBezTo>
                  <a:lnTo>
                    <a:pt x="3144" y="1049"/>
                  </a:lnTo>
                  <a:lnTo>
                    <a:pt x="4323" y="1049"/>
                  </a:lnTo>
                  <a:cubicBezTo>
                    <a:pt x="4430" y="1049"/>
                    <a:pt x="4549" y="1108"/>
                    <a:pt x="4620" y="1203"/>
                  </a:cubicBezTo>
                  <a:lnTo>
                    <a:pt x="5609" y="2584"/>
                  </a:lnTo>
                  <a:cubicBezTo>
                    <a:pt x="5644" y="2632"/>
                    <a:pt x="5704" y="2656"/>
                    <a:pt x="5752" y="2656"/>
                  </a:cubicBezTo>
                  <a:cubicBezTo>
                    <a:pt x="5775" y="2656"/>
                    <a:pt x="5823" y="2644"/>
                    <a:pt x="5847" y="2632"/>
                  </a:cubicBezTo>
                  <a:cubicBezTo>
                    <a:pt x="5930" y="2573"/>
                    <a:pt x="5942" y="2465"/>
                    <a:pt x="5882" y="2394"/>
                  </a:cubicBezTo>
                  <a:lnTo>
                    <a:pt x="4882" y="1013"/>
                  </a:lnTo>
                  <a:cubicBezTo>
                    <a:pt x="4751" y="834"/>
                    <a:pt x="4537" y="715"/>
                    <a:pt x="4299" y="715"/>
                  </a:cubicBezTo>
                  <a:lnTo>
                    <a:pt x="3144" y="715"/>
                  </a:lnTo>
                  <a:lnTo>
                    <a:pt x="3144" y="156"/>
                  </a:lnTo>
                  <a:cubicBezTo>
                    <a:pt x="3144" y="72"/>
                    <a:pt x="3073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15116;p78">
              <a:extLst>
                <a:ext uri="{FF2B5EF4-FFF2-40B4-BE49-F238E27FC236}">
                  <a16:creationId xmlns:a16="http://schemas.microsoft.com/office/drawing/2014/main" id="{EA35A032-A396-65B0-54A0-8B2D027C077E}"/>
                </a:ext>
              </a:extLst>
            </p:cNvPr>
            <p:cNvSpPr/>
            <p:nvPr/>
          </p:nvSpPr>
          <p:spPr>
            <a:xfrm>
              <a:off x="6246397" y="2010773"/>
              <a:ext cx="69007" cy="25814"/>
            </a:xfrm>
            <a:custGeom>
              <a:avLst/>
              <a:gdLst/>
              <a:ahLst/>
              <a:cxnLst/>
              <a:rect l="l" t="t" r="r" b="b"/>
              <a:pathLst>
                <a:path w="2168" h="811" extrusionOk="0">
                  <a:moveTo>
                    <a:pt x="951" y="1"/>
                  </a:moveTo>
                  <a:cubicBezTo>
                    <a:pt x="505" y="1"/>
                    <a:pt x="146" y="113"/>
                    <a:pt x="120" y="120"/>
                  </a:cubicBezTo>
                  <a:cubicBezTo>
                    <a:pt x="48" y="156"/>
                    <a:pt x="1" y="215"/>
                    <a:pt x="1" y="287"/>
                  </a:cubicBezTo>
                  <a:lnTo>
                    <a:pt x="1" y="644"/>
                  </a:lnTo>
                  <a:cubicBezTo>
                    <a:pt x="1" y="739"/>
                    <a:pt x="84" y="810"/>
                    <a:pt x="167" y="810"/>
                  </a:cubicBezTo>
                  <a:cubicBezTo>
                    <a:pt x="263" y="810"/>
                    <a:pt x="334" y="739"/>
                    <a:pt x="334" y="644"/>
                  </a:cubicBezTo>
                  <a:lnTo>
                    <a:pt x="334" y="406"/>
                  </a:lnTo>
                  <a:cubicBezTo>
                    <a:pt x="467" y="372"/>
                    <a:pt x="695" y="329"/>
                    <a:pt x="951" y="329"/>
                  </a:cubicBezTo>
                  <a:cubicBezTo>
                    <a:pt x="1246" y="329"/>
                    <a:pt x="1578" y="387"/>
                    <a:pt x="1846" y="584"/>
                  </a:cubicBezTo>
                  <a:cubicBezTo>
                    <a:pt x="1882" y="610"/>
                    <a:pt x="1920" y="622"/>
                    <a:pt x="1957" y="622"/>
                  </a:cubicBezTo>
                  <a:cubicBezTo>
                    <a:pt x="2005" y="622"/>
                    <a:pt x="2050" y="601"/>
                    <a:pt x="2084" y="560"/>
                  </a:cubicBezTo>
                  <a:cubicBezTo>
                    <a:pt x="2168" y="501"/>
                    <a:pt x="2132" y="394"/>
                    <a:pt x="2072" y="334"/>
                  </a:cubicBezTo>
                  <a:cubicBezTo>
                    <a:pt x="1727" y="74"/>
                    <a:pt x="1311" y="1"/>
                    <a:pt x="9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0" name="Google Shape;15117;p78">
            <a:extLst>
              <a:ext uri="{FF2B5EF4-FFF2-40B4-BE49-F238E27FC236}">
                <a16:creationId xmlns:a16="http://schemas.microsoft.com/office/drawing/2014/main" id="{B81339EB-269E-0CF2-6B50-855973E7991F}"/>
              </a:ext>
            </a:extLst>
          </p:cNvPr>
          <p:cNvGrpSpPr/>
          <p:nvPr/>
        </p:nvGrpSpPr>
        <p:grpSpPr>
          <a:xfrm>
            <a:off x="2835515" y="2510580"/>
            <a:ext cx="497612" cy="498687"/>
            <a:chOff x="2280029" y="1970604"/>
            <a:chExt cx="353631" cy="354395"/>
          </a:xfrm>
          <a:solidFill>
            <a:srgbClr val="EEF1F8"/>
          </a:solidFill>
        </p:grpSpPr>
        <p:sp>
          <p:nvSpPr>
            <p:cNvPr id="751" name="Google Shape;15118;p78">
              <a:extLst>
                <a:ext uri="{FF2B5EF4-FFF2-40B4-BE49-F238E27FC236}">
                  <a16:creationId xmlns:a16="http://schemas.microsoft.com/office/drawing/2014/main" id="{9576D9BD-E098-BD4A-FF27-23AF0B246EEF}"/>
                </a:ext>
              </a:extLst>
            </p:cNvPr>
            <p:cNvSpPr/>
            <p:nvPr/>
          </p:nvSpPr>
          <p:spPr>
            <a:xfrm>
              <a:off x="2309981" y="2069086"/>
              <a:ext cx="323679" cy="255913"/>
            </a:xfrm>
            <a:custGeom>
              <a:avLst/>
              <a:gdLst/>
              <a:ahLst/>
              <a:cxnLst/>
              <a:rect l="l" t="t" r="r" b="b"/>
              <a:pathLst>
                <a:path w="10169" h="8040" extrusionOk="0">
                  <a:moveTo>
                    <a:pt x="9473" y="0"/>
                  </a:moveTo>
                  <a:cubicBezTo>
                    <a:pt x="9451" y="0"/>
                    <a:pt x="9428" y="5"/>
                    <a:pt x="9406" y="14"/>
                  </a:cubicBezTo>
                  <a:cubicBezTo>
                    <a:pt x="9335" y="62"/>
                    <a:pt x="9287" y="157"/>
                    <a:pt x="9335" y="240"/>
                  </a:cubicBezTo>
                  <a:cubicBezTo>
                    <a:pt x="9656" y="943"/>
                    <a:pt x="9835" y="1705"/>
                    <a:pt x="9835" y="2491"/>
                  </a:cubicBezTo>
                  <a:cubicBezTo>
                    <a:pt x="9835" y="3884"/>
                    <a:pt x="9287" y="5193"/>
                    <a:pt x="8299" y="6194"/>
                  </a:cubicBezTo>
                  <a:cubicBezTo>
                    <a:pt x="7323" y="7182"/>
                    <a:pt x="6001" y="7729"/>
                    <a:pt x="4596" y="7729"/>
                  </a:cubicBezTo>
                  <a:cubicBezTo>
                    <a:pt x="3763" y="7729"/>
                    <a:pt x="2977" y="7539"/>
                    <a:pt x="2251" y="7158"/>
                  </a:cubicBezTo>
                  <a:cubicBezTo>
                    <a:pt x="1632" y="6848"/>
                    <a:pt x="1084" y="6420"/>
                    <a:pt x="620" y="5896"/>
                  </a:cubicBezTo>
                  <a:lnTo>
                    <a:pt x="620" y="5896"/>
                  </a:lnTo>
                  <a:lnTo>
                    <a:pt x="1263" y="6110"/>
                  </a:lnTo>
                  <a:cubicBezTo>
                    <a:pt x="1279" y="6114"/>
                    <a:pt x="1295" y="6116"/>
                    <a:pt x="1311" y="6116"/>
                  </a:cubicBezTo>
                  <a:cubicBezTo>
                    <a:pt x="1385" y="6116"/>
                    <a:pt x="1447" y="6072"/>
                    <a:pt x="1477" y="6003"/>
                  </a:cubicBezTo>
                  <a:cubicBezTo>
                    <a:pt x="1501" y="5908"/>
                    <a:pt x="1453" y="5824"/>
                    <a:pt x="1370" y="5789"/>
                  </a:cubicBezTo>
                  <a:lnTo>
                    <a:pt x="203" y="5408"/>
                  </a:lnTo>
                  <a:cubicBezTo>
                    <a:pt x="187" y="5405"/>
                    <a:pt x="171" y="5403"/>
                    <a:pt x="156" y="5403"/>
                  </a:cubicBezTo>
                  <a:cubicBezTo>
                    <a:pt x="114" y="5403"/>
                    <a:pt x="77" y="5414"/>
                    <a:pt x="60" y="5432"/>
                  </a:cubicBezTo>
                  <a:cubicBezTo>
                    <a:pt x="12" y="5467"/>
                    <a:pt x="0" y="5527"/>
                    <a:pt x="0" y="5586"/>
                  </a:cubicBezTo>
                  <a:lnTo>
                    <a:pt x="191" y="6944"/>
                  </a:lnTo>
                  <a:cubicBezTo>
                    <a:pt x="203" y="7015"/>
                    <a:pt x="262" y="7075"/>
                    <a:pt x="358" y="7075"/>
                  </a:cubicBezTo>
                  <a:lnTo>
                    <a:pt x="381" y="7075"/>
                  </a:lnTo>
                  <a:cubicBezTo>
                    <a:pt x="477" y="7063"/>
                    <a:pt x="536" y="6979"/>
                    <a:pt x="524" y="6896"/>
                  </a:cubicBezTo>
                  <a:lnTo>
                    <a:pt x="417" y="6134"/>
                  </a:lnTo>
                  <a:lnTo>
                    <a:pt x="417" y="6134"/>
                  </a:lnTo>
                  <a:cubicBezTo>
                    <a:pt x="893" y="6670"/>
                    <a:pt x="1453" y="7122"/>
                    <a:pt x="2096" y="7444"/>
                  </a:cubicBezTo>
                  <a:cubicBezTo>
                    <a:pt x="2870" y="7849"/>
                    <a:pt x="3715" y="8039"/>
                    <a:pt x="4596" y="8039"/>
                  </a:cubicBezTo>
                  <a:cubicBezTo>
                    <a:pt x="6085" y="8039"/>
                    <a:pt x="7490" y="7456"/>
                    <a:pt x="8525" y="6420"/>
                  </a:cubicBezTo>
                  <a:cubicBezTo>
                    <a:pt x="9585" y="5360"/>
                    <a:pt x="10145" y="3979"/>
                    <a:pt x="10145" y="2491"/>
                  </a:cubicBezTo>
                  <a:cubicBezTo>
                    <a:pt x="10168" y="1645"/>
                    <a:pt x="9990" y="836"/>
                    <a:pt x="9633" y="98"/>
                  </a:cubicBezTo>
                  <a:cubicBezTo>
                    <a:pt x="9597" y="36"/>
                    <a:pt x="9536" y="0"/>
                    <a:pt x="94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15119;p78">
              <a:extLst>
                <a:ext uri="{FF2B5EF4-FFF2-40B4-BE49-F238E27FC236}">
                  <a16:creationId xmlns:a16="http://schemas.microsoft.com/office/drawing/2014/main" id="{2A93A27C-A3A3-F01E-96A5-46301EC907A3}"/>
                </a:ext>
              </a:extLst>
            </p:cNvPr>
            <p:cNvSpPr/>
            <p:nvPr/>
          </p:nvSpPr>
          <p:spPr>
            <a:xfrm>
              <a:off x="2280029" y="1970604"/>
              <a:ext cx="322565" cy="255468"/>
            </a:xfrm>
            <a:custGeom>
              <a:avLst/>
              <a:gdLst/>
              <a:ahLst/>
              <a:cxnLst/>
              <a:rect l="l" t="t" r="r" b="b"/>
              <a:pathLst>
                <a:path w="10134" h="8026" extrusionOk="0">
                  <a:moveTo>
                    <a:pt x="5549" y="1"/>
                  </a:moveTo>
                  <a:cubicBezTo>
                    <a:pt x="4061" y="1"/>
                    <a:pt x="2668" y="584"/>
                    <a:pt x="1620" y="1620"/>
                  </a:cubicBezTo>
                  <a:cubicBezTo>
                    <a:pt x="572" y="2680"/>
                    <a:pt x="1" y="4061"/>
                    <a:pt x="1" y="5549"/>
                  </a:cubicBezTo>
                  <a:cubicBezTo>
                    <a:pt x="1" y="6382"/>
                    <a:pt x="179" y="7192"/>
                    <a:pt x="537" y="7930"/>
                  </a:cubicBezTo>
                  <a:cubicBezTo>
                    <a:pt x="572" y="7990"/>
                    <a:pt x="632" y="8026"/>
                    <a:pt x="691" y="8026"/>
                  </a:cubicBezTo>
                  <a:cubicBezTo>
                    <a:pt x="715" y="8026"/>
                    <a:pt x="727" y="8026"/>
                    <a:pt x="763" y="8002"/>
                  </a:cubicBezTo>
                  <a:cubicBezTo>
                    <a:pt x="834" y="7966"/>
                    <a:pt x="882" y="7871"/>
                    <a:pt x="834" y="7787"/>
                  </a:cubicBezTo>
                  <a:cubicBezTo>
                    <a:pt x="513" y="7085"/>
                    <a:pt x="334" y="6323"/>
                    <a:pt x="334" y="5537"/>
                  </a:cubicBezTo>
                  <a:cubicBezTo>
                    <a:pt x="334" y="4132"/>
                    <a:pt x="882" y="2822"/>
                    <a:pt x="1858" y="1834"/>
                  </a:cubicBezTo>
                  <a:cubicBezTo>
                    <a:pt x="2846" y="834"/>
                    <a:pt x="4168" y="298"/>
                    <a:pt x="5573" y="298"/>
                  </a:cubicBezTo>
                  <a:cubicBezTo>
                    <a:pt x="7097" y="298"/>
                    <a:pt x="8550" y="965"/>
                    <a:pt x="9538" y="2132"/>
                  </a:cubicBezTo>
                  <a:lnTo>
                    <a:pt x="8907" y="1918"/>
                  </a:lnTo>
                  <a:cubicBezTo>
                    <a:pt x="8890" y="1913"/>
                    <a:pt x="8874" y="1911"/>
                    <a:pt x="8858" y="1911"/>
                  </a:cubicBezTo>
                  <a:cubicBezTo>
                    <a:pt x="8784" y="1911"/>
                    <a:pt x="8722" y="1956"/>
                    <a:pt x="8692" y="2025"/>
                  </a:cubicBezTo>
                  <a:cubicBezTo>
                    <a:pt x="8669" y="2120"/>
                    <a:pt x="8704" y="2203"/>
                    <a:pt x="8800" y="2227"/>
                  </a:cubicBezTo>
                  <a:lnTo>
                    <a:pt x="9955" y="2620"/>
                  </a:lnTo>
                  <a:cubicBezTo>
                    <a:pt x="9978" y="2620"/>
                    <a:pt x="9990" y="2632"/>
                    <a:pt x="10002" y="2632"/>
                  </a:cubicBezTo>
                  <a:cubicBezTo>
                    <a:pt x="10050" y="2632"/>
                    <a:pt x="10074" y="2620"/>
                    <a:pt x="10109" y="2596"/>
                  </a:cubicBezTo>
                  <a:cubicBezTo>
                    <a:pt x="10121" y="2572"/>
                    <a:pt x="10133" y="2513"/>
                    <a:pt x="10133" y="2453"/>
                  </a:cubicBezTo>
                  <a:lnTo>
                    <a:pt x="9943" y="1108"/>
                  </a:lnTo>
                  <a:cubicBezTo>
                    <a:pt x="9932" y="1021"/>
                    <a:pt x="9871" y="964"/>
                    <a:pt x="9788" y="964"/>
                  </a:cubicBezTo>
                  <a:cubicBezTo>
                    <a:pt x="9780" y="964"/>
                    <a:pt x="9772" y="964"/>
                    <a:pt x="9764" y="965"/>
                  </a:cubicBezTo>
                  <a:cubicBezTo>
                    <a:pt x="9681" y="989"/>
                    <a:pt x="9621" y="1060"/>
                    <a:pt x="9633" y="1144"/>
                  </a:cubicBezTo>
                  <a:lnTo>
                    <a:pt x="9740" y="1906"/>
                  </a:lnTo>
                  <a:cubicBezTo>
                    <a:pt x="8681" y="703"/>
                    <a:pt x="7157" y="1"/>
                    <a:pt x="5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15120;p78">
              <a:extLst>
                <a:ext uri="{FF2B5EF4-FFF2-40B4-BE49-F238E27FC236}">
                  <a16:creationId xmlns:a16="http://schemas.microsoft.com/office/drawing/2014/main" id="{78094FDE-2D36-168F-F067-43D0BCC45AF6}"/>
                </a:ext>
              </a:extLst>
            </p:cNvPr>
            <p:cNvSpPr/>
            <p:nvPr/>
          </p:nvSpPr>
          <p:spPr>
            <a:xfrm>
              <a:off x="2411169" y="2064598"/>
              <a:ext cx="17093" cy="26928"/>
            </a:xfrm>
            <a:custGeom>
              <a:avLst/>
              <a:gdLst/>
              <a:ahLst/>
              <a:cxnLst/>
              <a:rect l="l" t="t" r="r" b="b"/>
              <a:pathLst>
                <a:path w="537" h="846" extrusionOk="0">
                  <a:moveTo>
                    <a:pt x="358" y="0"/>
                  </a:moveTo>
                  <a:cubicBezTo>
                    <a:pt x="274" y="0"/>
                    <a:pt x="191" y="72"/>
                    <a:pt x="191" y="155"/>
                  </a:cubicBezTo>
                  <a:lnTo>
                    <a:pt x="191" y="453"/>
                  </a:lnTo>
                  <a:lnTo>
                    <a:pt x="72" y="572"/>
                  </a:lnTo>
                  <a:cubicBezTo>
                    <a:pt x="12" y="631"/>
                    <a:pt x="0" y="739"/>
                    <a:pt x="72" y="798"/>
                  </a:cubicBezTo>
                  <a:cubicBezTo>
                    <a:pt x="108" y="834"/>
                    <a:pt x="155" y="846"/>
                    <a:pt x="191" y="846"/>
                  </a:cubicBezTo>
                  <a:cubicBezTo>
                    <a:pt x="239" y="846"/>
                    <a:pt x="274" y="834"/>
                    <a:pt x="310" y="798"/>
                  </a:cubicBezTo>
                  <a:lnTo>
                    <a:pt x="489" y="631"/>
                  </a:lnTo>
                  <a:cubicBezTo>
                    <a:pt x="524" y="608"/>
                    <a:pt x="536" y="560"/>
                    <a:pt x="536" y="512"/>
                  </a:cubicBezTo>
                  <a:lnTo>
                    <a:pt x="524" y="155"/>
                  </a:lnTo>
                  <a:cubicBezTo>
                    <a:pt x="524" y="72"/>
                    <a:pt x="453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15121;p78">
              <a:extLst>
                <a:ext uri="{FF2B5EF4-FFF2-40B4-BE49-F238E27FC236}">
                  <a16:creationId xmlns:a16="http://schemas.microsoft.com/office/drawing/2014/main" id="{8A602350-E92D-4FA8-AC70-42C3BBCAF2E5}"/>
                </a:ext>
              </a:extLst>
            </p:cNvPr>
            <p:cNvSpPr/>
            <p:nvPr/>
          </p:nvSpPr>
          <p:spPr>
            <a:xfrm>
              <a:off x="2323254" y="2017458"/>
              <a:ext cx="267213" cy="264316"/>
            </a:xfrm>
            <a:custGeom>
              <a:avLst/>
              <a:gdLst/>
              <a:ahLst/>
              <a:cxnLst/>
              <a:rect l="l" t="t" r="r" b="b"/>
              <a:pathLst>
                <a:path w="8395" h="8304" extrusionOk="0">
                  <a:moveTo>
                    <a:pt x="2739" y="3125"/>
                  </a:moveTo>
                  <a:lnTo>
                    <a:pt x="2965" y="3160"/>
                  </a:lnTo>
                  <a:lnTo>
                    <a:pt x="3060" y="3160"/>
                  </a:lnTo>
                  <a:lnTo>
                    <a:pt x="2905" y="3529"/>
                  </a:lnTo>
                  <a:lnTo>
                    <a:pt x="2620" y="3458"/>
                  </a:lnTo>
                  <a:lnTo>
                    <a:pt x="2739" y="3125"/>
                  </a:lnTo>
                  <a:close/>
                  <a:moveTo>
                    <a:pt x="3834" y="3041"/>
                  </a:moveTo>
                  <a:lnTo>
                    <a:pt x="4167" y="3446"/>
                  </a:lnTo>
                  <a:lnTo>
                    <a:pt x="4120" y="3541"/>
                  </a:lnTo>
                  <a:cubicBezTo>
                    <a:pt x="4096" y="3636"/>
                    <a:pt x="4132" y="3720"/>
                    <a:pt x="4227" y="3756"/>
                  </a:cubicBezTo>
                  <a:cubicBezTo>
                    <a:pt x="4239" y="3756"/>
                    <a:pt x="4251" y="3767"/>
                    <a:pt x="4286" y="3767"/>
                  </a:cubicBezTo>
                  <a:cubicBezTo>
                    <a:pt x="4358" y="3767"/>
                    <a:pt x="4417" y="3720"/>
                    <a:pt x="4429" y="3660"/>
                  </a:cubicBezTo>
                  <a:lnTo>
                    <a:pt x="4477" y="3541"/>
                  </a:lnTo>
                  <a:cubicBezTo>
                    <a:pt x="4501" y="3446"/>
                    <a:pt x="4489" y="3339"/>
                    <a:pt x="4429" y="3267"/>
                  </a:cubicBezTo>
                  <a:lnTo>
                    <a:pt x="4346" y="3160"/>
                  </a:lnTo>
                  <a:lnTo>
                    <a:pt x="4620" y="3386"/>
                  </a:lnTo>
                  <a:cubicBezTo>
                    <a:pt x="4649" y="3401"/>
                    <a:pt x="4683" y="3411"/>
                    <a:pt x="4719" y="3411"/>
                  </a:cubicBezTo>
                  <a:cubicBezTo>
                    <a:pt x="4741" y="3411"/>
                    <a:pt x="4764" y="3407"/>
                    <a:pt x="4787" y="3398"/>
                  </a:cubicBezTo>
                  <a:lnTo>
                    <a:pt x="5001" y="3303"/>
                  </a:lnTo>
                  <a:lnTo>
                    <a:pt x="5132" y="3458"/>
                  </a:lnTo>
                  <a:cubicBezTo>
                    <a:pt x="5156" y="3506"/>
                    <a:pt x="5215" y="3517"/>
                    <a:pt x="5263" y="3517"/>
                  </a:cubicBezTo>
                  <a:lnTo>
                    <a:pt x="5668" y="3482"/>
                  </a:lnTo>
                  <a:lnTo>
                    <a:pt x="5679" y="3565"/>
                  </a:lnTo>
                  <a:cubicBezTo>
                    <a:pt x="5703" y="3601"/>
                    <a:pt x="5668" y="3636"/>
                    <a:pt x="5668" y="3648"/>
                  </a:cubicBezTo>
                  <a:cubicBezTo>
                    <a:pt x="5656" y="3660"/>
                    <a:pt x="5620" y="3696"/>
                    <a:pt x="5596" y="3696"/>
                  </a:cubicBezTo>
                  <a:lnTo>
                    <a:pt x="4894" y="3756"/>
                  </a:lnTo>
                  <a:cubicBezTo>
                    <a:pt x="4798" y="3756"/>
                    <a:pt x="4727" y="3815"/>
                    <a:pt x="4679" y="3875"/>
                  </a:cubicBezTo>
                  <a:cubicBezTo>
                    <a:pt x="4656" y="3934"/>
                    <a:pt x="4620" y="3994"/>
                    <a:pt x="4644" y="4053"/>
                  </a:cubicBezTo>
                  <a:lnTo>
                    <a:pt x="4179" y="3898"/>
                  </a:lnTo>
                  <a:cubicBezTo>
                    <a:pt x="4167" y="3898"/>
                    <a:pt x="4167" y="3887"/>
                    <a:pt x="4144" y="3875"/>
                  </a:cubicBezTo>
                  <a:cubicBezTo>
                    <a:pt x="4120" y="3696"/>
                    <a:pt x="3965" y="3577"/>
                    <a:pt x="3798" y="3577"/>
                  </a:cubicBezTo>
                  <a:lnTo>
                    <a:pt x="3774" y="3577"/>
                  </a:lnTo>
                  <a:lnTo>
                    <a:pt x="3274" y="3589"/>
                  </a:lnTo>
                  <a:lnTo>
                    <a:pt x="3393" y="3220"/>
                  </a:lnTo>
                  <a:cubicBezTo>
                    <a:pt x="3405" y="3184"/>
                    <a:pt x="3441" y="3172"/>
                    <a:pt x="3465" y="3160"/>
                  </a:cubicBezTo>
                  <a:lnTo>
                    <a:pt x="3834" y="3041"/>
                  </a:lnTo>
                  <a:close/>
                  <a:moveTo>
                    <a:pt x="7596" y="3601"/>
                  </a:moveTo>
                  <a:cubicBezTo>
                    <a:pt x="7620" y="3601"/>
                    <a:pt x="7656" y="3601"/>
                    <a:pt x="7692" y="3636"/>
                  </a:cubicBezTo>
                  <a:lnTo>
                    <a:pt x="8025" y="3958"/>
                  </a:lnTo>
                  <a:lnTo>
                    <a:pt x="8025" y="4256"/>
                  </a:lnTo>
                  <a:cubicBezTo>
                    <a:pt x="7977" y="5232"/>
                    <a:pt x="7584" y="6137"/>
                    <a:pt x="6906" y="6815"/>
                  </a:cubicBezTo>
                  <a:cubicBezTo>
                    <a:pt x="6799" y="6923"/>
                    <a:pt x="6692" y="7030"/>
                    <a:pt x="6572" y="7113"/>
                  </a:cubicBezTo>
                  <a:cubicBezTo>
                    <a:pt x="6632" y="7030"/>
                    <a:pt x="6680" y="6935"/>
                    <a:pt x="6727" y="6851"/>
                  </a:cubicBezTo>
                  <a:lnTo>
                    <a:pt x="7465" y="5125"/>
                  </a:lnTo>
                  <a:cubicBezTo>
                    <a:pt x="7501" y="5065"/>
                    <a:pt x="7489" y="5006"/>
                    <a:pt x="7454" y="4958"/>
                  </a:cubicBezTo>
                  <a:cubicBezTo>
                    <a:pt x="7418" y="4910"/>
                    <a:pt x="7358" y="4887"/>
                    <a:pt x="7299" y="4887"/>
                  </a:cubicBezTo>
                  <a:lnTo>
                    <a:pt x="7227" y="4887"/>
                  </a:lnTo>
                  <a:lnTo>
                    <a:pt x="7632" y="4077"/>
                  </a:lnTo>
                  <a:cubicBezTo>
                    <a:pt x="7704" y="3946"/>
                    <a:pt x="7668" y="3779"/>
                    <a:pt x="7525" y="3696"/>
                  </a:cubicBezTo>
                  <a:lnTo>
                    <a:pt x="7501" y="3660"/>
                  </a:lnTo>
                  <a:lnTo>
                    <a:pt x="7513" y="3648"/>
                  </a:lnTo>
                  <a:cubicBezTo>
                    <a:pt x="7537" y="3601"/>
                    <a:pt x="7573" y="3601"/>
                    <a:pt x="7596" y="3601"/>
                  </a:cubicBezTo>
                  <a:close/>
                  <a:moveTo>
                    <a:pt x="4239" y="1"/>
                  </a:moveTo>
                  <a:cubicBezTo>
                    <a:pt x="4176" y="1"/>
                    <a:pt x="4112" y="2"/>
                    <a:pt x="4048" y="5"/>
                  </a:cubicBezTo>
                  <a:cubicBezTo>
                    <a:pt x="3001" y="41"/>
                    <a:pt x="2000" y="481"/>
                    <a:pt x="1262" y="1220"/>
                  </a:cubicBezTo>
                  <a:cubicBezTo>
                    <a:pt x="512" y="1970"/>
                    <a:pt x="84" y="2946"/>
                    <a:pt x="36" y="4006"/>
                  </a:cubicBezTo>
                  <a:cubicBezTo>
                    <a:pt x="0" y="5041"/>
                    <a:pt x="334" y="6053"/>
                    <a:pt x="1012" y="6863"/>
                  </a:cubicBezTo>
                  <a:cubicBezTo>
                    <a:pt x="1036" y="6911"/>
                    <a:pt x="1084" y="6923"/>
                    <a:pt x="1131" y="6923"/>
                  </a:cubicBezTo>
                  <a:cubicBezTo>
                    <a:pt x="1155" y="6923"/>
                    <a:pt x="1203" y="6911"/>
                    <a:pt x="1227" y="6875"/>
                  </a:cubicBezTo>
                  <a:cubicBezTo>
                    <a:pt x="1310" y="6815"/>
                    <a:pt x="1310" y="6708"/>
                    <a:pt x="1250" y="6649"/>
                  </a:cubicBezTo>
                  <a:cubicBezTo>
                    <a:pt x="631" y="5922"/>
                    <a:pt x="310" y="4982"/>
                    <a:pt x="357" y="4017"/>
                  </a:cubicBezTo>
                  <a:cubicBezTo>
                    <a:pt x="393" y="3053"/>
                    <a:pt x="786" y="2148"/>
                    <a:pt x="1465" y="1458"/>
                  </a:cubicBezTo>
                  <a:cubicBezTo>
                    <a:pt x="2155" y="779"/>
                    <a:pt x="3060" y="374"/>
                    <a:pt x="4025" y="338"/>
                  </a:cubicBezTo>
                  <a:cubicBezTo>
                    <a:pt x="4081" y="335"/>
                    <a:pt x="4137" y="334"/>
                    <a:pt x="4192" y="334"/>
                  </a:cubicBezTo>
                  <a:cubicBezTo>
                    <a:pt x="4358" y="334"/>
                    <a:pt x="4519" y="347"/>
                    <a:pt x="4679" y="374"/>
                  </a:cubicBezTo>
                  <a:lnTo>
                    <a:pt x="4906" y="636"/>
                  </a:lnTo>
                  <a:lnTo>
                    <a:pt x="4822" y="862"/>
                  </a:lnTo>
                  <a:lnTo>
                    <a:pt x="4679" y="624"/>
                  </a:lnTo>
                  <a:cubicBezTo>
                    <a:pt x="4656" y="577"/>
                    <a:pt x="4596" y="541"/>
                    <a:pt x="4536" y="541"/>
                  </a:cubicBezTo>
                  <a:lnTo>
                    <a:pt x="4001" y="541"/>
                  </a:lnTo>
                  <a:cubicBezTo>
                    <a:pt x="3941" y="541"/>
                    <a:pt x="3882" y="565"/>
                    <a:pt x="3858" y="624"/>
                  </a:cubicBezTo>
                  <a:lnTo>
                    <a:pt x="3477" y="1327"/>
                  </a:lnTo>
                  <a:cubicBezTo>
                    <a:pt x="3441" y="1410"/>
                    <a:pt x="3441" y="1529"/>
                    <a:pt x="3477" y="1624"/>
                  </a:cubicBezTo>
                  <a:cubicBezTo>
                    <a:pt x="3524" y="1708"/>
                    <a:pt x="3632" y="1767"/>
                    <a:pt x="3739" y="1791"/>
                  </a:cubicBezTo>
                  <a:lnTo>
                    <a:pt x="4036" y="1815"/>
                  </a:lnTo>
                  <a:cubicBezTo>
                    <a:pt x="4096" y="1815"/>
                    <a:pt x="4155" y="1803"/>
                    <a:pt x="4179" y="1743"/>
                  </a:cubicBezTo>
                  <a:lnTo>
                    <a:pt x="4286" y="1577"/>
                  </a:lnTo>
                  <a:lnTo>
                    <a:pt x="4346" y="1648"/>
                  </a:lnTo>
                  <a:lnTo>
                    <a:pt x="4298" y="1934"/>
                  </a:lnTo>
                  <a:lnTo>
                    <a:pt x="3798" y="2005"/>
                  </a:lnTo>
                  <a:cubicBezTo>
                    <a:pt x="3763" y="2005"/>
                    <a:pt x="3751" y="2029"/>
                    <a:pt x="3715" y="2041"/>
                  </a:cubicBezTo>
                  <a:lnTo>
                    <a:pt x="3072" y="2517"/>
                  </a:lnTo>
                  <a:cubicBezTo>
                    <a:pt x="3048" y="2541"/>
                    <a:pt x="3024" y="2577"/>
                    <a:pt x="3024" y="2601"/>
                  </a:cubicBezTo>
                  <a:lnTo>
                    <a:pt x="2941" y="2898"/>
                  </a:lnTo>
                  <a:lnTo>
                    <a:pt x="2727" y="2874"/>
                  </a:lnTo>
                  <a:cubicBezTo>
                    <a:pt x="2716" y="2874"/>
                    <a:pt x="2706" y="2873"/>
                    <a:pt x="2696" y="2873"/>
                  </a:cubicBezTo>
                  <a:cubicBezTo>
                    <a:pt x="2565" y="2873"/>
                    <a:pt x="2449" y="2943"/>
                    <a:pt x="2405" y="3065"/>
                  </a:cubicBezTo>
                  <a:lnTo>
                    <a:pt x="2274" y="3422"/>
                  </a:lnTo>
                  <a:cubicBezTo>
                    <a:pt x="2250" y="3494"/>
                    <a:pt x="2250" y="3589"/>
                    <a:pt x="2286" y="3660"/>
                  </a:cubicBezTo>
                  <a:cubicBezTo>
                    <a:pt x="2334" y="3732"/>
                    <a:pt x="2393" y="3791"/>
                    <a:pt x="2465" y="3815"/>
                  </a:cubicBezTo>
                  <a:cubicBezTo>
                    <a:pt x="2322" y="3887"/>
                    <a:pt x="2215" y="4029"/>
                    <a:pt x="2203" y="4196"/>
                  </a:cubicBezTo>
                  <a:lnTo>
                    <a:pt x="2203" y="4268"/>
                  </a:lnTo>
                  <a:lnTo>
                    <a:pt x="1739" y="4791"/>
                  </a:lnTo>
                  <a:cubicBezTo>
                    <a:pt x="1667" y="4863"/>
                    <a:pt x="1631" y="4970"/>
                    <a:pt x="1631" y="5077"/>
                  </a:cubicBezTo>
                  <a:lnTo>
                    <a:pt x="1631" y="5684"/>
                  </a:lnTo>
                  <a:cubicBezTo>
                    <a:pt x="1631" y="5839"/>
                    <a:pt x="1691" y="5994"/>
                    <a:pt x="1810" y="6101"/>
                  </a:cubicBezTo>
                  <a:lnTo>
                    <a:pt x="2239" y="6518"/>
                  </a:lnTo>
                  <a:cubicBezTo>
                    <a:pt x="2334" y="6613"/>
                    <a:pt x="2465" y="6673"/>
                    <a:pt x="2596" y="6684"/>
                  </a:cubicBezTo>
                  <a:lnTo>
                    <a:pt x="3882" y="6792"/>
                  </a:lnTo>
                  <a:lnTo>
                    <a:pt x="3882" y="6827"/>
                  </a:lnTo>
                  <a:cubicBezTo>
                    <a:pt x="3870" y="6994"/>
                    <a:pt x="3929" y="7149"/>
                    <a:pt x="4060" y="7232"/>
                  </a:cubicBezTo>
                  <a:lnTo>
                    <a:pt x="4286" y="7399"/>
                  </a:lnTo>
                  <a:lnTo>
                    <a:pt x="4263" y="7446"/>
                  </a:lnTo>
                  <a:cubicBezTo>
                    <a:pt x="4203" y="7601"/>
                    <a:pt x="4263" y="7804"/>
                    <a:pt x="4406" y="7899"/>
                  </a:cubicBezTo>
                  <a:lnTo>
                    <a:pt x="4465" y="7958"/>
                  </a:lnTo>
                  <a:cubicBezTo>
                    <a:pt x="4406" y="7958"/>
                    <a:pt x="4358" y="7982"/>
                    <a:pt x="4298" y="7982"/>
                  </a:cubicBezTo>
                  <a:cubicBezTo>
                    <a:pt x="4250" y="7984"/>
                    <a:pt x="4202" y="7985"/>
                    <a:pt x="4153" y="7985"/>
                  </a:cubicBezTo>
                  <a:cubicBezTo>
                    <a:pt x="3241" y="7985"/>
                    <a:pt x="2368" y="7666"/>
                    <a:pt x="1667" y="7089"/>
                  </a:cubicBezTo>
                  <a:cubicBezTo>
                    <a:pt x="1630" y="7062"/>
                    <a:pt x="1590" y="7050"/>
                    <a:pt x="1553" y="7050"/>
                  </a:cubicBezTo>
                  <a:cubicBezTo>
                    <a:pt x="1508" y="7050"/>
                    <a:pt x="1467" y="7068"/>
                    <a:pt x="1441" y="7101"/>
                  </a:cubicBezTo>
                  <a:cubicBezTo>
                    <a:pt x="1381" y="7173"/>
                    <a:pt x="1393" y="7280"/>
                    <a:pt x="1453" y="7327"/>
                  </a:cubicBezTo>
                  <a:cubicBezTo>
                    <a:pt x="2215" y="7958"/>
                    <a:pt x="3155" y="8304"/>
                    <a:pt x="4132" y="8304"/>
                  </a:cubicBezTo>
                  <a:lnTo>
                    <a:pt x="4298" y="8304"/>
                  </a:lnTo>
                  <a:cubicBezTo>
                    <a:pt x="5334" y="8256"/>
                    <a:pt x="6334" y="7827"/>
                    <a:pt x="7084" y="7089"/>
                  </a:cubicBezTo>
                  <a:cubicBezTo>
                    <a:pt x="7823" y="6339"/>
                    <a:pt x="8251" y="5363"/>
                    <a:pt x="8299" y="4303"/>
                  </a:cubicBezTo>
                  <a:cubicBezTo>
                    <a:pt x="8394" y="3220"/>
                    <a:pt x="8049" y="2208"/>
                    <a:pt x="7382" y="1422"/>
                  </a:cubicBezTo>
                  <a:cubicBezTo>
                    <a:pt x="7350" y="1377"/>
                    <a:pt x="7304" y="1356"/>
                    <a:pt x="7258" y="1356"/>
                  </a:cubicBezTo>
                  <a:cubicBezTo>
                    <a:pt x="7220" y="1356"/>
                    <a:pt x="7183" y="1371"/>
                    <a:pt x="7156" y="1398"/>
                  </a:cubicBezTo>
                  <a:cubicBezTo>
                    <a:pt x="7084" y="1458"/>
                    <a:pt x="7084" y="1565"/>
                    <a:pt x="7144" y="1624"/>
                  </a:cubicBezTo>
                  <a:cubicBezTo>
                    <a:pt x="7584" y="2148"/>
                    <a:pt x="7870" y="2791"/>
                    <a:pt x="7989" y="3458"/>
                  </a:cubicBezTo>
                  <a:lnTo>
                    <a:pt x="7942" y="3410"/>
                  </a:lnTo>
                  <a:cubicBezTo>
                    <a:pt x="7867" y="3335"/>
                    <a:pt x="7754" y="3289"/>
                    <a:pt x="7628" y="3289"/>
                  </a:cubicBezTo>
                  <a:cubicBezTo>
                    <a:pt x="7614" y="3289"/>
                    <a:pt x="7599" y="3290"/>
                    <a:pt x="7584" y="3291"/>
                  </a:cubicBezTo>
                  <a:cubicBezTo>
                    <a:pt x="7454" y="3303"/>
                    <a:pt x="7334" y="3386"/>
                    <a:pt x="7263" y="3506"/>
                  </a:cubicBezTo>
                  <a:lnTo>
                    <a:pt x="7227" y="3541"/>
                  </a:lnTo>
                  <a:cubicBezTo>
                    <a:pt x="7156" y="3541"/>
                    <a:pt x="7084" y="3577"/>
                    <a:pt x="7025" y="3625"/>
                  </a:cubicBezTo>
                  <a:lnTo>
                    <a:pt x="6811" y="3363"/>
                  </a:lnTo>
                  <a:cubicBezTo>
                    <a:pt x="6779" y="3325"/>
                    <a:pt x="6739" y="3307"/>
                    <a:pt x="6698" y="3307"/>
                  </a:cubicBezTo>
                  <a:cubicBezTo>
                    <a:pt x="6661" y="3307"/>
                    <a:pt x="6625" y="3322"/>
                    <a:pt x="6596" y="3351"/>
                  </a:cubicBezTo>
                  <a:cubicBezTo>
                    <a:pt x="6513" y="3410"/>
                    <a:pt x="6513" y="3517"/>
                    <a:pt x="6572" y="3577"/>
                  </a:cubicBezTo>
                  <a:lnTo>
                    <a:pt x="6906" y="3958"/>
                  </a:lnTo>
                  <a:cubicBezTo>
                    <a:pt x="6930" y="3994"/>
                    <a:pt x="6977" y="4017"/>
                    <a:pt x="7025" y="4017"/>
                  </a:cubicBezTo>
                  <a:cubicBezTo>
                    <a:pt x="7073" y="4017"/>
                    <a:pt x="7108" y="4006"/>
                    <a:pt x="7144" y="3970"/>
                  </a:cubicBezTo>
                  <a:lnTo>
                    <a:pt x="7251" y="3875"/>
                  </a:lnTo>
                  <a:lnTo>
                    <a:pt x="7382" y="3958"/>
                  </a:lnTo>
                  <a:lnTo>
                    <a:pt x="6894" y="4934"/>
                  </a:lnTo>
                  <a:lnTo>
                    <a:pt x="6858" y="4934"/>
                  </a:lnTo>
                  <a:cubicBezTo>
                    <a:pt x="6834" y="4934"/>
                    <a:pt x="6787" y="4910"/>
                    <a:pt x="6775" y="4887"/>
                  </a:cubicBezTo>
                  <a:lnTo>
                    <a:pt x="6132" y="4101"/>
                  </a:lnTo>
                  <a:cubicBezTo>
                    <a:pt x="6098" y="4053"/>
                    <a:pt x="6049" y="4033"/>
                    <a:pt x="6001" y="4033"/>
                  </a:cubicBezTo>
                  <a:cubicBezTo>
                    <a:pt x="5966" y="4033"/>
                    <a:pt x="5931" y="4045"/>
                    <a:pt x="5906" y="4065"/>
                  </a:cubicBezTo>
                  <a:cubicBezTo>
                    <a:pt x="5834" y="4125"/>
                    <a:pt x="5834" y="4232"/>
                    <a:pt x="5882" y="4291"/>
                  </a:cubicBezTo>
                  <a:lnTo>
                    <a:pt x="6513" y="5077"/>
                  </a:lnTo>
                  <a:cubicBezTo>
                    <a:pt x="6608" y="5184"/>
                    <a:pt x="6739" y="5244"/>
                    <a:pt x="6894" y="5244"/>
                  </a:cubicBezTo>
                  <a:lnTo>
                    <a:pt x="7096" y="5232"/>
                  </a:lnTo>
                  <a:lnTo>
                    <a:pt x="6453" y="6720"/>
                  </a:lnTo>
                  <a:cubicBezTo>
                    <a:pt x="6418" y="6815"/>
                    <a:pt x="6346" y="6923"/>
                    <a:pt x="6275" y="7018"/>
                  </a:cubicBezTo>
                  <a:lnTo>
                    <a:pt x="5775" y="7625"/>
                  </a:lnTo>
                  <a:cubicBezTo>
                    <a:pt x="5513" y="7744"/>
                    <a:pt x="5251" y="7816"/>
                    <a:pt x="4965" y="7875"/>
                  </a:cubicBezTo>
                  <a:lnTo>
                    <a:pt x="4691" y="7625"/>
                  </a:lnTo>
                  <a:cubicBezTo>
                    <a:pt x="4656" y="7589"/>
                    <a:pt x="4644" y="7554"/>
                    <a:pt x="4656" y="7506"/>
                  </a:cubicBezTo>
                  <a:lnTo>
                    <a:pt x="4703" y="7339"/>
                  </a:lnTo>
                  <a:cubicBezTo>
                    <a:pt x="4715" y="7280"/>
                    <a:pt x="4703" y="7208"/>
                    <a:pt x="4644" y="7161"/>
                  </a:cubicBezTo>
                  <a:lnTo>
                    <a:pt x="4322" y="6923"/>
                  </a:lnTo>
                  <a:cubicBezTo>
                    <a:pt x="4298" y="6899"/>
                    <a:pt x="4286" y="6863"/>
                    <a:pt x="4286" y="6815"/>
                  </a:cubicBezTo>
                  <a:lnTo>
                    <a:pt x="4310" y="6613"/>
                  </a:lnTo>
                  <a:cubicBezTo>
                    <a:pt x="4310" y="6565"/>
                    <a:pt x="4310" y="6518"/>
                    <a:pt x="4286" y="6494"/>
                  </a:cubicBezTo>
                  <a:cubicBezTo>
                    <a:pt x="4251" y="6458"/>
                    <a:pt x="4203" y="6434"/>
                    <a:pt x="4167" y="6434"/>
                  </a:cubicBezTo>
                  <a:lnTo>
                    <a:pt x="2703" y="6315"/>
                  </a:lnTo>
                  <a:cubicBezTo>
                    <a:pt x="2643" y="6315"/>
                    <a:pt x="2596" y="6280"/>
                    <a:pt x="2560" y="6244"/>
                  </a:cubicBezTo>
                  <a:lnTo>
                    <a:pt x="2120" y="5827"/>
                  </a:lnTo>
                  <a:cubicBezTo>
                    <a:pt x="2084" y="5780"/>
                    <a:pt x="2048" y="5708"/>
                    <a:pt x="2048" y="5649"/>
                  </a:cubicBezTo>
                  <a:lnTo>
                    <a:pt x="2048" y="5030"/>
                  </a:lnTo>
                  <a:cubicBezTo>
                    <a:pt x="2048" y="5006"/>
                    <a:pt x="2060" y="4970"/>
                    <a:pt x="2084" y="4958"/>
                  </a:cubicBezTo>
                  <a:lnTo>
                    <a:pt x="2572" y="4398"/>
                  </a:lnTo>
                  <a:cubicBezTo>
                    <a:pt x="2596" y="4363"/>
                    <a:pt x="2620" y="4339"/>
                    <a:pt x="2620" y="4291"/>
                  </a:cubicBezTo>
                  <a:lnTo>
                    <a:pt x="2620" y="4160"/>
                  </a:lnTo>
                  <a:cubicBezTo>
                    <a:pt x="2620" y="4113"/>
                    <a:pt x="2643" y="4065"/>
                    <a:pt x="2691" y="4053"/>
                  </a:cubicBezTo>
                  <a:lnTo>
                    <a:pt x="3072" y="3887"/>
                  </a:lnTo>
                  <a:lnTo>
                    <a:pt x="3810" y="3875"/>
                  </a:lnTo>
                  <a:cubicBezTo>
                    <a:pt x="3822" y="3875"/>
                    <a:pt x="3834" y="3887"/>
                    <a:pt x="3834" y="3898"/>
                  </a:cubicBezTo>
                  <a:cubicBezTo>
                    <a:pt x="3846" y="4029"/>
                    <a:pt x="3953" y="4137"/>
                    <a:pt x="4072" y="4184"/>
                  </a:cubicBezTo>
                  <a:lnTo>
                    <a:pt x="4596" y="4363"/>
                  </a:lnTo>
                  <a:cubicBezTo>
                    <a:pt x="4628" y="4370"/>
                    <a:pt x="4661" y="4374"/>
                    <a:pt x="4693" y="4374"/>
                  </a:cubicBezTo>
                  <a:cubicBezTo>
                    <a:pt x="4766" y="4374"/>
                    <a:pt x="4836" y="4353"/>
                    <a:pt x="4894" y="4303"/>
                  </a:cubicBezTo>
                  <a:cubicBezTo>
                    <a:pt x="4953" y="4244"/>
                    <a:pt x="5001" y="4148"/>
                    <a:pt x="4989" y="4065"/>
                  </a:cubicBezTo>
                  <a:lnTo>
                    <a:pt x="5644" y="4017"/>
                  </a:lnTo>
                  <a:cubicBezTo>
                    <a:pt x="5751" y="4006"/>
                    <a:pt x="5882" y="3946"/>
                    <a:pt x="5953" y="3839"/>
                  </a:cubicBezTo>
                  <a:cubicBezTo>
                    <a:pt x="6025" y="3732"/>
                    <a:pt x="6060" y="3613"/>
                    <a:pt x="6025" y="3482"/>
                  </a:cubicBezTo>
                  <a:lnTo>
                    <a:pt x="6013" y="3398"/>
                  </a:lnTo>
                  <a:cubicBezTo>
                    <a:pt x="5980" y="3258"/>
                    <a:pt x="5870" y="3157"/>
                    <a:pt x="5725" y="3157"/>
                  </a:cubicBezTo>
                  <a:cubicBezTo>
                    <a:pt x="5710" y="3157"/>
                    <a:pt x="5695" y="3158"/>
                    <a:pt x="5679" y="3160"/>
                  </a:cubicBezTo>
                  <a:lnTo>
                    <a:pt x="5346" y="3184"/>
                  </a:lnTo>
                  <a:lnTo>
                    <a:pt x="5298" y="3125"/>
                  </a:lnTo>
                  <a:lnTo>
                    <a:pt x="5739" y="2684"/>
                  </a:lnTo>
                  <a:cubicBezTo>
                    <a:pt x="5799" y="2624"/>
                    <a:pt x="5799" y="2517"/>
                    <a:pt x="5739" y="2458"/>
                  </a:cubicBezTo>
                  <a:cubicBezTo>
                    <a:pt x="5709" y="2428"/>
                    <a:pt x="5671" y="2413"/>
                    <a:pt x="5632" y="2413"/>
                  </a:cubicBezTo>
                  <a:cubicBezTo>
                    <a:pt x="5593" y="2413"/>
                    <a:pt x="5554" y="2428"/>
                    <a:pt x="5525" y="2458"/>
                  </a:cubicBezTo>
                  <a:lnTo>
                    <a:pt x="4965" y="3005"/>
                  </a:lnTo>
                  <a:lnTo>
                    <a:pt x="4787" y="3077"/>
                  </a:lnTo>
                  <a:lnTo>
                    <a:pt x="4286" y="2696"/>
                  </a:lnTo>
                  <a:cubicBezTo>
                    <a:pt x="4251" y="2669"/>
                    <a:pt x="4208" y="2656"/>
                    <a:pt x="4169" y="2656"/>
                  </a:cubicBezTo>
                  <a:cubicBezTo>
                    <a:pt x="4156" y="2656"/>
                    <a:pt x="4144" y="2657"/>
                    <a:pt x="4132" y="2660"/>
                  </a:cubicBezTo>
                  <a:lnTo>
                    <a:pt x="3417" y="2886"/>
                  </a:lnTo>
                  <a:cubicBezTo>
                    <a:pt x="3405" y="2886"/>
                    <a:pt x="3370" y="2898"/>
                    <a:pt x="3358" y="2922"/>
                  </a:cubicBezTo>
                  <a:lnTo>
                    <a:pt x="3405" y="2708"/>
                  </a:lnTo>
                  <a:lnTo>
                    <a:pt x="3977" y="2291"/>
                  </a:lnTo>
                  <a:lnTo>
                    <a:pt x="4548" y="2208"/>
                  </a:lnTo>
                  <a:cubicBezTo>
                    <a:pt x="4632" y="2184"/>
                    <a:pt x="4691" y="2148"/>
                    <a:pt x="4691" y="2065"/>
                  </a:cubicBezTo>
                  <a:lnTo>
                    <a:pt x="4751" y="1589"/>
                  </a:lnTo>
                  <a:cubicBezTo>
                    <a:pt x="4751" y="1553"/>
                    <a:pt x="4751" y="1505"/>
                    <a:pt x="4715" y="1470"/>
                  </a:cubicBezTo>
                  <a:lnTo>
                    <a:pt x="4477" y="1172"/>
                  </a:lnTo>
                  <a:cubicBezTo>
                    <a:pt x="4441" y="1136"/>
                    <a:pt x="4406" y="1112"/>
                    <a:pt x="4346" y="1112"/>
                  </a:cubicBezTo>
                  <a:cubicBezTo>
                    <a:pt x="4298" y="1112"/>
                    <a:pt x="4239" y="1148"/>
                    <a:pt x="4215" y="1196"/>
                  </a:cubicBezTo>
                  <a:lnTo>
                    <a:pt x="4036" y="1446"/>
                  </a:lnTo>
                  <a:lnTo>
                    <a:pt x="3834" y="1434"/>
                  </a:lnTo>
                  <a:lnTo>
                    <a:pt x="4155" y="815"/>
                  </a:lnTo>
                  <a:lnTo>
                    <a:pt x="4477" y="815"/>
                  </a:lnTo>
                  <a:lnTo>
                    <a:pt x="4727" y="1267"/>
                  </a:lnTo>
                  <a:cubicBezTo>
                    <a:pt x="4763" y="1327"/>
                    <a:pt x="4822" y="1350"/>
                    <a:pt x="4882" y="1350"/>
                  </a:cubicBezTo>
                  <a:cubicBezTo>
                    <a:pt x="4941" y="1350"/>
                    <a:pt x="5001" y="1315"/>
                    <a:pt x="5025" y="1255"/>
                  </a:cubicBezTo>
                  <a:lnTo>
                    <a:pt x="5251" y="719"/>
                  </a:lnTo>
                  <a:cubicBezTo>
                    <a:pt x="5298" y="624"/>
                    <a:pt x="5287" y="505"/>
                    <a:pt x="5215" y="434"/>
                  </a:cubicBezTo>
                  <a:lnTo>
                    <a:pt x="5215" y="434"/>
                  </a:lnTo>
                  <a:cubicBezTo>
                    <a:pt x="5751" y="577"/>
                    <a:pt x="6263" y="839"/>
                    <a:pt x="6692" y="1208"/>
                  </a:cubicBezTo>
                  <a:cubicBezTo>
                    <a:pt x="6724" y="1234"/>
                    <a:pt x="6763" y="1247"/>
                    <a:pt x="6801" y="1247"/>
                  </a:cubicBezTo>
                  <a:cubicBezTo>
                    <a:pt x="6847" y="1247"/>
                    <a:pt x="6892" y="1228"/>
                    <a:pt x="6918" y="1196"/>
                  </a:cubicBezTo>
                  <a:cubicBezTo>
                    <a:pt x="6977" y="1112"/>
                    <a:pt x="6965" y="1017"/>
                    <a:pt x="6906" y="969"/>
                  </a:cubicBezTo>
                  <a:cubicBezTo>
                    <a:pt x="6157" y="343"/>
                    <a:pt x="5219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5" name="Google Shape;15122;p78">
            <a:extLst>
              <a:ext uri="{FF2B5EF4-FFF2-40B4-BE49-F238E27FC236}">
                <a16:creationId xmlns:a16="http://schemas.microsoft.com/office/drawing/2014/main" id="{0C165A49-7CC1-0C3C-7B9C-345AA07CC657}"/>
              </a:ext>
            </a:extLst>
          </p:cNvPr>
          <p:cNvGrpSpPr/>
          <p:nvPr/>
        </p:nvGrpSpPr>
        <p:grpSpPr>
          <a:xfrm>
            <a:off x="10975991" y="2552189"/>
            <a:ext cx="358945" cy="424516"/>
            <a:chOff x="8065100" y="2000174"/>
            <a:chExt cx="255086" cy="301685"/>
          </a:xfrm>
          <a:solidFill>
            <a:srgbClr val="EEF1F8"/>
          </a:solidFill>
        </p:grpSpPr>
        <p:sp>
          <p:nvSpPr>
            <p:cNvPr id="756" name="Google Shape;15123;p78">
              <a:extLst>
                <a:ext uri="{FF2B5EF4-FFF2-40B4-BE49-F238E27FC236}">
                  <a16:creationId xmlns:a16="http://schemas.microsoft.com/office/drawing/2014/main" id="{BE1F539A-81FE-FAA6-2929-D735F43F6B1A}"/>
                </a:ext>
              </a:extLst>
            </p:cNvPr>
            <p:cNvSpPr/>
            <p:nvPr/>
          </p:nvSpPr>
          <p:spPr>
            <a:xfrm>
              <a:off x="8085185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4" y="274"/>
                  </a:moveTo>
                  <a:cubicBezTo>
                    <a:pt x="1299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53" y="1155"/>
                    <a:pt x="1251" y="1345"/>
                    <a:pt x="989" y="1345"/>
                  </a:cubicBezTo>
                  <a:cubicBezTo>
                    <a:pt x="739" y="1345"/>
                    <a:pt x="537" y="1131"/>
                    <a:pt x="537" y="881"/>
                  </a:cubicBezTo>
                  <a:lnTo>
                    <a:pt x="537" y="583"/>
                  </a:lnTo>
                  <a:cubicBezTo>
                    <a:pt x="537" y="417"/>
                    <a:pt x="668" y="274"/>
                    <a:pt x="846" y="274"/>
                  </a:cubicBezTo>
                  <a:close/>
                  <a:moveTo>
                    <a:pt x="1144" y="1631"/>
                  </a:moveTo>
                  <a:lnTo>
                    <a:pt x="1144" y="1691"/>
                  </a:lnTo>
                  <a:cubicBezTo>
                    <a:pt x="1144" y="1726"/>
                    <a:pt x="1156" y="1786"/>
                    <a:pt x="1180" y="1834"/>
                  </a:cubicBezTo>
                  <a:lnTo>
                    <a:pt x="989" y="2024"/>
                  </a:lnTo>
                  <a:lnTo>
                    <a:pt x="787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7" y="0"/>
                    <a:pt x="275" y="274"/>
                    <a:pt x="275" y="583"/>
                  </a:cubicBezTo>
                  <a:lnTo>
                    <a:pt x="275" y="881"/>
                  </a:lnTo>
                  <a:cubicBezTo>
                    <a:pt x="275" y="1119"/>
                    <a:pt x="394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9" y="1881"/>
                  </a:lnTo>
                  <a:cubicBezTo>
                    <a:pt x="84" y="1953"/>
                    <a:pt x="1" y="2107"/>
                    <a:pt x="1" y="2262"/>
                  </a:cubicBezTo>
                  <a:lnTo>
                    <a:pt x="1" y="3572"/>
                  </a:lnTo>
                  <a:cubicBezTo>
                    <a:pt x="1" y="3691"/>
                    <a:pt x="25" y="3798"/>
                    <a:pt x="96" y="3905"/>
                  </a:cubicBezTo>
                  <a:lnTo>
                    <a:pt x="251" y="4132"/>
                  </a:lnTo>
                  <a:cubicBezTo>
                    <a:pt x="275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1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7" y="4072"/>
                    <a:pt x="453" y="3965"/>
                  </a:cubicBezTo>
                  <a:lnTo>
                    <a:pt x="310" y="3739"/>
                  </a:lnTo>
                  <a:cubicBezTo>
                    <a:pt x="275" y="3691"/>
                    <a:pt x="263" y="3631"/>
                    <a:pt x="263" y="3572"/>
                  </a:cubicBezTo>
                  <a:lnTo>
                    <a:pt x="263" y="2262"/>
                  </a:lnTo>
                  <a:cubicBezTo>
                    <a:pt x="263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70" y="2286"/>
                    <a:pt x="953" y="2310"/>
                    <a:pt x="1025" y="2310"/>
                  </a:cubicBezTo>
                  <a:cubicBezTo>
                    <a:pt x="1096" y="2310"/>
                    <a:pt x="1168" y="2286"/>
                    <a:pt x="1227" y="2227"/>
                  </a:cubicBezTo>
                  <a:lnTo>
                    <a:pt x="1453" y="2000"/>
                  </a:lnTo>
                  <a:lnTo>
                    <a:pt x="1692" y="2119"/>
                  </a:lnTo>
                  <a:cubicBezTo>
                    <a:pt x="1751" y="2143"/>
                    <a:pt x="1787" y="2191"/>
                    <a:pt x="1787" y="2262"/>
                  </a:cubicBezTo>
                  <a:lnTo>
                    <a:pt x="1787" y="3572"/>
                  </a:lnTo>
                  <a:cubicBezTo>
                    <a:pt x="1787" y="3631"/>
                    <a:pt x="1763" y="3691"/>
                    <a:pt x="1739" y="3739"/>
                  </a:cubicBezTo>
                  <a:lnTo>
                    <a:pt x="1584" y="3965"/>
                  </a:lnTo>
                  <a:cubicBezTo>
                    <a:pt x="1525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9" y="4739"/>
                    <a:pt x="1620" y="4739"/>
                  </a:cubicBezTo>
                  <a:cubicBezTo>
                    <a:pt x="1692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3" y="4167"/>
                    <a:pt x="1799" y="4132"/>
                  </a:cubicBezTo>
                  <a:lnTo>
                    <a:pt x="1942" y="3905"/>
                  </a:lnTo>
                  <a:cubicBezTo>
                    <a:pt x="2001" y="3810"/>
                    <a:pt x="2049" y="3691"/>
                    <a:pt x="2049" y="3572"/>
                  </a:cubicBezTo>
                  <a:lnTo>
                    <a:pt x="2049" y="2262"/>
                  </a:lnTo>
                  <a:cubicBezTo>
                    <a:pt x="2025" y="2107"/>
                    <a:pt x="1930" y="1953"/>
                    <a:pt x="1787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15124;p78">
              <a:extLst>
                <a:ext uri="{FF2B5EF4-FFF2-40B4-BE49-F238E27FC236}">
                  <a16:creationId xmlns:a16="http://schemas.microsoft.com/office/drawing/2014/main" id="{84DD6151-E639-8AA3-E78E-48C98CE24D68}"/>
                </a:ext>
              </a:extLst>
            </p:cNvPr>
            <p:cNvSpPr/>
            <p:nvPr/>
          </p:nvSpPr>
          <p:spPr>
            <a:xfrm>
              <a:off x="8161004" y="2151016"/>
              <a:ext cx="65188" cy="150842"/>
            </a:xfrm>
            <a:custGeom>
              <a:avLst/>
              <a:gdLst/>
              <a:ahLst/>
              <a:cxnLst/>
              <a:rect l="l" t="t" r="r" b="b"/>
              <a:pathLst>
                <a:path w="2048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8" y="1345"/>
                  </a:cubicBezTo>
                  <a:cubicBezTo>
                    <a:pt x="738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5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8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7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3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5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7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7" y="2119"/>
                  </a:cubicBezTo>
                  <a:lnTo>
                    <a:pt x="595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5" y="2310"/>
                    <a:pt x="1167" y="2286"/>
                    <a:pt x="1226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0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8" y="3739"/>
                  </a:cubicBezTo>
                  <a:lnTo>
                    <a:pt x="1584" y="3965"/>
                  </a:lnTo>
                  <a:cubicBezTo>
                    <a:pt x="1524" y="4048"/>
                    <a:pt x="1488" y="4167"/>
                    <a:pt x="1488" y="4286"/>
                  </a:cubicBezTo>
                  <a:lnTo>
                    <a:pt x="1488" y="4608"/>
                  </a:lnTo>
                  <a:cubicBezTo>
                    <a:pt x="1488" y="4679"/>
                    <a:pt x="1548" y="4739"/>
                    <a:pt x="1619" y="4739"/>
                  </a:cubicBezTo>
                  <a:cubicBezTo>
                    <a:pt x="1691" y="4739"/>
                    <a:pt x="1750" y="4679"/>
                    <a:pt x="1750" y="4608"/>
                  </a:cubicBezTo>
                  <a:lnTo>
                    <a:pt x="1750" y="4286"/>
                  </a:lnTo>
                  <a:cubicBezTo>
                    <a:pt x="1750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0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19" y="1345"/>
                    <a:pt x="1738" y="1131"/>
                    <a:pt x="1738" y="881"/>
                  </a:cubicBezTo>
                  <a:lnTo>
                    <a:pt x="1738" y="583"/>
                  </a:lnTo>
                  <a:cubicBezTo>
                    <a:pt x="1738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15125;p78">
              <a:extLst>
                <a:ext uri="{FF2B5EF4-FFF2-40B4-BE49-F238E27FC236}">
                  <a16:creationId xmlns:a16="http://schemas.microsoft.com/office/drawing/2014/main" id="{511C3F00-B8A6-2080-EA38-990405CF91A7}"/>
                </a:ext>
              </a:extLst>
            </p:cNvPr>
            <p:cNvSpPr/>
            <p:nvPr/>
          </p:nvSpPr>
          <p:spPr>
            <a:xfrm>
              <a:off x="8236791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9" y="1345"/>
                  </a:cubicBezTo>
                  <a:cubicBezTo>
                    <a:pt x="739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6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9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4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6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6" y="2310"/>
                    <a:pt x="1167" y="2286"/>
                    <a:pt x="1227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1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9" y="3739"/>
                  </a:cubicBezTo>
                  <a:lnTo>
                    <a:pt x="1584" y="3965"/>
                  </a:lnTo>
                  <a:cubicBezTo>
                    <a:pt x="1524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8" y="4739"/>
                    <a:pt x="1620" y="4739"/>
                  </a:cubicBezTo>
                  <a:cubicBezTo>
                    <a:pt x="1691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1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15126;p78">
              <a:extLst>
                <a:ext uri="{FF2B5EF4-FFF2-40B4-BE49-F238E27FC236}">
                  <a16:creationId xmlns:a16="http://schemas.microsoft.com/office/drawing/2014/main" id="{DA48779B-000D-FFB8-D649-247765335686}"/>
                </a:ext>
              </a:extLst>
            </p:cNvPr>
            <p:cNvSpPr/>
            <p:nvPr/>
          </p:nvSpPr>
          <p:spPr>
            <a:xfrm>
              <a:off x="8065100" y="2000174"/>
              <a:ext cx="255086" cy="178916"/>
            </a:xfrm>
            <a:custGeom>
              <a:avLst/>
              <a:gdLst/>
              <a:ahLst/>
              <a:cxnLst/>
              <a:rect l="l" t="t" r="r" b="b"/>
              <a:pathLst>
                <a:path w="8014" h="5621" extrusionOk="0">
                  <a:moveTo>
                    <a:pt x="2680" y="512"/>
                  </a:moveTo>
                  <a:lnTo>
                    <a:pt x="2680" y="512"/>
                  </a:lnTo>
                  <a:cubicBezTo>
                    <a:pt x="2477" y="691"/>
                    <a:pt x="2275" y="917"/>
                    <a:pt x="2096" y="1191"/>
                  </a:cubicBezTo>
                  <a:cubicBezTo>
                    <a:pt x="1977" y="1370"/>
                    <a:pt x="1882" y="1572"/>
                    <a:pt x="1787" y="1786"/>
                  </a:cubicBezTo>
                  <a:lnTo>
                    <a:pt x="1013" y="1786"/>
                  </a:lnTo>
                  <a:cubicBezTo>
                    <a:pt x="1430" y="1215"/>
                    <a:pt x="2013" y="774"/>
                    <a:pt x="2680" y="512"/>
                  </a:cubicBezTo>
                  <a:close/>
                  <a:moveTo>
                    <a:pt x="3870" y="274"/>
                  </a:moveTo>
                  <a:lnTo>
                    <a:pt x="3870" y="1786"/>
                  </a:lnTo>
                  <a:lnTo>
                    <a:pt x="2096" y="1786"/>
                  </a:lnTo>
                  <a:cubicBezTo>
                    <a:pt x="2513" y="917"/>
                    <a:pt x="3156" y="346"/>
                    <a:pt x="3870" y="274"/>
                  </a:cubicBezTo>
                  <a:close/>
                  <a:moveTo>
                    <a:pt x="4144" y="274"/>
                  </a:moveTo>
                  <a:cubicBezTo>
                    <a:pt x="4870" y="334"/>
                    <a:pt x="5513" y="917"/>
                    <a:pt x="5906" y="1786"/>
                  </a:cubicBezTo>
                  <a:lnTo>
                    <a:pt x="4144" y="1786"/>
                  </a:lnTo>
                  <a:lnTo>
                    <a:pt x="4144" y="274"/>
                  </a:lnTo>
                  <a:close/>
                  <a:moveTo>
                    <a:pt x="5335" y="512"/>
                  </a:moveTo>
                  <a:lnTo>
                    <a:pt x="5335" y="512"/>
                  </a:lnTo>
                  <a:cubicBezTo>
                    <a:pt x="6002" y="774"/>
                    <a:pt x="6561" y="1215"/>
                    <a:pt x="7002" y="1786"/>
                  </a:cubicBezTo>
                  <a:lnTo>
                    <a:pt x="6228" y="1786"/>
                  </a:lnTo>
                  <a:cubicBezTo>
                    <a:pt x="6133" y="1572"/>
                    <a:pt x="6025" y="1382"/>
                    <a:pt x="5906" y="1191"/>
                  </a:cubicBezTo>
                  <a:cubicBezTo>
                    <a:pt x="5728" y="917"/>
                    <a:pt x="5537" y="691"/>
                    <a:pt x="5335" y="512"/>
                  </a:cubicBezTo>
                  <a:close/>
                  <a:moveTo>
                    <a:pt x="1680" y="2048"/>
                  </a:moveTo>
                  <a:cubicBezTo>
                    <a:pt x="1465" y="2596"/>
                    <a:pt x="1358" y="3215"/>
                    <a:pt x="1346" y="3846"/>
                  </a:cubicBezTo>
                  <a:lnTo>
                    <a:pt x="287" y="3846"/>
                  </a:lnTo>
                  <a:cubicBezTo>
                    <a:pt x="310" y="3191"/>
                    <a:pt x="513" y="2572"/>
                    <a:pt x="834" y="2048"/>
                  </a:cubicBezTo>
                  <a:close/>
                  <a:moveTo>
                    <a:pt x="3870" y="2048"/>
                  </a:moveTo>
                  <a:lnTo>
                    <a:pt x="3870" y="3846"/>
                  </a:lnTo>
                  <a:lnTo>
                    <a:pt x="1620" y="3846"/>
                  </a:lnTo>
                  <a:cubicBezTo>
                    <a:pt x="1644" y="3191"/>
                    <a:pt x="1763" y="2572"/>
                    <a:pt x="1965" y="2048"/>
                  </a:cubicBezTo>
                  <a:close/>
                  <a:moveTo>
                    <a:pt x="6049" y="2048"/>
                  </a:moveTo>
                  <a:cubicBezTo>
                    <a:pt x="6252" y="2584"/>
                    <a:pt x="6371" y="3191"/>
                    <a:pt x="6383" y="3846"/>
                  </a:cubicBezTo>
                  <a:lnTo>
                    <a:pt x="4144" y="3846"/>
                  </a:lnTo>
                  <a:lnTo>
                    <a:pt x="4144" y="2048"/>
                  </a:lnTo>
                  <a:close/>
                  <a:moveTo>
                    <a:pt x="7192" y="2048"/>
                  </a:moveTo>
                  <a:cubicBezTo>
                    <a:pt x="7514" y="2584"/>
                    <a:pt x="7716" y="3191"/>
                    <a:pt x="7740" y="3846"/>
                  </a:cubicBezTo>
                  <a:lnTo>
                    <a:pt x="6668" y="3846"/>
                  </a:lnTo>
                  <a:cubicBezTo>
                    <a:pt x="6656" y="3215"/>
                    <a:pt x="6537" y="2596"/>
                    <a:pt x="6347" y="2048"/>
                  </a:cubicBezTo>
                  <a:close/>
                  <a:moveTo>
                    <a:pt x="4001" y="0"/>
                  </a:moveTo>
                  <a:cubicBezTo>
                    <a:pt x="2930" y="0"/>
                    <a:pt x="1930" y="417"/>
                    <a:pt x="1180" y="1167"/>
                  </a:cubicBezTo>
                  <a:cubicBezTo>
                    <a:pt x="418" y="1929"/>
                    <a:pt x="1" y="2929"/>
                    <a:pt x="1" y="4001"/>
                  </a:cubicBezTo>
                  <a:cubicBezTo>
                    <a:pt x="1" y="4537"/>
                    <a:pt x="108" y="5061"/>
                    <a:pt x="310" y="5537"/>
                  </a:cubicBezTo>
                  <a:cubicBezTo>
                    <a:pt x="337" y="5590"/>
                    <a:pt x="384" y="5617"/>
                    <a:pt x="436" y="5617"/>
                  </a:cubicBezTo>
                  <a:cubicBezTo>
                    <a:pt x="453" y="5617"/>
                    <a:pt x="471" y="5614"/>
                    <a:pt x="489" y="5608"/>
                  </a:cubicBezTo>
                  <a:cubicBezTo>
                    <a:pt x="560" y="5573"/>
                    <a:pt x="596" y="5501"/>
                    <a:pt x="560" y="5430"/>
                  </a:cubicBezTo>
                  <a:cubicBezTo>
                    <a:pt x="382" y="5013"/>
                    <a:pt x="298" y="4584"/>
                    <a:pt x="287" y="4132"/>
                  </a:cubicBezTo>
                  <a:lnTo>
                    <a:pt x="1334" y="4132"/>
                  </a:lnTo>
                  <a:lnTo>
                    <a:pt x="1334" y="4299"/>
                  </a:lnTo>
                  <a:cubicBezTo>
                    <a:pt x="1334" y="4370"/>
                    <a:pt x="1418" y="4430"/>
                    <a:pt x="1489" y="4430"/>
                  </a:cubicBezTo>
                  <a:cubicBezTo>
                    <a:pt x="1561" y="4430"/>
                    <a:pt x="1620" y="4358"/>
                    <a:pt x="1620" y="4287"/>
                  </a:cubicBezTo>
                  <a:lnTo>
                    <a:pt x="1620" y="4132"/>
                  </a:lnTo>
                  <a:lnTo>
                    <a:pt x="3870" y="4132"/>
                  </a:lnTo>
                  <a:lnTo>
                    <a:pt x="3870" y="4299"/>
                  </a:lnTo>
                  <a:cubicBezTo>
                    <a:pt x="3870" y="4370"/>
                    <a:pt x="3930" y="4430"/>
                    <a:pt x="4001" y="4430"/>
                  </a:cubicBezTo>
                  <a:cubicBezTo>
                    <a:pt x="4073" y="4430"/>
                    <a:pt x="4132" y="4370"/>
                    <a:pt x="4132" y="4299"/>
                  </a:cubicBezTo>
                  <a:lnTo>
                    <a:pt x="4132" y="4132"/>
                  </a:lnTo>
                  <a:lnTo>
                    <a:pt x="6383" y="4132"/>
                  </a:lnTo>
                  <a:lnTo>
                    <a:pt x="6383" y="4287"/>
                  </a:lnTo>
                  <a:cubicBezTo>
                    <a:pt x="6383" y="4358"/>
                    <a:pt x="6442" y="4430"/>
                    <a:pt x="6514" y="4430"/>
                  </a:cubicBezTo>
                  <a:cubicBezTo>
                    <a:pt x="6597" y="4430"/>
                    <a:pt x="6656" y="4370"/>
                    <a:pt x="6656" y="4299"/>
                  </a:cubicBezTo>
                  <a:lnTo>
                    <a:pt x="6656" y="4132"/>
                  </a:lnTo>
                  <a:lnTo>
                    <a:pt x="7704" y="4132"/>
                  </a:lnTo>
                  <a:cubicBezTo>
                    <a:pt x="7692" y="4584"/>
                    <a:pt x="7609" y="5013"/>
                    <a:pt x="7430" y="5430"/>
                  </a:cubicBezTo>
                  <a:cubicBezTo>
                    <a:pt x="7395" y="5501"/>
                    <a:pt x="7430" y="5573"/>
                    <a:pt x="7502" y="5608"/>
                  </a:cubicBezTo>
                  <a:cubicBezTo>
                    <a:pt x="7514" y="5608"/>
                    <a:pt x="7526" y="5620"/>
                    <a:pt x="7561" y="5620"/>
                  </a:cubicBezTo>
                  <a:cubicBezTo>
                    <a:pt x="7621" y="5620"/>
                    <a:pt x="7668" y="5596"/>
                    <a:pt x="7692" y="5537"/>
                  </a:cubicBezTo>
                  <a:cubicBezTo>
                    <a:pt x="7907" y="5037"/>
                    <a:pt x="8002" y="4525"/>
                    <a:pt x="8002" y="4001"/>
                  </a:cubicBezTo>
                  <a:cubicBezTo>
                    <a:pt x="8014" y="2929"/>
                    <a:pt x="7597" y="1917"/>
                    <a:pt x="6835" y="1167"/>
                  </a:cubicBezTo>
                  <a:cubicBezTo>
                    <a:pt x="6073" y="417"/>
                    <a:pt x="5073" y="0"/>
                    <a:pt x="4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0" name="Google Shape;15127;p78">
            <a:extLst>
              <a:ext uri="{FF2B5EF4-FFF2-40B4-BE49-F238E27FC236}">
                <a16:creationId xmlns:a16="http://schemas.microsoft.com/office/drawing/2014/main" id="{1504A141-011C-DB05-7414-DCEE39D2C8C5}"/>
              </a:ext>
            </a:extLst>
          </p:cNvPr>
          <p:cNvGrpSpPr/>
          <p:nvPr/>
        </p:nvGrpSpPr>
        <p:grpSpPr>
          <a:xfrm>
            <a:off x="8961800" y="2508475"/>
            <a:ext cx="350972" cy="511991"/>
            <a:chOff x="6633705" y="1969108"/>
            <a:chExt cx="249420" cy="363849"/>
          </a:xfrm>
          <a:solidFill>
            <a:srgbClr val="EEF1F8"/>
          </a:solidFill>
        </p:grpSpPr>
        <p:sp>
          <p:nvSpPr>
            <p:cNvPr id="761" name="Google Shape;15128;p78">
              <a:extLst>
                <a:ext uri="{FF2B5EF4-FFF2-40B4-BE49-F238E27FC236}">
                  <a16:creationId xmlns:a16="http://schemas.microsoft.com/office/drawing/2014/main" id="{7ACB1A0C-3ABD-8CDE-9F36-ED16CA9D063B}"/>
                </a:ext>
              </a:extLst>
            </p:cNvPr>
            <p:cNvSpPr/>
            <p:nvPr/>
          </p:nvSpPr>
          <p:spPr>
            <a:xfrm>
              <a:off x="6678426" y="1969108"/>
              <a:ext cx="159214" cy="238407"/>
            </a:xfrm>
            <a:custGeom>
              <a:avLst/>
              <a:gdLst/>
              <a:ahLst/>
              <a:cxnLst/>
              <a:rect l="l" t="t" r="r" b="b"/>
              <a:pathLst>
                <a:path w="5002" h="7490" extrusionOk="0">
                  <a:moveTo>
                    <a:pt x="2525" y="333"/>
                  </a:moveTo>
                  <a:cubicBezTo>
                    <a:pt x="2906" y="333"/>
                    <a:pt x="3239" y="572"/>
                    <a:pt x="3251" y="857"/>
                  </a:cubicBezTo>
                  <a:cubicBezTo>
                    <a:pt x="3025" y="762"/>
                    <a:pt x="2775" y="714"/>
                    <a:pt x="2525" y="714"/>
                  </a:cubicBezTo>
                  <a:cubicBezTo>
                    <a:pt x="2263" y="714"/>
                    <a:pt x="2013" y="762"/>
                    <a:pt x="1787" y="857"/>
                  </a:cubicBezTo>
                  <a:cubicBezTo>
                    <a:pt x="1811" y="560"/>
                    <a:pt x="2120" y="333"/>
                    <a:pt x="2525" y="333"/>
                  </a:cubicBezTo>
                  <a:close/>
                  <a:moveTo>
                    <a:pt x="2525" y="1036"/>
                  </a:moveTo>
                  <a:cubicBezTo>
                    <a:pt x="3418" y="1036"/>
                    <a:pt x="4144" y="1762"/>
                    <a:pt x="4144" y="2655"/>
                  </a:cubicBezTo>
                  <a:cubicBezTo>
                    <a:pt x="4144" y="2786"/>
                    <a:pt x="4132" y="2905"/>
                    <a:pt x="4097" y="3036"/>
                  </a:cubicBezTo>
                  <a:cubicBezTo>
                    <a:pt x="4073" y="2905"/>
                    <a:pt x="3989" y="2786"/>
                    <a:pt x="3870" y="2679"/>
                  </a:cubicBezTo>
                  <a:cubicBezTo>
                    <a:pt x="3216" y="2107"/>
                    <a:pt x="2049" y="1953"/>
                    <a:pt x="2001" y="1941"/>
                  </a:cubicBezTo>
                  <a:cubicBezTo>
                    <a:pt x="1994" y="1940"/>
                    <a:pt x="1987" y="1939"/>
                    <a:pt x="1980" y="1939"/>
                  </a:cubicBezTo>
                  <a:cubicBezTo>
                    <a:pt x="1894" y="1939"/>
                    <a:pt x="1822" y="2006"/>
                    <a:pt x="1811" y="2084"/>
                  </a:cubicBezTo>
                  <a:cubicBezTo>
                    <a:pt x="1787" y="2179"/>
                    <a:pt x="1870" y="2262"/>
                    <a:pt x="1953" y="2286"/>
                  </a:cubicBezTo>
                  <a:cubicBezTo>
                    <a:pt x="1965" y="2286"/>
                    <a:pt x="3073" y="2429"/>
                    <a:pt x="3656" y="2941"/>
                  </a:cubicBezTo>
                  <a:cubicBezTo>
                    <a:pt x="3727" y="3012"/>
                    <a:pt x="3787" y="3120"/>
                    <a:pt x="3787" y="3215"/>
                  </a:cubicBezTo>
                  <a:lnTo>
                    <a:pt x="3787" y="3370"/>
                  </a:lnTo>
                  <a:cubicBezTo>
                    <a:pt x="3787" y="4084"/>
                    <a:pt x="3216" y="4644"/>
                    <a:pt x="2525" y="4644"/>
                  </a:cubicBezTo>
                  <a:cubicBezTo>
                    <a:pt x="1822" y="4644"/>
                    <a:pt x="1251" y="4084"/>
                    <a:pt x="1251" y="3381"/>
                  </a:cubicBezTo>
                  <a:cubicBezTo>
                    <a:pt x="1251" y="3334"/>
                    <a:pt x="1287" y="3274"/>
                    <a:pt x="1311" y="3250"/>
                  </a:cubicBezTo>
                  <a:cubicBezTo>
                    <a:pt x="1453" y="3143"/>
                    <a:pt x="1644" y="2977"/>
                    <a:pt x="1763" y="2727"/>
                  </a:cubicBezTo>
                  <a:cubicBezTo>
                    <a:pt x="1811" y="2643"/>
                    <a:pt x="1775" y="2548"/>
                    <a:pt x="1692" y="2500"/>
                  </a:cubicBezTo>
                  <a:cubicBezTo>
                    <a:pt x="1664" y="2490"/>
                    <a:pt x="1637" y="2485"/>
                    <a:pt x="1612" y="2485"/>
                  </a:cubicBezTo>
                  <a:cubicBezTo>
                    <a:pt x="1551" y="2485"/>
                    <a:pt x="1499" y="2516"/>
                    <a:pt x="1465" y="2584"/>
                  </a:cubicBezTo>
                  <a:cubicBezTo>
                    <a:pt x="1370" y="2762"/>
                    <a:pt x="1227" y="2893"/>
                    <a:pt x="1120" y="2965"/>
                  </a:cubicBezTo>
                  <a:cubicBezTo>
                    <a:pt x="1060" y="3012"/>
                    <a:pt x="1001" y="3072"/>
                    <a:pt x="977" y="3143"/>
                  </a:cubicBezTo>
                  <a:cubicBezTo>
                    <a:pt x="930" y="2977"/>
                    <a:pt x="894" y="2822"/>
                    <a:pt x="894" y="2655"/>
                  </a:cubicBezTo>
                  <a:cubicBezTo>
                    <a:pt x="894" y="1762"/>
                    <a:pt x="1632" y="1036"/>
                    <a:pt x="2525" y="1036"/>
                  </a:cubicBezTo>
                  <a:close/>
                  <a:moveTo>
                    <a:pt x="3061" y="4882"/>
                  </a:moveTo>
                  <a:lnTo>
                    <a:pt x="3061" y="5120"/>
                  </a:lnTo>
                  <a:cubicBezTo>
                    <a:pt x="3061" y="5167"/>
                    <a:pt x="3061" y="5215"/>
                    <a:pt x="3073" y="5263"/>
                  </a:cubicBezTo>
                  <a:lnTo>
                    <a:pt x="2525" y="5679"/>
                  </a:lnTo>
                  <a:lnTo>
                    <a:pt x="1942" y="5263"/>
                  </a:lnTo>
                  <a:cubicBezTo>
                    <a:pt x="1953" y="5215"/>
                    <a:pt x="1953" y="5167"/>
                    <a:pt x="1953" y="5120"/>
                  </a:cubicBezTo>
                  <a:lnTo>
                    <a:pt x="1953" y="4882"/>
                  </a:lnTo>
                  <a:cubicBezTo>
                    <a:pt x="2132" y="4941"/>
                    <a:pt x="2311" y="4989"/>
                    <a:pt x="2501" y="4989"/>
                  </a:cubicBezTo>
                  <a:cubicBezTo>
                    <a:pt x="2704" y="4989"/>
                    <a:pt x="2882" y="4965"/>
                    <a:pt x="3061" y="4882"/>
                  </a:cubicBezTo>
                  <a:close/>
                  <a:moveTo>
                    <a:pt x="2525" y="5679"/>
                  </a:moveTo>
                  <a:cubicBezTo>
                    <a:pt x="2525" y="5685"/>
                    <a:pt x="2519" y="5688"/>
                    <a:pt x="2516" y="5688"/>
                  </a:cubicBezTo>
                  <a:cubicBezTo>
                    <a:pt x="2513" y="5688"/>
                    <a:pt x="2513" y="5685"/>
                    <a:pt x="2525" y="5679"/>
                  </a:cubicBezTo>
                  <a:close/>
                  <a:moveTo>
                    <a:pt x="2501" y="0"/>
                  </a:moveTo>
                  <a:cubicBezTo>
                    <a:pt x="1930" y="0"/>
                    <a:pt x="1453" y="405"/>
                    <a:pt x="1453" y="881"/>
                  </a:cubicBezTo>
                  <a:cubicBezTo>
                    <a:pt x="1453" y="929"/>
                    <a:pt x="1453" y="976"/>
                    <a:pt x="1465" y="1012"/>
                  </a:cubicBezTo>
                  <a:cubicBezTo>
                    <a:pt x="918" y="1357"/>
                    <a:pt x="560" y="1965"/>
                    <a:pt x="560" y="2667"/>
                  </a:cubicBezTo>
                  <a:cubicBezTo>
                    <a:pt x="560" y="3120"/>
                    <a:pt x="715" y="3560"/>
                    <a:pt x="1001" y="3917"/>
                  </a:cubicBezTo>
                  <a:cubicBezTo>
                    <a:pt x="1120" y="4251"/>
                    <a:pt x="1346" y="4524"/>
                    <a:pt x="1632" y="4727"/>
                  </a:cubicBezTo>
                  <a:lnTo>
                    <a:pt x="1632" y="5120"/>
                  </a:lnTo>
                  <a:cubicBezTo>
                    <a:pt x="1632" y="5203"/>
                    <a:pt x="1584" y="5275"/>
                    <a:pt x="1513" y="5298"/>
                  </a:cubicBezTo>
                  <a:lnTo>
                    <a:pt x="418" y="5775"/>
                  </a:lnTo>
                  <a:cubicBezTo>
                    <a:pt x="168" y="5894"/>
                    <a:pt x="1" y="6156"/>
                    <a:pt x="1" y="6418"/>
                  </a:cubicBezTo>
                  <a:lnTo>
                    <a:pt x="1" y="7322"/>
                  </a:lnTo>
                  <a:cubicBezTo>
                    <a:pt x="1" y="7418"/>
                    <a:pt x="84" y="7489"/>
                    <a:pt x="168" y="7489"/>
                  </a:cubicBezTo>
                  <a:cubicBezTo>
                    <a:pt x="263" y="7489"/>
                    <a:pt x="334" y="7418"/>
                    <a:pt x="334" y="7322"/>
                  </a:cubicBezTo>
                  <a:lnTo>
                    <a:pt x="334" y="6418"/>
                  </a:lnTo>
                  <a:cubicBezTo>
                    <a:pt x="334" y="6275"/>
                    <a:pt x="418" y="6132"/>
                    <a:pt x="560" y="6072"/>
                  </a:cubicBezTo>
                  <a:lnTo>
                    <a:pt x="1644" y="5596"/>
                  </a:lnTo>
                  <a:cubicBezTo>
                    <a:pt x="1692" y="5584"/>
                    <a:pt x="1715" y="5560"/>
                    <a:pt x="1751" y="5536"/>
                  </a:cubicBezTo>
                  <a:lnTo>
                    <a:pt x="2299" y="5941"/>
                  </a:lnTo>
                  <a:cubicBezTo>
                    <a:pt x="2358" y="5989"/>
                    <a:pt x="2430" y="6013"/>
                    <a:pt x="2501" y="6013"/>
                  </a:cubicBezTo>
                  <a:cubicBezTo>
                    <a:pt x="2584" y="6013"/>
                    <a:pt x="2656" y="5989"/>
                    <a:pt x="2715" y="5941"/>
                  </a:cubicBezTo>
                  <a:lnTo>
                    <a:pt x="3263" y="5536"/>
                  </a:lnTo>
                  <a:cubicBezTo>
                    <a:pt x="3299" y="5572"/>
                    <a:pt x="3335" y="5584"/>
                    <a:pt x="3370" y="5596"/>
                  </a:cubicBezTo>
                  <a:lnTo>
                    <a:pt x="4454" y="6072"/>
                  </a:lnTo>
                  <a:cubicBezTo>
                    <a:pt x="4585" y="6132"/>
                    <a:pt x="4680" y="6275"/>
                    <a:pt x="4680" y="6418"/>
                  </a:cubicBezTo>
                  <a:lnTo>
                    <a:pt x="4680" y="7322"/>
                  </a:lnTo>
                  <a:cubicBezTo>
                    <a:pt x="4680" y="7418"/>
                    <a:pt x="4751" y="7489"/>
                    <a:pt x="4847" y="7489"/>
                  </a:cubicBezTo>
                  <a:cubicBezTo>
                    <a:pt x="4930" y="7489"/>
                    <a:pt x="5001" y="7418"/>
                    <a:pt x="5001" y="7322"/>
                  </a:cubicBezTo>
                  <a:lnTo>
                    <a:pt x="5001" y="6418"/>
                  </a:lnTo>
                  <a:cubicBezTo>
                    <a:pt x="5001" y="6156"/>
                    <a:pt x="4847" y="5894"/>
                    <a:pt x="4585" y="5775"/>
                  </a:cubicBezTo>
                  <a:lnTo>
                    <a:pt x="3501" y="5298"/>
                  </a:lnTo>
                  <a:cubicBezTo>
                    <a:pt x="3430" y="5275"/>
                    <a:pt x="3382" y="5203"/>
                    <a:pt x="3382" y="5120"/>
                  </a:cubicBezTo>
                  <a:lnTo>
                    <a:pt x="3382" y="4727"/>
                  </a:lnTo>
                  <a:cubicBezTo>
                    <a:pt x="3668" y="4524"/>
                    <a:pt x="3894" y="4251"/>
                    <a:pt x="4013" y="3917"/>
                  </a:cubicBezTo>
                  <a:cubicBezTo>
                    <a:pt x="4287" y="3560"/>
                    <a:pt x="4454" y="3131"/>
                    <a:pt x="4454" y="2667"/>
                  </a:cubicBezTo>
                  <a:cubicBezTo>
                    <a:pt x="4454" y="1965"/>
                    <a:pt x="4097" y="1357"/>
                    <a:pt x="3549" y="1012"/>
                  </a:cubicBezTo>
                  <a:cubicBezTo>
                    <a:pt x="3561" y="976"/>
                    <a:pt x="3561" y="929"/>
                    <a:pt x="3561" y="881"/>
                  </a:cubicBezTo>
                  <a:cubicBezTo>
                    <a:pt x="3561" y="393"/>
                    <a:pt x="3085" y="0"/>
                    <a:pt x="2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15129;p78">
              <a:extLst>
                <a:ext uri="{FF2B5EF4-FFF2-40B4-BE49-F238E27FC236}">
                  <a16:creationId xmlns:a16="http://schemas.microsoft.com/office/drawing/2014/main" id="{B533BD43-4BE6-797E-2668-F8CAF8E6CA44}"/>
                </a:ext>
              </a:extLst>
            </p:cNvPr>
            <p:cNvSpPr/>
            <p:nvPr/>
          </p:nvSpPr>
          <p:spPr>
            <a:xfrm>
              <a:off x="6753481" y="2168809"/>
              <a:ext cx="10249" cy="38705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15130;p78">
              <a:extLst>
                <a:ext uri="{FF2B5EF4-FFF2-40B4-BE49-F238E27FC236}">
                  <a16:creationId xmlns:a16="http://schemas.microsoft.com/office/drawing/2014/main" id="{C52EB9BB-81EC-B4B0-BD19-F6EDA6FC8978}"/>
                </a:ext>
              </a:extLst>
            </p:cNvPr>
            <p:cNvSpPr/>
            <p:nvPr/>
          </p:nvSpPr>
          <p:spPr>
            <a:xfrm>
              <a:off x="6707614" y="2180173"/>
              <a:ext cx="10631" cy="27342"/>
            </a:xfrm>
            <a:custGeom>
              <a:avLst/>
              <a:gdLst/>
              <a:ahLst/>
              <a:cxnLst/>
              <a:rect l="l" t="t" r="r" b="b"/>
              <a:pathLst>
                <a:path w="334" h="859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91"/>
                  </a:lnTo>
                  <a:cubicBezTo>
                    <a:pt x="1" y="787"/>
                    <a:pt x="72" y="858"/>
                    <a:pt x="155" y="858"/>
                  </a:cubicBezTo>
                  <a:cubicBezTo>
                    <a:pt x="251" y="858"/>
                    <a:pt x="322" y="787"/>
                    <a:pt x="322" y="691"/>
                  </a:cubicBezTo>
                  <a:lnTo>
                    <a:pt x="322" y="156"/>
                  </a:lnTo>
                  <a:cubicBezTo>
                    <a:pt x="334" y="72"/>
                    <a:pt x="26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15131;p78">
              <a:extLst>
                <a:ext uri="{FF2B5EF4-FFF2-40B4-BE49-F238E27FC236}">
                  <a16:creationId xmlns:a16="http://schemas.microsoft.com/office/drawing/2014/main" id="{74A6E662-9778-BCA9-659F-CC73E7300016}"/>
                </a:ext>
              </a:extLst>
            </p:cNvPr>
            <p:cNvSpPr/>
            <p:nvPr/>
          </p:nvSpPr>
          <p:spPr>
            <a:xfrm>
              <a:off x="6798966" y="2180173"/>
              <a:ext cx="10249" cy="27342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lnTo>
                    <a:pt x="0" y="691"/>
                  </a:lnTo>
                  <a:cubicBezTo>
                    <a:pt x="0" y="787"/>
                    <a:pt x="71" y="858"/>
                    <a:pt x="167" y="858"/>
                  </a:cubicBezTo>
                  <a:cubicBezTo>
                    <a:pt x="250" y="858"/>
                    <a:pt x="321" y="787"/>
                    <a:pt x="321" y="691"/>
                  </a:cubicBezTo>
                  <a:lnTo>
                    <a:pt x="321" y="156"/>
                  </a:lnTo>
                  <a:cubicBezTo>
                    <a:pt x="321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15132;p78">
              <a:extLst>
                <a:ext uri="{FF2B5EF4-FFF2-40B4-BE49-F238E27FC236}">
                  <a16:creationId xmlns:a16="http://schemas.microsoft.com/office/drawing/2014/main" id="{E853C05C-3178-5D3C-6CBC-644771CE1F77}"/>
                </a:ext>
              </a:extLst>
            </p:cNvPr>
            <p:cNvSpPr/>
            <p:nvPr/>
          </p:nvSpPr>
          <p:spPr>
            <a:xfrm>
              <a:off x="6742118" y="2299949"/>
              <a:ext cx="32976" cy="33008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524" y="322"/>
                  </a:moveTo>
                  <a:cubicBezTo>
                    <a:pt x="619" y="322"/>
                    <a:pt x="714" y="417"/>
                    <a:pt x="714" y="524"/>
                  </a:cubicBezTo>
                  <a:cubicBezTo>
                    <a:pt x="714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15133;p78">
              <a:extLst>
                <a:ext uri="{FF2B5EF4-FFF2-40B4-BE49-F238E27FC236}">
                  <a16:creationId xmlns:a16="http://schemas.microsoft.com/office/drawing/2014/main" id="{DF198C49-CE32-AEE8-481A-5755EF9B590B}"/>
                </a:ext>
              </a:extLst>
            </p:cNvPr>
            <p:cNvSpPr/>
            <p:nvPr/>
          </p:nvSpPr>
          <p:spPr>
            <a:xfrm>
              <a:off x="6633705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8" y="715"/>
                    <a:pt x="322" y="619"/>
                    <a:pt x="322" y="524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24"/>
                  </a:cubicBezTo>
                  <a:cubicBezTo>
                    <a:pt x="1037" y="238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15134;p78">
              <a:extLst>
                <a:ext uri="{FF2B5EF4-FFF2-40B4-BE49-F238E27FC236}">
                  <a16:creationId xmlns:a16="http://schemas.microsoft.com/office/drawing/2014/main" id="{3B4C633B-54ED-3995-6B7E-DE5B4661D961}"/>
                </a:ext>
              </a:extLst>
            </p:cNvPr>
            <p:cNvSpPr/>
            <p:nvPr/>
          </p:nvSpPr>
          <p:spPr>
            <a:xfrm>
              <a:off x="6850117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15135;p78">
              <a:extLst>
                <a:ext uri="{FF2B5EF4-FFF2-40B4-BE49-F238E27FC236}">
                  <a16:creationId xmlns:a16="http://schemas.microsoft.com/office/drawing/2014/main" id="{3FD3743F-718B-81B6-F2A9-0F89A9D8D78D}"/>
                </a:ext>
              </a:extLst>
            </p:cNvPr>
            <p:cNvSpPr/>
            <p:nvPr/>
          </p:nvSpPr>
          <p:spPr>
            <a:xfrm>
              <a:off x="6664039" y="2219610"/>
              <a:ext cx="188370" cy="73750"/>
            </a:xfrm>
            <a:custGeom>
              <a:avLst/>
              <a:gdLst/>
              <a:ahLst/>
              <a:cxnLst/>
              <a:rect l="l" t="t" r="r" b="b"/>
              <a:pathLst>
                <a:path w="5918" h="2317" extrusionOk="0">
                  <a:moveTo>
                    <a:pt x="2977" y="0"/>
                  </a:moveTo>
                  <a:cubicBezTo>
                    <a:pt x="2882" y="0"/>
                    <a:pt x="2810" y="83"/>
                    <a:pt x="2810" y="167"/>
                  </a:cubicBezTo>
                  <a:lnTo>
                    <a:pt x="2810" y="369"/>
                  </a:lnTo>
                  <a:lnTo>
                    <a:pt x="1632" y="369"/>
                  </a:lnTo>
                  <a:cubicBezTo>
                    <a:pt x="1405" y="369"/>
                    <a:pt x="1191" y="464"/>
                    <a:pt x="1048" y="667"/>
                  </a:cubicBezTo>
                  <a:lnTo>
                    <a:pt x="60" y="2048"/>
                  </a:lnTo>
                  <a:cubicBezTo>
                    <a:pt x="0" y="2119"/>
                    <a:pt x="24" y="2227"/>
                    <a:pt x="96" y="2286"/>
                  </a:cubicBezTo>
                  <a:cubicBezTo>
                    <a:pt x="125" y="2307"/>
                    <a:pt x="156" y="2316"/>
                    <a:pt x="186" y="2316"/>
                  </a:cubicBezTo>
                  <a:cubicBezTo>
                    <a:pt x="241" y="2316"/>
                    <a:pt x="295" y="2285"/>
                    <a:pt x="334" y="2238"/>
                  </a:cubicBezTo>
                  <a:lnTo>
                    <a:pt x="1334" y="857"/>
                  </a:lnTo>
                  <a:cubicBezTo>
                    <a:pt x="1405" y="750"/>
                    <a:pt x="1512" y="703"/>
                    <a:pt x="1632" y="703"/>
                  </a:cubicBezTo>
                  <a:lnTo>
                    <a:pt x="2810" y="703"/>
                  </a:lnTo>
                  <a:lnTo>
                    <a:pt x="2810" y="1977"/>
                  </a:lnTo>
                  <a:cubicBezTo>
                    <a:pt x="2810" y="2060"/>
                    <a:pt x="2882" y="2131"/>
                    <a:pt x="2977" y="2131"/>
                  </a:cubicBezTo>
                  <a:cubicBezTo>
                    <a:pt x="3060" y="2131"/>
                    <a:pt x="3132" y="2060"/>
                    <a:pt x="3132" y="1977"/>
                  </a:cubicBezTo>
                  <a:lnTo>
                    <a:pt x="3132" y="703"/>
                  </a:lnTo>
                  <a:lnTo>
                    <a:pt x="4310" y="703"/>
                  </a:lnTo>
                  <a:cubicBezTo>
                    <a:pt x="4430" y="703"/>
                    <a:pt x="4549" y="762"/>
                    <a:pt x="4608" y="857"/>
                  </a:cubicBezTo>
                  <a:lnTo>
                    <a:pt x="5608" y="2238"/>
                  </a:lnTo>
                  <a:cubicBezTo>
                    <a:pt x="5632" y="2286"/>
                    <a:pt x="5692" y="2310"/>
                    <a:pt x="5739" y="2310"/>
                  </a:cubicBezTo>
                  <a:cubicBezTo>
                    <a:pt x="5775" y="2310"/>
                    <a:pt x="5811" y="2298"/>
                    <a:pt x="5846" y="2286"/>
                  </a:cubicBezTo>
                  <a:cubicBezTo>
                    <a:pt x="5906" y="2227"/>
                    <a:pt x="5918" y="2119"/>
                    <a:pt x="5870" y="2048"/>
                  </a:cubicBezTo>
                  <a:lnTo>
                    <a:pt x="4882" y="667"/>
                  </a:lnTo>
                  <a:cubicBezTo>
                    <a:pt x="4739" y="488"/>
                    <a:pt x="4537" y="369"/>
                    <a:pt x="4299" y="369"/>
                  </a:cubicBezTo>
                  <a:lnTo>
                    <a:pt x="3132" y="369"/>
                  </a:lnTo>
                  <a:lnTo>
                    <a:pt x="3132" y="167"/>
                  </a:lnTo>
                  <a:cubicBezTo>
                    <a:pt x="3132" y="83"/>
                    <a:pt x="3060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9" name="Google Shape;15136;p78">
            <a:extLst>
              <a:ext uri="{FF2B5EF4-FFF2-40B4-BE49-F238E27FC236}">
                <a16:creationId xmlns:a16="http://schemas.microsoft.com/office/drawing/2014/main" id="{AA2D5CC7-CCC6-8BE2-0384-04548F7B2279}"/>
              </a:ext>
            </a:extLst>
          </p:cNvPr>
          <p:cNvGrpSpPr/>
          <p:nvPr/>
        </p:nvGrpSpPr>
        <p:grpSpPr>
          <a:xfrm>
            <a:off x="6959881" y="2508475"/>
            <a:ext cx="318946" cy="511453"/>
            <a:chOff x="5211031" y="1969108"/>
            <a:chExt cx="226661" cy="363467"/>
          </a:xfrm>
          <a:solidFill>
            <a:srgbClr val="EEF1F8"/>
          </a:solidFill>
        </p:grpSpPr>
        <p:sp>
          <p:nvSpPr>
            <p:cNvPr id="770" name="Google Shape;15137;p78">
              <a:extLst>
                <a:ext uri="{FF2B5EF4-FFF2-40B4-BE49-F238E27FC236}">
                  <a16:creationId xmlns:a16="http://schemas.microsoft.com/office/drawing/2014/main" id="{1482013B-A6EB-B109-4A7C-F318BDF8ADB5}"/>
                </a:ext>
              </a:extLst>
            </p:cNvPr>
            <p:cNvSpPr/>
            <p:nvPr/>
          </p:nvSpPr>
          <p:spPr>
            <a:xfrm>
              <a:off x="5211031" y="1969108"/>
              <a:ext cx="226661" cy="363467"/>
            </a:xfrm>
            <a:custGeom>
              <a:avLst/>
              <a:gdLst/>
              <a:ahLst/>
              <a:cxnLst/>
              <a:rect l="l" t="t" r="r" b="b"/>
              <a:pathLst>
                <a:path w="7121" h="11419" extrusionOk="0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15138;p78">
              <a:extLst>
                <a:ext uri="{FF2B5EF4-FFF2-40B4-BE49-F238E27FC236}">
                  <a16:creationId xmlns:a16="http://schemas.microsoft.com/office/drawing/2014/main" id="{42AAAF50-C928-C2B5-EA42-844D3060FE6B}"/>
                </a:ext>
              </a:extLst>
            </p:cNvPr>
            <p:cNvSpPr/>
            <p:nvPr/>
          </p:nvSpPr>
          <p:spPr>
            <a:xfrm>
              <a:off x="5250468" y="2060046"/>
              <a:ext cx="147819" cy="107649"/>
            </a:xfrm>
            <a:custGeom>
              <a:avLst/>
              <a:gdLst/>
              <a:ahLst/>
              <a:cxnLst/>
              <a:rect l="l" t="t" r="r" b="b"/>
              <a:pathLst>
                <a:path w="4644" h="3382" extrusionOk="0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2" name="Google Shape;15139;p78">
            <a:extLst>
              <a:ext uri="{FF2B5EF4-FFF2-40B4-BE49-F238E27FC236}">
                <a16:creationId xmlns:a16="http://schemas.microsoft.com/office/drawing/2014/main" id="{F5BA4DD1-C029-2E13-CFF3-D1BE3C3914B2}"/>
              </a:ext>
            </a:extLst>
          </p:cNvPr>
          <p:cNvGrpSpPr/>
          <p:nvPr/>
        </p:nvGrpSpPr>
        <p:grpSpPr>
          <a:xfrm>
            <a:off x="4851856" y="2510580"/>
            <a:ext cx="498643" cy="498687"/>
            <a:chOff x="3712952" y="1970604"/>
            <a:chExt cx="354363" cy="354395"/>
          </a:xfrm>
          <a:solidFill>
            <a:srgbClr val="EEF1F8"/>
          </a:solidFill>
        </p:grpSpPr>
        <p:sp>
          <p:nvSpPr>
            <p:cNvPr id="773" name="Google Shape;15140;p78">
              <a:extLst>
                <a:ext uri="{FF2B5EF4-FFF2-40B4-BE49-F238E27FC236}">
                  <a16:creationId xmlns:a16="http://schemas.microsoft.com/office/drawing/2014/main" id="{480F6171-904B-8E49-C1D3-F356FED2104F}"/>
                </a:ext>
              </a:extLst>
            </p:cNvPr>
            <p:cNvSpPr/>
            <p:nvPr/>
          </p:nvSpPr>
          <p:spPr>
            <a:xfrm>
              <a:off x="3868314" y="2281360"/>
              <a:ext cx="43639" cy="43639"/>
            </a:xfrm>
            <a:custGeom>
              <a:avLst/>
              <a:gdLst/>
              <a:ahLst/>
              <a:cxnLst/>
              <a:rect l="l" t="t" r="r" b="b"/>
              <a:pathLst>
                <a:path w="1371" h="1371" extrusionOk="0">
                  <a:moveTo>
                    <a:pt x="692" y="334"/>
                  </a:moveTo>
                  <a:cubicBezTo>
                    <a:pt x="882" y="334"/>
                    <a:pt x="1049" y="489"/>
                    <a:pt x="1049" y="691"/>
                  </a:cubicBezTo>
                  <a:cubicBezTo>
                    <a:pt x="1049" y="882"/>
                    <a:pt x="894" y="1049"/>
                    <a:pt x="692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2" y="334"/>
                  </a:cubicBez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2" y="1370"/>
                  </a:cubicBezTo>
                  <a:cubicBezTo>
                    <a:pt x="1061" y="1370"/>
                    <a:pt x="1370" y="1060"/>
                    <a:pt x="1370" y="691"/>
                  </a:cubicBezTo>
                  <a:cubicBezTo>
                    <a:pt x="1370" y="310"/>
                    <a:pt x="1073" y="1"/>
                    <a:pt x="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15141;p78">
              <a:extLst>
                <a:ext uri="{FF2B5EF4-FFF2-40B4-BE49-F238E27FC236}">
                  <a16:creationId xmlns:a16="http://schemas.microsoft.com/office/drawing/2014/main" id="{7BCB1748-E335-7A8C-B046-836CF48B1527}"/>
                </a:ext>
              </a:extLst>
            </p:cNvPr>
            <p:cNvSpPr/>
            <p:nvPr/>
          </p:nvSpPr>
          <p:spPr>
            <a:xfrm>
              <a:off x="3940346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69" y="322"/>
                  </a:moveTo>
                  <a:cubicBezTo>
                    <a:pt x="1167" y="322"/>
                    <a:pt x="1405" y="572"/>
                    <a:pt x="1405" y="870"/>
                  </a:cubicBezTo>
                  <a:cubicBezTo>
                    <a:pt x="1405" y="1167"/>
                    <a:pt x="1167" y="1406"/>
                    <a:pt x="869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69" y="322"/>
                  </a:cubicBezTo>
                  <a:close/>
                  <a:moveTo>
                    <a:pt x="869" y="1"/>
                  </a:moveTo>
                  <a:cubicBezTo>
                    <a:pt x="393" y="1"/>
                    <a:pt x="0" y="394"/>
                    <a:pt x="0" y="870"/>
                  </a:cubicBezTo>
                  <a:cubicBezTo>
                    <a:pt x="0" y="1346"/>
                    <a:pt x="393" y="1727"/>
                    <a:pt x="869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15142;p78">
              <a:extLst>
                <a:ext uri="{FF2B5EF4-FFF2-40B4-BE49-F238E27FC236}">
                  <a16:creationId xmlns:a16="http://schemas.microsoft.com/office/drawing/2014/main" id="{4FEC9585-3882-2D7B-4955-2F7571C7D0AA}"/>
                </a:ext>
              </a:extLst>
            </p:cNvPr>
            <p:cNvSpPr/>
            <p:nvPr/>
          </p:nvSpPr>
          <p:spPr>
            <a:xfrm>
              <a:off x="3784952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70" y="322"/>
                  </a:moveTo>
                  <a:cubicBezTo>
                    <a:pt x="1167" y="322"/>
                    <a:pt x="1406" y="572"/>
                    <a:pt x="1406" y="870"/>
                  </a:cubicBezTo>
                  <a:cubicBezTo>
                    <a:pt x="1406" y="1167"/>
                    <a:pt x="1167" y="1406"/>
                    <a:pt x="870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15143;p78">
              <a:extLst>
                <a:ext uri="{FF2B5EF4-FFF2-40B4-BE49-F238E27FC236}">
                  <a16:creationId xmlns:a16="http://schemas.microsoft.com/office/drawing/2014/main" id="{400D218C-D4E6-4D62-1BD0-D8310F91F6CD}"/>
                </a:ext>
              </a:extLst>
            </p:cNvPr>
            <p:cNvSpPr/>
            <p:nvPr/>
          </p:nvSpPr>
          <p:spPr>
            <a:xfrm>
              <a:off x="3712952" y="2281360"/>
              <a:ext cx="44371" cy="43639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91" y="334"/>
                  </a:moveTo>
                  <a:cubicBezTo>
                    <a:pt x="881" y="334"/>
                    <a:pt x="1048" y="489"/>
                    <a:pt x="1048" y="691"/>
                  </a:cubicBezTo>
                  <a:cubicBezTo>
                    <a:pt x="1048" y="882"/>
                    <a:pt x="893" y="1049"/>
                    <a:pt x="691" y="1049"/>
                  </a:cubicBezTo>
                  <a:cubicBezTo>
                    <a:pt x="500" y="1049"/>
                    <a:pt x="334" y="882"/>
                    <a:pt x="334" y="691"/>
                  </a:cubicBezTo>
                  <a:cubicBezTo>
                    <a:pt x="334" y="489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0" y="310"/>
                    <a:pt x="0" y="691"/>
                  </a:cubicBezTo>
                  <a:cubicBezTo>
                    <a:pt x="0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93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15144;p78">
              <a:extLst>
                <a:ext uri="{FF2B5EF4-FFF2-40B4-BE49-F238E27FC236}">
                  <a16:creationId xmlns:a16="http://schemas.microsoft.com/office/drawing/2014/main" id="{9E112755-CD5B-D372-F82D-5BD8A29C13D0}"/>
                </a:ext>
              </a:extLst>
            </p:cNvPr>
            <p:cNvSpPr/>
            <p:nvPr/>
          </p:nvSpPr>
          <p:spPr>
            <a:xfrm>
              <a:off x="4023708" y="2281360"/>
              <a:ext cx="43607" cy="43639"/>
            </a:xfrm>
            <a:custGeom>
              <a:avLst/>
              <a:gdLst/>
              <a:ahLst/>
              <a:cxnLst/>
              <a:rect l="l" t="t" r="r" b="b"/>
              <a:pathLst>
                <a:path w="1370" h="1371" extrusionOk="0">
                  <a:moveTo>
                    <a:pt x="691" y="334"/>
                  </a:moveTo>
                  <a:cubicBezTo>
                    <a:pt x="882" y="334"/>
                    <a:pt x="1048" y="489"/>
                    <a:pt x="1048" y="691"/>
                  </a:cubicBezTo>
                  <a:cubicBezTo>
                    <a:pt x="1048" y="882"/>
                    <a:pt x="882" y="1049"/>
                    <a:pt x="691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70" y="310"/>
                    <a:pt x="1060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15145;p78">
              <a:extLst>
                <a:ext uri="{FF2B5EF4-FFF2-40B4-BE49-F238E27FC236}">
                  <a16:creationId xmlns:a16="http://schemas.microsoft.com/office/drawing/2014/main" id="{3EFC69E0-D831-B8BC-5885-92673D2727DF}"/>
                </a:ext>
              </a:extLst>
            </p:cNvPr>
            <p:cNvSpPr/>
            <p:nvPr/>
          </p:nvSpPr>
          <p:spPr>
            <a:xfrm>
              <a:off x="3852049" y="1970604"/>
              <a:ext cx="76583" cy="76965"/>
            </a:xfrm>
            <a:custGeom>
              <a:avLst/>
              <a:gdLst/>
              <a:ahLst/>
              <a:cxnLst/>
              <a:rect l="l" t="t" r="r" b="b"/>
              <a:pathLst>
                <a:path w="2406" h="2418" extrusionOk="0">
                  <a:moveTo>
                    <a:pt x="1203" y="346"/>
                  </a:moveTo>
                  <a:cubicBezTo>
                    <a:pt x="1679" y="346"/>
                    <a:pt x="2084" y="751"/>
                    <a:pt x="2084" y="1227"/>
                  </a:cubicBezTo>
                  <a:cubicBezTo>
                    <a:pt x="2084" y="1703"/>
                    <a:pt x="1691" y="2096"/>
                    <a:pt x="1203" y="2096"/>
                  </a:cubicBezTo>
                  <a:cubicBezTo>
                    <a:pt x="714" y="2096"/>
                    <a:pt x="321" y="1703"/>
                    <a:pt x="321" y="1227"/>
                  </a:cubicBezTo>
                  <a:cubicBezTo>
                    <a:pt x="321" y="727"/>
                    <a:pt x="726" y="346"/>
                    <a:pt x="1203" y="346"/>
                  </a:cubicBezTo>
                  <a:close/>
                  <a:moveTo>
                    <a:pt x="1203" y="1"/>
                  </a:moveTo>
                  <a:cubicBezTo>
                    <a:pt x="536" y="1"/>
                    <a:pt x="0" y="536"/>
                    <a:pt x="0" y="1203"/>
                  </a:cubicBezTo>
                  <a:cubicBezTo>
                    <a:pt x="0" y="1882"/>
                    <a:pt x="536" y="2418"/>
                    <a:pt x="1203" y="2418"/>
                  </a:cubicBezTo>
                  <a:cubicBezTo>
                    <a:pt x="1869" y="2418"/>
                    <a:pt x="2405" y="1882"/>
                    <a:pt x="2405" y="1203"/>
                  </a:cubicBezTo>
                  <a:cubicBezTo>
                    <a:pt x="2405" y="548"/>
                    <a:pt x="1869" y="1"/>
                    <a:pt x="1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15146;p78">
              <a:extLst>
                <a:ext uri="{FF2B5EF4-FFF2-40B4-BE49-F238E27FC236}">
                  <a16:creationId xmlns:a16="http://schemas.microsoft.com/office/drawing/2014/main" id="{01962F18-CBDE-2205-3C64-58BF95F61322}"/>
                </a:ext>
              </a:extLst>
            </p:cNvPr>
            <p:cNvSpPr/>
            <p:nvPr/>
          </p:nvSpPr>
          <p:spPr>
            <a:xfrm>
              <a:off x="3746310" y="2187016"/>
              <a:ext cx="132667" cy="88710"/>
            </a:xfrm>
            <a:custGeom>
              <a:avLst/>
              <a:gdLst/>
              <a:ahLst/>
              <a:cxnLst/>
              <a:rect l="l" t="t" r="r" b="b"/>
              <a:pathLst>
                <a:path w="4168" h="2787" extrusionOk="0">
                  <a:moveTo>
                    <a:pt x="2084" y="0"/>
                  </a:moveTo>
                  <a:cubicBezTo>
                    <a:pt x="1989" y="0"/>
                    <a:pt x="1917" y="84"/>
                    <a:pt x="1917" y="167"/>
                  </a:cubicBezTo>
                  <a:lnTo>
                    <a:pt x="1917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48" y="2548"/>
                  </a:lnTo>
                  <a:cubicBezTo>
                    <a:pt x="0" y="2620"/>
                    <a:pt x="24" y="2727"/>
                    <a:pt x="119" y="2774"/>
                  </a:cubicBezTo>
                  <a:cubicBezTo>
                    <a:pt x="143" y="2786"/>
                    <a:pt x="155" y="2786"/>
                    <a:pt x="191" y="2786"/>
                  </a:cubicBezTo>
                  <a:cubicBezTo>
                    <a:pt x="250" y="2786"/>
                    <a:pt x="310" y="2762"/>
                    <a:pt x="345" y="2703"/>
                  </a:cubicBezTo>
                  <a:lnTo>
                    <a:pt x="738" y="1929"/>
                  </a:lnTo>
                  <a:cubicBezTo>
                    <a:pt x="798" y="1810"/>
                    <a:pt x="917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5" y="1929"/>
                  </a:cubicBezTo>
                  <a:lnTo>
                    <a:pt x="3810" y="2703"/>
                  </a:lnTo>
                  <a:cubicBezTo>
                    <a:pt x="3846" y="2756"/>
                    <a:pt x="3902" y="2783"/>
                    <a:pt x="3968" y="2783"/>
                  </a:cubicBezTo>
                  <a:cubicBezTo>
                    <a:pt x="3989" y="2783"/>
                    <a:pt x="4013" y="2780"/>
                    <a:pt x="4036" y="2774"/>
                  </a:cubicBezTo>
                  <a:cubicBezTo>
                    <a:pt x="4132" y="2715"/>
                    <a:pt x="4167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0" y="1393"/>
                  </a:lnTo>
                  <a:lnTo>
                    <a:pt x="2250" y="167"/>
                  </a:lnTo>
                  <a:cubicBezTo>
                    <a:pt x="2250" y="84"/>
                    <a:pt x="2167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15147;p78">
              <a:extLst>
                <a:ext uri="{FF2B5EF4-FFF2-40B4-BE49-F238E27FC236}">
                  <a16:creationId xmlns:a16="http://schemas.microsoft.com/office/drawing/2014/main" id="{A5FEB384-9ACD-125A-FA35-B47082260448}"/>
                </a:ext>
              </a:extLst>
            </p:cNvPr>
            <p:cNvSpPr/>
            <p:nvPr/>
          </p:nvSpPr>
          <p:spPr>
            <a:xfrm>
              <a:off x="3831583" y="2059664"/>
              <a:ext cx="117485" cy="54748"/>
            </a:xfrm>
            <a:custGeom>
              <a:avLst/>
              <a:gdLst/>
              <a:ahLst/>
              <a:cxnLst/>
              <a:rect l="l" t="t" r="r" b="b"/>
              <a:pathLst>
                <a:path w="3691" h="1720" extrusionOk="0">
                  <a:moveTo>
                    <a:pt x="1846" y="1"/>
                  </a:moveTo>
                  <a:cubicBezTo>
                    <a:pt x="1750" y="1"/>
                    <a:pt x="1679" y="72"/>
                    <a:pt x="1679" y="167"/>
                  </a:cubicBezTo>
                  <a:lnTo>
                    <a:pt x="1679" y="703"/>
                  </a:lnTo>
                  <a:lnTo>
                    <a:pt x="750" y="703"/>
                  </a:lnTo>
                  <a:cubicBezTo>
                    <a:pt x="560" y="703"/>
                    <a:pt x="405" y="810"/>
                    <a:pt x="310" y="965"/>
                  </a:cubicBezTo>
                  <a:lnTo>
                    <a:pt x="48" y="1477"/>
                  </a:lnTo>
                  <a:cubicBezTo>
                    <a:pt x="0" y="1548"/>
                    <a:pt x="24" y="1656"/>
                    <a:pt x="119" y="1703"/>
                  </a:cubicBezTo>
                  <a:cubicBezTo>
                    <a:pt x="140" y="1714"/>
                    <a:pt x="164" y="1719"/>
                    <a:pt x="188" y="1719"/>
                  </a:cubicBezTo>
                  <a:cubicBezTo>
                    <a:pt x="248" y="1719"/>
                    <a:pt x="312" y="1687"/>
                    <a:pt x="345" y="1620"/>
                  </a:cubicBezTo>
                  <a:lnTo>
                    <a:pt x="607" y="1120"/>
                  </a:lnTo>
                  <a:cubicBezTo>
                    <a:pt x="643" y="1060"/>
                    <a:pt x="703" y="1013"/>
                    <a:pt x="774" y="1013"/>
                  </a:cubicBezTo>
                  <a:lnTo>
                    <a:pt x="2929" y="1013"/>
                  </a:lnTo>
                  <a:cubicBezTo>
                    <a:pt x="3000" y="1013"/>
                    <a:pt x="3060" y="1060"/>
                    <a:pt x="3096" y="1120"/>
                  </a:cubicBezTo>
                  <a:lnTo>
                    <a:pt x="3358" y="1620"/>
                  </a:lnTo>
                  <a:cubicBezTo>
                    <a:pt x="3393" y="1679"/>
                    <a:pt x="3453" y="1715"/>
                    <a:pt x="3512" y="1715"/>
                  </a:cubicBezTo>
                  <a:cubicBezTo>
                    <a:pt x="3536" y="1715"/>
                    <a:pt x="3548" y="1715"/>
                    <a:pt x="3584" y="1703"/>
                  </a:cubicBezTo>
                  <a:cubicBezTo>
                    <a:pt x="3655" y="1656"/>
                    <a:pt x="3691" y="1548"/>
                    <a:pt x="3643" y="1477"/>
                  </a:cubicBezTo>
                  <a:lnTo>
                    <a:pt x="3381" y="965"/>
                  </a:lnTo>
                  <a:cubicBezTo>
                    <a:pt x="3286" y="810"/>
                    <a:pt x="3108" y="703"/>
                    <a:pt x="2929" y="703"/>
                  </a:cubicBezTo>
                  <a:lnTo>
                    <a:pt x="2012" y="703"/>
                  </a:lnTo>
                  <a:lnTo>
                    <a:pt x="2012" y="167"/>
                  </a:lnTo>
                  <a:cubicBezTo>
                    <a:pt x="2012" y="72"/>
                    <a:pt x="1929" y="1"/>
                    <a:pt x="1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15148;p78">
              <a:extLst>
                <a:ext uri="{FF2B5EF4-FFF2-40B4-BE49-F238E27FC236}">
                  <a16:creationId xmlns:a16="http://schemas.microsoft.com/office/drawing/2014/main" id="{A98BB518-1A5C-6DD5-958C-BB1FA70A0DD2}"/>
                </a:ext>
              </a:extLst>
            </p:cNvPr>
            <p:cNvSpPr/>
            <p:nvPr/>
          </p:nvSpPr>
          <p:spPr>
            <a:xfrm>
              <a:off x="3901672" y="2187016"/>
              <a:ext cx="132285" cy="88997"/>
            </a:xfrm>
            <a:custGeom>
              <a:avLst/>
              <a:gdLst/>
              <a:ahLst/>
              <a:cxnLst/>
              <a:rect l="l" t="t" r="r" b="b"/>
              <a:pathLst>
                <a:path w="4156" h="2796" extrusionOk="0">
                  <a:moveTo>
                    <a:pt x="2084" y="0"/>
                  </a:moveTo>
                  <a:cubicBezTo>
                    <a:pt x="1989" y="0"/>
                    <a:pt x="1918" y="84"/>
                    <a:pt x="1918" y="167"/>
                  </a:cubicBezTo>
                  <a:lnTo>
                    <a:pt x="1918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36" y="2548"/>
                  </a:lnTo>
                  <a:cubicBezTo>
                    <a:pt x="1" y="2620"/>
                    <a:pt x="25" y="2727"/>
                    <a:pt x="120" y="2774"/>
                  </a:cubicBezTo>
                  <a:cubicBezTo>
                    <a:pt x="142" y="2789"/>
                    <a:pt x="167" y="2796"/>
                    <a:pt x="192" y="2796"/>
                  </a:cubicBezTo>
                  <a:cubicBezTo>
                    <a:pt x="250" y="2796"/>
                    <a:pt x="309" y="2761"/>
                    <a:pt x="334" y="2703"/>
                  </a:cubicBezTo>
                  <a:lnTo>
                    <a:pt x="739" y="1929"/>
                  </a:lnTo>
                  <a:cubicBezTo>
                    <a:pt x="798" y="1810"/>
                    <a:pt x="918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6" y="1929"/>
                  </a:cubicBezTo>
                  <a:lnTo>
                    <a:pt x="3811" y="2703"/>
                  </a:lnTo>
                  <a:cubicBezTo>
                    <a:pt x="3835" y="2762"/>
                    <a:pt x="3894" y="2786"/>
                    <a:pt x="3954" y="2786"/>
                  </a:cubicBezTo>
                  <a:cubicBezTo>
                    <a:pt x="3989" y="2786"/>
                    <a:pt x="4001" y="2786"/>
                    <a:pt x="4037" y="2774"/>
                  </a:cubicBezTo>
                  <a:cubicBezTo>
                    <a:pt x="4120" y="2715"/>
                    <a:pt x="4156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1" y="1393"/>
                  </a:lnTo>
                  <a:lnTo>
                    <a:pt x="2251" y="167"/>
                  </a:lnTo>
                  <a:cubicBezTo>
                    <a:pt x="2251" y="84"/>
                    <a:pt x="2168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2" name="Google Shape;15149;p78">
            <a:extLst>
              <a:ext uri="{FF2B5EF4-FFF2-40B4-BE49-F238E27FC236}">
                <a16:creationId xmlns:a16="http://schemas.microsoft.com/office/drawing/2014/main" id="{0F0B9097-4AE9-700F-6B16-E68272AAF425}"/>
              </a:ext>
            </a:extLst>
          </p:cNvPr>
          <p:cNvGrpSpPr/>
          <p:nvPr/>
        </p:nvGrpSpPr>
        <p:grpSpPr>
          <a:xfrm>
            <a:off x="4179921" y="2510580"/>
            <a:ext cx="498643" cy="499180"/>
            <a:chOff x="3235438" y="1970604"/>
            <a:chExt cx="354363" cy="354745"/>
          </a:xfrm>
          <a:solidFill>
            <a:srgbClr val="EEF1F8"/>
          </a:solidFill>
        </p:grpSpPr>
        <p:sp>
          <p:nvSpPr>
            <p:cNvPr id="783" name="Google Shape;15150;p78">
              <a:extLst>
                <a:ext uri="{FF2B5EF4-FFF2-40B4-BE49-F238E27FC236}">
                  <a16:creationId xmlns:a16="http://schemas.microsoft.com/office/drawing/2014/main" id="{7EB7AFC8-3624-6240-4AE2-E6F78AF6A474}"/>
                </a:ext>
              </a:extLst>
            </p:cNvPr>
            <p:cNvSpPr/>
            <p:nvPr/>
          </p:nvSpPr>
          <p:spPr>
            <a:xfrm>
              <a:off x="3235438" y="2125712"/>
              <a:ext cx="132667" cy="199288"/>
            </a:xfrm>
            <a:custGeom>
              <a:avLst/>
              <a:gdLst/>
              <a:ahLst/>
              <a:cxnLst/>
              <a:rect l="l" t="t" r="r" b="b"/>
              <a:pathLst>
                <a:path w="4168" h="6261" extrusionOk="0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15151;p78">
              <a:extLst>
                <a:ext uri="{FF2B5EF4-FFF2-40B4-BE49-F238E27FC236}">
                  <a16:creationId xmlns:a16="http://schemas.microsoft.com/office/drawing/2014/main" id="{10F273E5-FDEE-1207-C190-429964AFA96C}"/>
                </a:ext>
              </a:extLst>
            </p:cNvPr>
            <p:cNvSpPr/>
            <p:nvPr/>
          </p:nvSpPr>
          <p:spPr>
            <a:xfrm>
              <a:off x="3257433" y="2292373"/>
              <a:ext cx="10249" cy="32626"/>
            </a:xfrm>
            <a:custGeom>
              <a:avLst/>
              <a:gdLst/>
              <a:ahLst/>
              <a:cxnLst/>
              <a:rect l="l" t="t" r="r" b="b"/>
              <a:pathLst>
                <a:path w="322" h="102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15152;p78">
              <a:extLst>
                <a:ext uri="{FF2B5EF4-FFF2-40B4-BE49-F238E27FC236}">
                  <a16:creationId xmlns:a16="http://schemas.microsoft.com/office/drawing/2014/main" id="{372A528B-17F6-3C72-8F0D-BB72071DE893}"/>
                </a:ext>
              </a:extLst>
            </p:cNvPr>
            <p:cNvSpPr/>
            <p:nvPr/>
          </p:nvSpPr>
          <p:spPr>
            <a:xfrm>
              <a:off x="3335098" y="2292373"/>
              <a:ext cx="10281" cy="32626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15153;p78">
              <a:extLst>
                <a:ext uri="{FF2B5EF4-FFF2-40B4-BE49-F238E27FC236}">
                  <a16:creationId xmlns:a16="http://schemas.microsoft.com/office/drawing/2014/main" id="{B817C68B-82C3-99DB-4B78-02DFAA973B28}"/>
                </a:ext>
              </a:extLst>
            </p:cNvPr>
            <p:cNvSpPr/>
            <p:nvPr/>
          </p:nvSpPr>
          <p:spPr>
            <a:xfrm>
              <a:off x="3490110" y="2163685"/>
              <a:ext cx="55734" cy="18430"/>
            </a:xfrm>
            <a:custGeom>
              <a:avLst/>
              <a:gdLst/>
              <a:ahLst/>
              <a:cxnLst/>
              <a:rect l="l" t="t" r="r" b="b"/>
              <a:pathLst>
                <a:path w="1751" h="579" extrusionOk="0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15154;p78">
              <a:extLst>
                <a:ext uri="{FF2B5EF4-FFF2-40B4-BE49-F238E27FC236}">
                  <a16:creationId xmlns:a16="http://schemas.microsoft.com/office/drawing/2014/main" id="{DBE9434A-DA7A-1BB1-90A0-6A1D2A7ABEF9}"/>
                </a:ext>
              </a:extLst>
            </p:cNvPr>
            <p:cNvSpPr/>
            <p:nvPr/>
          </p:nvSpPr>
          <p:spPr>
            <a:xfrm>
              <a:off x="3445771" y="2131664"/>
              <a:ext cx="144031" cy="192953"/>
            </a:xfrm>
            <a:custGeom>
              <a:avLst/>
              <a:gdLst/>
              <a:ahLst/>
              <a:cxnLst/>
              <a:rect l="l" t="t" r="r" b="b"/>
              <a:pathLst>
                <a:path w="4525" h="6062" extrusionOk="0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15155;p78">
              <a:extLst>
                <a:ext uri="{FF2B5EF4-FFF2-40B4-BE49-F238E27FC236}">
                  <a16:creationId xmlns:a16="http://schemas.microsoft.com/office/drawing/2014/main" id="{3DF27E87-EFDD-C75C-786C-72BB56E1A53B}"/>
                </a:ext>
              </a:extLst>
            </p:cNvPr>
            <p:cNvSpPr/>
            <p:nvPr/>
          </p:nvSpPr>
          <p:spPr>
            <a:xfrm>
              <a:off x="3473813" y="2287058"/>
              <a:ext cx="10631" cy="38291"/>
            </a:xfrm>
            <a:custGeom>
              <a:avLst/>
              <a:gdLst/>
              <a:ahLst/>
              <a:cxnLst/>
              <a:rect l="l" t="t" r="r" b="b"/>
              <a:pathLst>
                <a:path w="334" h="120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15156;p78">
              <a:extLst>
                <a:ext uri="{FF2B5EF4-FFF2-40B4-BE49-F238E27FC236}">
                  <a16:creationId xmlns:a16="http://schemas.microsoft.com/office/drawing/2014/main" id="{B7BABDA6-BE24-0D19-4FA8-C3ADBE2C1CC7}"/>
                </a:ext>
              </a:extLst>
            </p:cNvPr>
            <p:cNvSpPr/>
            <p:nvPr/>
          </p:nvSpPr>
          <p:spPr>
            <a:xfrm>
              <a:off x="3551128" y="2287058"/>
              <a:ext cx="10249" cy="38291"/>
            </a:xfrm>
            <a:custGeom>
              <a:avLst/>
              <a:gdLst/>
              <a:ahLst/>
              <a:cxnLst/>
              <a:rect l="l" t="t" r="r" b="b"/>
              <a:pathLst>
                <a:path w="322" h="120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15157;p78">
              <a:extLst>
                <a:ext uri="{FF2B5EF4-FFF2-40B4-BE49-F238E27FC236}">
                  <a16:creationId xmlns:a16="http://schemas.microsoft.com/office/drawing/2014/main" id="{B41993A7-70BA-37A4-8013-235F09487EF6}"/>
                </a:ext>
              </a:extLst>
            </p:cNvPr>
            <p:cNvSpPr/>
            <p:nvPr/>
          </p:nvSpPr>
          <p:spPr>
            <a:xfrm>
              <a:off x="3290377" y="1970604"/>
              <a:ext cx="221378" cy="185346"/>
            </a:xfrm>
            <a:custGeom>
              <a:avLst/>
              <a:gdLst/>
              <a:ahLst/>
              <a:cxnLst/>
              <a:rect l="l" t="t" r="r" b="b"/>
              <a:pathLst>
                <a:path w="6955" h="5823" extrusionOk="0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15158;p78">
              <a:extLst>
                <a:ext uri="{FF2B5EF4-FFF2-40B4-BE49-F238E27FC236}">
                  <a16:creationId xmlns:a16="http://schemas.microsoft.com/office/drawing/2014/main" id="{EC60EE91-ED32-41F6-08A3-94A7E465CD2D}"/>
                </a:ext>
              </a:extLst>
            </p:cNvPr>
            <p:cNvSpPr/>
            <p:nvPr/>
          </p:nvSpPr>
          <p:spPr>
            <a:xfrm>
              <a:off x="3329432" y="2004344"/>
              <a:ext cx="26928" cy="10249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15159;p78">
              <a:extLst>
                <a:ext uri="{FF2B5EF4-FFF2-40B4-BE49-F238E27FC236}">
                  <a16:creationId xmlns:a16="http://schemas.microsoft.com/office/drawing/2014/main" id="{47AD6E56-C048-9C98-6581-0FFD9D6DB17B}"/>
                </a:ext>
              </a:extLst>
            </p:cNvPr>
            <p:cNvSpPr/>
            <p:nvPr/>
          </p:nvSpPr>
          <p:spPr>
            <a:xfrm>
              <a:off x="3368074" y="200434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15160;p78">
              <a:extLst>
                <a:ext uri="{FF2B5EF4-FFF2-40B4-BE49-F238E27FC236}">
                  <a16:creationId xmlns:a16="http://schemas.microsoft.com/office/drawing/2014/main" id="{8A02508B-46D0-35C4-9FC7-C80F1A317506}"/>
                </a:ext>
              </a:extLst>
            </p:cNvPr>
            <p:cNvSpPr/>
            <p:nvPr/>
          </p:nvSpPr>
          <p:spPr>
            <a:xfrm>
              <a:off x="3329432" y="2031622"/>
              <a:ext cx="121304" cy="10631"/>
            </a:xfrm>
            <a:custGeom>
              <a:avLst/>
              <a:gdLst/>
              <a:ahLst/>
              <a:cxnLst/>
              <a:rect l="l" t="t" r="r" b="b"/>
              <a:pathLst>
                <a:path w="381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15161;p78">
              <a:extLst>
                <a:ext uri="{FF2B5EF4-FFF2-40B4-BE49-F238E27FC236}">
                  <a16:creationId xmlns:a16="http://schemas.microsoft.com/office/drawing/2014/main" id="{29849EB5-50B9-51EF-0D6E-0A29635BF3E0}"/>
                </a:ext>
              </a:extLst>
            </p:cNvPr>
            <p:cNvSpPr/>
            <p:nvPr/>
          </p:nvSpPr>
          <p:spPr>
            <a:xfrm>
              <a:off x="3329432" y="2059664"/>
              <a:ext cx="82249" cy="10663"/>
            </a:xfrm>
            <a:custGeom>
              <a:avLst/>
              <a:gdLst/>
              <a:ahLst/>
              <a:cxnLst/>
              <a:rect l="l" t="t" r="r" b="b"/>
              <a:pathLst>
                <a:path w="2584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15162;p78">
              <a:extLst>
                <a:ext uri="{FF2B5EF4-FFF2-40B4-BE49-F238E27FC236}">
                  <a16:creationId xmlns:a16="http://schemas.microsoft.com/office/drawing/2014/main" id="{D2DCC4A7-5180-F155-58F0-FCF2BECE2E2A}"/>
                </a:ext>
              </a:extLst>
            </p:cNvPr>
            <p:cNvSpPr/>
            <p:nvPr/>
          </p:nvSpPr>
          <p:spPr>
            <a:xfrm>
              <a:off x="3423777" y="2059664"/>
              <a:ext cx="26960" cy="10663"/>
            </a:xfrm>
            <a:custGeom>
              <a:avLst/>
              <a:gdLst/>
              <a:ahLst/>
              <a:cxnLst/>
              <a:rect l="l" t="t" r="r" b="b"/>
              <a:pathLst>
                <a:path w="847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6" name="Google Shape;15163;p78">
            <a:extLst>
              <a:ext uri="{FF2B5EF4-FFF2-40B4-BE49-F238E27FC236}">
                <a16:creationId xmlns:a16="http://schemas.microsoft.com/office/drawing/2014/main" id="{AF71907B-0300-BA7B-F5C4-EB41F0F357E0}"/>
              </a:ext>
            </a:extLst>
          </p:cNvPr>
          <p:cNvGrpSpPr/>
          <p:nvPr/>
        </p:nvGrpSpPr>
        <p:grpSpPr>
          <a:xfrm>
            <a:off x="1498096" y="2537768"/>
            <a:ext cx="480503" cy="471500"/>
            <a:chOff x="1329585" y="1989925"/>
            <a:chExt cx="341472" cy="335074"/>
          </a:xfrm>
          <a:solidFill>
            <a:srgbClr val="EEF1F8"/>
          </a:solidFill>
        </p:grpSpPr>
        <p:sp>
          <p:nvSpPr>
            <p:cNvPr id="797" name="Google Shape;15164;p78">
              <a:extLst>
                <a:ext uri="{FF2B5EF4-FFF2-40B4-BE49-F238E27FC236}">
                  <a16:creationId xmlns:a16="http://schemas.microsoft.com/office/drawing/2014/main" id="{36BD71FB-DECF-EA16-88B8-D4B9BA9DB339}"/>
                </a:ext>
              </a:extLst>
            </p:cNvPr>
            <p:cNvSpPr/>
            <p:nvPr/>
          </p:nvSpPr>
          <p:spPr>
            <a:xfrm>
              <a:off x="1562263" y="2097956"/>
              <a:ext cx="108795" cy="226661"/>
            </a:xfrm>
            <a:custGeom>
              <a:avLst/>
              <a:gdLst/>
              <a:ahLst/>
              <a:cxnLst/>
              <a:rect l="l" t="t" r="r" b="b"/>
              <a:pathLst>
                <a:path w="3418" h="7121" extrusionOk="0">
                  <a:moveTo>
                    <a:pt x="1155" y="345"/>
                  </a:moveTo>
                  <a:cubicBezTo>
                    <a:pt x="1215" y="345"/>
                    <a:pt x="1274" y="405"/>
                    <a:pt x="1274" y="465"/>
                  </a:cubicBezTo>
                  <a:lnTo>
                    <a:pt x="1274" y="536"/>
                  </a:lnTo>
                  <a:lnTo>
                    <a:pt x="1274" y="1107"/>
                  </a:lnTo>
                  <a:cubicBezTo>
                    <a:pt x="1274" y="1191"/>
                    <a:pt x="1346" y="1274"/>
                    <a:pt x="1429" y="1274"/>
                  </a:cubicBezTo>
                  <a:cubicBezTo>
                    <a:pt x="1524" y="1274"/>
                    <a:pt x="1596" y="1191"/>
                    <a:pt x="1596" y="1107"/>
                  </a:cubicBezTo>
                  <a:lnTo>
                    <a:pt x="1596" y="584"/>
                  </a:lnTo>
                  <a:cubicBezTo>
                    <a:pt x="1608" y="536"/>
                    <a:pt x="1655" y="524"/>
                    <a:pt x="1703" y="524"/>
                  </a:cubicBezTo>
                  <a:lnTo>
                    <a:pt x="1715" y="524"/>
                  </a:lnTo>
                  <a:cubicBezTo>
                    <a:pt x="1774" y="524"/>
                    <a:pt x="1834" y="584"/>
                    <a:pt x="1834" y="643"/>
                  </a:cubicBezTo>
                  <a:lnTo>
                    <a:pt x="1834" y="679"/>
                  </a:lnTo>
                  <a:lnTo>
                    <a:pt x="1834" y="1131"/>
                  </a:lnTo>
                  <a:cubicBezTo>
                    <a:pt x="1834" y="1227"/>
                    <a:pt x="1905" y="1298"/>
                    <a:pt x="2001" y="1298"/>
                  </a:cubicBezTo>
                  <a:cubicBezTo>
                    <a:pt x="2084" y="1298"/>
                    <a:pt x="2167" y="1227"/>
                    <a:pt x="2167" y="1131"/>
                  </a:cubicBezTo>
                  <a:lnTo>
                    <a:pt x="2167" y="715"/>
                  </a:lnTo>
                  <a:cubicBezTo>
                    <a:pt x="2179" y="679"/>
                    <a:pt x="2227" y="655"/>
                    <a:pt x="2263" y="655"/>
                  </a:cubicBezTo>
                  <a:lnTo>
                    <a:pt x="2286" y="655"/>
                  </a:lnTo>
                  <a:cubicBezTo>
                    <a:pt x="2346" y="655"/>
                    <a:pt x="2406" y="715"/>
                    <a:pt x="2406" y="774"/>
                  </a:cubicBezTo>
                  <a:lnTo>
                    <a:pt x="2406" y="893"/>
                  </a:lnTo>
                  <a:lnTo>
                    <a:pt x="2406" y="1238"/>
                  </a:lnTo>
                  <a:cubicBezTo>
                    <a:pt x="2406" y="1334"/>
                    <a:pt x="2477" y="1405"/>
                    <a:pt x="2560" y="1405"/>
                  </a:cubicBezTo>
                  <a:cubicBezTo>
                    <a:pt x="2656" y="1405"/>
                    <a:pt x="2727" y="1334"/>
                    <a:pt x="2727" y="1238"/>
                  </a:cubicBezTo>
                  <a:lnTo>
                    <a:pt x="2727" y="893"/>
                  </a:lnTo>
                  <a:cubicBezTo>
                    <a:pt x="2727" y="834"/>
                    <a:pt x="2787" y="774"/>
                    <a:pt x="2846" y="774"/>
                  </a:cubicBezTo>
                  <a:lnTo>
                    <a:pt x="2858" y="774"/>
                  </a:lnTo>
                  <a:cubicBezTo>
                    <a:pt x="2917" y="774"/>
                    <a:pt x="2977" y="834"/>
                    <a:pt x="2977" y="893"/>
                  </a:cubicBezTo>
                  <a:lnTo>
                    <a:pt x="2977" y="1691"/>
                  </a:lnTo>
                  <a:lnTo>
                    <a:pt x="2977" y="1703"/>
                  </a:lnTo>
                  <a:cubicBezTo>
                    <a:pt x="3001" y="1893"/>
                    <a:pt x="2977" y="2477"/>
                    <a:pt x="2679" y="2727"/>
                  </a:cubicBezTo>
                  <a:cubicBezTo>
                    <a:pt x="2644" y="2762"/>
                    <a:pt x="2620" y="2798"/>
                    <a:pt x="2620" y="2858"/>
                  </a:cubicBezTo>
                  <a:lnTo>
                    <a:pt x="2620" y="3393"/>
                  </a:lnTo>
                  <a:lnTo>
                    <a:pt x="1012" y="3393"/>
                  </a:lnTo>
                  <a:lnTo>
                    <a:pt x="1012" y="3024"/>
                  </a:lnTo>
                  <a:cubicBezTo>
                    <a:pt x="1012" y="2965"/>
                    <a:pt x="989" y="2917"/>
                    <a:pt x="941" y="2893"/>
                  </a:cubicBezTo>
                  <a:cubicBezTo>
                    <a:pt x="989" y="2846"/>
                    <a:pt x="417" y="2417"/>
                    <a:pt x="393" y="1953"/>
                  </a:cubicBezTo>
                  <a:cubicBezTo>
                    <a:pt x="381" y="1691"/>
                    <a:pt x="358" y="1358"/>
                    <a:pt x="465" y="1274"/>
                  </a:cubicBezTo>
                  <a:cubicBezTo>
                    <a:pt x="501" y="1247"/>
                    <a:pt x="550" y="1234"/>
                    <a:pt x="617" y="1234"/>
                  </a:cubicBezTo>
                  <a:cubicBezTo>
                    <a:pt x="640" y="1234"/>
                    <a:pt x="664" y="1235"/>
                    <a:pt x="691" y="1238"/>
                  </a:cubicBezTo>
                  <a:lnTo>
                    <a:pt x="691" y="1465"/>
                  </a:lnTo>
                  <a:cubicBezTo>
                    <a:pt x="691" y="1548"/>
                    <a:pt x="762" y="1631"/>
                    <a:pt x="858" y="1631"/>
                  </a:cubicBezTo>
                  <a:cubicBezTo>
                    <a:pt x="941" y="1631"/>
                    <a:pt x="1012" y="1548"/>
                    <a:pt x="1012" y="1465"/>
                  </a:cubicBezTo>
                  <a:lnTo>
                    <a:pt x="1012" y="465"/>
                  </a:lnTo>
                  <a:cubicBezTo>
                    <a:pt x="1012" y="405"/>
                    <a:pt x="1072" y="345"/>
                    <a:pt x="1132" y="345"/>
                  </a:cubicBezTo>
                  <a:close/>
                  <a:moveTo>
                    <a:pt x="2941" y="3691"/>
                  </a:moveTo>
                  <a:lnTo>
                    <a:pt x="2941" y="4215"/>
                  </a:lnTo>
                  <a:lnTo>
                    <a:pt x="810" y="4215"/>
                  </a:lnTo>
                  <a:lnTo>
                    <a:pt x="810" y="3691"/>
                  </a:lnTo>
                  <a:close/>
                  <a:moveTo>
                    <a:pt x="2941" y="4548"/>
                  </a:moveTo>
                  <a:lnTo>
                    <a:pt x="2941" y="6787"/>
                  </a:lnTo>
                  <a:lnTo>
                    <a:pt x="810" y="6787"/>
                  </a:lnTo>
                  <a:lnTo>
                    <a:pt x="810" y="4548"/>
                  </a:lnTo>
                  <a:close/>
                  <a:moveTo>
                    <a:pt x="1132" y="0"/>
                  </a:moveTo>
                  <a:cubicBezTo>
                    <a:pt x="882" y="0"/>
                    <a:pt x="667" y="215"/>
                    <a:pt x="667" y="465"/>
                  </a:cubicBezTo>
                  <a:lnTo>
                    <a:pt x="667" y="893"/>
                  </a:lnTo>
                  <a:cubicBezTo>
                    <a:pt x="645" y="892"/>
                    <a:pt x="623" y="891"/>
                    <a:pt x="602" y="891"/>
                  </a:cubicBezTo>
                  <a:cubicBezTo>
                    <a:pt x="453" y="891"/>
                    <a:pt x="332" y="927"/>
                    <a:pt x="239" y="1000"/>
                  </a:cubicBezTo>
                  <a:cubicBezTo>
                    <a:pt x="0" y="1191"/>
                    <a:pt x="36" y="1584"/>
                    <a:pt x="48" y="1965"/>
                  </a:cubicBezTo>
                  <a:cubicBezTo>
                    <a:pt x="72" y="2489"/>
                    <a:pt x="536" y="2905"/>
                    <a:pt x="715" y="3060"/>
                  </a:cubicBezTo>
                  <a:lnTo>
                    <a:pt x="715" y="3334"/>
                  </a:lnTo>
                  <a:lnTo>
                    <a:pt x="631" y="3334"/>
                  </a:lnTo>
                  <a:cubicBezTo>
                    <a:pt x="536" y="3334"/>
                    <a:pt x="465" y="3405"/>
                    <a:pt x="465" y="3501"/>
                  </a:cubicBezTo>
                  <a:lnTo>
                    <a:pt x="465" y="4370"/>
                  </a:lnTo>
                  <a:lnTo>
                    <a:pt x="465" y="6953"/>
                  </a:lnTo>
                  <a:cubicBezTo>
                    <a:pt x="465" y="7049"/>
                    <a:pt x="536" y="7120"/>
                    <a:pt x="631" y="7120"/>
                  </a:cubicBezTo>
                  <a:lnTo>
                    <a:pt x="3096" y="7120"/>
                  </a:lnTo>
                  <a:cubicBezTo>
                    <a:pt x="3191" y="7120"/>
                    <a:pt x="3263" y="7049"/>
                    <a:pt x="3263" y="6953"/>
                  </a:cubicBezTo>
                  <a:lnTo>
                    <a:pt x="3263" y="4370"/>
                  </a:lnTo>
                  <a:lnTo>
                    <a:pt x="3263" y="3501"/>
                  </a:lnTo>
                  <a:cubicBezTo>
                    <a:pt x="3263" y="3429"/>
                    <a:pt x="3191" y="3358"/>
                    <a:pt x="3096" y="3358"/>
                  </a:cubicBezTo>
                  <a:lnTo>
                    <a:pt x="3001" y="3358"/>
                  </a:lnTo>
                  <a:lnTo>
                    <a:pt x="3001" y="2893"/>
                  </a:lnTo>
                  <a:cubicBezTo>
                    <a:pt x="3418" y="2477"/>
                    <a:pt x="3370" y="1727"/>
                    <a:pt x="3358" y="1643"/>
                  </a:cubicBezTo>
                  <a:lnTo>
                    <a:pt x="3358" y="869"/>
                  </a:lnTo>
                  <a:cubicBezTo>
                    <a:pt x="3358" y="619"/>
                    <a:pt x="3144" y="405"/>
                    <a:pt x="2894" y="405"/>
                  </a:cubicBezTo>
                  <a:lnTo>
                    <a:pt x="2870" y="405"/>
                  </a:lnTo>
                  <a:cubicBezTo>
                    <a:pt x="2798" y="405"/>
                    <a:pt x="2727" y="417"/>
                    <a:pt x="2656" y="465"/>
                  </a:cubicBezTo>
                  <a:cubicBezTo>
                    <a:pt x="2560" y="357"/>
                    <a:pt x="2441" y="286"/>
                    <a:pt x="2298" y="286"/>
                  </a:cubicBezTo>
                  <a:lnTo>
                    <a:pt x="2275" y="286"/>
                  </a:lnTo>
                  <a:cubicBezTo>
                    <a:pt x="2203" y="286"/>
                    <a:pt x="2132" y="298"/>
                    <a:pt x="2072" y="345"/>
                  </a:cubicBezTo>
                  <a:cubicBezTo>
                    <a:pt x="1977" y="238"/>
                    <a:pt x="1870" y="179"/>
                    <a:pt x="1727" y="179"/>
                  </a:cubicBezTo>
                  <a:lnTo>
                    <a:pt x="1715" y="179"/>
                  </a:lnTo>
                  <a:cubicBezTo>
                    <a:pt x="1655" y="179"/>
                    <a:pt x="1596" y="203"/>
                    <a:pt x="1536" y="215"/>
                  </a:cubicBezTo>
                  <a:cubicBezTo>
                    <a:pt x="1465" y="95"/>
                    <a:pt x="1310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15165;p78">
              <a:extLst>
                <a:ext uri="{FF2B5EF4-FFF2-40B4-BE49-F238E27FC236}">
                  <a16:creationId xmlns:a16="http://schemas.microsoft.com/office/drawing/2014/main" id="{D15BADCE-FF62-1B49-0C4D-D000E7673180}"/>
                </a:ext>
              </a:extLst>
            </p:cNvPr>
            <p:cNvSpPr/>
            <p:nvPr/>
          </p:nvSpPr>
          <p:spPr>
            <a:xfrm>
              <a:off x="1406137" y="1989925"/>
              <a:ext cx="198587" cy="335074"/>
            </a:xfrm>
            <a:custGeom>
              <a:avLst/>
              <a:gdLst/>
              <a:ahLst/>
              <a:cxnLst/>
              <a:rect l="l" t="t" r="r" b="b"/>
              <a:pathLst>
                <a:path w="6239" h="10527" extrusionOk="0">
                  <a:moveTo>
                    <a:pt x="643" y="346"/>
                  </a:moveTo>
                  <a:lnTo>
                    <a:pt x="1060" y="382"/>
                  </a:lnTo>
                  <a:lnTo>
                    <a:pt x="941" y="644"/>
                  </a:lnTo>
                  <a:lnTo>
                    <a:pt x="643" y="346"/>
                  </a:lnTo>
                  <a:close/>
                  <a:moveTo>
                    <a:pt x="1393" y="453"/>
                  </a:moveTo>
                  <a:lnTo>
                    <a:pt x="2465" y="894"/>
                  </a:lnTo>
                  <a:lnTo>
                    <a:pt x="2346" y="1334"/>
                  </a:lnTo>
                  <a:lnTo>
                    <a:pt x="1203" y="858"/>
                  </a:lnTo>
                  <a:lnTo>
                    <a:pt x="1393" y="453"/>
                  </a:lnTo>
                  <a:close/>
                  <a:moveTo>
                    <a:pt x="4965" y="1942"/>
                  </a:moveTo>
                  <a:lnTo>
                    <a:pt x="5346" y="2108"/>
                  </a:lnTo>
                  <a:lnTo>
                    <a:pt x="5144" y="2525"/>
                  </a:lnTo>
                  <a:lnTo>
                    <a:pt x="4834" y="2382"/>
                  </a:lnTo>
                  <a:cubicBezTo>
                    <a:pt x="4846" y="2370"/>
                    <a:pt x="4846" y="2370"/>
                    <a:pt x="4846" y="2358"/>
                  </a:cubicBezTo>
                  <a:lnTo>
                    <a:pt x="4965" y="1942"/>
                  </a:lnTo>
                  <a:close/>
                  <a:moveTo>
                    <a:pt x="5656" y="2239"/>
                  </a:moveTo>
                  <a:lnTo>
                    <a:pt x="5834" y="2311"/>
                  </a:lnTo>
                  <a:cubicBezTo>
                    <a:pt x="5858" y="2323"/>
                    <a:pt x="5882" y="2346"/>
                    <a:pt x="5894" y="2370"/>
                  </a:cubicBezTo>
                  <a:cubicBezTo>
                    <a:pt x="5906" y="2406"/>
                    <a:pt x="5906" y="2430"/>
                    <a:pt x="5894" y="2442"/>
                  </a:cubicBezTo>
                  <a:lnTo>
                    <a:pt x="5798" y="2668"/>
                  </a:lnTo>
                  <a:cubicBezTo>
                    <a:pt x="5787" y="2704"/>
                    <a:pt x="5775" y="2716"/>
                    <a:pt x="5739" y="2727"/>
                  </a:cubicBezTo>
                  <a:cubicBezTo>
                    <a:pt x="5727" y="2733"/>
                    <a:pt x="5712" y="2736"/>
                    <a:pt x="5699" y="2736"/>
                  </a:cubicBezTo>
                  <a:cubicBezTo>
                    <a:pt x="5685" y="2736"/>
                    <a:pt x="5673" y="2733"/>
                    <a:pt x="5667" y="2727"/>
                  </a:cubicBezTo>
                  <a:lnTo>
                    <a:pt x="5477" y="2632"/>
                  </a:lnTo>
                  <a:lnTo>
                    <a:pt x="5656" y="2239"/>
                  </a:lnTo>
                  <a:close/>
                  <a:moveTo>
                    <a:pt x="3060" y="453"/>
                  </a:moveTo>
                  <a:cubicBezTo>
                    <a:pt x="3096" y="453"/>
                    <a:pt x="3120" y="477"/>
                    <a:pt x="3143" y="513"/>
                  </a:cubicBezTo>
                  <a:cubicBezTo>
                    <a:pt x="3155" y="537"/>
                    <a:pt x="3155" y="572"/>
                    <a:pt x="3155" y="596"/>
                  </a:cubicBezTo>
                  <a:lnTo>
                    <a:pt x="3143" y="668"/>
                  </a:lnTo>
                  <a:lnTo>
                    <a:pt x="2941" y="1358"/>
                  </a:lnTo>
                  <a:cubicBezTo>
                    <a:pt x="2917" y="1453"/>
                    <a:pt x="2977" y="1537"/>
                    <a:pt x="3060" y="1561"/>
                  </a:cubicBezTo>
                  <a:lnTo>
                    <a:pt x="3108" y="1561"/>
                  </a:lnTo>
                  <a:cubicBezTo>
                    <a:pt x="3179" y="1561"/>
                    <a:pt x="3239" y="1525"/>
                    <a:pt x="3274" y="1442"/>
                  </a:cubicBezTo>
                  <a:lnTo>
                    <a:pt x="3465" y="799"/>
                  </a:lnTo>
                  <a:cubicBezTo>
                    <a:pt x="3501" y="763"/>
                    <a:pt x="3536" y="751"/>
                    <a:pt x="3584" y="751"/>
                  </a:cubicBezTo>
                  <a:lnTo>
                    <a:pt x="3596" y="751"/>
                  </a:lnTo>
                  <a:cubicBezTo>
                    <a:pt x="3631" y="751"/>
                    <a:pt x="3655" y="775"/>
                    <a:pt x="3679" y="811"/>
                  </a:cubicBezTo>
                  <a:cubicBezTo>
                    <a:pt x="3691" y="834"/>
                    <a:pt x="3691" y="870"/>
                    <a:pt x="3691" y="894"/>
                  </a:cubicBezTo>
                  <a:lnTo>
                    <a:pt x="3512" y="1489"/>
                  </a:lnTo>
                  <a:cubicBezTo>
                    <a:pt x="3477" y="1584"/>
                    <a:pt x="3536" y="1668"/>
                    <a:pt x="3631" y="1704"/>
                  </a:cubicBezTo>
                  <a:lnTo>
                    <a:pt x="3679" y="1704"/>
                  </a:lnTo>
                  <a:cubicBezTo>
                    <a:pt x="3751" y="1704"/>
                    <a:pt x="3810" y="1656"/>
                    <a:pt x="3834" y="1584"/>
                  </a:cubicBezTo>
                  <a:lnTo>
                    <a:pt x="4001" y="1025"/>
                  </a:lnTo>
                  <a:cubicBezTo>
                    <a:pt x="4026" y="999"/>
                    <a:pt x="4052" y="980"/>
                    <a:pt x="4082" y="980"/>
                  </a:cubicBezTo>
                  <a:cubicBezTo>
                    <a:pt x="4094" y="980"/>
                    <a:pt x="4106" y="982"/>
                    <a:pt x="4120" y="989"/>
                  </a:cubicBezTo>
                  <a:lnTo>
                    <a:pt x="4132" y="989"/>
                  </a:lnTo>
                  <a:cubicBezTo>
                    <a:pt x="4191" y="1001"/>
                    <a:pt x="4239" y="1061"/>
                    <a:pt x="4227" y="1132"/>
                  </a:cubicBezTo>
                  <a:lnTo>
                    <a:pt x="4191" y="1239"/>
                  </a:lnTo>
                  <a:lnTo>
                    <a:pt x="4048" y="1704"/>
                  </a:lnTo>
                  <a:cubicBezTo>
                    <a:pt x="4012" y="1787"/>
                    <a:pt x="4060" y="1882"/>
                    <a:pt x="4155" y="1906"/>
                  </a:cubicBezTo>
                  <a:cubicBezTo>
                    <a:pt x="4167" y="1906"/>
                    <a:pt x="4179" y="1918"/>
                    <a:pt x="4191" y="1918"/>
                  </a:cubicBezTo>
                  <a:cubicBezTo>
                    <a:pt x="4274" y="1918"/>
                    <a:pt x="4334" y="1882"/>
                    <a:pt x="4358" y="1799"/>
                  </a:cubicBezTo>
                  <a:lnTo>
                    <a:pt x="4513" y="1346"/>
                  </a:lnTo>
                  <a:cubicBezTo>
                    <a:pt x="4523" y="1293"/>
                    <a:pt x="4572" y="1249"/>
                    <a:pt x="4633" y="1249"/>
                  </a:cubicBezTo>
                  <a:cubicBezTo>
                    <a:pt x="4641" y="1249"/>
                    <a:pt x="4648" y="1250"/>
                    <a:pt x="4655" y="1251"/>
                  </a:cubicBezTo>
                  <a:lnTo>
                    <a:pt x="4667" y="1251"/>
                  </a:lnTo>
                  <a:cubicBezTo>
                    <a:pt x="4727" y="1263"/>
                    <a:pt x="4774" y="1323"/>
                    <a:pt x="4763" y="1406"/>
                  </a:cubicBezTo>
                  <a:lnTo>
                    <a:pt x="4513" y="2299"/>
                  </a:lnTo>
                  <a:lnTo>
                    <a:pt x="4513" y="2311"/>
                  </a:lnTo>
                  <a:cubicBezTo>
                    <a:pt x="4524" y="2311"/>
                    <a:pt x="4417" y="3025"/>
                    <a:pt x="3989" y="3239"/>
                  </a:cubicBezTo>
                  <a:cubicBezTo>
                    <a:pt x="3929" y="3263"/>
                    <a:pt x="3893" y="3323"/>
                    <a:pt x="3893" y="3382"/>
                  </a:cubicBezTo>
                  <a:lnTo>
                    <a:pt x="3893" y="3894"/>
                  </a:lnTo>
                  <a:lnTo>
                    <a:pt x="2310" y="3894"/>
                  </a:lnTo>
                  <a:lnTo>
                    <a:pt x="2310" y="3085"/>
                  </a:lnTo>
                  <a:cubicBezTo>
                    <a:pt x="2310" y="3037"/>
                    <a:pt x="2286" y="3013"/>
                    <a:pt x="2262" y="2977"/>
                  </a:cubicBezTo>
                  <a:cubicBezTo>
                    <a:pt x="2262" y="2977"/>
                    <a:pt x="1798" y="2430"/>
                    <a:pt x="1893" y="1965"/>
                  </a:cubicBezTo>
                  <a:cubicBezTo>
                    <a:pt x="1917" y="1823"/>
                    <a:pt x="1941" y="1656"/>
                    <a:pt x="1977" y="1537"/>
                  </a:cubicBezTo>
                  <a:lnTo>
                    <a:pt x="2274" y="1668"/>
                  </a:lnTo>
                  <a:cubicBezTo>
                    <a:pt x="2286" y="1715"/>
                    <a:pt x="2334" y="1763"/>
                    <a:pt x="2393" y="1775"/>
                  </a:cubicBezTo>
                  <a:cubicBezTo>
                    <a:pt x="2412" y="1782"/>
                    <a:pt x="2431" y="1785"/>
                    <a:pt x="2449" y="1785"/>
                  </a:cubicBezTo>
                  <a:cubicBezTo>
                    <a:pt x="2520" y="1785"/>
                    <a:pt x="2579" y="1732"/>
                    <a:pt x="2608" y="1656"/>
                  </a:cubicBezTo>
                  <a:lnTo>
                    <a:pt x="2905" y="537"/>
                  </a:lnTo>
                  <a:cubicBezTo>
                    <a:pt x="2905" y="513"/>
                    <a:pt x="2929" y="477"/>
                    <a:pt x="2953" y="465"/>
                  </a:cubicBezTo>
                  <a:cubicBezTo>
                    <a:pt x="2989" y="453"/>
                    <a:pt x="3012" y="453"/>
                    <a:pt x="3048" y="453"/>
                  </a:cubicBezTo>
                  <a:close/>
                  <a:moveTo>
                    <a:pt x="4132" y="4263"/>
                  </a:moveTo>
                  <a:lnTo>
                    <a:pt x="4132" y="4787"/>
                  </a:lnTo>
                  <a:lnTo>
                    <a:pt x="2012" y="4787"/>
                  </a:lnTo>
                  <a:lnTo>
                    <a:pt x="2012" y="4263"/>
                  </a:lnTo>
                  <a:close/>
                  <a:moveTo>
                    <a:pt x="191" y="1"/>
                  </a:moveTo>
                  <a:cubicBezTo>
                    <a:pt x="119" y="1"/>
                    <a:pt x="60" y="37"/>
                    <a:pt x="24" y="108"/>
                  </a:cubicBezTo>
                  <a:cubicBezTo>
                    <a:pt x="0" y="168"/>
                    <a:pt x="12" y="239"/>
                    <a:pt x="60" y="299"/>
                  </a:cubicBezTo>
                  <a:lnTo>
                    <a:pt x="845" y="1072"/>
                  </a:lnTo>
                  <a:lnTo>
                    <a:pt x="857" y="1084"/>
                  </a:lnTo>
                  <a:lnTo>
                    <a:pt x="869" y="1084"/>
                  </a:lnTo>
                  <a:cubicBezTo>
                    <a:pt x="893" y="1108"/>
                    <a:pt x="917" y="1120"/>
                    <a:pt x="953" y="1120"/>
                  </a:cubicBezTo>
                  <a:lnTo>
                    <a:pt x="1667" y="1418"/>
                  </a:lnTo>
                  <a:cubicBezTo>
                    <a:pt x="1607" y="1561"/>
                    <a:pt x="1572" y="1763"/>
                    <a:pt x="1548" y="1918"/>
                  </a:cubicBezTo>
                  <a:cubicBezTo>
                    <a:pt x="1453" y="2442"/>
                    <a:pt x="1822" y="2989"/>
                    <a:pt x="1941" y="3156"/>
                  </a:cubicBezTo>
                  <a:lnTo>
                    <a:pt x="1941" y="3918"/>
                  </a:lnTo>
                  <a:lnTo>
                    <a:pt x="1810" y="3918"/>
                  </a:lnTo>
                  <a:cubicBezTo>
                    <a:pt x="1726" y="3918"/>
                    <a:pt x="1643" y="3990"/>
                    <a:pt x="1643" y="4085"/>
                  </a:cubicBezTo>
                  <a:lnTo>
                    <a:pt x="1643" y="4942"/>
                  </a:lnTo>
                  <a:lnTo>
                    <a:pt x="1643" y="10359"/>
                  </a:lnTo>
                  <a:cubicBezTo>
                    <a:pt x="1643" y="10455"/>
                    <a:pt x="1726" y="10526"/>
                    <a:pt x="1810" y="10526"/>
                  </a:cubicBezTo>
                  <a:lnTo>
                    <a:pt x="4286" y="10526"/>
                  </a:lnTo>
                  <a:cubicBezTo>
                    <a:pt x="4370" y="10526"/>
                    <a:pt x="4453" y="10455"/>
                    <a:pt x="4453" y="10359"/>
                  </a:cubicBezTo>
                  <a:lnTo>
                    <a:pt x="4453" y="6168"/>
                  </a:lnTo>
                  <a:cubicBezTo>
                    <a:pt x="4453" y="6073"/>
                    <a:pt x="4370" y="6002"/>
                    <a:pt x="4286" y="6002"/>
                  </a:cubicBezTo>
                  <a:cubicBezTo>
                    <a:pt x="4191" y="6002"/>
                    <a:pt x="4120" y="6073"/>
                    <a:pt x="4120" y="6168"/>
                  </a:cubicBezTo>
                  <a:lnTo>
                    <a:pt x="4120" y="10181"/>
                  </a:lnTo>
                  <a:lnTo>
                    <a:pt x="2012" y="10181"/>
                  </a:lnTo>
                  <a:lnTo>
                    <a:pt x="2012" y="5109"/>
                  </a:lnTo>
                  <a:lnTo>
                    <a:pt x="4132" y="5109"/>
                  </a:lnTo>
                  <a:lnTo>
                    <a:pt x="4132" y="5394"/>
                  </a:lnTo>
                  <a:lnTo>
                    <a:pt x="4132" y="5585"/>
                  </a:lnTo>
                  <a:cubicBezTo>
                    <a:pt x="4132" y="5668"/>
                    <a:pt x="4215" y="5752"/>
                    <a:pt x="4298" y="5752"/>
                  </a:cubicBezTo>
                  <a:cubicBezTo>
                    <a:pt x="4393" y="5752"/>
                    <a:pt x="4465" y="5668"/>
                    <a:pt x="4465" y="5585"/>
                  </a:cubicBezTo>
                  <a:lnTo>
                    <a:pt x="4465" y="5394"/>
                  </a:lnTo>
                  <a:lnTo>
                    <a:pt x="4465" y="4942"/>
                  </a:lnTo>
                  <a:lnTo>
                    <a:pt x="4465" y="4085"/>
                  </a:lnTo>
                  <a:cubicBezTo>
                    <a:pt x="4465" y="3990"/>
                    <a:pt x="4393" y="3918"/>
                    <a:pt x="4298" y="3918"/>
                  </a:cubicBezTo>
                  <a:lnTo>
                    <a:pt x="4239" y="3918"/>
                  </a:lnTo>
                  <a:lnTo>
                    <a:pt x="4239" y="3489"/>
                  </a:lnTo>
                  <a:cubicBezTo>
                    <a:pt x="4524" y="3299"/>
                    <a:pt x="4667" y="2966"/>
                    <a:pt x="4763" y="2716"/>
                  </a:cubicBezTo>
                  <a:lnTo>
                    <a:pt x="5525" y="3037"/>
                  </a:lnTo>
                  <a:cubicBezTo>
                    <a:pt x="5584" y="3073"/>
                    <a:pt x="5644" y="3073"/>
                    <a:pt x="5703" y="3073"/>
                  </a:cubicBezTo>
                  <a:cubicBezTo>
                    <a:pt x="5763" y="3073"/>
                    <a:pt x="5822" y="3049"/>
                    <a:pt x="5858" y="3037"/>
                  </a:cubicBezTo>
                  <a:cubicBezTo>
                    <a:pt x="5965" y="3001"/>
                    <a:pt x="6060" y="2906"/>
                    <a:pt x="6096" y="2799"/>
                  </a:cubicBezTo>
                  <a:lnTo>
                    <a:pt x="6191" y="2585"/>
                  </a:lnTo>
                  <a:cubicBezTo>
                    <a:pt x="6239" y="2477"/>
                    <a:pt x="6239" y="2358"/>
                    <a:pt x="6191" y="2239"/>
                  </a:cubicBezTo>
                  <a:cubicBezTo>
                    <a:pt x="6144" y="2132"/>
                    <a:pt x="6060" y="2037"/>
                    <a:pt x="5953" y="2001"/>
                  </a:cubicBezTo>
                  <a:lnTo>
                    <a:pt x="5048" y="1608"/>
                  </a:lnTo>
                  <a:lnTo>
                    <a:pt x="5084" y="1465"/>
                  </a:lnTo>
                  <a:cubicBezTo>
                    <a:pt x="5120" y="1346"/>
                    <a:pt x="5108" y="1227"/>
                    <a:pt x="5025" y="1120"/>
                  </a:cubicBezTo>
                  <a:cubicBezTo>
                    <a:pt x="4965" y="1013"/>
                    <a:pt x="4870" y="942"/>
                    <a:pt x="4751" y="906"/>
                  </a:cubicBezTo>
                  <a:lnTo>
                    <a:pt x="4727" y="906"/>
                  </a:lnTo>
                  <a:cubicBezTo>
                    <a:pt x="4691" y="900"/>
                    <a:pt x="4655" y="897"/>
                    <a:pt x="4620" y="897"/>
                  </a:cubicBezTo>
                  <a:cubicBezTo>
                    <a:pt x="4584" y="897"/>
                    <a:pt x="4548" y="900"/>
                    <a:pt x="4513" y="906"/>
                  </a:cubicBezTo>
                  <a:cubicBezTo>
                    <a:pt x="4453" y="787"/>
                    <a:pt x="4346" y="691"/>
                    <a:pt x="4191" y="656"/>
                  </a:cubicBezTo>
                  <a:lnTo>
                    <a:pt x="4179" y="656"/>
                  </a:lnTo>
                  <a:cubicBezTo>
                    <a:pt x="4143" y="650"/>
                    <a:pt x="4108" y="647"/>
                    <a:pt x="4071" y="647"/>
                  </a:cubicBezTo>
                  <a:cubicBezTo>
                    <a:pt x="4033" y="647"/>
                    <a:pt x="3995" y="650"/>
                    <a:pt x="3953" y="656"/>
                  </a:cubicBezTo>
                  <a:cubicBezTo>
                    <a:pt x="3953" y="644"/>
                    <a:pt x="3941" y="632"/>
                    <a:pt x="3941" y="632"/>
                  </a:cubicBezTo>
                  <a:cubicBezTo>
                    <a:pt x="3882" y="525"/>
                    <a:pt x="3774" y="453"/>
                    <a:pt x="3655" y="418"/>
                  </a:cubicBezTo>
                  <a:lnTo>
                    <a:pt x="3643" y="418"/>
                  </a:lnTo>
                  <a:cubicBezTo>
                    <a:pt x="3614" y="412"/>
                    <a:pt x="3584" y="409"/>
                    <a:pt x="3554" y="409"/>
                  </a:cubicBezTo>
                  <a:cubicBezTo>
                    <a:pt x="3524" y="409"/>
                    <a:pt x="3495" y="412"/>
                    <a:pt x="3465" y="418"/>
                  </a:cubicBezTo>
                  <a:lnTo>
                    <a:pt x="3417" y="334"/>
                  </a:lnTo>
                  <a:cubicBezTo>
                    <a:pt x="3358" y="227"/>
                    <a:pt x="3250" y="156"/>
                    <a:pt x="3143" y="120"/>
                  </a:cubicBezTo>
                  <a:lnTo>
                    <a:pt x="3120" y="120"/>
                  </a:lnTo>
                  <a:cubicBezTo>
                    <a:pt x="3083" y="113"/>
                    <a:pt x="3047" y="109"/>
                    <a:pt x="3012" y="109"/>
                  </a:cubicBezTo>
                  <a:cubicBezTo>
                    <a:pt x="2931" y="109"/>
                    <a:pt x="2853" y="130"/>
                    <a:pt x="2786" y="180"/>
                  </a:cubicBezTo>
                  <a:cubicBezTo>
                    <a:pt x="2679" y="239"/>
                    <a:pt x="2608" y="346"/>
                    <a:pt x="2572" y="465"/>
                  </a:cubicBezTo>
                  <a:lnTo>
                    <a:pt x="2548" y="572"/>
                  </a:lnTo>
                  <a:lnTo>
                    <a:pt x="1369" y="72"/>
                  </a:lnTo>
                  <a:lnTo>
                    <a:pt x="1310" y="72"/>
                  </a:lnTo>
                  <a:lnTo>
                    <a:pt x="1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15166;p78">
              <a:extLst>
                <a:ext uri="{FF2B5EF4-FFF2-40B4-BE49-F238E27FC236}">
                  <a16:creationId xmlns:a16="http://schemas.microsoft.com/office/drawing/2014/main" id="{85197CD9-7A1A-6C16-DC12-0E50F8BA49CE}"/>
                </a:ext>
              </a:extLst>
            </p:cNvPr>
            <p:cNvSpPr/>
            <p:nvPr/>
          </p:nvSpPr>
          <p:spPr>
            <a:xfrm>
              <a:off x="1329585" y="2127494"/>
              <a:ext cx="108795" cy="197123"/>
            </a:xfrm>
            <a:custGeom>
              <a:avLst/>
              <a:gdLst/>
              <a:ahLst/>
              <a:cxnLst/>
              <a:rect l="l" t="t" r="r" b="b"/>
              <a:pathLst>
                <a:path w="3418" h="6193" extrusionOk="0">
                  <a:moveTo>
                    <a:pt x="1155" y="358"/>
                  </a:moveTo>
                  <a:cubicBezTo>
                    <a:pt x="1214" y="358"/>
                    <a:pt x="1274" y="418"/>
                    <a:pt x="1274" y="477"/>
                  </a:cubicBezTo>
                  <a:lnTo>
                    <a:pt x="1274" y="549"/>
                  </a:lnTo>
                  <a:lnTo>
                    <a:pt x="1274" y="1120"/>
                  </a:lnTo>
                  <a:cubicBezTo>
                    <a:pt x="1274" y="1203"/>
                    <a:pt x="1345" y="1275"/>
                    <a:pt x="1441" y="1275"/>
                  </a:cubicBezTo>
                  <a:cubicBezTo>
                    <a:pt x="1524" y="1275"/>
                    <a:pt x="1595" y="1203"/>
                    <a:pt x="1595" y="1120"/>
                  </a:cubicBezTo>
                  <a:lnTo>
                    <a:pt x="1595" y="584"/>
                  </a:lnTo>
                  <a:cubicBezTo>
                    <a:pt x="1619" y="537"/>
                    <a:pt x="1655" y="525"/>
                    <a:pt x="1703" y="525"/>
                  </a:cubicBezTo>
                  <a:lnTo>
                    <a:pt x="1715" y="525"/>
                  </a:lnTo>
                  <a:cubicBezTo>
                    <a:pt x="1774" y="525"/>
                    <a:pt x="1834" y="584"/>
                    <a:pt x="1834" y="644"/>
                  </a:cubicBezTo>
                  <a:lnTo>
                    <a:pt x="1834" y="668"/>
                  </a:lnTo>
                  <a:lnTo>
                    <a:pt x="1834" y="1132"/>
                  </a:lnTo>
                  <a:cubicBezTo>
                    <a:pt x="1834" y="1215"/>
                    <a:pt x="1917" y="1299"/>
                    <a:pt x="2000" y="1299"/>
                  </a:cubicBezTo>
                  <a:cubicBezTo>
                    <a:pt x="2096" y="1299"/>
                    <a:pt x="2167" y="1215"/>
                    <a:pt x="2167" y="1132"/>
                  </a:cubicBezTo>
                  <a:lnTo>
                    <a:pt x="2167" y="715"/>
                  </a:lnTo>
                  <a:cubicBezTo>
                    <a:pt x="2179" y="668"/>
                    <a:pt x="2226" y="656"/>
                    <a:pt x="2274" y="656"/>
                  </a:cubicBezTo>
                  <a:lnTo>
                    <a:pt x="2286" y="656"/>
                  </a:lnTo>
                  <a:cubicBezTo>
                    <a:pt x="2346" y="656"/>
                    <a:pt x="2405" y="715"/>
                    <a:pt x="2405" y="775"/>
                  </a:cubicBezTo>
                  <a:lnTo>
                    <a:pt x="2405" y="894"/>
                  </a:lnTo>
                  <a:lnTo>
                    <a:pt x="2405" y="1239"/>
                  </a:lnTo>
                  <a:cubicBezTo>
                    <a:pt x="2405" y="1322"/>
                    <a:pt x="2477" y="1394"/>
                    <a:pt x="2572" y="1394"/>
                  </a:cubicBezTo>
                  <a:cubicBezTo>
                    <a:pt x="2655" y="1394"/>
                    <a:pt x="2727" y="1322"/>
                    <a:pt x="2727" y="1239"/>
                  </a:cubicBezTo>
                  <a:lnTo>
                    <a:pt x="2727" y="894"/>
                  </a:lnTo>
                  <a:cubicBezTo>
                    <a:pt x="2727" y="834"/>
                    <a:pt x="2786" y="775"/>
                    <a:pt x="2846" y="775"/>
                  </a:cubicBezTo>
                  <a:lnTo>
                    <a:pt x="2869" y="775"/>
                  </a:lnTo>
                  <a:cubicBezTo>
                    <a:pt x="2929" y="775"/>
                    <a:pt x="2988" y="834"/>
                    <a:pt x="2988" y="894"/>
                  </a:cubicBezTo>
                  <a:lnTo>
                    <a:pt x="2988" y="1680"/>
                  </a:lnTo>
                  <a:lnTo>
                    <a:pt x="2988" y="1692"/>
                  </a:lnTo>
                  <a:cubicBezTo>
                    <a:pt x="3060" y="1858"/>
                    <a:pt x="3048" y="2442"/>
                    <a:pt x="2727" y="2692"/>
                  </a:cubicBezTo>
                  <a:cubicBezTo>
                    <a:pt x="2679" y="2727"/>
                    <a:pt x="2667" y="2763"/>
                    <a:pt x="2667" y="2823"/>
                  </a:cubicBezTo>
                  <a:lnTo>
                    <a:pt x="2667" y="3358"/>
                  </a:lnTo>
                  <a:lnTo>
                    <a:pt x="1060" y="3358"/>
                  </a:lnTo>
                  <a:lnTo>
                    <a:pt x="1060" y="2989"/>
                  </a:lnTo>
                  <a:cubicBezTo>
                    <a:pt x="1060" y="2930"/>
                    <a:pt x="1036" y="2882"/>
                    <a:pt x="988" y="2858"/>
                  </a:cubicBezTo>
                  <a:cubicBezTo>
                    <a:pt x="822" y="2739"/>
                    <a:pt x="405" y="2346"/>
                    <a:pt x="393" y="1965"/>
                  </a:cubicBezTo>
                  <a:cubicBezTo>
                    <a:pt x="381" y="1692"/>
                    <a:pt x="369" y="1370"/>
                    <a:pt x="464" y="1275"/>
                  </a:cubicBezTo>
                  <a:cubicBezTo>
                    <a:pt x="499" y="1257"/>
                    <a:pt x="547" y="1246"/>
                    <a:pt x="612" y="1246"/>
                  </a:cubicBezTo>
                  <a:cubicBezTo>
                    <a:pt x="636" y="1246"/>
                    <a:pt x="662" y="1248"/>
                    <a:pt x="691" y="1251"/>
                  </a:cubicBezTo>
                  <a:lnTo>
                    <a:pt x="691" y="1477"/>
                  </a:lnTo>
                  <a:cubicBezTo>
                    <a:pt x="691" y="1561"/>
                    <a:pt x="762" y="1632"/>
                    <a:pt x="857" y="1632"/>
                  </a:cubicBezTo>
                  <a:cubicBezTo>
                    <a:pt x="941" y="1632"/>
                    <a:pt x="1024" y="1561"/>
                    <a:pt x="1024" y="1477"/>
                  </a:cubicBezTo>
                  <a:lnTo>
                    <a:pt x="1024" y="477"/>
                  </a:lnTo>
                  <a:cubicBezTo>
                    <a:pt x="1024" y="418"/>
                    <a:pt x="1083" y="358"/>
                    <a:pt x="1143" y="358"/>
                  </a:cubicBezTo>
                  <a:close/>
                  <a:moveTo>
                    <a:pt x="2941" y="3692"/>
                  </a:moveTo>
                  <a:lnTo>
                    <a:pt x="2941" y="4216"/>
                  </a:lnTo>
                  <a:lnTo>
                    <a:pt x="810" y="4216"/>
                  </a:lnTo>
                  <a:lnTo>
                    <a:pt x="810" y="3692"/>
                  </a:lnTo>
                  <a:close/>
                  <a:moveTo>
                    <a:pt x="2941" y="4537"/>
                  </a:moveTo>
                  <a:lnTo>
                    <a:pt x="2941" y="5859"/>
                  </a:lnTo>
                  <a:lnTo>
                    <a:pt x="810" y="5859"/>
                  </a:lnTo>
                  <a:lnTo>
                    <a:pt x="810" y="4537"/>
                  </a:lnTo>
                  <a:close/>
                  <a:moveTo>
                    <a:pt x="1143" y="1"/>
                  </a:moveTo>
                  <a:cubicBezTo>
                    <a:pt x="881" y="1"/>
                    <a:pt x="679" y="203"/>
                    <a:pt x="679" y="465"/>
                  </a:cubicBezTo>
                  <a:lnTo>
                    <a:pt x="679" y="894"/>
                  </a:lnTo>
                  <a:cubicBezTo>
                    <a:pt x="642" y="889"/>
                    <a:pt x="607" y="887"/>
                    <a:pt x="573" y="887"/>
                  </a:cubicBezTo>
                  <a:cubicBezTo>
                    <a:pt x="439" y="887"/>
                    <a:pt x="326" y="923"/>
                    <a:pt x="250" y="989"/>
                  </a:cubicBezTo>
                  <a:cubicBezTo>
                    <a:pt x="0" y="1192"/>
                    <a:pt x="36" y="1573"/>
                    <a:pt x="48" y="1965"/>
                  </a:cubicBezTo>
                  <a:cubicBezTo>
                    <a:pt x="83" y="2477"/>
                    <a:pt x="548" y="2894"/>
                    <a:pt x="726" y="3049"/>
                  </a:cubicBezTo>
                  <a:lnTo>
                    <a:pt x="726" y="3335"/>
                  </a:lnTo>
                  <a:lnTo>
                    <a:pt x="631" y="3335"/>
                  </a:lnTo>
                  <a:cubicBezTo>
                    <a:pt x="536" y="3335"/>
                    <a:pt x="464" y="3406"/>
                    <a:pt x="464" y="3489"/>
                  </a:cubicBezTo>
                  <a:lnTo>
                    <a:pt x="464" y="4359"/>
                  </a:lnTo>
                  <a:lnTo>
                    <a:pt x="464" y="6025"/>
                  </a:lnTo>
                  <a:cubicBezTo>
                    <a:pt x="464" y="6121"/>
                    <a:pt x="536" y="6192"/>
                    <a:pt x="631" y="6192"/>
                  </a:cubicBezTo>
                  <a:lnTo>
                    <a:pt x="3108" y="6192"/>
                  </a:lnTo>
                  <a:cubicBezTo>
                    <a:pt x="3191" y="6192"/>
                    <a:pt x="3262" y="6121"/>
                    <a:pt x="3262" y="6025"/>
                  </a:cubicBezTo>
                  <a:lnTo>
                    <a:pt x="3262" y="4359"/>
                  </a:lnTo>
                  <a:lnTo>
                    <a:pt x="3262" y="3489"/>
                  </a:lnTo>
                  <a:cubicBezTo>
                    <a:pt x="3262" y="3406"/>
                    <a:pt x="3191" y="3335"/>
                    <a:pt x="3108" y="3335"/>
                  </a:cubicBezTo>
                  <a:lnTo>
                    <a:pt x="3000" y="3335"/>
                  </a:lnTo>
                  <a:lnTo>
                    <a:pt x="3000" y="2870"/>
                  </a:lnTo>
                  <a:cubicBezTo>
                    <a:pt x="3417" y="2465"/>
                    <a:pt x="3369" y="1727"/>
                    <a:pt x="3369" y="1632"/>
                  </a:cubicBezTo>
                  <a:lnTo>
                    <a:pt x="3369" y="858"/>
                  </a:lnTo>
                  <a:cubicBezTo>
                    <a:pt x="3369" y="608"/>
                    <a:pt x="3167" y="406"/>
                    <a:pt x="2905" y="406"/>
                  </a:cubicBezTo>
                  <a:lnTo>
                    <a:pt x="2893" y="406"/>
                  </a:lnTo>
                  <a:cubicBezTo>
                    <a:pt x="2822" y="406"/>
                    <a:pt x="2738" y="418"/>
                    <a:pt x="2667" y="465"/>
                  </a:cubicBezTo>
                  <a:cubicBezTo>
                    <a:pt x="2584" y="358"/>
                    <a:pt x="2465" y="287"/>
                    <a:pt x="2310" y="287"/>
                  </a:cubicBezTo>
                  <a:lnTo>
                    <a:pt x="2298" y="287"/>
                  </a:lnTo>
                  <a:cubicBezTo>
                    <a:pt x="2226" y="287"/>
                    <a:pt x="2143" y="299"/>
                    <a:pt x="2084" y="346"/>
                  </a:cubicBezTo>
                  <a:cubicBezTo>
                    <a:pt x="2000" y="239"/>
                    <a:pt x="1881" y="179"/>
                    <a:pt x="1750" y="179"/>
                  </a:cubicBezTo>
                  <a:lnTo>
                    <a:pt x="1726" y="179"/>
                  </a:lnTo>
                  <a:cubicBezTo>
                    <a:pt x="1667" y="179"/>
                    <a:pt x="1607" y="191"/>
                    <a:pt x="1548" y="203"/>
                  </a:cubicBezTo>
                  <a:cubicBezTo>
                    <a:pt x="1476" y="84"/>
                    <a:pt x="133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0" name="Google Shape;15167;p78">
            <a:extLst>
              <a:ext uri="{FF2B5EF4-FFF2-40B4-BE49-F238E27FC236}">
                <a16:creationId xmlns:a16="http://schemas.microsoft.com/office/drawing/2014/main" id="{77E2C06C-8B12-1090-A165-4AE7AA3774E8}"/>
              </a:ext>
            </a:extLst>
          </p:cNvPr>
          <p:cNvGrpSpPr/>
          <p:nvPr/>
        </p:nvGrpSpPr>
        <p:grpSpPr>
          <a:xfrm>
            <a:off x="7495780" y="2537741"/>
            <a:ext cx="586289" cy="458164"/>
            <a:chOff x="5626763" y="2013829"/>
            <a:chExt cx="351722" cy="274788"/>
          </a:xfrm>
          <a:solidFill>
            <a:srgbClr val="EEF1F8"/>
          </a:solidFill>
        </p:grpSpPr>
        <p:sp>
          <p:nvSpPr>
            <p:cNvPr id="801" name="Google Shape;15168;p78">
              <a:extLst>
                <a:ext uri="{FF2B5EF4-FFF2-40B4-BE49-F238E27FC236}">
                  <a16:creationId xmlns:a16="http://schemas.microsoft.com/office/drawing/2014/main" id="{42845943-D304-677A-3CCF-1EB776595913}"/>
                </a:ext>
              </a:extLst>
            </p:cNvPr>
            <p:cNvSpPr/>
            <p:nvPr/>
          </p:nvSpPr>
          <p:spPr>
            <a:xfrm>
              <a:off x="5626763" y="2013829"/>
              <a:ext cx="351722" cy="274788"/>
            </a:xfrm>
            <a:custGeom>
              <a:avLst/>
              <a:gdLst/>
              <a:ahLst/>
              <a:cxnLst/>
              <a:rect l="l" t="t" r="r" b="b"/>
              <a:pathLst>
                <a:path w="11050" h="8633" extrusionOk="0">
                  <a:moveTo>
                    <a:pt x="10657" y="345"/>
                  </a:moveTo>
                  <a:lnTo>
                    <a:pt x="10681" y="714"/>
                  </a:lnTo>
                  <a:lnTo>
                    <a:pt x="9395" y="714"/>
                  </a:lnTo>
                  <a:cubicBezTo>
                    <a:pt x="9312" y="714"/>
                    <a:pt x="9216" y="786"/>
                    <a:pt x="9216" y="893"/>
                  </a:cubicBezTo>
                  <a:cubicBezTo>
                    <a:pt x="9216" y="1000"/>
                    <a:pt x="9288" y="1072"/>
                    <a:pt x="9395" y="1072"/>
                  </a:cubicBezTo>
                  <a:lnTo>
                    <a:pt x="10383" y="1072"/>
                  </a:lnTo>
                  <a:lnTo>
                    <a:pt x="10383" y="6191"/>
                  </a:lnTo>
                  <a:lnTo>
                    <a:pt x="4466" y="6191"/>
                  </a:lnTo>
                  <a:lnTo>
                    <a:pt x="4466" y="6025"/>
                  </a:lnTo>
                  <a:cubicBezTo>
                    <a:pt x="4466" y="5929"/>
                    <a:pt x="4394" y="5846"/>
                    <a:pt x="4287" y="5846"/>
                  </a:cubicBezTo>
                  <a:lnTo>
                    <a:pt x="4001" y="5846"/>
                  </a:lnTo>
                  <a:cubicBezTo>
                    <a:pt x="3978" y="5739"/>
                    <a:pt x="3930" y="5644"/>
                    <a:pt x="3871" y="5536"/>
                  </a:cubicBezTo>
                  <a:lnTo>
                    <a:pt x="4085" y="5322"/>
                  </a:lnTo>
                  <a:cubicBezTo>
                    <a:pt x="4156" y="5251"/>
                    <a:pt x="4156" y="5144"/>
                    <a:pt x="4085" y="5072"/>
                  </a:cubicBezTo>
                  <a:lnTo>
                    <a:pt x="3549" y="4536"/>
                  </a:lnTo>
                  <a:cubicBezTo>
                    <a:pt x="3513" y="4512"/>
                    <a:pt x="3478" y="4489"/>
                    <a:pt x="3430" y="4489"/>
                  </a:cubicBezTo>
                  <a:cubicBezTo>
                    <a:pt x="3382" y="4489"/>
                    <a:pt x="3335" y="4512"/>
                    <a:pt x="3311" y="4536"/>
                  </a:cubicBezTo>
                  <a:lnTo>
                    <a:pt x="3097" y="4739"/>
                  </a:lnTo>
                  <a:cubicBezTo>
                    <a:pt x="2989" y="4679"/>
                    <a:pt x="2894" y="4643"/>
                    <a:pt x="2787" y="4608"/>
                  </a:cubicBezTo>
                  <a:lnTo>
                    <a:pt x="2787" y="4334"/>
                  </a:lnTo>
                  <a:cubicBezTo>
                    <a:pt x="2787" y="4239"/>
                    <a:pt x="2716" y="4155"/>
                    <a:pt x="2608" y="4155"/>
                  </a:cubicBezTo>
                  <a:lnTo>
                    <a:pt x="2180" y="4155"/>
                  </a:lnTo>
                  <a:lnTo>
                    <a:pt x="2180" y="1060"/>
                  </a:lnTo>
                  <a:lnTo>
                    <a:pt x="8788" y="1060"/>
                  </a:lnTo>
                  <a:cubicBezTo>
                    <a:pt x="8871" y="1060"/>
                    <a:pt x="8966" y="976"/>
                    <a:pt x="8966" y="881"/>
                  </a:cubicBezTo>
                  <a:cubicBezTo>
                    <a:pt x="8966" y="786"/>
                    <a:pt x="8895" y="702"/>
                    <a:pt x="8788" y="702"/>
                  </a:cubicBezTo>
                  <a:lnTo>
                    <a:pt x="1894" y="702"/>
                  </a:lnTo>
                  <a:lnTo>
                    <a:pt x="1894" y="345"/>
                  </a:lnTo>
                  <a:close/>
                  <a:moveTo>
                    <a:pt x="10681" y="6537"/>
                  </a:moveTo>
                  <a:lnTo>
                    <a:pt x="10681" y="6870"/>
                  </a:lnTo>
                  <a:lnTo>
                    <a:pt x="4430" y="6870"/>
                  </a:lnTo>
                  <a:cubicBezTo>
                    <a:pt x="4454" y="6846"/>
                    <a:pt x="4466" y="6798"/>
                    <a:pt x="4466" y="6751"/>
                  </a:cubicBezTo>
                  <a:lnTo>
                    <a:pt x="4466" y="6560"/>
                  </a:lnTo>
                  <a:lnTo>
                    <a:pt x="10562" y="6560"/>
                  </a:lnTo>
                  <a:cubicBezTo>
                    <a:pt x="10598" y="6560"/>
                    <a:pt x="10633" y="6548"/>
                    <a:pt x="10657" y="6537"/>
                  </a:cubicBezTo>
                  <a:close/>
                  <a:moveTo>
                    <a:pt x="2477" y="4524"/>
                  </a:moveTo>
                  <a:lnTo>
                    <a:pt x="2477" y="4763"/>
                  </a:lnTo>
                  <a:cubicBezTo>
                    <a:pt x="2477" y="4834"/>
                    <a:pt x="2537" y="4905"/>
                    <a:pt x="2608" y="4929"/>
                  </a:cubicBezTo>
                  <a:cubicBezTo>
                    <a:pt x="2775" y="4965"/>
                    <a:pt x="2942" y="5024"/>
                    <a:pt x="3073" y="5120"/>
                  </a:cubicBezTo>
                  <a:cubicBezTo>
                    <a:pt x="3099" y="5137"/>
                    <a:pt x="3128" y="5145"/>
                    <a:pt x="3157" y="5145"/>
                  </a:cubicBezTo>
                  <a:cubicBezTo>
                    <a:pt x="3206" y="5145"/>
                    <a:pt x="3253" y="5122"/>
                    <a:pt x="3275" y="5084"/>
                  </a:cubicBezTo>
                  <a:lnTo>
                    <a:pt x="3454" y="4905"/>
                  </a:lnTo>
                  <a:lnTo>
                    <a:pt x="3740" y="5191"/>
                  </a:lnTo>
                  <a:lnTo>
                    <a:pt x="3561" y="5370"/>
                  </a:lnTo>
                  <a:cubicBezTo>
                    <a:pt x="3501" y="5429"/>
                    <a:pt x="3490" y="5525"/>
                    <a:pt x="3537" y="5584"/>
                  </a:cubicBezTo>
                  <a:cubicBezTo>
                    <a:pt x="3620" y="5727"/>
                    <a:pt x="3680" y="5882"/>
                    <a:pt x="3728" y="6036"/>
                  </a:cubicBezTo>
                  <a:cubicBezTo>
                    <a:pt x="3740" y="6120"/>
                    <a:pt x="3811" y="6179"/>
                    <a:pt x="3894" y="6179"/>
                  </a:cubicBezTo>
                  <a:lnTo>
                    <a:pt x="4132" y="6179"/>
                  </a:lnTo>
                  <a:lnTo>
                    <a:pt x="4132" y="6572"/>
                  </a:lnTo>
                  <a:lnTo>
                    <a:pt x="3894" y="6572"/>
                  </a:lnTo>
                  <a:cubicBezTo>
                    <a:pt x="3811" y="6572"/>
                    <a:pt x="3740" y="6632"/>
                    <a:pt x="3728" y="6715"/>
                  </a:cubicBezTo>
                  <a:cubicBezTo>
                    <a:pt x="3680" y="6870"/>
                    <a:pt x="3620" y="7037"/>
                    <a:pt x="3537" y="7168"/>
                  </a:cubicBezTo>
                  <a:cubicBezTo>
                    <a:pt x="3490" y="7251"/>
                    <a:pt x="3501" y="7334"/>
                    <a:pt x="3561" y="7382"/>
                  </a:cubicBezTo>
                  <a:lnTo>
                    <a:pt x="3740" y="7560"/>
                  </a:lnTo>
                  <a:lnTo>
                    <a:pt x="3454" y="7834"/>
                  </a:lnTo>
                  <a:lnTo>
                    <a:pt x="3275" y="7656"/>
                  </a:lnTo>
                  <a:cubicBezTo>
                    <a:pt x="3238" y="7626"/>
                    <a:pt x="3193" y="7606"/>
                    <a:pt x="3149" y="7606"/>
                  </a:cubicBezTo>
                  <a:cubicBezTo>
                    <a:pt x="3122" y="7606"/>
                    <a:pt x="3096" y="7614"/>
                    <a:pt x="3073" y="7632"/>
                  </a:cubicBezTo>
                  <a:cubicBezTo>
                    <a:pt x="2918" y="7727"/>
                    <a:pt x="2775" y="7787"/>
                    <a:pt x="2608" y="7822"/>
                  </a:cubicBezTo>
                  <a:cubicBezTo>
                    <a:pt x="2537" y="7846"/>
                    <a:pt x="2477" y="7918"/>
                    <a:pt x="2477" y="7989"/>
                  </a:cubicBezTo>
                  <a:lnTo>
                    <a:pt x="2477" y="8227"/>
                  </a:lnTo>
                  <a:lnTo>
                    <a:pt x="2073" y="8227"/>
                  </a:lnTo>
                  <a:lnTo>
                    <a:pt x="2073" y="7989"/>
                  </a:lnTo>
                  <a:cubicBezTo>
                    <a:pt x="2073" y="7918"/>
                    <a:pt x="2013" y="7846"/>
                    <a:pt x="1942" y="7822"/>
                  </a:cubicBezTo>
                  <a:cubicBezTo>
                    <a:pt x="1775" y="7787"/>
                    <a:pt x="1608" y="7727"/>
                    <a:pt x="1477" y="7632"/>
                  </a:cubicBezTo>
                  <a:cubicBezTo>
                    <a:pt x="1450" y="7614"/>
                    <a:pt x="1419" y="7606"/>
                    <a:pt x="1390" y="7606"/>
                  </a:cubicBezTo>
                  <a:cubicBezTo>
                    <a:pt x="1342" y="7606"/>
                    <a:pt x="1297" y="7626"/>
                    <a:pt x="1275" y="7656"/>
                  </a:cubicBezTo>
                  <a:lnTo>
                    <a:pt x="1096" y="7834"/>
                  </a:lnTo>
                  <a:lnTo>
                    <a:pt x="811" y="7560"/>
                  </a:lnTo>
                  <a:lnTo>
                    <a:pt x="989" y="7382"/>
                  </a:lnTo>
                  <a:cubicBezTo>
                    <a:pt x="1049" y="7322"/>
                    <a:pt x="1061" y="7227"/>
                    <a:pt x="1013" y="7168"/>
                  </a:cubicBezTo>
                  <a:cubicBezTo>
                    <a:pt x="930" y="7025"/>
                    <a:pt x="870" y="6870"/>
                    <a:pt x="823" y="6715"/>
                  </a:cubicBezTo>
                  <a:cubicBezTo>
                    <a:pt x="811" y="6632"/>
                    <a:pt x="739" y="6572"/>
                    <a:pt x="656" y="6572"/>
                  </a:cubicBezTo>
                  <a:lnTo>
                    <a:pt x="418" y="6572"/>
                  </a:lnTo>
                  <a:lnTo>
                    <a:pt x="418" y="6179"/>
                  </a:lnTo>
                  <a:lnTo>
                    <a:pt x="656" y="6179"/>
                  </a:lnTo>
                  <a:cubicBezTo>
                    <a:pt x="739" y="6179"/>
                    <a:pt x="811" y="6120"/>
                    <a:pt x="823" y="6036"/>
                  </a:cubicBezTo>
                  <a:cubicBezTo>
                    <a:pt x="870" y="5882"/>
                    <a:pt x="930" y="5715"/>
                    <a:pt x="1013" y="5584"/>
                  </a:cubicBezTo>
                  <a:cubicBezTo>
                    <a:pt x="1061" y="5501"/>
                    <a:pt x="1049" y="5417"/>
                    <a:pt x="989" y="5370"/>
                  </a:cubicBezTo>
                  <a:lnTo>
                    <a:pt x="811" y="5191"/>
                  </a:lnTo>
                  <a:lnTo>
                    <a:pt x="1096" y="4905"/>
                  </a:lnTo>
                  <a:lnTo>
                    <a:pt x="1275" y="5084"/>
                  </a:lnTo>
                  <a:cubicBezTo>
                    <a:pt x="1313" y="5122"/>
                    <a:pt x="1360" y="5145"/>
                    <a:pt x="1405" y="5145"/>
                  </a:cubicBezTo>
                  <a:cubicBezTo>
                    <a:pt x="1430" y="5145"/>
                    <a:pt x="1456" y="5137"/>
                    <a:pt x="1477" y="5120"/>
                  </a:cubicBezTo>
                  <a:cubicBezTo>
                    <a:pt x="1632" y="5024"/>
                    <a:pt x="1775" y="4965"/>
                    <a:pt x="1942" y="4929"/>
                  </a:cubicBezTo>
                  <a:cubicBezTo>
                    <a:pt x="2013" y="4905"/>
                    <a:pt x="2073" y="4834"/>
                    <a:pt x="2073" y="4763"/>
                  </a:cubicBezTo>
                  <a:lnTo>
                    <a:pt x="2073" y="4524"/>
                  </a:lnTo>
                  <a:close/>
                  <a:moveTo>
                    <a:pt x="1715" y="0"/>
                  </a:moveTo>
                  <a:cubicBezTo>
                    <a:pt x="1632" y="0"/>
                    <a:pt x="1537" y="71"/>
                    <a:pt x="1537" y="179"/>
                  </a:cubicBezTo>
                  <a:lnTo>
                    <a:pt x="1537" y="881"/>
                  </a:lnTo>
                  <a:cubicBezTo>
                    <a:pt x="1537" y="964"/>
                    <a:pt x="1608" y="1060"/>
                    <a:pt x="1715" y="1060"/>
                  </a:cubicBezTo>
                  <a:lnTo>
                    <a:pt x="1835" y="1060"/>
                  </a:lnTo>
                  <a:lnTo>
                    <a:pt x="1835" y="4155"/>
                  </a:lnTo>
                  <a:cubicBezTo>
                    <a:pt x="1751" y="4167"/>
                    <a:pt x="1692" y="4239"/>
                    <a:pt x="1692" y="4310"/>
                  </a:cubicBezTo>
                  <a:lnTo>
                    <a:pt x="1692" y="4596"/>
                  </a:lnTo>
                  <a:cubicBezTo>
                    <a:pt x="1585" y="4632"/>
                    <a:pt x="1477" y="4667"/>
                    <a:pt x="1370" y="4727"/>
                  </a:cubicBezTo>
                  <a:lnTo>
                    <a:pt x="1168" y="4524"/>
                  </a:lnTo>
                  <a:cubicBezTo>
                    <a:pt x="1132" y="4489"/>
                    <a:pt x="1096" y="4477"/>
                    <a:pt x="1049" y="4477"/>
                  </a:cubicBezTo>
                  <a:cubicBezTo>
                    <a:pt x="1001" y="4477"/>
                    <a:pt x="953" y="4489"/>
                    <a:pt x="930" y="4524"/>
                  </a:cubicBezTo>
                  <a:lnTo>
                    <a:pt x="394" y="5060"/>
                  </a:lnTo>
                  <a:cubicBezTo>
                    <a:pt x="322" y="5132"/>
                    <a:pt x="322" y="5239"/>
                    <a:pt x="394" y="5310"/>
                  </a:cubicBezTo>
                  <a:lnTo>
                    <a:pt x="596" y="5525"/>
                  </a:lnTo>
                  <a:cubicBezTo>
                    <a:pt x="537" y="5620"/>
                    <a:pt x="501" y="5727"/>
                    <a:pt x="465" y="5834"/>
                  </a:cubicBezTo>
                  <a:lnTo>
                    <a:pt x="180" y="5834"/>
                  </a:lnTo>
                  <a:cubicBezTo>
                    <a:pt x="96" y="5834"/>
                    <a:pt x="1" y="5906"/>
                    <a:pt x="1" y="6013"/>
                  </a:cubicBezTo>
                  <a:lnTo>
                    <a:pt x="1" y="6751"/>
                  </a:lnTo>
                  <a:cubicBezTo>
                    <a:pt x="1" y="6846"/>
                    <a:pt x="84" y="6929"/>
                    <a:pt x="180" y="6929"/>
                  </a:cubicBezTo>
                  <a:lnTo>
                    <a:pt x="465" y="6929"/>
                  </a:lnTo>
                  <a:cubicBezTo>
                    <a:pt x="501" y="7037"/>
                    <a:pt x="537" y="7144"/>
                    <a:pt x="596" y="7251"/>
                  </a:cubicBezTo>
                  <a:lnTo>
                    <a:pt x="394" y="7453"/>
                  </a:lnTo>
                  <a:cubicBezTo>
                    <a:pt x="322" y="7525"/>
                    <a:pt x="322" y="7632"/>
                    <a:pt x="394" y="7703"/>
                  </a:cubicBezTo>
                  <a:lnTo>
                    <a:pt x="930" y="8239"/>
                  </a:lnTo>
                  <a:cubicBezTo>
                    <a:pt x="965" y="8281"/>
                    <a:pt x="1010" y="8302"/>
                    <a:pt x="1055" y="8302"/>
                  </a:cubicBezTo>
                  <a:cubicBezTo>
                    <a:pt x="1099" y="8302"/>
                    <a:pt x="1144" y="8281"/>
                    <a:pt x="1180" y="8239"/>
                  </a:cubicBezTo>
                  <a:lnTo>
                    <a:pt x="1394" y="8037"/>
                  </a:lnTo>
                  <a:cubicBezTo>
                    <a:pt x="1489" y="8096"/>
                    <a:pt x="1596" y="8144"/>
                    <a:pt x="1704" y="8168"/>
                  </a:cubicBezTo>
                  <a:lnTo>
                    <a:pt x="1704" y="8453"/>
                  </a:lnTo>
                  <a:cubicBezTo>
                    <a:pt x="1704" y="8537"/>
                    <a:pt x="1775" y="8632"/>
                    <a:pt x="1882" y="8632"/>
                  </a:cubicBezTo>
                  <a:lnTo>
                    <a:pt x="2620" y="8632"/>
                  </a:lnTo>
                  <a:cubicBezTo>
                    <a:pt x="2716" y="8632"/>
                    <a:pt x="2799" y="8549"/>
                    <a:pt x="2799" y="8453"/>
                  </a:cubicBezTo>
                  <a:lnTo>
                    <a:pt x="2799" y="8168"/>
                  </a:lnTo>
                  <a:cubicBezTo>
                    <a:pt x="2906" y="8144"/>
                    <a:pt x="3013" y="8096"/>
                    <a:pt x="3120" y="8037"/>
                  </a:cubicBezTo>
                  <a:lnTo>
                    <a:pt x="3323" y="8239"/>
                  </a:lnTo>
                  <a:cubicBezTo>
                    <a:pt x="3359" y="8281"/>
                    <a:pt x="3403" y="8302"/>
                    <a:pt x="3448" y="8302"/>
                  </a:cubicBezTo>
                  <a:cubicBezTo>
                    <a:pt x="3492" y="8302"/>
                    <a:pt x="3537" y="8281"/>
                    <a:pt x="3573" y="8239"/>
                  </a:cubicBezTo>
                  <a:lnTo>
                    <a:pt x="4109" y="7703"/>
                  </a:lnTo>
                  <a:cubicBezTo>
                    <a:pt x="4192" y="7632"/>
                    <a:pt x="4192" y="7525"/>
                    <a:pt x="4109" y="7453"/>
                  </a:cubicBezTo>
                  <a:lnTo>
                    <a:pt x="3906" y="7251"/>
                  </a:lnTo>
                  <a:cubicBezTo>
                    <a:pt x="3906" y="7227"/>
                    <a:pt x="3918" y="7227"/>
                    <a:pt x="3918" y="7215"/>
                  </a:cubicBezTo>
                  <a:lnTo>
                    <a:pt x="10871" y="7215"/>
                  </a:lnTo>
                  <a:cubicBezTo>
                    <a:pt x="10955" y="7215"/>
                    <a:pt x="11050" y="7144"/>
                    <a:pt x="11050" y="7037"/>
                  </a:cubicBezTo>
                  <a:lnTo>
                    <a:pt x="11050" y="6358"/>
                  </a:lnTo>
                  <a:cubicBezTo>
                    <a:pt x="11050" y="6263"/>
                    <a:pt x="10979" y="6179"/>
                    <a:pt x="10871" y="6179"/>
                  </a:cubicBezTo>
                  <a:lnTo>
                    <a:pt x="10752" y="6179"/>
                  </a:lnTo>
                  <a:lnTo>
                    <a:pt x="10752" y="1060"/>
                  </a:lnTo>
                  <a:lnTo>
                    <a:pt x="10836" y="1060"/>
                  </a:lnTo>
                  <a:cubicBezTo>
                    <a:pt x="10931" y="1060"/>
                    <a:pt x="11014" y="976"/>
                    <a:pt x="11014" y="881"/>
                  </a:cubicBezTo>
                  <a:lnTo>
                    <a:pt x="11014" y="179"/>
                  </a:lnTo>
                  <a:cubicBezTo>
                    <a:pt x="11014" y="83"/>
                    <a:pt x="10943" y="0"/>
                    <a:pt x="108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15169;p78">
              <a:extLst>
                <a:ext uri="{FF2B5EF4-FFF2-40B4-BE49-F238E27FC236}">
                  <a16:creationId xmlns:a16="http://schemas.microsoft.com/office/drawing/2014/main" id="{2A9B3496-FDDE-B0AB-E5F9-2D76421336D8}"/>
                </a:ext>
              </a:extLst>
            </p:cNvPr>
            <p:cNvSpPr/>
            <p:nvPr/>
          </p:nvSpPr>
          <p:spPr>
            <a:xfrm>
              <a:off x="5784799" y="2125234"/>
              <a:ext cx="33390" cy="70503"/>
            </a:xfrm>
            <a:custGeom>
              <a:avLst/>
              <a:gdLst/>
              <a:ahLst/>
              <a:cxnLst/>
              <a:rect l="l" t="t" r="r" b="b"/>
              <a:pathLst>
                <a:path w="1049" h="2215" extrusionOk="0">
                  <a:moveTo>
                    <a:pt x="691" y="334"/>
                  </a:moveTo>
                  <a:lnTo>
                    <a:pt x="691" y="1858"/>
                  </a:lnTo>
                  <a:lnTo>
                    <a:pt x="334" y="1858"/>
                  </a:lnTo>
                  <a:lnTo>
                    <a:pt x="334" y="334"/>
                  </a:lnTo>
                  <a:close/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036"/>
                  </a:lnTo>
                  <a:cubicBezTo>
                    <a:pt x="1" y="2120"/>
                    <a:pt x="72" y="2215"/>
                    <a:pt x="179" y="2215"/>
                  </a:cubicBezTo>
                  <a:lnTo>
                    <a:pt x="870" y="2215"/>
                  </a:lnTo>
                  <a:cubicBezTo>
                    <a:pt x="965" y="2215"/>
                    <a:pt x="1049" y="2144"/>
                    <a:pt x="1049" y="2036"/>
                  </a:cubicBezTo>
                  <a:lnTo>
                    <a:pt x="1049" y="179"/>
                  </a:lnTo>
                  <a:cubicBezTo>
                    <a:pt x="1049" y="72"/>
                    <a:pt x="965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15170;p78">
              <a:extLst>
                <a:ext uri="{FF2B5EF4-FFF2-40B4-BE49-F238E27FC236}">
                  <a16:creationId xmlns:a16="http://schemas.microsoft.com/office/drawing/2014/main" id="{FAA6229E-68BC-1508-783F-9F3381629A8C}"/>
                </a:ext>
              </a:extLst>
            </p:cNvPr>
            <p:cNvSpPr/>
            <p:nvPr/>
          </p:nvSpPr>
          <p:spPr>
            <a:xfrm>
              <a:off x="5824236" y="2097956"/>
              <a:ext cx="33740" cy="97782"/>
            </a:xfrm>
            <a:custGeom>
              <a:avLst/>
              <a:gdLst/>
              <a:ahLst/>
              <a:cxnLst/>
              <a:rect l="l" t="t" r="r" b="b"/>
              <a:pathLst>
                <a:path w="1060" h="3072" extrusionOk="0">
                  <a:moveTo>
                    <a:pt x="703" y="345"/>
                  </a:moveTo>
                  <a:lnTo>
                    <a:pt x="703" y="2715"/>
                  </a:lnTo>
                  <a:lnTo>
                    <a:pt x="345" y="2715"/>
                  </a:lnTo>
                  <a:lnTo>
                    <a:pt x="345" y="345"/>
                  </a:lnTo>
                  <a:close/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lnTo>
                    <a:pt x="0" y="2893"/>
                  </a:lnTo>
                  <a:cubicBezTo>
                    <a:pt x="0" y="2977"/>
                    <a:pt x="83" y="3072"/>
                    <a:pt x="179" y="3072"/>
                  </a:cubicBezTo>
                  <a:lnTo>
                    <a:pt x="881" y="3072"/>
                  </a:lnTo>
                  <a:cubicBezTo>
                    <a:pt x="976" y="3072"/>
                    <a:pt x="1060" y="3001"/>
                    <a:pt x="1060" y="2893"/>
                  </a:cubicBezTo>
                  <a:lnTo>
                    <a:pt x="1060" y="179"/>
                  </a:lnTo>
                  <a:cubicBezTo>
                    <a:pt x="1048" y="84"/>
                    <a:pt x="976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15171;p78">
              <a:extLst>
                <a:ext uri="{FF2B5EF4-FFF2-40B4-BE49-F238E27FC236}">
                  <a16:creationId xmlns:a16="http://schemas.microsoft.com/office/drawing/2014/main" id="{B16E4F26-8523-7C99-916A-822240E7EAD8}"/>
                </a:ext>
              </a:extLst>
            </p:cNvPr>
            <p:cNvSpPr/>
            <p:nvPr/>
          </p:nvSpPr>
          <p:spPr>
            <a:xfrm>
              <a:off x="5864024" y="2111961"/>
              <a:ext cx="33740" cy="83426"/>
            </a:xfrm>
            <a:custGeom>
              <a:avLst/>
              <a:gdLst/>
              <a:ahLst/>
              <a:cxnLst/>
              <a:rect l="l" t="t" r="r" b="b"/>
              <a:pathLst>
                <a:path w="1060" h="2621" extrusionOk="0">
                  <a:moveTo>
                    <a:pt x="703" y="358"/>
                  </a:moveTo>
                  <a:lnTo>
                    <a:pt x="703" y="2275"/>
                  </a:lnTo>
                  <a:lnTo>
                    <a:pt x="346" y="2275"/>
                  </a:lnTo>
                  <a:lnTo>
                    <a:pt x="346" y="358"/>
                  </a:lnTo>
                  <a:close/>
                  <a:moveTo>
                    <a:pt x="191" y="1"/>
                  </a:moveTo>
                  <a:cubicBezTo>
                    <a:pt x="96" y="1"/>
                    <a:pt x="0" y="72"/>
                    <a:pt x="0" y="179"/>
                  </a:cubicBezTo>
                  <a:lnTo>
                    <a:pt x="0" y="2442"/>
                  </a:lnTo>
                  <a:cubicBezTo>
                    <a:pt x="0" y="2525"/>
                    <a:pt x="84" y="2620"/>
                    <a:pt x="191" y="2620"/>
                  </a:cubicBezTo>
                  <a:lnTo>
                    <a:pt x="881" y="2620"/>
                  </a:lnTo>
                  <a:cubicBezTo>
                    <a:pt x="977" y="2620"/>
                    <a:pt x="1060" y="2537"/>
                    <a:pt x="1060" y="2442"/>
                  </a:cubicBezTo>
                  <a:lnTo>
                    <a:pt x="1060" y="179"/>
                  </a:lnTo>
                  <a:cubicBezTo>
                    <a:pt x="1048" y="84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15172;p78">
              <a:extLst>
                <a:ext uri="{FF2B5EF4-FFF2-40B4-BE49-F238E27FC236}">
                  <a16:creationId xmlns:a16="http://schemas.microsoft.com/office/drawing/2014/main" id="{506191D0-2349-4C79-E46B-47D3D8B0863A}"/>
                </a:ext>
              </a:extLst>
            </p:cNvPr>
            <p:cNvSpPr/>
            <p:nvPr/>
          </p:nvSpPr>
          <p:spPr>
            <a:xfrm>
              <a:off x="5904193" y="2065744"/>
              <a:ext cx="33390" cy="129644"/>
            </a:xfrm>
            <a:custGeom>
              <a:avLst/>
              <a:gdLst/>
              <a:ahLst/>
              <a:cxnLst/>
              <a:rect l="l" t="t" r="r" b="b"/>
              <a:pathLst>
                <a:path w="1049" h="4073" extrusionOk="0">
                  <a:moveTo>
                    <a:pt x="691" y="357"/>
                  </a:moveTo>
                  <a:lnTo>
                    <a:pt x="691" y="3727"/>
                  </a:lnTo>
                  <a:lnTo>
                    <a:pt x="334" y="3727"/>
                  </a:lnTo>
                  <a:lnTo>
                    <a:pt x="334" y="357"/>
                  </a:lnTo>
                  <a:close/>
                  <a:moveTo>
                    <a:pt x="179" y="0"/>
                  </a:moveTo>
                  <a:cubicBezTo>
                    <a:pt x="72" y="24"/>
                    <a:pt x="0" y="95"/>
                    <a:pt x="0" y="179"/>
                  </a:cubicBezTo>
                  <a:lnTo>
                    <a:pt x="0" y="3894"/>
                  </a:lnTo>
                  <a:cubicBezTo>
                    <a:pt x="0" y="3977"/>
                    <a:pt x="72" y="4072"/>
                    <a:pt x="179" y="4072"/>
                  </a:cubicBezTo>
                  <a:lnTo>
                    <a:pt x="870" y="4072"/>
                  </a:lnTo>
                  <a:cubicBezTo>
                    <a:pt x="965" y="4072"/>
                    <a:pt x="1048" y="3989"/>
                    <a:pt x="1048" y="3894"/>
                  </a:cubicBezTo>
                  <a:lnTo>
                    <a:pt x="1048" y="179"/>
                  </a:lnTo>
                  <a:cubicBezTo>
                    <a:pt x="1048" y="95"/>
                    <a:pt x="977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15173;p78">
              <a:extLst>
                <a:ext uri="{FF2B5EF4-FFF2-40B4-BE49-F238E27FC236}">
                  <a16:creationId xmlns:a16="http://schemas.microsoft.com/office/drawing/2014/main" id="{BA60F7B9-17D6-6E33-8312-4989162B96B5}"/>
                </a:ext>
              </a:extLst>
            </p:cNvPr>
            <p:cNvSpPr/>
            <p:nvPr/>
          </p:nvSpPr>
          <p:spPr>
            <a:xfrm>
              <a:off x="5713563" y="2080131"/>
              <a:ext cx="40965" cy="11395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2" y="263"/>
                    <a:pt x="96" y="358"/>
                    <a:pt x="179" y="358"/>
                  </a:cubicBezTo>
                  <a:lnTo>
                    <a:pt x="1108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72"/>
                    <a:pt x="1203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15174;p78">
              <a:extLst>
                <a:ext uri="{FF2B5EF4-FFF2-40B4-BE49-F238E27FC236}">
                  <a16:creationId xmlns:a16="http://schemas.microsoft.com/office/drawing/2014/main" id="{74B1BD8C-3C3A-49D2-6971-7060375B10C9}"/>
                </a:ext>
              </a:extLst>
            </p:cNvPr>
            <p:cNvSpPr/>
            <p:nvPr/>
          </p:nvSpPr>
          <p:spPr>
            <a:xfrm>
              <a:off x="5713945" y="2097574"/>
              <a:ext cx="56880" cy="11395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86"/>
                    <a:pt x="1786" y="179"/>
                  </a:cubicBezTo>
                  <a:cubicBezTo>
                    <a:pt x="1774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15175;p78">
              <a:extLst>
                <a:ext uri="{FF2B5EF4-FFF2-40B4-BE49-F238E27FC236}">
                  <a16:creationId xmlns:a16="http://schemas.microsoft.com/office/drawing/2014/main" id="{05F86422-581F-0452-537D-2ECF1F7B80B7}"/>
                </a:ext>
              </a:extLst>
            </p:cNvPr>
            <p:cNvSpPr/>
            <p:nvPr/>
          </p:nvSpPr>
          <p:spPr>
            <a:xfrm>
              <a:off x="5713945" y="2114985"/>
              <a:ext cx="56880" cy="11427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6" y="1"/>
                    <a:pt x="0" y="84"/>
                    <a:pt x="0" y="180"/>
                  </a:cubicBezTo>
                  <a:cubicBezTo>
                    <a:pt x="0" y="275"/>
                    <a:pt x="84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80"/>
                  </a:cubicBezTo>
                  <a:cubicBezTo>
                    <a:pt x="1774" y="84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15176;p78">
              <a:extLst>
                <a:ext uri="{FF2B5EF4-FFF2-40B4-BE49-F238E27FC236}">
                  <a16:creationId xmlns:a16="http://schemas.microsoft.com/office/drawing/2014/main" id="{F1A50D5B-8425-7C3B-0DDB-7BD4D7546910}"/>
                </a:ext>
              </a:extLst>
            </p:cNvPr>
            <p:cNvSpPr/>
            <p:nvPr/>
          </p:nvSpPr>
          <p:spPr>
            <a:xfrm>
              <a:off x="5713945" y="2132810"/>
              <a:ext cx="56880" cy="11013"/>
            </a:xfrm>
            <a:custGeom>
              <a:avLst/>
              <a:gdLst/>
              <a:ahLst/>
              <a:cxnLst/>
              <a:rect l="l" t="t" r="r" b="b"/>
              <a:pathLst>
                <a:path w="1787" h="346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46"/>
                    <a:pt x="179" y="346"/>
                  </a:cubicBezTo>
                  <a:lnTo>
                    <a:pt x="1608" y="346"/>
                  </a:lnTo>
                  <a:cubicBezTo>
                    <a:pt x="1703" y="346"/>
                    <a:pt x="1786" y="274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15177;p78">
              <a:extLst>
                <a:ext uri="{FF2B5EF4-FFF2-40B4-BE49-F238E27FC236}">
                  <a16:creationId xmlns:a16="http://schemas.microsoft.com/office/drawing/2014/main" id="{28411F72-028E-8AF8-A2EC-3A5B56BCD1C6}"/>
                </a:ext>
              </a:extLst>
            </p:cNvPr>
            <p:cNvSpPr/>
            <p:nvPr/>
          </p:nvSpPr>
          <p:spPr>
            <a:xfrm>
              <a:off x="5663526" y="2182464"/>
              <a:ext cx="69389" cy="68625"/>
            </a:xfrm>
            <a:custGeom>
              <a:avLst/>
              <a:gdLst/>
              <a:ahLst/>
              <a:cxnLst/>
              <a:rect l="l" t="t" r="r" b="b"/>
              <a:pathLst>
                <a:path w="2180" h="2156" extrusionOk="0">
                  <a:moveTo>
                    <a:pt x="1084" y="0"/>
                  </a:moveTo>
                  <a:cubicBezTo>
                    <a:pt x="489" y="0"/>
                    <a:pt x="1" y="488"/>
                    <a:pt x="1" y="1084"/>
                  </a:cubicBezTo>
                  <a:cubicBezTo>
                    <a:pt x="1" y="1322"/>
                    <a:pt x="72" y="1548"/>
                    <a:pt x="215" y="1739"/>
                  </a:cubicBezTo>
                  <a:cubicBezTo>
                    <a:pt x="250" y="1780"/>
                    <a:pt x="300" y="1806"/>
                    <a:pt x="351" y="1806"/>
                  </a:cubicBezTo>
                  <a:cubicBezTo>
                    <a:pt x="387" y="1806"/>
                    <a:pt x="423" y="1792"/>
                    <a:pt x="453" y="1762"/>
                  </a:cubicBezTo>
                  <a:cubicBezTo>
                    <a:pt x="537" y="1715"/>
                    <a:pt x="549" y="1608"/>
                    <a:pt x="489" y="1524"/>
                  </a:cubicBezTo>
                  <a:cubicBezTo>
                    <a:pt x="382" y="1393"/>
                    <a:pt x="334" y="1250"/>
                    <a:pt x="334" y="1084"/>
                  </a:cubicBezTo>
                  <a:cubicBezTo>
                    <a:pt x="334" y="679"/>
                    <a:pt x="668" y="334"/>
                    <a:pt x="1084" y="334"/>
                  </a:cubicBezTo>
                  <a:cubicBezTo>
                    <a:pt x="1489" y="334"/>
                    <a:pt x="1823" y="667"/>
                    <a:pt x="1823" y="1084"/>
                  </a:cubicBezTo>
                  <a:cubicBezTo>
                    <a:pt x="1823" y="1334"/>
                    <a:pt x="1703" y="1560"/>
                    <a:pt x="1501" y="1691"/>
                  </a:cubicBezTo>
                  <a:cubicBezTo>
                    <a:pt x="1489" y="1691"/>
                    <a:pt x="1489" y="1715"/>
                    <a:pt x="1465" y="1715"/>
                  </a:cubicBezTo>
                  <a:lnTo>
                    <a:pt x="1453" y="1715"/>
                  </a:lnTo>
                  <a:lnTo>
                    <a:pt x="1442" y="1727"/>
                  </a:lnTo>
                  <a:lnTo>
                    <a:pt x="1430" y="1727"/>
                  </a:lnTo>
                  <a:cubicBezTo>
                    <a:pt x="1406" y="1727"/>
                    <a:pt x="1406" y="1739"/>
                    <a:pt x="1394" y="1739"/>
                  </a:cubicBezTo>
                  <a:cubicBezTo>
                    <a:pt x="1382" y="1739"/>
                    <a:pt x="1382" y="1751"/>
                    <a:pt x="1370" y="1751"/>
                  </a:cubicBezTo>
                  <a:lnTo>
                    <a:pt x="1346" y="1751"/>
                  </a:lnTo>
                  <a:cubicBezTo>
                    <a:pt x="1346" y="1751"/>
                    <a:pt x="1334" y="1751"/>
                    <a:pt x="1334" y="1774"/>
                  </a:cubicBezTo>
                  <a:lnTo>
                    <a:pt x="1322" y="1774"/>
                  </a:lnTo>
                  <a:cubicBezTo>
                    <a:pt x="1311" y="1774"/>
                    <a:pt x="1311" y="1774"/>
                    <a:pt x="1287" y="1786"/>
                  </a:cubicBezTo>
                  <a:cubicBezTo>
                    <a:pt x="1275" y="1786"/>
                    <a:pt x="1275" y="1786"/>
                    <a:pt x="1263" y="1798"/>
                  </a:cubicBezTo>
                  <a:lnTo>
                    <a:pt x="834" y="1798"/>
                  </a:lnTo>
                  <a:cubicBezTo>
                    <a:pt x="811" y="1798"/>
                    <a:pt x="811" y="1798"/>
                    <a:pt x="799" y="1786"/>
                  </a:cubicBezTo>
                  <a:cubicBezTo>
                    <a:pt x="787" y="1786"/>
                    <a:pt x="787" y="1786"/>
                    <a:pt x="775" y="1774"/>
                  </a:cubicBezTo>
                  <a:lnTo>
                    <a:pt x="751" y="1774"/>
                  </a:lnTo>
                  <a:cubicBezTo>
                    <a:pt x="732" y="1766"/>
                    <a:pt x="712" y="1762"/>
                    <a:pt x="691" y="1762"/>
                  </a:cubicBezTo>
                  <a:cubicBezTo>
                    <a:pt x="623" y="1762"/>
                    <a:pt x="555" y="1805"/>
                    <a:pt x="537" y="1870"/>
                  </a:cubicBezTo>
                  <a:cubicBezTo>
                    <a:pt x="501" y="1965"/>
                    <a:pt x="549" y="2072"/>
                    <a:pt x="632" y="2096"/>
                  </a:cubicBezTo>
                  <a:lnTo>
                    <a:pt x="656" y="2096"/>
                  </a:lnTo>
                  <a:cubicBezTo>
                    <a:pt x="668" y="2096"/>
                    <a:pt x="680" y="2108"/>
                    <a:pt x="691" y="2108"/>
                  </a:cubicBezTo>
                  <a:cubicBezTo>
                    <a:pt x="715" y="2108"/>
                    <a:pt x="727" y="2132"/>
                    <a:pt x="739" y="2132"/>
                  </a:cubicBezTo>
                  <a:lnTo>
                    <a:pt x="751" y="2132"/>
                  </a:lnTo>
                  <a:cubicBezTo>
                    <a:pt x="775" y="2132"/>
                    <a:pt x="787" y="2132"/>
                    <a:pt x="787" y="2143"/>
                  </a:cubicBezTo>
                  <a:lnTo>
                    <a:pt x="799" y="2143"/>
                  </a:lnTo>
                  <a:cubicBezTo>
                    <a:pt x="811" y="2143"/>
                    <a:pt x="834" y="2143"/>
                    <a:pt x="846" y="2155"/>
                  </a:cubicBezTo>
                  <a:lnTo>
                    <a:pt x="1156" y="2155"/>
                  </a:lnTo>
                  <a:cubicBezTo>
                    <a:pt x="1168" y="2155"/>
                    <a:pt x="1180" y="2155"/>
                    <a:pt x="1203" y="2143"/>
                  </a:cubicBezTo>
                  <a:lnTo>
                    <a:pt x="1215" y="2143"/>
                  </a:lnTo>
                  <a:cubicBezTo>
                    <a:pt x="1227" y="2143"/>
                    <a:pt x="1239" y="2143"/>
                    <a:pt x="1239" y="2132"/>
                  </a:cubicBezTo>
                  <a:lnTo>
                    <a:pt x="1263" y="2132"/>
                  </a:lnTo>
                  <a:cubicBezTo>
                    <a:pt x="1275" y="2132"/>
                    <a:pt x="1287" y="2108"/>
                    <a:pt x="1299" y="2108"/>
                  </a:cubicBezTo>
                  <a:cubicBezTo>
                    <a:pt x="1322" y="2108"/>
                    <a:pt x="1334" y="2096"/>
                    <a:pt x="1346" y="2096"/>
                  </a:cubicBezTo>
                  <a:lnTo>
                    <a:pt x="1358" y="2096"/>
                  </a:lnTo>
                  <a:cubicBezTo>
                    <a:pt x="1382" y="2096"/>
                    <a:pt x="1382" y="2084"/>
                    <a:pt x="1394" y="2084"/>
                  </a:cubicBezTo>
                  <a:lnTo>
                    <a:pt x="1406" y="2084"/>
                  </a:lnTo>
                  <a:cubicBezTo>
                    <a:pt x="1418" y="2084"/>
                    <a:pt x="1442" y="2072"/>
                    <a:pt x="1453" y="2072"/>
                  </a:cubicBezTo>
                  <a:cubicBezTo>
                    <a:pt x="1465" y="2072"/>
                    <a:pt x="1477" y="2048"/>
                    <a:pt x="1501" y="2048"/>
                  </a:cubicBezTo>
                  <a:lnTo>
                    <a:pt x="1513" y="2048"/>
                  </a:lnTo>
                  <a:cubicBezTo>
                    <a:pt x="1525" y="2048"/>
                    <a:pt x="1525" y="2036"/>
                    <a:pt x="1537" y="2036"/>
                  </a:cubicBezTo>
                  <a:lnTo>
                    <a:pt x="1561" y="2036"/>
                  </a:lnTo>
                  <a:cubicBezTo>
                    <a:pt x="1573" y="2024"/>
                    <a:pt x="1584" y="2024"/>
                    <a:pt x="1596" y="2012"/>
                  </a:cubicBezTo>
                  <a:cubicBezTo>
                    <a:pt x="1894" y="1798"/>
                    <a:pt x="2073" y="1465"/>
                    <a:pt x="2073" y="1096"/>
                  </a:cubicBezTo>
                  <a:cubicBezTo>
                    <a:pt x="2180" y="488"/>
                    <a:pt x="1692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" name="Google Shape;15178;p78">
            <a:extLst>
              <a:ext uri="{FF2B5EF4-FFF2-40B4-BE49-F238E27FC236}">
                <a16:creationId xmlns:a16="http://schemas.microsoft.com/office/drawing/2014/main" id="{7B307E84-302F-34B1-59DF-831E148DA3DA}"/>
              </a:ext>
            </a:extLst>
          </p:cNvPr>
          <p:cNvGrpSpPr/>
          <p:nvPr/>
        </p:nvGrpSpPr>
        <p:grpSpPr>
          <a:xfrm>
            <a:off x="10288604" y="2529257"/>
            <a:ext cx="389356" cy="468768"/>
            <a:chOff x="7576605" y="1983877"/>
            <a:chExt cx="276698" cy="333133"/>
          </a:xfrm>
          <a:solidFill>
            <a:srgbClr val="EEF1F8"/>
          </a:solidFill>
        </p:grpSpPr>
        <p:sp>
          <p:nvSpPr>
            <p:cNvPr id="812" name="Google Shape;15179;p78">
              <a:extLst>
                <a:ext uri="{FF2B5EF4-FFF2-40B4-BE49-F238E27FC236}">
                  <a16:creationId xmlns:a16="http://schemas.microsoft.com/office/drawing/2014/main" id="{285FD276-828A-FAB4-F9F4-03F4435BBFC2}"/>
                </a:ext>
              </a:extLst>
            </p:cNvPr>
            <p:cNvSpPr/>
            <p:nvPr/>
          </p:nvSpPr>
          <p:spPr>
            <a:xfrm>
              <a:off x="7576605" y="1983877"/>
              <a:ext cx="276698" cy="333133"/>
            </a:xfrm>
            <a:custGeom>
              <a:avLst/>
              <a:gdLst/>
              <a:ahLst/>
              <a:cxnLst/>
              <a:rect l="l" t="t" r="r" b="b"/>
              <a:pathLst>
                <a:path w="8693" h="10466" extrusionOk="0">
                  <a:moveTo>
                    <a:pt x="417" y="1024"/>
                  </a:moveTo>
                  <a:cubicBezTo>
                    <a:pt x="655" y="1024"/>
                    <a:pt x="894" y="1143"/>
                    <a:pt x="1036" y="1358"/>
                  </a:cubicBezTo>
                  <a:lnTo>
                    <a:pt x="1156" y="1536"/>
                  </a:lnTo>
                  <a:cubicBezTo>
                    <a:pt x="1275" y="1715"/>
                    <a:pt x="1477" y="1822"/>
                    <a:pt x="1703" y="1822"/>
                  </a:cubicBezTo>
                  <a:lnTo>
                    <a:pt x="1703" y="2477"/>
                  </a:lnTo>
                  <a:cubicBezTo>
                    <a:pt x="1703" y="2941"/>
                    <a:pt x="1775" y="3406"/>
                    <a:pt x="1906" y="3834"/>
                  </a:cubicBezTo>
                  <a:cubicBezTo>
                    <a:pt x="1810" y="3763"/>
                    <a:pt x="1656" y="3703"/>
                    <a:pt x="1513" y="3644"/>
                  </a:cubicBezTo>
                  <a:cubicBezTo>
                    <a:pt x="1215" y="3525"/>
                    <a:pt x="894" y="3394"/>
                    <a:pt x="655" y="3144"/>
                  </a:cubicBezTo>
                  <a:cubicBezTo>
                    <a:pt x="394" y="2846"/>
                    <a:pt x="274" y="2417"/>
                    <a:pt x="274" y="1822"/>
                  </a:cubicBezTo>
                  <a:lnTo>
                    <a:pt x="274" y="1179"/>
                  </a:lnTo>
                  <a:cubicBezTo>
                    <a:pt x="274" y="1132"/>
                    <a:pt x="286" y="1108"/>
                    <a:pt x="322" y="1072"/>
                  </a:cubicBezTo>
                  <a:cubicBezTo>
                    <a:pt x="346" y="1048"/>
                    <a:pt x="394" y="1024"/>
                    <a:pt x="417" y="1024"/>
                  </a:cubicBezTo>
                  <a:close/>
                  <a:moveTo>
                    <a:pt x="8204" y="1024"/>
                  </a:moveTo>
                  <a:cubicBezTo>
                    <a:pt x="8252" y="1024"/>
                    <a:pt x="8275" y="1048"/>
                    <a:pt x="8311" y="1072"/>
                  </a:cubicBezTo>
                  <a:cubicBezTo>
                    <a:pt x="8335" y="1108"/>
                    <a:pt x="8359" y="1143"/>
                    <a:pt x="8359" y="1179"/>
                  </a:cubicBezTo>
                  <a:lnTo>
                    <a:pt x="8359" y="1822"/>
                  </a:lnTo>
                  <a:lnTo>
                    <a:pt x="8383" y="1822"/>
                  </a:lnTo>
                  <a:cubicBezTo>
                    <a:pt x="8383" y="2417"/>
                    <a:pt x="8252" y="2858"/>
                    <a:pt x="8002" y="3144"/>
                  </a:cubicBezTo>
                  <a:cubicBezTo>
                    <a:pt x="7775" y="3394"/>
                    <a:pt x="7466" y="3525"/>
                    <a:pt x="7144" y="3644"/>
                  </a:cubicBezTo>
                  <a:cubicBezTo>
                    <a:pt x="7002" y="3703"/>
                    <a:pt x="6871" y="3763"/>
                    <a:pt x="6716" y="3834"/>
                  </a:cubicBezTo>
                  <a:cubicBezTo>
                    <a:pt x="6847" y="3394"/>
                    <a:pt x="6930" y="2929"/>
                    <a:pt x="6930" y="2477"/>
                  </a:cubicBezTo>
                  <a:lnTo>
                    <a:pt x="6930" y="1822"/>
                  </a:lnTo>
                  <a:cubicBezTo>
                    <a:pt x="7144" y="1822"/>
                    <a:pt x="7359" y="1715"/>
                    <a:pt x="7478" y="1536"/>
                  </a:cubicBezTo>
                  <a:lnTo>
                    <a:pt x="7597" y="1358"/>
                  </a:lnTo>
                  <a:cubicBezTo>
                    <a:pt x="7728" y="1167"/>
                    <a:pt x="7966" y="1024"/>
                    <a:pt x="8204" y="1024"/>
                  </a:cubicBezTo>
                  <a:close/>
                  <a:moveTo>
                    <a:pt x="6954" y="334"/>
                  </a:moveTo>
                  <a:lnTo>
                    <a:pt x="6954" y="703"/>
                  </a:lnTo>
                  <a:lnTo>
                    <a:pt x="5632" y="703"/>
                  </a:lnTo>
                  <a:cubicBezTo>
                    <a:pt x="5537" y="703"/>
                    <a:pt x="5478" y="774"/>
                    <a:pt x="5478" y="846"/>
                  </a:cubicBezTo>
                  <a:cubicBezTo>
                    <a:pt x="5478" y="929"/>
                    <a:pt x="5561" y="1001"/>
                    <a:pt x="5632" y="1001"/>
                  </a:cubicBezTo>
                  <a:lnTo>
                    <a:pt x="6632" y="1001"/>
                  </a:lnTo>
                  <a:lnTo>
                    <a:pt x="6632" y="2477"/>
                  </a:lnTo>
                  <a:cubicBezTo>
                    <a:pt x="6632" y="3810"/>
                    <a:pt x="5989" y="5072"/>
                    <a:pt x="4906" y="5882"/>
                  </a:cubicBezTo>
                  <a:lnTo>
                    <a:pt x="4799" y="5954"/>
                  </a:lnTo>
                  <a:cubicBezTo>
                    <a:pt x="4763" y="5954"/>
                    <a:pt x="4739" y="5942"/>
                    <a:pt x="4704" y="5942"/>
                  </a:cubicBezTo>
                  <a:lnTo>
                    <a:pt x="3954" y="5942"/>
                  </a:lnTo>
                  <a:cubicBezTo>
                    <a:pt x="3918" y="5942"/>
                    <a:pt x="3894" y="5942"/>
                    <a:pt x="3858" y="5954"/>
                  </a:cubicBezTo>
                  <a:lnTo>
                    <a:pt x="3751" y="5882"/>
                  </a:lnTo>
                  <a:cubicBezTo>
                    <a:pt x="2668" y="5096"/>
                    <a:pt x="2025" y="3810"/>
                    <a:pt x="2025" y="2477"/>
                  </a:cubicBezTo>
                  <a:lnTo>
                    <a:pt x="2025" y="1001"/>
                  </a:lnTo>
                  <a:lnTo>
                    <a:pt x="4918" y="1001"/>
                  </a:lnTo>
                  <a:cubicBezTo>
                    <a:pt x="5001" y="1001"/>
                    <a:pt x="5061" y="929"/>
                    <a:pt x="5061" y="846"/>
                  </a:cubicBezTo>
                  <a:cubicBezTo>
                    <a:pt x="5061" y="774"/>
                    <a:pt x="4989" y="703"/>
                    <a:pt x="4918" y="703"/>
                  </a:cubicBezTo>
                  <a:lnTo>
                    <a:pt x="1715" y="703"/>
                  </a:lnTo>
                  <a:lnTo>
                    <a:pt x="1715" y="334"/>
                  </a:lnTo>
                  <a:close/>
                  <a:moveTo>
                    <a:pt x="4704" y="6263"/>
                  </a:moveTo>
                  <a:cubicBezTo>
                    <a:pt x="4763" y="6263"/>
                    <a:pt x="4811" y="6311"/>
                    <a:pt x="4811" y="6370"/>
                  </a:cubicBezTo>
                  <a:lnTo>
                    <a:pt x="4811" y="6477"/>
                  </a:lnTo>
                  <a:cubicBezTo>
                    <a:pt x="4811" y="6537"/>
                    <a:pt x="4763" y="6585"/>
                    <a:pt x="4704" y="6585"/>
                  </a:cubicBezTo>
                  <a:lnTo>
                    <a:pt x="3954" y="6585"/>
                  </a:lnTo>
                  <a:cubicBezTo>
                    <a:pt x="3882" y="6585"/>
                    <a:pt x="3846" y="6537"/>
                    <a:pt x="3846" y="6477"/>
                  </a:cubicBezTo>
                  <a:lnTo>
                    <a:pt x="3846" y="6370"/>
                  </a:lnTo>
                  <a:cubicBezTo>
                    <a:pt x="3846" y="6311"/>
                    <a:pt x="3882" y="6263"/>
                    <a:pt x="3954" y="6263"/>
                  </a:cubicBezTo>
                  <a:close/>
                  <a:moveTo>
                    <a:pt x="4513" y="6882"/>
                  </a:moveTo>
                  <a:lnTo>
                    <a:pt x="4513" y="8382"/>
                  </a:lnTo>
                  <a:lnTo>
                    <a:pt x="4156" y="8382"/>
                  </a:lnTo>
                  <a:lnTo>
                    <a:pt x="4156" y="6882"/>
                  </a:lnTo>
                  <a:close/>
                  <a:moveTo>
                    <a:pt x="5287" y="8692"/>
                  </a:moveTo>
                  <a:cubicBezTo>
                    <a:pt x="5394" y="8692"/>
                    <a:pt x="5478" y="8787"/>
                    <a:pt x="5478" y="8882"/>
                  </a:cubicBezTo>
                  <a:lnTo>
                    <a:pt x="5478" y="9061"/>
                  </a:lnTo>
                  <a:lnTo>
                    <a:pt x="4108" y="9061"/>
                  </a:lnTo>
                  <a:cubicBezTo>
                    <a:pt x="4025" y="9061"/>
                    <a:pt x="3965" y="9144"/>
                    <a:pt x="3965" y="9216"/>
                  </a:cubicBezTo>
                  <a:cubicBezTo>
                    <a:pt x="3965" y="9287"/>
                    <a:pt x="4037" y="9359"/>
                    <a:pt x="4108" y="9359"/>
                  </a:cubicBezTo>
                  <a:lnTo>
                    <a:pt x="6204" y="9359"/>
                  </a:lnTo>
                  <a:cubicBezTo>
                    <a:pt x="6228" y="9359"/>
                    <a:pt x="6240" y="9383"/>
                    <a:pt x="6251" y="9394"/>
                  </a:cubicBezTo>
                  <a:lnTo>
                    <a:pt x="6406" y="10133"/>
                  </a:lnTo>
                  <a:cubicBezTo>
                    <a:pt x="6406" y="10156"/>
                    <a:pt x="6406" y="10168"/>
                    <a:pt x="6382" y="10168"/>
                  </a:cubicBezTo>
                  <a:cubicBezTo>
                    <a:pt x="6382" y="10168"/>
                    <a:pt x="6370" y="10180"/>
                    <a:pt x="6359" y="10180"/>
                  </a:cubicBezTo>
                  <a:lnTo>
                    <a:pt x="2299" y="10180"/>
                  </a:lnTo>
                  <a:cubicBezTo>
                    <a:pt x="2287" y="10180"/>
                    <a:pt x="2263" y="10168"/>
                    <a:pt x="2263" y="10168"/>
                  </a:cubicBezTo>
                  <a:cubicBezTo>
                    <a:pt x="2263" y="10168"/>
                    <a:pt x="2251" y="10145"/>
                    <a:pt x="2251" y="10133"/>
                  </a:cubicBezTo>
                  <a:lnTo>
                    <a:pt x="2394" y="9394"/>
                  </a:lnTo>
                  <a:cubicBezTo>
                    <a:pt x="2394" y="9371"/>
                    <a:pt x="2418" y="9359"/>
                    <a:pt x="2441" y="9359"/>
                  </a:cubicBezTo>
                  <a:lnTo>
                    <a:pt x="3394" y="9359"/>
                  </a:lnTo>
                  <a:cubicBezTo>
                    <a:pt x="3489" y="9359"/>
                    <a:pt x="3549" y="9287"/>
                    <a:pt x="3549" y="9216"/>
                  </a:cubicBezTo>
                  <a:cubicBezTo>
                    <a:pt x="3549" y="9144"/>
                    <a:pt x="3477" y="9061"/>
                    <a:pt x="3394" y="9061"/>
                  </a:cubicBezTo>
                  <a:lnTo>
                    <a:pt x="3192" y="9061"/>
                  </a:lnTo>
                  <a:lnTo>
                    <a:pt x="3192" y="8882"/>
                  </a:lnTo>
                  <a:cubicBezTo>
                    <a:pt x="3192" y="8787"/>
                    <a:pt x="3275" y="8692"/>
                    <a:pt x="3382" y="8692"/>
                  </a:cubicBezTo>
                  <a:close/>
                  <a:moveTo>
                    <a:pt x="1715" y="0"/>
                  </a:moveTo>
                  <a:cubicBezTo>
                    <a:pt x="1548" y="0"/>
                    <a:pt x="1417" y="131"/>
                    <a:pt x="1417" y="298"/>
                  </a:cubicBezTo>
                  <a:lnTo>
                    <a:pt x="1417" y="703"/>
                  </a:lnTo>
                  <a:cubicBezTo>
                    <a:pt x="1417" y="870"/>
                    <a:pt x="1548" y="1001"/>
                    <a:pt x="1715" y="1001"/>
                  </a:cubicBezTo>
                  <a:lnTo>
                    <a:pt x="1751" y="1001"/>
                  </a:lnTo>
                  <a:lnTo>
                    <a:pt x="1751" y="1501"/>
                  </a:lnTo>
                  <a:cubicBezTo>
                    <a:pt x="1632" y="1501"/>
                    <a:pt x="1525" y="1441"/>
                    <a:pt x="1453" y="1334"/>
                  </a:cubicBezTo>
                  <a:lnTo>
                    <a:pt x="1334" y="1155"/>
                  </a:lnTo>
                  <a:cubicBezTo>
                    <a:pt x="1132" y="881"/>
                    <a:pt x="810" y="715"/>
                    <a:pt x="465" y="703"/>
                  </a:cubicBezTo>
                  <a:cubicBezTo>
                    <a:pt x="346" y="703"/>
                    <a:pt x="227" y="739"/>
                    <a:pt x="144" y="834"/>
                  </a:cubicBezTo>
                  <a:cubicBezTo>
                    <a:pt x="48" y="917"/>
                    <a:pt x="1" y="1036"/>
                    <a:pt x="1" y="1155"/>
                  </a:cubicBezTo>
                  <a:lnTo>
                    <a:pt x="1" y="1798"/>
                  </a:lnTo>
                  <a:cubicBezTo>
                    <a:pt x="1" y="3334"/>
                    <a:pt x="798" y="3656"/>
                    <a:pt x="1429" y="3918"/>
                  </a:cubicBezTo>
                  <a:cubicBezTo>
                    <a:pt x="1787" y="4060"/>
                    <a:pt x="2096" y="4180"/>
                    <a:pt x="2251" y="4489"/>
                  </a:cubicBezTo>
                  <a:cubicBezTo>
                    <a:pt x="2299" y="4584"/>
                    <a:pt x="2287" y="4656"/>
                    <a:pt x="2215" y="4715"/>
                  </a:cubicBezTo>
                  <a:cubicBezTo>
                    <a:pt x="2164" y="4767"/>
                    <a:pt x="2075" y="4806"/>
                    <a:pt x="1994" y="4806"/>
                  </a:cubicBezTo>
                  <a:cubicBezTo>
                    <a:pt x="1963" y="4806"/>
                    <a:pt x="1932" y="4800"/>
                    <a:pt x="1906" y="4787"/>
                  </a:cubicBezTo>
                  <a:cubicBezTo>
                    <a:pt x="1798" y="4751"/>
                    <a:pt x="1775" y="4608"/>
                    <a:pt x="1787" y="4489"/>
                  </a:cubicBezTo>
                  <a:cubicBezTo>
                    <a:pt x="1787" y="4406"/>
                    <a:pt x="1727" y="4334"/>
                    <a:pt x="1644" y="4334"/>
                  </a:cubicBezTo>
                  <a:cubicBezTo>
                    <a:pt x="1548" y="4334"/>
                    <a:pt x="1477" y="4394"/>
                    <a:pt x="1477" y="4477"/>
                  </a:cubicBezTo>
                  <a:cubicBezTo>
                    <a:pt x="1477" y="4608"/>
                    <a:pt x="1489" y="4942"/>
                    <a:pt x="1787" y="5072"/>
                  </a:cubicBezTo>
                  <a:cubicBezTo>
                    <a:pt x="1846" y="5108"/>
                    <a:pt x="1929" y="5120"/>
                    <a:pt x="2001" y="5120"/>
                  </a:cubicBezTo>
                  <a:cubicBezTo>
                    <a:pt x="2168" y="5120"/>
                    <a:pt x="2322" y="5061"/>
                    <a:pt x="2441" y="4930"/>
                  </a:cubicBezTo>
                  <a:cubicBezTo>
                    <a:pt x="2465" y="4906"/>
                    <a:pt x="2477" y="4894"/>
                    <a:pt x="2477" y="4882"/>
                  </a:cubicBezTo>
                  <a:cubicBezTo>
                    <a:pt x="2775" y="5346"/>
                    <a:pt x="3156" y="5763"/>
                    <a:pt x="3608" y="6096"/>
                  </a:cubicBezTo>
                  <a:lnTo>
                    <a:pt x="3632" y="6120"/>
                  </a:lnTo>
                  <a:cubicBezTo>
                    <a:pt x="3596" y="6180"/>
                    <a:pt x="3573" y="6251"/>
                    <a:pt x="3573" y="6323"/>
                  </a:cubicBezTo>
                  <a:lnTo>
                    <a:pt x="3573" y="6430"/>
                  </a:lnTo>
                  <a:cubicBezTo>
                    <a:pt x="3573" y="6620"/>
                    <a:pt x="3715" y="6775"/>
                    <a:pt x="3870" y="6835"/>
                  </a:cubicBezTo>
                  <a:lnTo>
                    <a:pt x="3870" y="8347"/>
                  </a:lnTo>
                  <a:lnTo>
                    <a:pt x="3394" y="8347"/>
                  </a:lnTo>
                  <a:cubicBezTo>
                    <a:pt x="3108" y="8347"/>
                    <a:pt x="2894" y="8573"/>
                    <a:pt x="2894" y="8859"/>
                  </a:cubicBezTo>
                  <a:lnTo>
                    <a:pt x="2894" y="9037"/>
                  </a:lnTo>
                  <a:lnTo>
                    <a:pt x="2453" y="9037"/>
                  </a:lnTo>
                  <a:cubicBezTo>
                    <a:pt x="2299" y="9037"/>
                    <a:pt x="2144" y="9156"/>
                    <a:pt x="2120" y="9311"/>
                  </a:cubicBezTo>
                  <a:lnTo>
                    <a:pt x="1965" y="10061"/>
                  </a:lnTo>
                  <a:cubicBezTo>
                    <a:pt x="1953" y="10168"/>
                    <a:pt x="1965" y="10264"/>
                    <a:pt x="2037" y="10347"/>
                  </a:cubicBezTo>
                  <a:cubicBezTo>
                    <a:pt x="2096" y="10418"/>
                    <a:pt x="2203" y="10466"/>
                    <a:pt x="2310" y="10466"/>
                  </a:cubicBezTo>
                  <a:lnTo>
                    <a:pt x="6370" y="10466"/>
                  </a:lnTo>
                  <a:cubicBezTo>
                    <a:pt x="6478" y="10466"/>
                    <a:pt x="6585" y="10418"/>
                    <a:pt x="6644" y="10347"/>
                  </a:cubicBezTo>
                  <a:cubicBezTo>
                    <a:pt x="6704" y="10264"/>
                    <a:pt x="6728" y="10168"/>
                    <a:pt x="6716" y="10061"/>
                  </a:cubicBezTo>
                  <a:lnTo>
                    <a:pt x="6561" y="9311"/>
                  </a:lnTo>
                  <a:cubicBezTo>
                    <a:pt x="6537" y="9156"/>
                    <a:pt x="6382" y="9037"/>
                    <a:pt x="6228" y="9037"/>
                  </a:cubicBezTo>
                  <a:lnTo>
                    <a:pt x="5787" y="9037"/>
                  </a:lnTo>
                  <a:lnTo>
                    <a:pt x="5787" y="8859"/>
                  </a:lnTo>
                  <a:cubicBezTo>
                    <a:pt x="5787" y="8573"/>
                    <a:pt x="5573" y="8347"/>
                    <a:pt x="5287" y="8347"/>
                  </a:cubicBezTo>
                  <a:lnTo>
                    <a:pt x="4811" y="8347"/>
                  </a:lnTo>
                  <a:lnTo>
                    <a:pt x="4811" y="6835"/>
                  </a:lnTo>
                  <a:cubicBezTo>
                    <a:pt x="4989" y="6787"/>
                    <a:pt x="5108" y="6620"/>
                    <a:pt x="5108" y="6430"/>
                  </a:cubicBezTo>
                  <a:lnTo>
                    <a:pt x="5108" y="6323"/>
                  </a:lnTo>
                  <a:cubicBezTo>
                    <a:pt x="5108" y="6251"/>
                    <a:pt x="5073" y="6180"/>
                    <a:pt x="5049" y="6120"/>
                  </a:cubicBezTo>
                  <a:lnTo>
                    <a:pt x="5073" y="6096"/>
                  </a:lnTo>
                  <a:cubicBezTo>
                    <a:pt x="5537" y="5763"/>
                    <a:pt x="5906" y="5358"/>
                    <a:pt x="6204" y="4882"/>
                  </a:cubicBezTo>
                  <a:cubicBezTo>
                    <a:pt x="6228" y="4894"/>
                    <a:pt x="6228" y="4906"/>
                    <a:pt x="6240" y="4930"/>
                  </a:cubicBezTo>
                  <a:cubicBezTo>
                    <a:pt x="6359" y="5049"/>
                    <a:pt x="6525" y="5120"/>
                    <a:pt x="6680" y="5120"/>
                  </a:cubicBezTo>
                  <a:cubicBezTo>
                    <a:pt x="6763" y="5120"/>
                    <a:pt x="6835" y="5108"/>
                    <a:pt x="6894" y="5072"/>
                  </a:cubicBezTo>
                  <a:cubicBezTo>
                    <a:pt x="7192" y="4942"/>
                    <a:pt x="7204" y="4608"/>
                    <a:pt x="7204" y="4477"/>
                  </a:cubicBezTo>
                  <a:cubicBezTo>
                    <a:pt x="7204" y="4394"/>
                    <a:pt x="7132" y="4334"/>
                    <a:pt x="7037" y="4334"/>
                  </a:cubicBezTo>
                  <a:cubicBezTo>
                    <a:pt x="6954" y="4334"/>
                    <a:pt x="6894" y="4406"/>
                    <a:pt x="6894" y="4489"/>
                  </a:cubicBezTo>
                  <a:cubicBezTo>
                    <a:pt x="6894" y="4596"/>
                    <a:pt x="6882" y="4727"/>
                    <a:pt x="6775" y="4787"/>
                  </a:cubicBezTo>
                  <a:cubicBezTo>
                    <a:pt x="6749" y="4800"/>
                    <a:pt x="6718" y="4806"/>
                    <a:pt x="6687" y="4806"/>
                  </a:cubicBezTo>
                  <a:cubicBezTo>
                    <a:pt x="6606" y="4806"/>
                    <a:pt x="6517" y="4767"/>
                    <a:pt x="6466" y="4715"/>
                  </a:cubicBezTo>
                  <a:cubicBezTo>
                    <a:pt x="6406" y="4656"/>
                    <a:pt x="6382" y="4584"/>
                    <a:pt x="6430" y="4489"/>
                  </a:cubicBezTo>
                  <a:cubicBezTo>
                    <a:pt x="6585" y="4191"/>
                    <a:pt x="6894" y="4060"/>
                    <a:pt x="7252" y="3918"/>
                  </a:cubicBezTo>
                  <a:cubicBezTo>
                    <a:pt x="7894" y="3656"/>
                    <a:pt x="8680" y="3334"/>
                    <a:pt x="8680" y="1798"/>
                  </a:cubicBezTo>
                  <a:lnTo>
                    <a:pt x="8680" y="1155"/>
                  </a:lnTo>
                  <a:cubicBezTo>
                    <a:pt x="8692" y="1048"/>
                    <a:pt x="8633" y="941"/>
                    <a:pt x="8561" y="846"/>
                  </a:cubicBezTo>
                  <a:cubicBezTo>
                    <a:pt x="8478" y="762"/>
                    <a:pt x="8347" y="715"/>
                    <a:pt x="8240" y="715"/>
                  </a:cubicBezTo>
                  <a:cubicBezTo>
                    <a:pt x="7894" y="715"/>
                    <a:pt x="7561" y="881"/>
                    <a:pt x="7371" y="1179"/>
                  </a:cubicBezTo>
                  <a:lnTo>
                    <a:pt x="7252" y="1358"/>
                  </a:lnTo>
                  <a:cubicBezTo>
                    <a:pt x="7180" y="1465"/>
                    <a:pt x="7073" y="1524"/>
                    <a:pt x="6954" y="1524"/>
                  </a:cubicBezTo>
                  <a:lnTo>
                    <a:pt x="6954" y="1012"/>
                  </a:lnTo>
                  <a:lnTo>
                    <a:pt x="6990" y="1012"/>
                  </a:lnTo>
                  <a:cubicBezTo>
                    <a:pt x="7144" y="1012"/>
                    <a:pt x="7287" y="881"/>
                    <a:pt x="7287" y="715"/>
                  </a:cubicBezTo>
                  <a:lnTo>
                    <a:pt x="7287" y="298"/>
                  </a:lnTo>
                  <a:cubicBezTo>
                    <a:pt x="7287" y="131"/>
                    <a:pt x="7144" y="0"/>
                    <a:pt x="6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15180;p78">
              <a:extLst>
                <a:ext uri="{FF2B5EF4-FFF2-40B4-BE49-F238E27FC236}">
                  <a16:creationId xmlns:a16="http://schemas.microsoft.com/office/drawing/2014/main" id="{8339C2F4-1AD0-1854-0917-097E1A619057}"/>
                </a:ext>
              </a:extLst>
            </p:cNvPr>
            <p:cNvSpPr/>
            <p:nvPr/>
          </p:nvSpPr>
          <p:spPr>
            <a:xfrm>
              <a:off x="7670981" y="2041871"/>
              <a:ext cx="87182" cy="83076"/>
            </a:xfrm>
            <a:custGeom>
              <a:avLst/>
              <a:gdLst/>
              <a:ahLst/>
              <a:cxnLst/>
              <a:rect l="l" t="t" r="r" b="b"/>
              <a:pathLst>
                <a:path w="2739" h="2610" extrusionOk="0">
                  <a:moveTo>
                    <a:pt x="1334" y="476"/>
                  </a:moveTo>
                  <a:lnTo>
                    <a:pt x="1572" y="953"/>
                  </a:lnTo>
                  <a:cubicBezTo>
                    <a:pt x="1608" y="1012"/>
                    <a:pt x="1655" y="1036"/>
                    <a:pt x="1715" y="1048"/>
                  </a:cubicBezTo>
                  <a:lnTo>
                    <a:pt x="2251" y="1131"/>
                  </a:lnTo>
                  <a:lnTo>
                    <a:pt x="1893" y="1500"/>
                  </a:lnTo>
                  <a:cubicBezTo>
                    <a:pt x="1846" y="1548"/>
                    <a:pt x="1834" y="1607"/>
                    <a:pt x="1834" y="1667"/>
                  </a:cubicBezTo>
                  <a:lnTo>
                    <a:pt x="1917" y="2203"/>
                  </a:lnTo>
                  <a:lnTo>
                    <a:pt x="1441" y="1941"/>
                  </a:lnTo>
                  <a:cubicBezTo>
                    <a:pt x="1417" y="1929"/>
                    <a:pt x="1381" y="1929"/>
                    <a:pt x="1358" y="1929"/>
                  </a:cubicBezTo>
                  <a:cubicBezTo>
                    <a:pt x="1322" y="1929"/>
                    <a:pt x="1298" y="1929"/>
                    <a:pt x="1262" y="1941"/>
                  </a:cubicBezTo>
                  <a:lnTo>
                    <a:pt x="786" y="2203"/>
                  </a:lnTo>
                  <a:lnTo>
                    <a:pt x="786" y="2203"/>
                  </a:lnTo>
                  <a:lnTo>
                    <a:pt x="881" y="1667"/>
                  </a:lnTo>
                  <a:cubicBezTo>
                    <a:pt x="893" y="1607"/>
                    <a:pt x="869" y="1548"/>
                    <a:pt x="822" y="1500"/>
                  </a:cubicBezTo>
                  <a:lnTo>
                    <a:pt x="429" y="1131"/>
                  </a:lnTo>
                  <a:lnTo>
                    <a:pt x="965" y="1048"/>
                  </a:lnTo>
                  <a:cubicBezTo>
                    <a:pt x="1024" y="1036"/>
                    <a:pt x="1084" y="1012"/>
                    <a:pt x="1108" y="953"/>
                  </a:cubicBezTo>
                  <a:lnTo>
                    <a:pt x="1334" y="476"/>
                  </a:lnTo>
                  <a:close/>
                  <a:moveTo>
                    <a:pt x="1370" y="0"/>
                  </a:moveTo>
                  <a:cubicBezTo>
                    <a:pt x="1298" y="0"/>
                    <a:pt x="1239" y="36"/>
                    <a:pt x="1203" y="95"/>
                  </a:cubicBezTo>
                  <a:lnTo>
                    <a:pt x="881" y="750"/>
                  </a:lnTo>
                  <a:lnTo>
                    <a:pt x="167" y="857"/>
                  </a:lnTo>
                  <a:cubicBezTo>
                    <a:pt x="96" y="869"/>
                    <a:pt x="36" y="917"/>
                    <a:pt x="12" y="976"/>
                  </a:cubicBezTo>
                  <a:cubicBezTo>
                    <a:pt x="0" y="1048"/>
                    <a:pt x="12" y="1107"/>
                    <a:pt x="60" y="1167"/>
                  </a:cubicBezTo>
                  <a:lnTo>
                    <a:pt x="584" y="1679"/>
                  </a:lnTo>
                  <a:lnTo>
                    <a:pt x="465" y="2393"/>
                  </a:lnTo>
                  <a:cubicBezTo>
                    <a:pt x="453" y="2465"/>
                    <a:pt x="477" y="2524"/>
                    <a:pt x="536" y="2572"/>
                  </a:cubicBezTo>
                  <a:cubicBezTo>
                    <a:pt x="568" y="2597"/>
                    <a:pt x="603" y="2609"/>
                    <a:pt x="638" y="2609"/>
                  </a:cubicBezTo>
                  <a:cubicBezTo>
                    <a:pt x="669" y="2609"/>
                    <a:pt x="699" y="2600"/>
                    <a:pt x="727" y="2584"/>
                  </a:cubicBezTo>
                  <a:lnTo>
                    <a:pt x="1370" y="2238"/>
                  </a:lnTo>
                  <a:lnTo>
                    <a:pt x="2012" y="2584"/>
                  </a:lnTo>
                  <a:cubicBezTo>
                    <a:pt x="2036" y="2596"/>
                    <a:pt x="2072" y="2596"/>
                    <a:pt x="2096" y="2596"/>
                  </a:cubicBezTo>
                  <a:cubicBezTo>
                    <a:pt x="2143" y="2596"/>
                    <a:pt x="2179" y="2584"/>
                    <a:pt x="2203" y="2572"/>
                  </a:cubicBezTo>
                  <a:cubicBezTo>
                    <a:pt x="2262" y="2524"/>
                    <a:pt x="2298" y="2465"/>
                    <a:pt x="2274" y="2393"/>
                  </a:cubicBezTo>
                  <a:lnTo>
                    <a:pt x="2155" y="1679"/>
                  </a:lnTo>
                  <a:lnTo>
                    <a:pt x="2679" y="1167"/>
                  </a:lnTo>
                  <a:cubicBezTo>
                    <a:pt x="2727" y="1107"/>
                    <a:pt x="2739" y="1048"/>
                    <a:pt x="2727" y="976"/>
                  </a:cubicBezTo>
                  <a:cubicBezTo>
                    <a:pt x="2715" y="905"/>
                    <a:pt x="2655" y="857"/>
                    <a:pt x="2572" y="857"/>
                  </a:cubicBezTo>
                  <a:lnTo>
                    <a:pt x="1858" y="750"/>
                  </a:lnTo>
                  <a:lnTo>
                    <a:pt x="1536" y="95"/>
                  </a:lnTo>
                  <a:cubicBezTo>
                    <a:pt x="1500" y="36"/>
                    <a:pt x="144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4" name="Google Shape;15181;p78">
            <a:extLst>
              <a:ext uri="{FF2B5EF4-FFF2-40B4-BE49-F238E27FC236}">
                <a16:creationId xmlns:a16="http://schemas.microsoft.com/office/drawing/2014/main" id="{C2666A0B-2D0D-8F67-7A25-5B1C65E11C0D}"/>
              </a:ext>
            </a:extLst>
          </p:cNvPr>
          <p:cNvGrpSpPr/>
          <p:nvPr/>
        </p:nvGrpSpPr>
        <p:grpSpPr>
          <a:xfrm>
            <a:off x="828267" y="2517523"/>
            <a:ext cx="474680" cy="497568"/>
            <a:chOff x="853568" y="1975538"/>
            <a:chExt cx="337334" cy="353599"/>
          </a:xfrm>
          <a:solidFill>
            <a:srgbClr val="EEF1F8"/>
          </a:solidFill>
        </p:grpSpPr>
        <p:sp>
          <p:nvSpPr>
            <p:cNvPr id="815" name="Google Shape;15182;p78">
              <a:extLst>
                <a:ext uri="{FF2B5EF4-FFF2-40B4-BE49-F238E27FC236}">
                  <a16:creationId xmlns:a16="http://schemas.microsoft.com/office/drawing/2014/main" id="{0AB33DCC-8BF2-55E0-0D34-CD7561EC18E0}"/>
                </a:ext>
              </a:extLst>
            </p:cNvPr>
            <p:cNvSpPr/>
            <p:nvPr/>
          </p:nvSpPr>
          <p:spPr>
            <a:xfrm>
              <a:off x="853568" y="1975538"/>
              <a:ext cx="337334" cy="353599"/>
            </a:xfrm>
            <a:custGeom>
              <a:avLst/>
              <a:gdLst/>
              <a:ahLst/>
              <a:cxnLst/>
              <a:rect l="l" t="t" r="r" b="b"/>
              <a:pathLst>
                <a:path w="10598" h="11109" extrusionOk="0">
                  <a:moveTo>
                    <a:pt x="8180" y="322"/>
                  </a:moveTo>
                  <a:lnTo>
                    <a:pt x="5823" y="3596"/>
                  </a:lnTo>
                  <a:lnTo>
                    <a:pt x="5501" y="3132"/>
                  </a:lnTo>
                  <a:lnTo>
                    <a:pt x="7502" y="322"/>
                  </a:lnTo>
                  <a:close/>
                  <a:moveTo>
                    <a:pt x="9252" y="322"/>
                  </a:moveTo>
                  <a:lnTo>
                    <a:pt x="6371" y="4346"/>
                  </a:lnTo>
                  <a:lnTo>
                    <a:pt x="6049" y="3882"/>
                  </a:lnTo>
                  <a:lnTo>
                    <a:pt x="8597" y="322"/>
                  </a:lnTo>
                  <a:close/>
                  <a:moveTo>
                    <a:pt x="2072" y="322"/>
                  </a:moveTo>
                  <a:lnTo>
                    <a:pt x="4966" y="4358"/>
                  </a:lnTo>
                  <a:cubicBezTo>
                    <a:pt x="4906" y="4382"/>
                    <a:pt x="4859" y="4430"/>
                    <a:pt x="4811" y="4477"/>
                  </a:cubicBezTo>
                  <a:cubicBezTo>
                    <a:pt x="4750" y="4538"/>
                    <a:pt x="4652" y="4579"/>
                    <a:pt x="4557" y="4579"/>
                  </a:cubicBezTo>
                  <a:cubicBezTo>
                    <a:pt x="4521" y="4579"/>
                    <a:pt x="4486" y="4574"/>
                    <a:pt x="4454" y="4561"/>
                  </a:cubicBezTo>
                  <a:lnTo>
                    <a:pt x="1418" y="322"/>
                  </a:lnTo>
                  <a:close/>
                  <a:moveTo>
                    <a:pt x="3084" y="322"/>
                  </a:moveTo>
                  <a:lnTo>
                    <a:pt x="6121" y="4584"/>
                  </a:lnTo>
                  <a:cubicBezTo>
                    <a:pt x="6100" y="4589"/>
                    <a:pt x="6079" y="4591"/>
                    <a:pt x="6057" y="4591"/>
                  </a:cubicBezTo>
                  <a:cubicBezTo>
                    <a:pt x="5957" y="4591"/>
                    <a:pt x="5854" y="4546"/>
                    <a:pt x="5775" y="4477"/>
                  </a:cubicBezTo>
                  <a:cubicBezTo>
                    <a:pt x="5644" y="4346"/>
                    <a:pt x="5466" y="4287"/>
                    <a:pt x="5287" y="4287"/>
                  </a:cubicBezTo>
                  <a:lnTo>
                    <a:pt x="2453" y="334"/>
                  </a:lnTo>
                  <a:lnTo>
                    <a:pt x="3084" y="334"/>
                  </a:lnTo>
                  <a:lnTo>
                    <a:pt x="3084" y="322"/>
                  </a:lnTo>
                  <a:close/>
                  <a:moveTo>
                    <a:pt x="1013" y="322"/>
                  </a:moveTo>
                  <a:lnTo>
                    <a:pt x="4025" y="4537"/>
                  </a:lnTo>
                  <a:cubicBezTo>
                    <a:pt x="3858" y="4584"/>
                    <a:pt x="3716" y="4668"/>
                    <a:pt x="3608" y="4823"/>
                  </a:cubicBezTo>
                  <a:lnTo>
                    <a:pt x="394" y="322"/>
                  </a:lnTo>
                  <a:close/>
                  <a:moveTo>
                    <a:pt x="10216" y="322"/>
                  </a:moveTo>
                  <a:lnTo>
                    <a:pt x="7002" y="4823"/>
                  </a:lnTo>
                  <a:cubicBezTo>
                    <a:pt x="6906" y="4680"/>
                    <a:pt x="6775" y="4596"/>
                    <a:pt x="6633" y="4549"/>
                  </a:cubicBezTo>
                  <a:lnTo>
                    <a:pt x="9645" y="322"/>
                  </a:lnTo>
                  <a:close/>
                  <a:moveTo>
                    <a:pt x="5268" y="4599"/>
                  </a:moveTo>
                  <a:cubicBezTo>
                    <a:pt x="5362" y="4599"/>
                    <a:pt x="5454" y="4638"/>
                    <a:pt x="5525" y="4715"/>
                  </a:cubicBezTo>
                  <a:cubicBezTo>
                    <a:pt x="5652" y="4842"/>
                    <a:pt x="5822" y="4911"/>
                    <a:pt x="5994" y="4911"/>
                  </a:cubicBezTo>
                  <a:cubicBezTo>
                    <a:pt x="6081" y="4911"/>
                    <a:pt x="6168" y="4894"/>
                    <a:pt x="6252" y="4858"/>
                  </a:cubicBezTo>
                  <a:cubicBezTo>
                    <a:pt x="6295" y="4843"/>
                    <a:pt x="6338" y="4836"/>
                    <a:pt x="6380" y="4836"/>
                  </a:cubicBezTo>
                  <a:cubicBezTo>
                    <a:pt x="6534" y="4836"/>
                    <a:pt x="6672" y="4932"/>
                    <a:pt x="6728" y="5073"/>
                  </a:cubicBezTo>
                  <a:cubicBezTo>
                    <a:pt x="6728" y="5084"/>
                    <a:pt x="6752" y="5096"/>
                    <a:pt x="6752" y="5120"/>
                  </a:cubicBezTo>
                  <a:cubicBezTo>
                    <a:pt x="6823" y="5311"/>
                    <a:pt x="6954" y="5382"/>
                    <a:pt x="6954" y="5382"/>
                  </a:cubicBezTo>
                  <a:cubicBezTo>
                    <a:pt x="7109" y="5454"/>
                    <a:pt x="7240" y="5513"/>
                    <a:pt x="7371" y="5513"/>
                  </a:cubicBezTo>
                  <a:cubicBezTo>
                    <a:pt x="7561" y="5537"/>
                    <a:pt x="7728" y="5692"/>
                    <a:pt x="7716" y="5906"/>
                  </a:cubicBezTo>
                  <a:cubicBezTo>
                    <a:pt x="7704" y="6168"/>
                    <a:pt x="7847" y="6430"/>
                    <a:pt x="8085" y="6561"/>
                  </a:cubicBezTo>
                  <a:cubicBezTo>
                    <a:pt x="8264" y="6644"/>
                    <a:pt x="8335" y="6870"/>
                    <a:pt x="8252" y="7049"/>
                  </a:cubicBezTo>
                  <a:cubicBezTo>
                    <a:pt x="8133" y="7287"/>
                    <a:pt x="8157" y="7585"/>
                    <a:pt x="8323" y="7799"/>
                  </a:cubicBezTo>
                  <a:cubicBezTo>
                    <a:pt x="8442" y="7954"/>
                    <a:pt x="8430" y="8180"/>
                    <a:pt x="8264" y="8311"/>
                  </a:cubicBezTo>
                  <a:cubicBezTo>
                    <a:pt x="8061" y="8490"/>
                    <a:pt x="7966" y="8763"/>
                    <a:pt x="8026" y="9025"/>
                  </a:cubicBezTo>
                  <a:cubicBezTo>
                    <a:pt x="8073" y="9228"/>
                    <a:pt x="7966" y="9430"/>
                    <a:pt x="7776" y="9478"/>
                  </a:cubicBezTo>
                  <a:cubicBezTo>
                    <a:pt x="7502" y="9549"/>
                    <a:pt x="7311" y="9775"/>
                    <a:pt x="7264" y="10026"/>
                  </a:cubicBezTo>
                  <a:cubicBezTo>
                    <a:pt x="7242" y="10196"/>
                    <a:pt x="7087" y="10329"/>
                    <a:pt x="6909" y="10329"/>
                  </a:cubicBezTo>
                  <a:cubicBezTo>
                    <a:pt x="6889" y="10329"/>
                    <a:pt x="6868" y="10327"/>
                    <a:pt x="6847" y="10323"/>
                  </a:cubicBezTo>
                  <a:cubicBezTo>
                    <a:pt x="6809" y="10316"/>
                    <a:pt x="6770" y="10313"/>
                    <a:pt x="6732" y="10313"/>
                  </a:cubicBezTo>
                  <a:cubicBezTo>
                    <a:pt x="6508" y="10313"/>
                    <a:pt x="6290" y="10429"/>
                    <a:pt x="6168" y="10633"/>
                  </a:cubicBezTo>
                  <a:cubicBezTo>
                    <a:pt x="6100" y="10740"/>
                    <a:pt x="5977" y="10802"/>
                    <a:pt x="5854" y="10802"/>
                  </a:cubicBezTo>
                  <a:cubicBezTo>
                    <a:pt x="5785" y="10802"/>
                    <a:pt x="5716" y="10783"/>
                    <a:pt x="5656" y="10740"/>
                  </a:cubicBezTo>
                  <a:cubicBezTo>
                    <a:pt x="5537" y="10668"/>
                    <a:pt x="5418" y="10633"/>
                    <a:pt x="5287" y="10633"/>
                  </a:cubicBezTo>
                  <a:cubicBezTo>
                    <a:pt x="5156" y="10633"/>
                    <a:pt x="5025" y="10668"/>
                    <a:pt x="4918" y="10740"/>
                  </a:cubicBezTo>
                  <a:cubicBezTo>
                    <a:pt x="4858" y="10779"/>
                    <a:pt x="4788" y="10797"/>
                    <a:pt x="4719" y="10797"/>
                  </a:cubicBezTo>
                  <a:cubicBezTo>
                    <a:pt x="4596" y="10797"/>
                    <a:pt x="4475" y="10739"/>
                    <a:pt x="4406" y="10633"/>
                  </a:cubicBezTo>
                  <a:cubicBezTo>
                    <a:pt x="4275" y="10437"/>
                    <a:pt x="4035" y="10320"/>
                    <a:pt x="3794" y="10320"/>
                  </a:cubicBezTo>
                  <a:cubicBezTo>
                    <a:pt x="3772" y="10320"/>
                    <a:pt x="3750" y="10321"/>
                    <a:pt x="3727" y="10323"/>
                  </a:cubicBezTo>
                  <a:cubicBezTo>
                    <a:pt x="3708" y="10327"/>
                    <a:pt x="3688" y="10329"/>
                    <a:pt x="3668" y="10329"/>
                  </a:cubicBezTo>
                  <a:cubicBezTo>
                    <a:pt x="3497" y="10329"/>
                    <a:pt x="3332" y="10196"/>
                    <a:pt x="3311" y="10026"/>
                  </a:cubicBezTo>
                  <a:cubicBezTo>
                    <a:pt x="3263" y="9764"/>
                    <a:pt x="3073" y="9537"/>
                    <a:pt x="2799" y="9478"/>
                  </a:cubicBezTo>
                  <a:cubicBezTo>
                    <a:pt x="2608" y="9418"/>
                    <a:pt x="2489" y="9228"/>
                    <a:pt x="2549" y="9025"/>
                  </a:cubicBezTo>
                  <a:cubicBezTo>
                    <a:pt x="2620" y="8763"/>
                    <a:pt x="2537" y="8490"/>
                    <a:pt x="2311" y="8311"/>
                  </a:cubicBezTo>
                  <a:cubicBezTo>
                    <a:pt x="2168" y="8180"/>
                    <a:pt x="2132" y="7954"/>
                    <a:pt x="2251" y="7799"/>
                  </a:cubicBezTo>
                  <a:cubicBezTo>
                    <a:pt x="2418" y="7585"/>
                    <a:pt x="2442" y="7287"/>
                    <a:pt x="2322" y="7049"/>
                  </a:cubicBezTo>
                  <a:cubicBezTo>
                    <a:pt x="2239" y="6870"/>
                    <a:pt x="2311" y="6644"/>
                    <a:pt x="2489" y="6561"/>
                  </a:cubicBezTo>
                  <a:cubicBezTo>
                    <a:pt x="2727" y="6442"/>
                    <a:pt x="2882" y="6192"/>
                    <a:pt x="2858" y="5906"/>
                  </a:cubicBezTo>
                  <a:cubicBezTo>
                    <a:pt x="2846" y="5715"/>
                    <a:pt x="3013" y="5537"/>
                    <a:pt x="3204" y="5513"/>
                  </a:cubicBezTo>
                  <a:cubicBezTo>
                    <a:pt x="3418" y="5501"/>
                    <a:pt x="3608" y="5394"/>
                    <a:pt x="3727" y="5215"/>
                  </a:cubicBezTo>
                  <a:lnTo>
                    <a:pt x="3727" y="5204"/>
                  </a:lnTo>
                  <a:cubicBezTo>
                    <a:pt x="3751" y="5156"/>
                    <a:pt x="3787" y="5120"/>
                    <a:pt x="3799" y="5073"/>
                  </a:cubicBezTo>
                  <a:cubicBezTo>
                    <a:pt x="3854" y="4925"/>
                    <a:pt x="3995" y="4835"/>
                    <a:pt x="4145" y="4835"/>
                  </a:cubicBezTo>
                  <a:cubicBezTo>
                    <a:pt x="4188" y="4835"/>
                    <a:pt x="4232" y="4842"/>
                    <a:pt x="4275" y="4858"/>
                  </a:cubicBezTo>
                  <a:cubicBezTo>
                    <a:pt x="4355" y="4889"/>
                    <a:pt x="4438" y="4903"/>
                    <a:pt x="4521" y="4903"/>
                  </a:cubicBezTo>
                  <a:cubicBezTo>
                    <a:pt x="4698" y="4903"/>
                    <a:pt x="4872" y="4837"/>
                    <a:pt x="5001" y="4715"/>
                  </a:cubicBezTo>
                  <a:cubicBezTo>
                    <a:pt x="5079" y="4638"/>
                    <a:pt x="5174" y="4599"/>
                    <a:pt x="5268" y="4599"/>
                  </a:cubicBezTo>
                  <a:close/>
                  <a:moveTo>
                    <a:pt x="298" y="0"/>
                  </a:moveTo>
                  <a:cubicBezTo>
                    <a:pt x="203" y="0"/>
                    <a:pt x="108" y="60"/>
                    <a:pt x="48" y="143"/>
                  </a:cubicBezTo>
                  <a:cubicBezTo>
                    <a:pt x="1" y="239"/>
                    <a:pt x="1" y="358"/>
                    <a:pt x="60" y="429"/>
                  </a:cubicBezTo>
                  <a:lnTo>
                    <a:pt x="3418" y="5096"/>
                  </a:lnTo>
                  <a:cubicBezTo>
                    <a:pt x="3358" y="5144"/>
                    <a:pt x="3275" y="5168"/>
                    <a:pt x="3204" y="5168"/>
                  </a:cubicBezTo>
                  <a:cubicBezTo>
                    <a:pt x="2834" y="5192"/>
                    <a:pt x="2537" y="5513"/>
                    <a:pt x="2549" y="5906"/>
                  </a:cubicBezTo>
                  <a:cubicBezTo>
                    <a:pt x="2549" y="6049"/>
                    <a:pt x="2477" y="6180"/>
                    <a:pt x="2358" y="6239"/>
                  </a:cubicBezTo>
                  <a:cubicBezTo>
                    <a:pt x="2013" y="6418"/>
                    <a:pt x="1882" y="6835"/>
                    <a:pt x="2061" y="7168"/>
                  </a:cubicBezTo>
                  <a:cubicBezTo>
                    <a:pt x="2120" y="7299"/>
                    <a:pt x="2108" y="7454"/>
                    <a:pt x="2013" y="7573"/>
                  </a:cubicBezTo>
                  <a:cubicBezTo>
                    <a:pt x="1775" y="7871"/>
                    <a:pt x="1822" y="8299"/>
                    <a:pt x="2120" y="8537"/>
                  </a:cubicBezTo>
                  <a:cubicBezTo>
                    <a:pt x="2215" y="8621"/>
                    <a:pt x="2275" y="8775"/>
                    <a:pt x="2239" y="8906"/>
                  </a:cubicBezTo>
                  <a:cubicBezTo>
                    <a:pt x="2132" y="9275"/>
                    <a:pt x="2358" y="9656"/>
                    <a:pt x="2727" y="9752"/>
                  </a:cubicBezTo>
                  <a:cubicBezTo>
                    <a:pt x="2858" y="9799"/>
                    <a:pt x="2965" y="9906"/>
                    <a:pt x="3001" y="10049"/>
                  </a:cubicBezTo>
                  <a:cubicBezTo>
                    <a:pt x="3056" y="10399"/>
                    <a:pt x="3361" y="10639"/>
                    <a:pt x="3697" y="10639"/>
                  </a:cubicBezTo>
                  <a:cubicBezTo>
                    <a:pt x="3727" y="10639"/>
                    <a:pt x="3757" y="10637"/>
                    <a:pt x="3787" y="10633"/>
                  </a:cubicBezTo>
                  <a:cubicBezTo>
                    <a:pt x="3799" y="10632"/>
                    <a:pt x="3811" y="10631"/>
                    <a:pt x="3823" y="10631"/>
                  </a:cubicBezTo>
                  <a:cubicBezTo>
                    <a:pt x="3953" y="10631"/>
                    <a:pt x="4079" y="10690"/>
                    <a:pt x="4144" y="10799"/>
                  </a:cubicBezTo>
                  <a:cubicBezTo>
                    <a:pt x="4274" y="10998"/>
                    <a:pt x="4502" y="11109"/>
                    <a:pt x="4731" y="11109"/>
                  </a:cubicBezTo>
                  <a:cubicBezTo>
                    <a:pt x="4858" y="11109"/>
                    <a:pt x="4986" y="11074"/>
                    <a:pt x="5097" y="11002"/>
                  </a:cubicBezTo>
                  <a:cubicBezTo>
                    <a:pt x="5156" y="10966"/>
                    <a:pt x="5228" y="10948"/>
                    <a:pt x="5299" y="10948"/>
                  </a:cubicBezTo>
                  <a:cubicBezTo>
                    <a:pt x="5370" y="10948"/>
                    <a:pt x="5442" y="10966"/>
                    <a:pt x="5501" y="11002"/>
                  </a:cubicBezTo>
                  <a:cubicBezTo>
                    <a:pt x="5621" y="11085"/>
                    <a:pt x="5740" y="11109"/>
                    <a:pt x="5871" y="11109"/>
                  </a:cubicBezTo>
                  <a:cubicBezTo>
                    <a:pt x="6097" y="11109"/>
                    <a:pt x="6311" y="11002"/>
                    <a:pt x="6454" y="10799"/>
                  </a:cubicBezTo>
                  <a:cubicBezTo>
                    <a:pt x="6519" y="10690"/>
                    <a:pt x="6645" y="10631"/>
                    <a:pt x="6775" y="10631"/>
                  </a:cubicBezTo>
                  <a:cubicBezTo>
                    <a:pt x="6787" y="10631"/>
                    <a:pt x="6799" y="10632"/>
                    <a:pt x="6811" y="10633"/>
                  </a:cubicBezTo>
                  <a:cubicBezTo>
                    <a:pt x="6848" y="10639"/>
                    <a:pt x="6884" y="10641"/>
                    <a:pt x="6920" y="10641"/>
                  </a:cubicBezTo>
                  <a:cubicBezTo>
                    <a:pt x="7248" y="10641"/>
                    <a:pt x="7543" y="10403"/>
                    <a:pt x="7597" y="10049"/>
                  </a:cubicBezTo>
                  <a:cubicBezTo>
                    <a:pt x="7621" y="9906"/>
                    <a:pt x="7728" y="9799"/>
                    <a:pt x="7859" y="9752"/>
                  </a:cubicBezTo>
                  <a:cubicBezTo>
                    <a:pt x="8240" y="9656"/>
                    <a:pt x="8442" y="9275"/>
                    <a:pt x="8359" y="8906"/>
                  </a:cubicBezTo>
                  <a:cubicBezTo>
                    <a:pt x="8323" y="8775"/>
                    <a:pt x="8371" y="8621"/>
                    <a:pt x="8478" y="8537"/>
                  </a:cubicBezTo>
                  <a:cubicBezTo>
                    <a:pt x="8776" y="8299"/>
                    <a:pt x="8811" y="7871"/>
                    <a:pt x="8573" y="7573"/>
                  </a:cubicBezTo>
                  <a:cubicBezTo>
                    <a:pt x="8490" y="7454"/>
                    <a:pt x="8478" y="7299"/>
                    <a:pt x="8538" y="7168"/>
                  </a:cubicBezTo>
                  <a:cubicBezTo>
                    <a:pt x="8692" y="6823"/>
                    <a:pt x="8561" y="6406"/>
                    <a:pt x="8240" y="6239"/>
                  </a:cubicBezTo>
                  <a:cubicBezTo>
                    <a:pt x="8097" y="6180"/>
                    <a:pt x="8026" y="6037"/>
                    <a:pt x="8037" y="5906"/>
                  </a:cubicBezTo>
                  <a:cubicBezTo>
                    <a:pt x="8061" y="5525"/>
                    <a:pt x="7776" y="5204"/>
                    <a:pt x="7383" y="5168"/>
                  </a:cubicBezTo>
                  <a:cubicBezTo>
                    <a:pt x="7311" y="5168"/>
                    <a:pt x="7240" y="5144"/>
                    <a:pt x="7180" y="5096"/>
                  </a:cubicBezTo>
                  <a:lnTo>
                    <a:pt x="10526" y="429"/>
                  </a:lnTo>
                  <a:cubicBezTo>
                    <a:pt x="10585" y="358"/>
                    <a:pt x="10597" y="251"/>
                    <a:pt x="10538" y="143"/>
                  </a:cubicBezTo>
                  <a:cubicBezTo>
                    <a:pt x="10490" y="60"/>
                    <a:pt x="10395" y="0"/>
                    <a:pt x="10288" y="0"/>
                  </a:cubicBezTo>
                  <a:lnTo>
                    <a:pt x="7478" y="0"/>
                  </a:lnTo>
                  <a:cubicBezTo>
                    <a:pt x="7383" y="0"/>
                    <a:pt x="7299" y="36"/>
                    <a:pt x="7252" y="120"/>
                  </a:cubicBezTo>
                  <a:lnTo>
                    <a:pt x="5287" y="2858"/>
                  </a:lnTo>
                  <a:lnTo>
                    <a:pt x="3335" y="120"/>
                  </a:lnTo>
                  <a:cubicBezTo>
                    <a:pt x="3299" y="36"/>
                    <a:pt x="3204" y="0"/>
                    <a:pt x="3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15183;p78">
              <a:extLst>
                <a:ext uri="{FF2B5EF4-FFF2-40B4-BE49-F238E27FC236}">
                  <a16:creationId xmlns:a16="http://schemas.microsoft.com/office/drawing/2014/main" id="{5B4669EC-CBDA-E020-CCAC-0A372CD7A9B7}"/>
                </a:ext>
              </a:extLst>
            </p:cNvPr>
            <p:cNvSpPr/>
            <p:nvPr/>
          </p:nvSpPr>
          <p:spPr>
            <a:xfrm>
              <a:off x="938458" y="2136979"/>
              <a:ext cx="166789" cy="76742"/>
            </a:xfrm>
            <a:custGeom>
              <a:avLst/>
              <a:gdLst/>
              <a:ahLst/>
              <a:cxnLst/>
              <a:rect l="l" t="t" r="r" b="b"/>
              <a:pathLst>
                <a:path w="5240" h="2411" extrusionOk="0">
                  <a:moveTo>
                    <a:pt x="2620" y="1"/>
                  </a:moveTo>
                  <a:cubicBezTo>
                    <a:pt x="2001" y="1"/>
                    <a:pt x="1370" y="227"/>
                    <a:pt x="894" y="643"/>
                  </a:cubicBezTo>
                  <a:cubicBezTo>
                    <a:pt x="417" y="1036"/>
                    <a:pt x="108" y="1608"/>
                    <a:pt x="13" y="2227"/>
                  </a:cubicBezTo>
                  <a:cubicBezTo>
                    <a:pt x="1" y="2322"/>
                    <a:pt x="60" y="2406"/>
                    <a:pt x="156" y="2406"/>
                  </a:cubicBezTo>
                  <a:lnTo>
                    <a:pt x="179" y="2406"/>
                  </a:lnTo>
                  <a:cubicBezTo>
                    <a:pt x="251" y="2406"/>
                    <a:pt x="334" y="2346"/>
                    <a:pt x="346" y="2275"/>
                  </a:cubicBezTo>
                  <a:cubicBezTo>
                    <a:pt x="429" y="1739"/>
                    <a:pt x="703" y="1251"/>
                    <a:pt x="1120" y="894"/>
                  </a:cubicBezTo>
                  <a:cubicBezTo>
                    <a:pt x="1537" y="536"/>
                    <a:pt x="2072" y="322"/>
                    <a:pt x="2620" y="322"/>
                  </a:cubicBezTo>
                  <a:cubicBezTo>
                    <a:pt x="3168" y="322"/>
                    <a:pt x="3704" y="524"/>
                    <a:pt x="4120" y="894"/>
                  </a:cubicBezTo>
                  <a:cubicBezTo>
                    <a:pt x="4537" y="1251"/>
                    <a:pt x="4811" y="1739"/>
                    <a:pt x="4894" y="2275"/>
                  </a:cubicBezTo>
                  <a:cubicBezTo>
                    <a:pt x="4904" y="2356"/>
                    <a:pt x="4975" y="2411"/>
                    <a:pt x="5040" y="2411"/>
                  </a:cubicBezTo>
                  <a:cubicBezTo>
                    <a:pt x="5051" y="2411"/>
                    <a:pt x="5062" y="2409"/>
                    <a:pt x="5073" y="2406"/>
                  </a:cubicBezTo>
                  <a:cubicBezTo>
                    <a:pt x="5180" y="2394"/>
                    <a:pt x="5240" y="2322"/>
                    <a:pt x="5228" y="2227"/>
                  </a:cubicBezTo>
                  <a:cubicBezTo>
                    <a:pt x="5132" y="1620"/>
                    <a:pt x="4823" y="1060"/>
                    <a:pt x="4347" y="643"/>
                  </a:cubicBezTo>
                  <a:cubicBezTo>
                    <a:pt x="3870" y="227"/>
                    <a:pt x="326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15184;p78">
              <a:extLst>
                <a:ext uri="{FF2B5EF4-FFF2-40B4-BE49-F238E27FC236}">
                  <a16:creationId xmlns:a16="http://schemas.microsoft.com/office/drawing/2014/main" id="{A465B1D1-6A0F-281E-5297-2529E2C69469}"/>
                </a:ext>
              </a:extLst>
            </p:cNvPr>
            <p:cNvSpPr/>
            <p:nvPr/>
          </p:nvSpPr>
          <p:spPr>
            <a:xfrm>
              <a:off x="938840" y="2227377"/>
              <a:ext cx="166407" cy="76774"/>
            </a:xfrm>
            <a:custGeom>
              <a:avLst/>
              <a:gdLst/>
              <a:ahLst/>
              <a:cxnLst/>
              <a:rect l="l" t="t" r="r" b="b"/>
              <a:pathLst>
                <a:path w="5228" h="2412" extrusionOk="0">
                  <a:moveTo>
                    <a:pt x="193" y="1"/>
                  </a:moveTo>
                  <a:cubicBezTo>
                    <a:pt x="181" y="1"/>
                    <a:pt x="168" y="3"/>
                    <a:pt x="155" y="6"/>
                  </a:cubicBezTo>
                  <a:cubicBezTo>
                    <a:pt x="60" y="18"/>
                    <a:pt x="1" y="101"/>
                    <a:pt x="24" y="197"/>
                  </a:cubicBezTo>
                  <a:cubicBezTo>
                    <a:pt x="108" y="804"/>
                    <a:pt x="417" y="1375"/>
                    <a:pt x="894" y="1768"/>
                  </a:cubicBezTo>
                  <a:cubicBezTo>
                    <a:pt x="1370" y="2185"/>
                    <a:pt x="1989" y="2411"/>
                    <a:pt x="2608" y="2411"/>
                  </a:cubicBezTo>
                  <a:cubicBezTo>
                    <a:pt x="3239" y="2411"/>
                    <a:pt x="3858" y="2185"/>
                    <a:pt x="4335" y="1768"/>
                  </a:cubicBezTo>
                  <a:cubicBezTo>
                    <a:pt x="4811" y="1375"/>
                    <a:pt x="5120" y="804"/>
                    <a:pt x="5216" y="185"/>
                  </a:cubicBezTo>
                  <a:cubicBezTo>
                    <a:pt x="5228" y="101"/>
                    <a:pt x="5168" y="18"/>
                    <a:pt x="5085" y="6"/>
                  </a:cubicBezTo>
                  <a:cubicBezTo>
                    <a:pt x="5070" y="3"/>
                    <a:pt x="5056" y="1"/>
                    <a:pt x="5043" y="1"/>
                  </a:cubicBezTo>
                  <a:cubicBezTo>
                    <a:pt x="4966" y="1"/>
                    <a:pt x="4906" y="56"/>
                    <a:pt x="4906" y="137"/>
                  </a:cubicBezTo>
                  <a:cubicBezTo>
                    <a:pt x="4811" y="673"/>
                    <a:pt x="4549" y="1161"/>
                    <a:pt x="4132" y="1518"/>
                  </a:cubicBezTo>
                  <a:cubicBezTo>
                    <a:pt x="3715" y="1875"/>
                    <a:pt x="3180" y="2090"/>
                    <a:pt x="2620" y="2090"/>
                  </a:cubicBezTo>
                  <a:cubicBezTo>
                    <a:pt x="2072" y="2090"/>
                    <a:pt x="1537" y="1887"/>
                    <a:pt x="1120" y="1518"/>
                  </a:cubicBezTo>
                  <a:cubicBezTo>
                    <a:pt x="703" y="1161"/>
                    <a:pt x="441" y="673"/>
                    <a:pt x="346" y="137"/>
                  </a:cubicBezTo>
                  <a:cubicBezTo>
                    <a:pt x="336" y="56"/>
                    <a:pt x="265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15185;p78">
              <a:extLst>
                <a:ext uri="{FF2B5EF4-FFF2-40B4-BE49-F238E27FC236}">
                  <a16:creationId xmlns:a16="http://schemas.microsoft.com/office/drawing/2014/main" id="{BF08F109-BB7E-3B65-F743-9550088FCC54}"/>
                </a:ext>
              </a:extLst>
            </p:cNvPr>
            <p:cNvSpPr/>
            <p:nvPr/>
          </p:nvSpPr>
          <p:spPr>
            <a:xfrm>
              <a:off x="1007052" y="2185106"/>
              <a:ext cx="19003" cy="70153"/>
            </a:xfrm>
            <a:custGeom>
              <a:avLst/>
              <a:gdLst/>
              <a:ahLst/>
              <a:cxnLst/>
              <a:rect l="l" t="t" r="r" b="b"/>
              <a:pathLst>
                <a:path w="597" h="2204" extrusionOk="0">
                  <a:moveTo>
                    <a:pt x="453" y="1"/>
                  </a:moveTo>
                  <a:cubicBezTo>
                    <a:pt x="418" y="1"/>
                    <a:pt x="394" y="24"/>
                    <a:pt x="382" y="36"/>
                  </a:cubicBezTo>
                  <a:lnTo>
                    <a:pt x="60" y="334"/>
                  </a:lnTo>
                  <a:cubicBezTo>
                    <a:pt x="25" y="358"/>
                    <a:pt x="1" y="405"/>
                    <a:pt x="1" y="453"/>
                  </a:cubicBezTo>
                  <a:cubicBezTo>
                    <a:pt x="1" y="513"/>
                    <a:pt x="48" y="584"/>
                    <a:pt x="108" y="584"/>
                  </a:cubicBezTo>
                  <a:cubicBezTo>
                    <a:pt x="120" y="584"/>
                    <a:pt x="156" y="572"/>
                    <a:pt x="167" y="560"/>
                  </a:cubicBezTo>
                  <a:lnTo>
                    <a:pt x="275" y="417"/>
                  </a:lnTo>
                  <a:lnTo>
                    <a:pt x="275" y="2108"/>
                  </a:lnTo>
                  <a:cubicBezTo>
                    <a:pt x="275" y="2179"/>
                    <a:pt x="346" y="2203"/>
                    <a:pt x="441" y="2203"/>
                  </a:cubicBezTo>
                  <a:cubicBezTo>
                    <a:pt x="513" y="2203"/>
                    <a:pt x="596" y="2179"/>
                    <a:pt x="596" y="2108"/>
                  </a:cubicBezTo>
                  <a:lnTo>
                    <a:pt x="596" y="96"/>
                  </a:lnTo>
                  <a:cubicBezTo>
                    <a:pt x="584" y="48"/>
                    <a:pt x="513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9" name="Google Shape;15186;p78">
            <a:extLst>
              <a:ext uri="{FF2B5EF4-FFF2-40B4-BE49-F238E27FC236}">
                <a16:creationId xmlns:a16="http://schemas.microsoft.com/office/drawing/2014/main" id="{20DF8929-FB17-1953-8AE9-3AD8A296A63C}"/>
              </a:ext>
            </a:extLst>
          </p:cNvPr>
          <p:cNvGrpSpPr/>
          <p:nvPr/>
        </p:nvGrpSpPr>
        <p:grpSpPr>
          <a:xfrm>
            <a:off x="3525052" y="2565493"/>
            <a:ext cx="460258" cy="389893"/>
            <a:chOff x="2770052" y="2009628"/>
            <a:chExt cx="327085" cy="277080"/>
          </a:xfrm>
          <a:solidFill>
            <a:srgbClr val="EEF1F8"/>
          </a:solidFill>
        </p:grpSpPr>
        <p:sp>
          <p:nvSpPr>
            <p:cNvPr id="820" name="Google Shape;15187;p78">
              <a:extLst>
                <a:ext uri="{FF2B5EF4-FFF2-40B4-BE49-F238E27FC236}">
                  <a16:creationId xmlns:a16="http://schemas.microsoft.com/office/drawing/2014/main" id="{E7525F7E-5DF1-5827-7778-61AB38DCAE99}"/>
                </a:ext>
              </a:extLst>
            </p:cNvPr>
            <p:cNvSpPr/>
            <p:nvPr/>
          </p:nvSpPr>
          <p:spPr>
            <a:xfrm>
              <a:off x="2770052" y="2023537"/>
              <a:ext cx="327085" cy="263170"/>
            </a:xfrm>
            <a:custGeom>
              <a:avLst/>
              <a:gdLst/>
              <a:ahLst/>
              <a:cxnLst/>
              <a:rect l="l" t="t" r="r" b="b"/>
              <a:pathLst>
                <a:path w="10276" h="8268" extrusionOk="0">
                  <a:moveTo>
                    <a:pt x="6251" y="2267"/>
                  </a:moveTo>
                  <a:lnTo>
                    <a:pt x="7061" y="2541"/>
                  </a:lnTo>
                  <a:cubicBezTo>
                    <a:pt x="7073" y="2544"/>
                    <a:pt x="7086" y="2545"/>
                    <a:pt x="7098" y="2545"/>
                  </a:cubicBezTo>
                  <a:cubicBezTo>
                    <a:pt x="7136" y="2545"/>
                    <a:pt x="7174" y="2532"/>
                    <a:pt x="7192" y="2505"/>
                  </a:cubicBezTo>
                  <a:lnTo>
                    <a:pt x="7454" y="2314"/>
                  </a:lnTo>
                  <a:lnTo>
                    <a:pt x="9240" y="4660"/>
                  </a:lnTo>
                  <a:lnTo>
                    <a:pt x="8978" y="4874"/>
                  </a:lnTo>
                  <a:cubicBezTo>
                    <a:pt x="8966" y="4862"/>
                    <a:pt x="8942" y="4839"/>
                    <a:pt x="8930" y="4839"/>
                  </a:cubicBezTo>
                  <a:lnTo>
                    <a:pt x="5811" y="3148"/>
                  </a:lnTo>
                  <a:lnTo>
                    <a:pt x="5930" y="2969"/>
                  </a:lnTo>
                  <a:cubicBezTo>
                    <a:pt x="5978" y="2898"/>
                    <a:pt x="5966" y="2803"/>
                    <a:pt x="5894" y="2755"/>
                  </a:cubicBezTo>
                  <a:cubicBezTo>
                    <a:pt x="5864" y="2742"/>
                    <a:pt x="5834" y="2735"/>
                    <a:pt x="5806" y="2735"/>
                  </a:cubicBezTo>
                  <a:cubicBezTo>
                    <a:pt x="5756" y="2735"/>
                    <a:pt x="5710" y="2757"/>
                    <a:pt x="5680" y="2803"/>
                  </a:cubicBezTo>
                  <a:lnTo>
                    <a:pt x="5358" y="3326"/>
                  </a:lnTo>
                  <a:cubicBezTo>
                    <a:pt x="5335" y="3350"/>
                    <a:pt x="5323" y="3374"/>
                    <a:pt x="5323" y="3398"/>
                  </a:cubicBezTo>
                  <a:lnTo>
                    <a:pt x="5323" y="4684"/>
                  </a:lnTo>
                  <a:cubicBezTo>
                    <a:pt x="5323" y="4946"/>
                    <a:pt x="5097" y="5172"/>
                    <a:pt x="4835" y="5172"/>
                  </a:cubicBezTo>
                  <a:cubicBezTo>
                    <a:pt x="4561" y="5172"/>
                    <a:pt x="4346" y="4946"/>
                    <a:pt x="4346" y="4684"/>
                  </a:cubicBezTo>
                  <a:lnTo>
                    <a:pt x="4346" y="3410"/>
                  </a:lnTo>
                  <a:lnTo>
                    <a:pt x="4620" y="2267"/>
                  </a:lnTo>
                  <a:close/>
                  <a:moveTo>
                    <a:pt x="2680" y="1767"/>
                  </a:moveTo>
                  <a:lnTo>
                    <a:pt x="2918" y="1898"/>
                  </a:lnTo>
                  <a:lnTo>
                    <a:pt x="941" y="5303"/>
                  </a:lnTo>
                  <a:lnTo>
                    <a:pt x="703" y="5172"/>
                  </a:lnTo>
                  <a:lnTo>
                    <a:pt x="2680" y="1767"/>
                  </a:lnTo>
                  <a:close/>
                  <a:moveTo>
                    <a:pt x="3180" y="4743"/>
                  </a:moveTo>
                  <a:cubicBezTo>
                    <a:pt x="3287" y="4743"/>
                    <a:pt x="3370" y="4779"/>
                    <a:pt x="3442" y="4874"/>
                  </a:cubicBezTo>
                  <a:cubicBezTo>
                    <a:pt x="3561" y="5017"/>
                    <a:pt x="3525" y="5231"/>
                    <a:pt x="3370" y="5339"/>
                  </a:cubicBezTo>
                  <a:lnTo>
                    <a:pt x="2322" y="6112"/>
                  </a:lnTo>
                  <a:cubicBezTo>
                    <a:pt x="2262" y="6150"/>
                    <a:pt x="2194" y="6169"/>
                    <a:pt x="2127" y="6169"/>
                  </a:cubicBezTo>
                  <a:cubicBezTo>
                    <a:pt x="2023" y="6169"/>
                    <a:pt x="1923" y="6123"/>
                    <a:pt x="1858" y="6029"/>
                  </a:cubicBezTo>
                  <a:cubicBezTo>
                    <a:pt x="1751" y="5886"/>
                    <a:pt x="1787" y="5672"/>
                    <a:pt x="1929" y="5565"/>
                  </a:cubicBezTo>
                  <a:lnTo>
                    <a:pt x="2989" y="4803"/>
                  </a:lnTo>
                  <a:cubicBezTo>
                    <a:pt x="3049" y="4755"/>
                    <a:pt x="3120" y="4743"/>
                    <a:pt x="3180" y="4743"/>
                  </a:cubicBezTo>
                  <a:close/>
                  <a:moveTo>
                    <a:pt x="3775" y="5493"/>
                  </a:moveTo>
                  <a:cubicBezTo>
                    <a:pt x="3870" y="5493"/>
                    <a:pt x="3954" y="5553"/>
                    <a:pt x="4013" y="5636"/>
                  </a:cubicBezTo>
                  <a:cubicBezTo>
                    <a:pt x="4132" y="5779"/>
                    <a:pt x="4085" y="5993"/>
                    <a:pt x="3942" y="6089"/>
                  </a:cubicBezTo>
                  <a:lnTo>
                    <a:pt x="3132" y="6708"/>
                  </a:lnTo>
                  <a:cubicBezTo>
                    <a:pt x="3076" y="6745"/>
                    <a:pt x="3013" y="6764"/>
                    <a:pt x="2949" y="6764"/>
                  </a:cubicBezTo>
                  <a:cubicBezTo>
                    <a:pt x="2851" y="6764"/>
                    <a:pt x="2752" y="6718"/>
                    <a:pt x="2680" y="6624"/>
                  </a:cubicBezTo>
                  <a:cubicBezTo>
                    <a:pt x="2572" y="6482"/>
                    <a:pt x="2596" y="6255"/>
                    <a:pt x="2751" y="6148"/>
                  </a:cubicBezTo>
                  <a:lnTo>
                    <a:pt x="3537" y="5589"/>
                  </a:lnTo>
                  <a:cubicBezTo>
                    <a:pt x="3573" y="5565"/>
                    <a:pt x="3596" y="5541"/>
                    <a:pt x="3620" y="5529"/>
                  </a:cubicBezTo>
                  <a:cubicBezTo>
                    <a:pt x="3668" y="5517"/>
                    <a:pt x="3715" y="5493"/>
                    <a:pt x="3775" y="5493"/>
                  </a:cubicBezTo>
                  <a:close/>
                  <a:moveTo>
                    <a:pt x="4359" y="6281"/>
                  </a:moveTo>
                  <a:cubicBezTo>
                    <a:pt x="4454" y="6281"/>
                    <a:pt x="4550" y="6321"/>
                    <a:pt x="4620" y="6398"/>
                  </a:cubicBezTo>
                  <a:cubicBezTo>
                    <a:pt x="4739" y="6553"/>
                    <a:pt x="4704" y="6755"/>
                    <a:pt x="4549" y="6863"/>
                  </a:cubicBezTo>
                  <a:lnTo>
                    <a:pt x="3954" y="7303"/>
                  </a:lnTo>
                  <a:cubicBezTo>
                    <a:pt x="3898" y="7331"/>
                    <a:pt x="3829" y="7358"/>
                    <a:pt x="3767" y="7358"/>
                  </a:cubicBezTo>
                  <a:cubicBezTo>
                    <a:pt x="3749" y="7358"/>
                    <a:pt x="3732" y="7356"/>
                    <a:pt x="3715" y="7351"/>
                  </a:cubicBezTo>
                  <a:cubicBezTo>
                    <a:pt x="3620" y="7339"/>
                    <a:pt x="3549" y="7303"/>
                    <a:pt x="3513" y="7220"/>
                  </a:cubicBezTo>
                  <a:cubicBezTo>
                    <a:pt x="3406" y="7077"/>
                    <a:pt x="3430" y="6863"/>
                    <a:pt x="3584" y="6755"/>
                  </a:cubicBezTo>
                  <a:lnTo>
                    <a:pt x="4144" y="6363"/>
                  </a:lnTo>
                  <a:lnTo>
                    <a:pt x="4168" y="6339"/>
                  </a:lnTo>
                  <a:cubicBezTo>
                    <a:pt x="4226" y="6300"/>
                    <a:pt x="4292" y="6281"/>
                    <a:pt x="4359" y="6281"/>
                  </a:cubicBezTo>
                  <a:close/>
                  <a:moveTo>
                    <a:pt x="2870" y="2553"/>
                  </a:moveTo>
                  <a:lnTo>
                    <a:pt x="3156" y="2707"/>
                  </a:lnTo>
                  <a:cubicBezTo>
                    <a:pt x="3173" y="2725"/>
                    <a:pt x="3197" y="2736"/>
                    <a:pt x="3218" y="2736"/>
                  </a:cubicBezTo>
                  <a:cubicBezTo>
                    <a:pt x="3226" y="2736"/>
                    <a:pt x="3233" y="2734"/>
                    <a:pt x="3239" y="2731"/>
                  </a:cubicBezTo>
                  <a:lnTo>
                    <a:pt x="3942" y="2636"/>
                  </a:lnTo>
                  <a:lnTo>
                    <a:pt x="4192" y="2743"/>
                  </a:lnTo>
                  <a:lnTo>
                    <a:pt x="4049" y="3338"/>
                  </a:lnTo>
                  <a:lnTo>
                    <a:pt x="4049" y="3362"/>
                  </a:lnTo>
                  <a:lnTo>
                    <a:pt x="4049" y="4648"/>
                  </a:lnTo>
                  <a:cubicBezTo>
                    <a:pt x="4049" y="5077"/>
                    <a:pt x="4406" y="5434"/>
                    <a:pt x="4835" y="5434"/>
                  </a:cubicBezTo>
                  <a:cubicBezTo>
                    <a:pt x="5263" y="5434"/>
                    <a:pt x="5620" y="5077"/>
                    <a:pt x="5620" y="4648"/>
                  </a:cubicBezTo>
                  <a:lnTo>
                    <a:pt x="5620" y="3410"/>
                  </a:lnTo>
                  <a:lnTo>
                    <a:pt x="5656" y="3362"/>
                  </a:lnTo>
                  <a:lnTo>
                    <a:pt x="8776" y="5065"/>
                  </a:lnTo>
                  <a:cubicBezTo>
                    <a:pt x="8942" y="5184"/>
                    <a:pt x="9002" y="5374"/>
                    <a:pt x="8907" y="5541"/>
                  </a:cubicBezTo>
                  <a:cubicBezTo>
                    <a:pt x="8850" y="5654"/>
                    <a:pt x="8745" y="5717"/>
                    <a:pt x="8631" y="5717"/>
                  </a:cubicBezTo>
                  <a:cubicBezTo>
                    <a:pt x="8576" y="5717"/>
                    <a:pt x="8520" y="5703"/>
                    <a:pt x="8466" y="5672"/>
                  </a:cubicBezTo>
                  <a:lnTo>
                    <a:pt x="6740" y="4743"/>
                  </a:lnTo>
                  <a:cubicBezTo>
                    <a:pt x="6711" y="4727"/>
                    <a:pt x="6682" y="4719"/>
                    <a:pt x="6655" y="4719"/>
                  </a:cubicBezTo>
                  <a:cubicBezTo>
                    <a:pt x="6603" y="4719"/>
                    <a:pt x="6557" y="4748"/>
                    <a:pt x="6525" y="4803"/>
                  </a:cubicBezTo>
                  <a:cubicBezTo>
                    <a:pt x="6490" y="4874"/>
                    <a:pt x="6513" y="4958"/>
                    <a:pt x="6585" y="5005"/>
                  </a:cubicBezTo>
                  <a:lnTo>
                    <a:pt x="8037" y="5791"/>
                  </a:lnTo>
                  <a:cubicBezTo>
                    <a:pt x="8192" y="5886"/>
                    <a:pt x="8252" y="6077"/>
                    <a:pt x="8168" y="6243"/>
                  </a:cubicBezTo>
                  <a:cubicBezTo>
                    <a:pt x="8104" y="6356"/>
                    <a:pt x="7996" y="6415"/>
                    <a:pt x="7881" y="6415"/>
                  </a:cubicBezTo>
                  <a:cubicBezTo>
                    <a:pt x="7826" y="6415"/>
                    <a:pt x="7770" y="6401"/>
                    <a:pt x="7716" y="6374"/>
                  </a:cubicBezTo>
                  <a:lnTo>
                    <a:pt x="6251" y="5565"/>
                  </a:lnTo>
                  <a:cubicBezTo>
                    <a:pt x="6226" y="5554"/>
                    <a:pt x="6200" y="5548"/>
                    <a:pt x="6175" y="5548"/>
                  </a:cubicBezTo>
                  <a:cubicBezTo>
                    <a:pt x="6120" y="5548"/>
                    <a:pt x="6070" y="5575"/>
                    <a:pt x="6037" y="5624"/>
                  </a:cubicBezTo>
                  <a:cubicBezTo>
                    <a:pt x="5990" y="5708"/>
                    <a:pt x="6025" y="5791"/>
                    <a:pt x="6097" y="5839"/>
                  </a:cubicBezTo>
                  <a:lnTo>
                    <a:pt x="7287" y="6493"/>
                  </a:lnTo>
                  <a:cubicBezTo>
                    <a:pt x="7454" y="6577"/>
                    <a:pt x="7514" y="6779"/>
                    <a:pt x="7418" y="6934"/>
                  </a:cubicBezTo>
                  <a:cubicBezTo>
                    <a:pt x="7360" y="7050"/>
                    <a:pt x="7250" y="7114"/>
                    <a:pt x="7132" y="7114"/>
                  </a:cubicBezTo>
                  <a:cubicBezTo>
                    <a:pt x="7081" y="7114"/>
                    <a:pt x="7028" y="7102"/>
                    <a:pt x="6978" y="7077"/>
                  </a:cubicBezTo>
                  <a:lnTo>
                    <a:pt x="5728" y="6386"/>
                  </a:lnTo>
                  <a:cubicBezTo>
                    <a:pt x="5705" y="6371"/>
                    <a:pt x="5680" y="6365"/>
                    <a:pt x="5655" y="6365"/>
                  </a:cubicBezTo>
                  <a:cubicBezTo>
                    <a:pt x="5601" y="6365"/>
                    <a:pt x="5546" y="6397"/>
                    <a:pt x="5513" y="6446"/>
                  </a:cubicBezTo>
                  <a:cubicBezTo>
                    <a:pt x="5478" y="6517"/>
                    <a:pt x="5501" y="6613"/>
                    <a:pt x="5573" y="6660"/>
                  </a:cubicBezTo>
                  <a:lnTo>
                    <a:pt x="6549" y="7172"/>
                  </a:lnTo>
                  <a:cubicBezTo>
                    <a:pt x="6704" y="7267"/>
                    <a:pt x="6763" y="7458"/>
                    <a:pt x="6680" y="7625"/>
                  </a:cubicBezTo>
                  <a:cubicBezTo>
                    <a:pt x="6616" y="7737"/>
                    <a:pt x="6508" y="7801"/>
                    <a:pt x="6393" y="7801"/>
                  </a:cubicBezTo>
                  <a:cubicBezTo>
                    <a:pt x="6338" y="7801"/>
                    <a:pt x="6282" y="7786"/>
                    <a:pt x="6228" y="7756"/>
                  </a:cubicBezTo>
                  <a:lnTo>
                    <a:pt x="5549" y="7386"/>
                  </a:lnTo>
                  <a:cubicBezTo>
                    <a:pt x="5549" y="7255"/>
                    <a:pt x="5501" y="7101"/>
                    <a:pt x="5406" y="6994"/>
                  </a:cubicBezTo>
                  <a:cubicBezTo>
                    <a:pt x="5299" y="6851"/>
                    <a:pt x="5132" y="6755"/>
                    <a:pt x="4954" y="6744"/>
                  </a:cubicBezTo>
                  <a:lnTo>
                    <a:pt x="4954" y="6696"/>
                  </a:lnTo>
                  <a:cubicBezTo>
                    <a:pt x="4977" y="6541"/>
                    <a:pt x="4930" y="6363"/>
                    <a:pt x="4835" y="6220"/>
                  </a:cubicBezTo>
                  <a:cubicBezTo>
                    <a:pt x="4716" y="6077"/>
                    <a:pt x="4549" y="5982"/>
                    <a:pt x="4370" y="5970"/>
                  </a:cubicBezTo>
                  <a:lnTo>
                    <a:pt x="4370" y="5922"/>
                  </a:lnTo>
                  <a:cubicBezTo>
                    <a:pt x="4406" y="5767"/>
                    <a:pt x="4358" y="5589"/>
                    <a:pt x="4251" y="5446"/>
                  </a:cubicBezTo>
                  <a:cubicBezTo>
                    <a:pt x="4132" y="5303"/>
                    <a:pt x="3965" y="5208"/>
                    <a:pt x="3787" y="5196"/>
                  </a:cubicBezTo>
                  <a:lnTo>
                    <a:pt x="3787" y="5148"/>
                  </a:lnTo>
                  <a:cubicBezTo>
                    <a:pt x="3823" y="4993"/>
                    <a:pt x="3775" y="4815"/>
                    <a:pt x="3668" y="4672"/>
                  </a:cubicBezTo>
                  <a:cubicBezTo>
                    <a:pt x="3547" y="4516"/>
                    <a:pt x="3359" y="4432"/>
                    <a:pt x="3172" y="4432"/>
                  </a:cubicBezTo>
                  <a:cubicBezTo>
                    <a:pt x="3044" y="4432"/>
                    <a:pt x="2917" y="4471"/>
                    <a:pt x="2811" y="4553"/>
                  </a:cubicBezTo>
                  <a:lnTo>
                    <a:pt x="1763" y="5315"/>
                  </a:lnTo>
                  <a:lnTo>
                    <a:pt x="1394" y="5112"/>
                  </a:lnTo>
                  <a:lnTo>
                    <a:pt x="2870" y="2553"/>
                  </a:lnTo>
                  <a:close/>
                  <a:moveTo>
                    <a:pt x="4936" y="7026"/>
                  </a:moveTo>
                  <a:cubicBezTo>
                    <a:pt x="5036" y="7026"/>
                    <a:pt x="5132" y="7070"/>
                    <a:pt x="5204" y="7148"/>
                  </a:cubicBezTo>
                  <a:cubicBezTo>
                    <a:pt x="5251" y="7244"/>
                    <a:pt x="5275" y="7315"/>
                    <a:pt x="5263" y="7398"/>
                  </a:cubicBezTo>
                  <a:cubicBezTo>
                    <a:pt x="5251" y="7494"/>
                    <a:pt x="5204" y="7565"/>
                    <a:pt x="5132" y="7625"/>
                  </a:cubicBezTo>
                  <a:lnTo>
                    <a:pt x="4787" y="7875"/>
                  </a:lnTo>
                  <a:cubicBezTo>
                    <a:pt x="4729" y="7918"/>
                    <a:pt x="4658" y="7940"/>
                    <a:pt x="4588" y="7940"/>
                  </a:cubicBezTo>
                  <a:cubicBezTo>
                    <a:pt x="4487" y="7940"/>
                    <a:pt x="4386" y="7895"/>
                    <a:pt x="4323" y="7803"/>
                  </a:cubicBezTo>
                  <a:cubicBezTo>
                    <a:pt x="4215" y="7660"/>
                    <a:pt x="4251" y="7446"/>
                    <a:pt x="4406" y="7339"/>
                  </a:cubicBezTo>
                  <a:lnTo>
                    <a:pt x="4727" y="7101"/>
                  </a:lnTo>
                  <a:lnTo>
                    <a:pt x="4739" y="7089"/>
                  </a:lnTo>
                  <a:cubicBezTo>
                    <a:pt x="4802" y="7046"/>
                    <a:pt x="4870" y="7026"/>
                    <a:pt x="4936" y="7026"/>
                  </a:cubicBezTo>
                  <a:close/>
                  <a:moveTo>
                    <a:pt x="180" y="0"/>
                  </a:moveTo>
                  <a:cubicBezTo>
                    <a:pt x="125" y="0"/>
                    <a:pt x="69" y="27"/>
                    <a:pt x="36" y="76"/>
                  </a:cubicBezTo>
                  <a:cubicBezTo>
                    <a:pt x="1" y="159"/>
                    <a:pt x="24" y="243"/>
                    <a:pt x="96" y="290"/>
                  </a:cubicBezTo>
                  <a:lnTo>
                    <a:pt x="2382" y="1600"/>
                  </a:lnTo>
                  <a:lnTo>
                    <a:pt x="405" y="5005"/>
                  </a:lnTo>
                  <a:lnTo>
                    <a:pt x="251" y="4922"/>
                  </a:lnTo>
                  <a:cubicBezTo>
                    <a:pt x="221" y="4905"/>
                    <a:pt x="192" y="4897"/>
                    <a:pt x="164" y="4897"/>
                  </a:cubicBezTo>
                  <a:cubicBezTo>
                    <a:pt x="113" y="4897"/>
                    <a:pt x="67" y="4923"/>
                    <a:pt x="36" y="4969"/>
                  </a:cubicBezTo>
                  <a:cubicBezTo>
                    <a:pt x="1" y="5053"/>
                    <a:pt x="24" y="5136"/>
                    <a:pt x="96" y="5184"/>
                  </a:cubicBezTo>
                  <a:lnTo>
                    <a:pt x="882" y="5648"/>
                  </a:lnTo>
                  <a:cubicBezTo>
                    <a:pt x="908" y="5663"/>
                    <a:pt x="934" y="5670"/>
                    <a:pt x="959" y="5670"/>
                  </a:cubicBezTo>
                  <a:cubicBezTo>
                    <a:pt x="1014" y="5670"/>
                    <a:pt x="1063" y="5638"/>
                    <a:pt x="1096" y="5589"/>
                  </a:cubicBezTo>
                  <a:lnTo>
                    <a:pt x="1215" y="5398"/>
                  </a:lnTo>
                  <a:lnTo>
                    <a:pt x="1537" y="5565"/>
                  </a:lnTo>
                  <a:cubicBezTo>
                    <a:pt x="1441" y="5779"/>
                    <a:pt x="1453" y="6029"/>
                    <a:pt x="1584" y="6220"/>
                  </a:cubicBezTo>
                  <a:cubicBezTo>
                    <a:pt x="1703" y="6386"/>
                    <a:pt x="1894" y="6482"/>
                    <a:pt x="2096" y="6482"/>
                  </a:cubicBezTo>
                  <a:cubicBezTo>
                    <a:pt x="2156" y="6482"/>
                    <a:pt x="2227" y="6458"/>
                    <a:pt x="2287" y="6446"/>
                  </a:cubicBezTo>
                  <a:cubicBezTo>
                    <a:pt x="2287" y="6577"/>
                    <a:pt x="2334" y="6720"/>
                    <a:pt x="2406" y="6815"/>
                  </a:cubicBezTo>
                  <a:cubicBezTo>
                    <a:pt x="2525" y="6982"/>
                    <a:pt x="2715" y="7077"/>
                    <a:pt x="2906" y="7077"/>
                  </a:cubicBezTo>
                  <a:cubicBezTo>
                    <a:pt x="2965" y="7077"/>
                    <a:pt x="3049" y="7053"/>
                    <a:pt x="3108" y="7041"/>
                  </a:cubicBezTo>
                  <a:cubicBezTo>
                    <a:pt x="3108" y="7160"/>
                    <a:pt x="3144" y="7291"/>
                    <a:pt x="3227" y="7398"/>
                  </a:cubicBezTo>
                  <a:cubicBezTo>
                    <a:pt x="3323" y="7529"/>
                    <a:pt x="3465" y="7625"/>
                    <a:pt x="3644" y="7648"/>
                  </a:cubicBezTo>
                  <a:cubicBezTo>
                    <a:pt x="3668" y="7648"/>
                    <a:pt x="3715" y="7672"/>
                    <a:pt x="3739" y="7672"/>
                  </a:cubicBezTo>
                  <a:cubicBezTo>
                    <a:pt x="3799" y="7672"/>
                    <a:pt x="3882" y="7648"/>
                    <a:pt x="3942" y="7636"/>
                  </a:cubicBezTo>
                  <a:cubicBezTo>
                    <a:pt x="3942" y="7767"/>
                    <a:pt x="3977" y="7886"/>
                    <a:pt x="4061" y="7994"/>
                  </a:cubicBezTo>
                  <a:cubicBezTo>
                    <a:pt x="4156" y="8125"/>
                    <a:pt x="4299" y="8220"/>
                    <a:pt x="4477" y="8244"/>
                  </a:cubicBezTo>
                  <a:cubicBezTo>
                    <a:pt x="4501" y="8244"/>
                    <a:pt x="4549" y="8267"/>
                    <a:pt x="4573" y="8267"/>
                  </a:cubicBezTo>
                  <a:cubicBezTo>
                    <a:pt x="4716" y="8267"/>
                    <a:pt x="4835" y="8220"/>
                    <a:pt x="4954" y="8148"/>
                  </a:cubicBezTo>
                  <a:lnTo>
                    <a:pt x="5287" y="7886"/>
                  </a:lnTo>
                  <a:cubicBezTo>
                    <a:pt x="5370" y="7827"/>
                    <a:pt x="5430" y="7767"/>
                    <a:pt x="5466" y="7684"/>
                  </a:cubicBezTo>
                  <a:lnTo>
                    <a:pt x="6085" y="8029"/>
                  </a:lnTo>
                  <a:cubicBezTo>
                    <a:pt x="6168" y="8077"/>
                    <a:pt x="6275" y="8101"/>
                    <a:pt x="6382" y="8101"/>
                  </a:cubicBezTo>
                  <a:cubicBezTo>
                    <a:pt x="6442" y="8101"/>
                    <a:pt x="6501" y="8089"/>
                    <a:pt x="6561" y="8077"/>
                  </a:cubicBezTo>
                  <a:cubicBezTo>
                    <a:pt x="6716" y="8029"/>
                    <a:pt x="6859" y="7922"/>
                    <a:pt x="6930" y="7779"/>
                  </a:cubicBezTo>
                  <a:cubicBezTo>
                    <a:pt x="6990" y="7648"/>
                    <a:pt x="7013" y="7529"/>
                    <a:pt x="7002" y="7398"/>
                  </a:cubicBezTo>
                  <a:cubicBezTo>
                    <a:pt x="7049" y="7398"/>
                    <a:pt x="7073" y="7422"/>
                    <a:pt x="7121" y="7422"/>
                  </a:cubicBezTo>
                  <a:cubicBezTo>
                    <a:pt x="7347" y="7422"/>
                    <a:pt x="7573" y="7303"/>
                    <a:pt x="7668" y="7089"/>
                  </a:cubicBezTo>
                  <a:cubicBezTo>
                    <a:pt x="7728" y="6970"/>
                    <a:pt x="7764" y="6839"/>
                    <a:pt x="7752" y="6720"/>
                  </a:cubicBezTo>
                  <a:cubicBezTo>
                    <a:pt x="7787" y="6720"/>
                    <a:pt x="7823" y="6732"/>
                    <a:pt x="7871" y="6732"/>
                  </a:cubicBezTo>
                  <a:cubicBezTo>
                    <a:pt x="8085" y="6732"/>
                    <a:pt x="8311" y="6613"/>
                    <a:pt x="8418" y="6410"/>
                  </a:cubicBezTo>
                  <a:cubicBezTo>
                    <a:pt x="8478" y="6291"/>
                    <a:pt x="8502" y="6172"/>
                    <a:pt x="8490" y="6029"/>
                  </a:cubicBezTo>
                  <a:cubicBezTo>
                    <a:pt x="8537" y="6029"/>
                    <a:pt x="8561" y="6053"/>
                    <a:pt x="8609" y="6053"/>
                  </a:cubicBezTo>
                  <a:cubicBezTo>
                    <a:pt x="8668" y="6053"/>
                    <a:pt x="8728" y="6029"/>
                    <a:pt x="8787" y="6017"/>
                  </a:cubicBezTo>
                  <a:cubicBezTo>
                    <a:pt x="8954" y="5970"/>
                    <a:pt x="9085" y="5874"/>
                    <a:pt x="9157" y="5720"/>
                  </a:cubicBezTo>
                  <a:cubicBezTo>
                    <a:pt x="9240" y="5577"/>
                    <a:pt x="9264" y="5410"/>
                    <a:pt x="9204" y="5243"/>
                  </a:cubicBezTo>
                  <a:cubicBezTo>
                    <a:pt x="9192" y="5196"/>
                    <a:pt x="9180" y="5172"/>
                    <a:pt x="9157" y="5136"/>
                  </a:cubicBezTo>
                  <a:lnTo>
                    <a:pt x="9430" y="4946"/>
                  </a:lnTo>
                  <a:lnTo>
                    <a:pt x="9561" y="5124"/>
                  </a:lnTo>
                  <a:cubicBezTo>
                    <a:pt x="9591" y="5161"/>
                    <a:pt x="9644" y="5180"/>
                    <a:pt x="9694" y="5180"/>
                  </a:cubicBezTo>
                  <a:cubicBezTo>
                    <a:pt x="9724" y="5180"/>
                    <a:pt x="9753" y="5173"/>
                    <a:pt x="9776" y="5160"/>
                  </a:cubicBezTo>
                  <a:lnTo>
                    <a:pt x="10192" y="4827"/>
                  </a:lnTo>
                  <a:cubicBezTo>
                    <a:pt x="10264" y="4743"/>
                    <a:pt x="10276" y="4648"/>
                    <a:pt x="10240" y="4577"/>
                  </a:cubicBezTo>
                  <a:cubicBezTo>
                    <a:pt x="10210" y="4539"/>
                    <a:pt x="10157" y="4521"/>
                    <a:pt x="10107" y="4521"/>
                  </a:cubicBezTo>
                  <a:cubicBezTo>
                    <a:pt x="10077" y="4521"/>
                    <a:pt x="10048" y="4527"/>
                    <a:pt x="10026" y="4541"/>
                  </a:cubicBezTo>
                  <a:lnTo>
                    <a:pt x="9728" y="4779"/>
                  </a:lnTo>
                  <a:lnTo>
                    <a:pt x="7347" y="1671"/>
                  </a:lnTo>
                  <a:lnTo>
                    <a:pt x="8704" y="790"/>
                  </a:lnTo>
                  <a:cubicBezTo>
                    <a:pt x="8776" y="755"/>
                    <a:pt x="8787" y="659"/>
                    <a:pt x="8752" y="588"/>
                  </a:cubicBezTo>
                  <a:cubicBezTo>
                    <a:pt x="8721" y="542"/>
                    <a:pt x="8670" y="516"/>
                    <a:pt x="8619" y="516"/>
                  </a:cubicBezTo>
                  <a:cubicBezTo>
                    <a:pt x="8591" y="516"/>
                    <a:pt x="8563" y="523"/>
                    <a:pt x="8537" y="540"/>
                  </a:cubicBezTo>
                  <a:lnTo>
                    <a:pt x="7049" y="1493"/>
                  </a:lnTo>
                  <a:cubicBezTo>
                    <a:pt x="6978" y="1540"/>
                    <a:pt x="6966" y="1648"/>
                    <a:pt x="7002" y="1719"/>
                  </a:cubicBezTo>
                  <a:lnTo>
                    <a:pt x="7275" y="2076"/>
                  </a:lnTo>
                  <a:lnTo>
                    <a:pt x="7085" y="2219"/>
                  </a:lnTo>
                  <a:lnTo>
                    <a:pt x="6311" y="1969"/>
                  </a:lnTo>
                  <a:cubicBezTo>
                    <a:pt x="6287" y="1969"/>
                    <a:pt x="6275" y="1957"/>
                    <a:pt x="6263" y="1957"/>
                  </a:cubicBezTo>
                  <a:lnTo>
                    <a:pt x="4501" y="1957"/>
                  </a:lnTo>
                  <a:cubicBezTo>
                    <a:pt x="4430" y="1957"/>
                    <a:pt x="4370" y="2005"/>
                    <a:pt x="4358" y="2076"/>
                  </a:cubicBezTo>
                  <a:lnTo>
                    <a:pt x="4251" y="2481"/>
                  </a:lnTo>
                  <a:lnTo>
                    <a:pt x="4001" y="2374"/>
                  </a:lnTo>
                  <a:cubicBezTo>
                    <a:pt x="3965" y="2362"/>
                    <a:pt x="3954" y="2362"/>
                    <a:pt x="3930" y="2362"/>
                  </a:cubicBezTo>
                  <a:lnTo>
                    <a:pt x="3227" y="2433"/>
                  </a:lnTo>
                  <a:lnTo>
                    <a:pt x="2989" y="2302"/>
                  </a:lnTo>
                  <a:lnTo>
                    <a:pt x="3215" y="1910"/>
                  </a:lnTo>
                  <a:cubicBezTo>
                    <a:pt x="3251" y="1838"/>
                    <a:pt x="3227" y="1743"/>
                    <a:pt x="3156" y="1707"/>
                  </a:cubicBezTo>
                  <a:lnTo>
                    <a:pt x="251" y="16"/>
                  </a:lnTo>
                  <a:cubicBezTo>
                    <a:pt x="229" y="5"/>
                    <a:pt x="20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15188;p78">
              <a:extLst>
                <a:ext uri="{FF2B5EF4-FFF2-40B4-BE49-F238E27FC236}">
                  <a16:creationId xmlns:a16="http://schemas.microsoft.com/office/drawing/2014/main" id="{E4F4C0B8-9F6B-E5FF-ED04-6782ECDCB583}"/>
                </a:ext>
              </a:extLst>
            </p:cNvPr>
            <p:cNvSpPr/>
            <p:nvPr/>
          </p:nvSpPr>
          <p:spPr>
            <a:xfrm>
              <a:off x="3059960" y="2009628"/>
              <a:ext cx="37177" cy="26960"/>
            </a:xfrm>
            <a:custGeom>
              <a:avLst/>
              <a:gdLst/>
              <a:ahLst/>
              <a:cxnLst/>
              <a:rect l="l" t="t" r="r" b="b"/>
              <a:pathLst>
                <a:path w="1168" h="847" extrusionOk="0">
                  <a:moveTo>
                    <a:pt x="999" y="0"/>
                  </a:moveTo>
                  <a:cubicBezTo>
                    <a:pt x="971" y="0"/>
                    <a:pt x="943" y="8"/>
                    <a:pt x="918" y="25"/>
                  </a:cubicBezTo>
                  <a:lnTo>
                    <a:pt x="84" y="561"/>
                  </a:lnTo>
                  <a:cubicBezTo>
                    <a:pt x="13" y="608"/>
                    <a:pt x="1" y="692"/>
                    <a:pt x="37" y="775"/>
                  </a:cubicBezTo>
                  <a:cubicBezTo>
                    <a:pt x="72" y="811"/>
                    <a:pt x="120" y="846"/>
                    <a:pt x="156" y="846"/>
                  </a:cubicBezTo>
                  <a:cubicBezTo>
                    <a:pt x="191" y="846"/>
                    <a:pt x="215" y="823"/>
                    <a:pt x="239" y="811"/>
                  </a:cubicBezTo>
                  <a:lnTo>
                    <a:pt x="1073" y="275"/>
                  </a:lnTo>
                  <a:cubicBezTo>
                    <a:pt x="1156" y="239"/>
                    <a:pt x="1168" y="144"/>
                    <a:pt x="1132" y="72"/>
                  </a:cubicBezTo>
                  <a:cubicBezTo>
                    <a:pt x="1101" y="26"/>
                    <a:pt x="1051" y="0"/>
                    <a:pt x="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22" name="Google Shape;15189;p78">
            <a:extLst>
              <a:ext uri="{FF2B5EF4-FFF2-40B4-BE49-F238E27FC236}">
                <a16:creationId xmlns:a16="http://schemas.microsoft.com/office/drawing/2014/main" id="{8ED54BC6-D36F-BB3E-617E-7797D0E624A7}"/>
              </a:ext>
            </a:extLst>
          </p:cNvPr>
          <p:cNvSpPr/>
          <p:nvPr/>
        </p:nvSpPr>
        <p:spPr>
          <a:xfrm>
            <a:off x="9561757" y="2536648"/>
            <a:ext cx="498643" cy="456048"/>
          </a:xfrm>
          <a:custGeom>
            <a:avLst/>
            <a:gdLst/>
            <a:ahLst/>
            <a:cxnLst/>
            <a:rect l="l" t="t" r="r" b="b"/>
            <a:pathLst>
              <a:path w="11133" h="10182" extrusionOk="0">
                <a:moveTo>
                  <a:pt x="4132" y="3622"/>
                </a:moveTo>
                <a:cubicBezTo>
                  <a:pt x="4299" y="3622"/>
                  <a:pt x="4430" y="3753"/>
                  <a:pt x="4430" y="3919"/>
                </a:cubicBezTo>
                <a:cubicBezTo>
                  <a:pt x="4430" y="4074"/>
                  <a:pt x="4299" y="4217"/>
                  <a:pt x="4132" y="4217"/>
                </a:cubicBezTo>
                <a:cubicBezTo>
                  <a:pt x="3965" y="4217"/>
                  <a:pt x="3834" y="4074"/>
                  <a:pt x="3834" y="3919"/>
                </a:cubicBezTo>
                <a:cubicBezTo>
                  <a:pt x="3846" y="3753"/>
                  <a:pt x="3965" y="3622"/>
                  <a:pt x="4132" y="3622"/>
                </a:cubicBezTo>
                <a:close/>
                <a:moveTo>
                  <a:pt x="5334" y="1252"/>
                </a:moveTo>
                <a:lnTo>
                  <a:pt x="5334" y="1776"/>
                </a:lnTo>
                <a:lnTo>
                  <a:pt x="5358" y="3645"/>
                </a:lnTo>
                <a:lnTo>
                  <a:pt x="5370" y="5300"/>
                </a:lnTo>
                <a:lnTo>
                  <a:pt x="1405" y="4419"/>
                </a:lnTo>
                <a:cubicBezTo>
                  <a:pt x="1679" y="3455"/>
                  <a:pt x="2322" y="2574"/>
                  <a:pt x="3156" y="2014"/>
                </a:cubicBezTo>
                <a:lnTo>
                  <a:pt x="3870" y="3324"/>
                </a:lnTo>
                <a:cubicBezTo>
                  <a:pt x="3644" y="3419"/>
                  <a:pt x="3489" y="3645"/>
                  <a:pt x="3489" y="3895"/>
                </a:cubicBezTo>
                <a:cubicBezTo>
                  <a:pt x="3489" y="4253"/>
                  <a:pt x="3775" y="4538"/>
                  <a:pt x="4132" y="4538"/>
                </a:cubicBezTo>
                <a:cubicBezTo>
                  <a:pt x="4489" y="4538"/>
                  <a:pt x="4775" y="4253"/>
                  <a:pt x="4775" y="3895"/>
                </a:cubicBezTo>
                <a:cubicBezTo>
                  <a:pt x="4775" y="3586"/>
                  <a:pt x="4537" y="3324"/>
                  <a:pt x="4239" y="3264"/>
                </a:cubicBezTo>
                <a:lnTo>
                  <a:pt x="3453" y="1800"/>
                </a:lnTo>
                <a:cubicBezTo>
                  <a:pt x="4013" y="1490"/>
                  <a:pt x="4656" y="1300"/>
                  <a:pt x="5334" y="1252"/>
                </a:cubicBezTo>
                <a:close/>
                <a:moveTo>
                  <a:pt x="5715" y="3860"/>
                </a:moveTo>
                <a:cubicBezTo>
                  <a:pt x="6573" y="3943"/>
                  <a:pt x="7239" y="4657"/>
                  <a:pt x="7239" y="5550"/>
                </a:cubicBezTo>
                <a:cubicBezTo>
                  <a:pt x="7239" y="5896"/>
                  <a:pt x="7144" y="6217"/>
                  <a:pt x="6942" y="6503"/>
                </a:cubicBezTo>
                <a:lnTo>
                  <a:pt x="5715" y="5455"/>
                </a:lnTo>
                <a:lnTo>
                  <a:pt x="5715" y="3860"/>
                </a:lnTo>
                <a:close/>
                <a:moveTo>
                  <a:pt x="5846" y="347"/>
                </a:moveTo>
                <a:cubicBezTo>
                  <a:pt x="8597" y="502"/>
                  <a:pt x="10752" y="2776"/>
                  <a:pt x="10752" y="5550"/>
                </a:cubicBezTo>
                <a:cubicBezTo>
                  <a:pt x="10752" y="6682"/>
                  <a:pt x="10395" y="7741"/>
                  <a:pt x="9728" y="8646"/>
                </a:cubicBezTo>
                <a:cubicBezTo>
                  <a:pt x="9704" y="8682"/>
                  <a:pt x="9656" y="8706"/>
                  <a:pt x="9609" y="8706"/>
                </a:cubicBezTo>
                <a:cubicBezTo>
                  <a:pt x="9561" y="8706"/>
                  <a:pt x="9537" y="8694"/>
                  <a:pt x="9502" y="8658"/>
                </a:cubicBezTo>
                <a:lnTo>
                  <a:pt x="8644" y="7932"/>
                </a:lnTo>
                <a:cubicBezTo>
                  <a:pt x="9073" y="7372"/>
                  <a:pt x="9347" y="6717"/>
                  <a:pt x="9430" y="6015"/>
                </a:cubicBezTo>
                <a:cubicBezTo>
                  <a:pt x="9442" y="5908"/>
                  <a:pt x="9359" y="5824"/>
                  <a:pt x="9252" y="5824"/>
                </a:cubicBezTo>
                <a:cubicBezTo>
                  <a:pt x="9168" y="5824"/>
                  <a:pt x="9085" y="5884"/>
                  <a:pt x="9073" y="5967"/>
                </a:cubicBezTo>
                <a:cubicBezTo>
                  <a:pt x="9002" y="6562"/>
                  <a:pt x="8775" y="7146"/>
                  <a:pt x="8418" y="7634"/>
                </a:cubicBezTo>
                <a:cubicBezTo>
                  <a:pt x="8406" y="7646"/>
                  <a:pt x="8394" y="7682"/>
                  <a:pt x="8371" y="7694"/>
                </a:cubicBezTo>
                <a:cubicBezTo>
                  <a:pt x="8371" y="7694"/>
                  <a:pt x="8371" y="7705"/>
                  <a:pt x="8359" y="7705"/>
                </a:cubicBezTo>
                <a:lnTo>
                  <a:pt x="7204" y="6729"/>
                </a:lnTo>
                <a:cubicBezTo>
                  <a:pt x="7442" y="6384"/>
                  <a:pt x="7573" y="5967"/>
                  <a:pt x="7573" y="5550"/>
                </a:cubicBezTo>
                <a:cubicBezTo>
                  <a:pt x="7573" y="4479"/>
                  <a:pt x="6739" y="3586"/>
                  <a:pt x="5680" y="3514"/>
                </a:cubicBezTo>
                <a:lnTo>
                  <a:pt x="5680" y="1979"/>
                </a:lnTo>
                <a:lnTo>
                  <a:pt x="5787" y="1979"/>
                </a:lnTo>
                <a:cubicBezTo>
                  <a:pt x="5811" y="1979"/>
                  <a:pt x="5846" y="1979"/>
                  <a:pt x="5894" y="1990"/>
                </a:cubicBezTo>
                <a:cubicBezTo>
                  <a:pt x="7561" y="2169"/>
                  <a:pt x="8894" y="3503"/>
                  <a:pt x="9073" y="5169"/>
                </a:cubicBezTo>
                <a:cubicBezTo>
                  <a:pt x="9085" y="5253"/>
                  <a:pt x="9168" y="5312"/>
                  <a:pt x="9252" y="5312"/>
                </a:cubicBezTo>
                <a:cubicBezTo>
                  <a:pt x="9359" y="5312"/>
                  <a:pt x="9430" y="5229"/>
                  <a:pt x="9430" y="5122"/>
                </a:cubicBezTo>
                <a:cubicBezTo>
                  <a:pt x="9228" y="3205"/>
                  <a:pt x="7632" y="1693"/>
                  <a:pt x="5680" y="1621"/>
                </a:cubicBezTo>
                <a:lnTo>
                  <a:pt x="5680" y="490"/>
                </a:lnTo>
                <a:cubicBezTo>
                  <a:pt x="5680" y="443"/>
                  <a:pt x="5692" y="419"/>
                  <a:pt x="5727" y="383"/>
                </a:cubicBezTo>
                <a:cubicBezTo>
                  <a:pt x="5751" y="359"/>
                  <a:pt x="5799" y="347"/>
                  <a:pt x="5846" y="347"/>
                </a:cubicBezTo>
                <a:close/>
                <a:moveTo>
                  <a:pt x="1334" y="4788"/>
                </a:moveTo>
                <a:lnTo>
                  <a:pt x="5323" y="5681"/>
                </a:lnTo>
                <a:lnTo>
                  <a:pt x="4239" y="9622"/>
                </a:lnTo>
                <a:cubicBezTo>
                  <a:pt x="2513" y="9063"/>
                  <a:pt x="1262" y="7455"/>
                  <a:pt x="1262" y="5550"/>
                </a:cubicBezTo>
                <a:cubicBezTo>
                  <a:pt x="1262" y="5300"/>
                  <a:pt x="1286" y="5050"/>
                  <a:pt x="1334" y="4788"/>
                </a:cubicBezTo>
                <a:close/>
                <a:moveTo>
                  <a:pt x="5656" y="5848"/>
                </a:moveTo>
                <a:lnTo>
                  <a:pt x="6870" y="6872"/>
                </a:lnTo>
                <a:lnTo>
                  <a:pt x="8299" y="8086"/>
                </a:lnTo>
                <a:lnTo>
                  <a:pt x="8704" y="8420"/>
                </a:lnTo>
                <a:cubicBezTo>
                  <a:pt x="7882" y="9313"/>
                  <a:pt x="6751" y="9825"/>
                  <a:pt x="5549" y="9825"/>
                </a:cubicBezTo>
                <a:cubicBezTo>
                  <a:pt x="5203" y="9825"/>
                  <a:pt x="4894" y="9777"/>
                  <a:pt x="4584" y="9706"/>
                </a:cubicBezTo>
                <a:lnTo>
                  <a:pt x="5656" y="5848"/>
                </a:lnTo>
                <a:close/>
                <a:moveTo>
                  <a:pt x="5837" y="1"/>
                </a:moveTo>
                <a:cubicBezTo>
                  <a:pt x="5717" y="1"/>
                  <a:pt x="5599" y="57"/>
                  <a:pt x="5501" y="133"/>
                </a:cubicBezTo>
                <a:cubicBezTo>
                  <a:pt x="5394" y="228"/>
                  <a:pt x="5334" y="359"/>
                  <a:pt x="5358" y="502"/>
                </a:cubicBezTo>
                <a:lnTo>
                  <a:pt x="5358" y="943"/>
                </a:lnTo>
                <a:cubicBezTo>
                  <a:pt x="4620" y="967"/>
                  <a:pt x="3929" y="1181"/>
                  <a:pt x="3298" y="1514"/>
                </a:cubicBezTo>
                <a:lnTo>
                  <a:pt x="2894" y="788"/>
                </a:lnTo>
                <a:cubicBezTo>
                  <a:pt x="2870" y="728"/>
                  <a:pt x="2810" y="693"/>
                  <a:pt x="2751" y="693"/>
                </a:cubicBezTo>
                <a:lnTo>
                  <a:pt x="358" y="693"/>
                </a:lnTo>
                <a:lnTo>
                  <a:pt x="358" y="395"/>
                </a:lnTo>
                <a:cubicBezTo>
                  <a:pt x="358" y="300"/>
                  <a:pt x="274" y="228"/>
                  <a:pt x="179" y="228"/>
                </a:cubicBezTo>
                <a:cubicBezTo>
                  <a:pt x="72" y="228"/>
                  <a:pt x="0" y="300"/>
                  <a:pt x="0" y="395"/>
                </a:cubicBezTo>
                <a:lnTo>
                  <a:pt x="0" y="1336"/>
                </a:lnTo>
                <a:cubicBezTo>
                  <a:pt x="0" y="1443"/>
                  <a:pt x="72" y="1514"/>
                  <a:pt x="179" y="1514"/>
                </a:cubicBezTo>
                <a:cubicBezTo>
                  <a:pt x="274" y="1514"/>
                  <a:pt x="358" y="1443"/>
                  <a:pt x="358" y="1336"/>
                </a:cubicBezTo>
                <a:lnTo>
                  <a:pt x="358" y="1038"/>
                </a:lnTo>
                <a:lnTo>
                  <a:pt x="2644" y="1038"/>
                </a:lnTo>
                <a:lnTo>
                  <a:pt x="3001" y="1693"/>
                </a:lnTo>
                <a:cubicBezTo>
                  <a:pt x="2751" y="1871"/>
                  <a:pt x="2501" y="2062"/>
                  <a:pt x="2275" y="2288"/>
                </a:cubicBezTo>
                <a:cubicBezTo>
                  <a:pt x="1405" y="3169"/>
                  <a:pt x="929" y="4312"/>
                  <a:pt x="929" y="5550"/>
                </a:cubicBezTo>
                <a:cubicBezTo>
                  <a:pt x="929" y="8098"/>
                  <a:pt x="3001" y="10182"/>
                  <a:pt x="5561" y="10182"/>
                </a:cubicBezTo>
                <a:cubicBezTo>
                  <a:pt x="6870" y="10182"/>
                  <a:pt x="8109" y="9622"/>
                  <a:pt x="8990" y="8658"/>
                </a:cubicBezTo>
                <a:lnTo>
                  <a:pt x="9311" y="8944"/>
                </a:lnTo>
                <a:cubicBezTo>
                  <a:pt x="9406" y="9015"/>
                  <a:pt x="9525" y="9063"/>
                  <a:pt x="9644" y="9063"/>
                </a:cubicBezTo>
                <a:lnTo>
                  <a:pt x="9704" y="9063"/>
                </a:lnTo>
                <a:cubicBezTo>
                  <a:pt x="9835" y="9051"/>
                  <a:pt x="9966" y="8967"/>
                  <a:pt x="10037" y="8872"/>
                </a:cubicBezTo>
                <a:cubicBezTo>
                  <a:pt x="10752" y="7896"/>
                  <a:pt x="11133" y="6765"/>
                  <a:pt x="11133" y="5562"/>
                </a:cubicBezTo>
                <a:cubicBezTo>
                  <a:pt x="11109" y="2610"/>
                  <a:pt x="8811" y="169"/>
                  <a:pt x="5870" y="2"/>
                </a:cubicBezTo>
                <a:cubicBezTo>
                  <a:pt x="5859" y="1"/>
                  <a:pt x="5848" y="1"/>
                  <a:pt x="5837" y="1"/>
                </a:cubicBezTo>
                <a:close/>
              </a:path>
            </a:pathLst>
          </a:custGeom>
          <a:solidFill>
            <a:srgbClr val="EEF1F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23" name="Google Shape;15190;p78">
            <a:extLst>
              <a:ext uri="{FF2B5EF4-FFF2-40B4-BE49-F238E27FC236}">
                <a16:creationId xmlns:a16="http://schemas.microsoft.com/office/drawing/2014/main" id="{FE9FDBF0-75BA-001C-A1F3-B34195EE0554}"/>
              </a:ext>
            </a:extLst>
          </p:cNvPr>
          <p:cNvGrpSpPr/>
          <p:nvPr/>
        </p:nvGrpSpPr>
        <p:grpSpPr>
          <a:xfrm>
            <a:off x="5530732" y="2510580"/>
            <a:ext cx="485295" cy="483460"/>
            <a:chOff x="4195399" y="1970604"/>
            <a:chExt cx="344878" cy="343573"/>
          </a:xfrm>
          <a:solidFill>
            <a:srgbClr val="EEF1F8"/>
          </a:solidFill>
        </p:grpSpPr>
        <p:sp>
          <p:nvSpPr>
            <p:cNvPr id="824" name="Google Shape;15191;p78">
              <a:extLst>
                <a:ext uri="{FF2B5EF4-FFF2-40B4-BE49-F238E27FC236}">
                  <a16:creationId xmlns:a16="http://schemas.microsoft.com/office/drawing/2014/main" id="{E349961D-BB4C-1EB7-1C8B-AA0DB040BC8C}"/>
                </a:ext>
              </a:extLst>
            </p:cNvPr>
            <p:cNvSpPr/>
            <p:nvPr/>
          </p:nvSpPr>
          <p:spPr>
            <a:xfrm>
              <a:off x="4195399" y="1970604"/>
              <a:ext cx="344878" cy="343573"/>
            </a:xfrm>
            <a:custGeom>
              <a:avLst/>
              <a:gdLst/>
              <a:ahLst/>
              <a:cxnLst/>
              <a:rect l="l" t="t" r="r" b="b"/>
              <a:pathLst>
                <a:path w="10835" h="10794" extrusionOk="0">
                  <a:moveTo>
                    <a:pt x="4155" y="6287"/>
                  </a:moveTo>
                  <a:cubicBezTo>
                    <a:pt x="4274" y="6418"/>
                    <a:pt x="4417" y="6561"/>
                    <a:pt x="4572" y="6704"/>
                  </a:cubicBezTo>
                  <a:lnTo>
                    <a:pt x="3977" y="7299"/>
                  </a:lnTo>
                  <a:lnTo>
                    <a:pt x="3929" y="7252"/>
                  </a:lnTo>
                  <a:lnTo>
                    <a:pt x="3596" y="6918"/>
                  </a:lnTo>
                  <a:lnTo>
                    <a:pt x="3560" y="6883"/>
                  </a:lnTo>
                  <a:lnTo>
                    <a:pt x="4155" y="6287"/>
                  </a:lnTo>
                  <a:close/>
                  <a:moveTo>
                    <a:pt x="3203" y="7064"/>
                  </a:moveTo>
                  <a:cubicBezTo>
                    <a:pt x="3271" y="7064"/>
                    <a:pt x="3340" y="7091"/>
                    <a:pt x="3393" y="7144"/>
                  </a:cubicBezTo>
                  <a:lnTo>
                    <a:pt x="3715" y="7478"/>
                  </a:lnTo>
                  <a:cubicBezTo>
                    <a:pt x="3810" y="7573"/>
                    <a:pt x="3822" y="7740"/>
                    <a:pt x="3715" y="7847"/>
                  </a:cubicBezTo>
                  <a:lnTo>
                    <a:pt x="3524" y="8037"/>
                  </a:lnTo>
                  <a:lnTo>
                    <a:pt x="2822" y="7335"/>
                  </a:lnTo>
                  <a:lnTo>
                    <a:pt x="3012" y="7144"/>
                  </a:lnTo>
                  <a:cubicBezTo>
                    <a:pt x="3066" y="7091"/>
                    <a:pt x="3134" y="7064"/>
                    <a:pt x="3203" y="7064"/>
                  </a:cubicBezTo>
                  <a:close/>
                  <a:moveTo>
                    <a:pt x="2608" y="7549"/>
                  </a:moveTo>
                  <a:lnTo>
                    <a:pt x="3298" y="8252"/>
                  </a:lnTo>
                  <a:lnTo>
                    <a:pt x="1143" y="10407"/>
                  </a:lnTo>
                  <a:cubicBezTo>
                    <a:pt x="1089" y="10460"/>
                    <a:pt x="1024" y="10487"/>
                    <a:pt x="959" y="10487"/>
                  </a:cubicBezTo>
                  <a:cubicBezTo>
                    <a:pt x="893" y="10487"/>
                    <a:pt x="828" y="10460"/>
                    <a:pt x="774" y="10407"/>
                  </a:cubicBezTo>
                  <a:lnTo>
                    <a:pt x="441" y="10073"/>
                  </a:lnTo>
                  <a:cubicBezTo>
                    <a:pt x="345" y="9978"/>
                    <a:pt x="345" y="9811"/>
                    <a:pt x="441" y="9704"/>
                  </a:cubicBezTo>
                  <a:lnTo>
                    <a:pt x="2608" y="7549"/>
                  </a:lnTo>
                  <a:close/>
                  <a:moveTo>
                    <a:pt x="7037" y="1"/>
                  </a:moveTo>
                  <a:cubicBezTo>
                    <a:pt x="3941" y="1"/>
                    <a:pt x="2155" y="3513"/>
                    <a:pt x="3953" y="6013"/>
                  </a:cubicBezTo>
                  <a:lnTo>
                    <a:pt x="3239" y="6728"/>
                  </a:lnTo>
                  <a:cubicBezTo>
                    <a:pt x="3224" y="6727"/>
                    <a:pt x="3209" y="6726"/>
                    <a:pt x="3194" y="6726"/>
                  </a:cubicBezTo>
                  <a:cubicBezTo>
                    <a:pt x="3036" y="6726"/>
                    <a:pt x="2907" y="6785"/>
                    <a:pt x="2798" y="6894"/>
                  </a:cubicBezTo>
                  <a:lnTo>
                    <a:pt x="226" y="9466"/>
                  </a:lnTo>
                  <a:cubicBezTo>
                    <a:pt x="0" y="9692"/>
                    <a:pt x="0" y="10061"/>
                    <a:pt x="226" y="10288"/>
                  </a:cubicBezTo>
                  <a:lnTo>
                    <a:pt x="548" y="10633"/>
                  </a:lnTo>
                  <a:cubicBezTo>
                    <a:pt x="661" y="10740"/>
                    <a:pt x="810" y="10794"/>
                    <a:pt x="959" y="10794"/>
                  </a:cubicBezTo>
                  <a:cubicBezTo>
                    <a:pt x="1107" y="10794"/>
                    <a:pt x="1256" y="10740"/>
                    <a:pt x="1369" y="10633"/>
                  </a:cubicBezTo>
                  <a:lnTo>
                    <a:pt x="3631" y="8371"/>
                  </a:lnTo>
                  <a:lnTo>
                    <a:pt x="3941" y="8049"/>
                  </a:lnTo>
                  <a:cubicBezTo>
                    <a:pt x="4060" y="7930"/>
                    <a:pt x="4120" y="7775"/>
                    <a:pt x="4108" y="7609"/>
                  </a:cubicBezTo>
                  <a:lnTo>
                    <a:pt x="4822" y="6894"/>
                  </a:lnTo>
                  <a:cubicBezTo>
                    <a:pt x="5358" y="7275"/>
                    <a:pt x="6001" y="7514"/>
                    <a:pt x="6656" y="7597"/>
                  </a:cubicBezTo>
                  <a:lnTo>
                    <a:pt x="6668" y="7597"/>
                  </a:lnTo>
                  <a:cubicBezTo>
                    <a:pt x="6739" y="7597"/>
                    <a:pt x="6810" y="7537"/>
                    <a:pt x="6834" y="7442"/>
                  </a:cubicBezTo>
                  <a:cubicBezTo>
                    <a:pt x="6846" y="7359"/>
                    <a:pt x="6775" y="7275"/>
                    <a:pt x="6691" y="7264"/>
                  </a:cubicBezTo>
                  <a:cubicBezTo>
                    <a:pt x="6013" y="7192"/>
                    <a:pt x="5370" y="6918"/>
                    <a:pt x="4846" y="6502"/>
                  </a:cubicBezTo>
                  <a:cubicBezTo>
                    <a:pt x="2286" y="4442"/>
                    <a:pt x="3798" y="334"/>
                    <a:pt x="7037" y="334"/>
                  </a:cubicBezTo>
                  <a:cubicBezTo>
                    <a:pt x="8870" y="334"/>
                    <a:pt x="10323" y="1715"/>
                    <a:pt x="10501" y="3454"/>
                  </a:cubicBezTo>
                  <a:cubicBezTo>
                    <a:pt x="10522" y="3535"/>
                    <a:pt x="10576" y="3590"/>
                    <a:pt x="10644" y="3590"/>
                  </a:cubicBezTo>
                  <a:cubicBezTo>
                    <a:pt x="10655" y="3590"/>
                    <a:pt x="10668" y="3588"/>
                    <a:pt x="10680" y="3584"/>
                  </a:cubicBezTo>
                  <a:cubicBezTo>
                    <a:pt x="10775" y="3573"/>
                    <a:pt x="10835" y="3501"/>
                    <a:pt x="10823" y="3406"/>
                  </a:cubicBezTo>
                  <a:cubicBezTo>
                    <a:pt x="10620" y="1525"/>
                    <a:pt x="9037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15192;p78">
              <a:extLst>
                <a:ext uri="{FF2B5EF4-FFF2-40B4-BE49-F238E27FC236}">
                  <a16:creationId xmlns:a16="http://schemas.microsoft.com/office/drawing/2014/main" id="{EB704647-87BC-115C-4759-ACB867CE7197}"/>
                </a:ext>
              </a:extLst>
            </p:cNvPr>
            <p:cNvSpPr/>
            <p:nvPr/>
          </p:nvSpPr>
          <p:spPr>
            <a:xfrm>
              <a:off x="4311356" y="1993458"/>
              <a:ext cx="206959" cy="197378"/>
            </a:xfrm>
            <a:custGeom>
              <a:avLst/>
              <a:gdLst/>
              <a:ahLst/>
              <a:cxnLst/>
              <a:rect l="l" t="t" r="r" b="b"/>
              <a:pathLst>
                <a:path w="6502" h="6201" extrusionOk="0">
                  <a:moveTo>
                    <a:pt x="3394" y="295"/>
                  </a:moveTo>
                  <a:cubicBezTo>
                    <a:pt x="4930" y="295"/>
                    <a:pt x="6180" y="1533"/>
                    <a:pt x="6180" y="3081"/>
                  </a:cubicBezTo>
                  <a:cubicBezTo>
                    <a:pt x="6180" y="4641"/>
                    <a:pt x="4930" y="5879"/>
                    <a:pt x="3394" y="5879"/>
                  </a:cubicBezTo>
                  <a:cubicBezTo>
                    <a:pt x="2679" y="5879"/>
                    <a:pt x="1965" y="5605"/>
                    <a:pt x="1429" y="5057"/>
                  </a:cubicBezTo>
                  <a:cubicBezTo>
                    <a:pt x="346" y="3974"/>
                    <a:pt x="346" y="2200"/>
                    <a:pt x="1429" y="1116"/>
                  </a:cubicBezTo>
                  <a:cubicBezTo>
                    <a:pt x="1977" y="569"/>
                    <a:pt x="2679" y="295"/>
                    <a:pt x="3394" y="295"/>
                  </a:cubicBezTo>
                  <a:close/>
                  <a:moveTo>
                    <a:pt x="3404" y="0"/>
                  </a:moveTo>
                  <a:cubicBezTo>
                    <a:pt x="2608" y="0"/>
                    <a:pt x="1810" y="301"/>
                    <a:pt x="1203" y="902"/>
                  </a:cubicBezTo>
                  <a:cubicBezTo>
                    <a:pt x="0" y="2116"/>
                    <a:pt x="0" y="4093"/>
                    <a:pt x="1203" y="5295"/>
                  </a:cubicBezTo>
                  <a:cubicBezTo>
                    <a:pt x="1822" y="5903"/>
                    <a:pt x="2608" y="6200"/>
                    <a:pt x="3394" y="6200"/>
                  </a:cubicBezTo>
                  <a:cubicBezTo>
                    <a:pt x="5108" y="6188"/>
                    <a:pt x="6501" y="4819"/>
                    <a:pt x="6501" y="3093"/>
                  </a:cubicBezTo>
                  <a:cubicBezTo>
                    <a:pt x="6501" y="2259"/>
                    <a:pt x="6180" y="1485"/>
                    <a:pt x="5596" y="902"/>
                  </a:cubicBezTo>
                  <a:cubicBezTo>
                    <a:pt x="4995" y="301"/>
                    <a:pt x="4200" y="0"/>
                    <a:pt x="3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15193;p78">
              <a:extLst>
                <a:ext uri="{FF2B5EF4-FFF2-40B4-BE49-F238E27FC236}">
                  <a16:creationId xmlns:a16="http://schemas.microsoft.com/office/drawing/2014/main" id="{EABB4E74-4CC7-4BB3-CDCE-AF8664F81171}"/>
                </a:ext>
              </a:extLst>
            </p:cNvPr>
            <p:cNvSpPr/>
            <p:nvPr/>
          </p:nvSpPr>
          <p:spPr>
            <a:xfrm>
              <a:off x="4372374" y="2030476"/>
              <a:ext cx="94026" cy="114493"/>
            </a:xfrm>
            <a:custGeom>
              <a:avLst/>
              <a:gdLst/>
              <a:ahLst/>
              <a:cxnLst/>
              <a:rect l="l" t="t" r="r" b="b"/>
              <a:pathLst>
                <a:path w="2954" h="3597" extrusionOk="0">
                  <a:moveTo>
                    <a:pt x="1477" y="310"/>
                  </a:moveTo>
                  <a:cubicBezTo>
                    <a:pt x="1834" y="310"/>
                    <a:pt x="2120" y="584"/>
                    <a:pt x="2120" y="953"/>
                  </a:cubicBezTo>
                  <a:cubicBezTo>
                    <a:pt x="2120" y="1311"/>
                    <a:pt x="1834" y="1584"/>
                    <a:pt x="1477" y="1584"/>
                  </a:cubicBezTo>
                  <a:cubicBezTo>
                    <a:pt x="1119" y="1584"/>
                    <a:pt x="834" y="1311"/>
                    <a:pt x="834" y="953"/>
                  </a:cubicBezTo>
                  <a:cubicBezTo>
                    <a:pt x="834" y="596"/>
                    <a:pt x="1119" y="310"/>
                    <a:pt x="1477" y="310"/>
                  </a:cubicBezTo>
                  <a:close/>
                  <a:moveTo>
                    <a:pt x="1905" y="1918"/>
                  </a:moveTo>
                  <a:cubicBezTo>
                    <a:pt x="2298" y="1918"/>
                    <a:pt x="2608" y="2227"/>
                    <a:pt x="2608" y="2620"/>
                  </a:cubicBezTo>
                  <a:lnTo>
                    <a:pt x="2608" y="3287"/>
                  </a:lnTo>
                  <a:lnTo>
                    <a:pt x="2298" y="3287"/>
                  </a:lnTo>
                  <a:lnTo>
                    <a:pt x="2298" y="2585"/>
                  </a:lnTo>
                  <a:cubicBezTo>
                    <a:pt x="2298" y="2501"/>
                    <a:pt x="2227" y="2418"/>
                    <a:pt x="2132" y="2418"/>
                  </a:cubicBezTo>
                  <a:cubicBezTo>
                    <a:pt x="2048" y="2418"/>
                    <a:pt x="1965" y="2501"/>
                    <a:pt x="1965" y="2585"/>
                  </a:cubicBezTo>
                  <a:lnTo>
                    <a:pt x="1965" y="3287"/>
                  </a:lnTo>
                  <a:lnTo>
                    <a:pt x="977" y="3287"/>
                  </a:lnTo>
                  <a:lnTo>
                    <a:pt x="977" y="2585"/>
                  </a:lnTo>
                  <a:cubicBezTo>
                    <a:pt x="977" y="2501"/>
                    <a:pt x="893" y="2418"/>
                    <a:pt x="810" y="2418"/>
                  </a:cubicBezTo>
                  <a:cubicBezTo>
                    <a:pt x="715" y="2418"/>
                    <a:pt x="643" y="2501"/>
                    <a:pt x="643" y="2585"/>
                  </a:cubicBezTo>
                  <a:lnTo>
                    <a:pt x="643" y="3287"/>
                  </a:lnTo>
                  <a:lnTo>
                    <a:pt x="298" y="3287"/>
                  </a:lnTo>
                  <a:lnTo>
                    <a:pt x="298" y="2620"/>
                  </a:lnTo>
                  <a:cubicBezTo>
                    <a:pt x="298" y="2227"/>
                    <a:pt x="619" y="1918"/>
                    <a:pt x="1000" y="1918"/>
                  </a:cubicBezTo>
                  <a:close/>
                  <a:moveTo>
                    <a:pt x="1477" y="1"/>
                  </a:moveTo>
                  <a:cubicBezTo>
                    <a:pt x="941" y="1"/>
                    <a:pt x="512" y="430"/>
                    <a:pt x="512" y="965"/>
                  </a:cubicBezTo>
                  <a:cubicBezTo>
                    <a:pt x="512" y="1227"/>
                    <a:pt x="619" y="1465"/>
                    <a:pt x="798" y="1632"/>
                  </a:cubicBezTo>
                  <a:cubicBezTo>
                    <a:pt x="346" y="1739"/>
                    <a:pt x="0" y="2144"/>
                    <a:pt x="0" y="2632"/>
                  </a:cubicBezTo>
                  <a:lnTo>
                    <a:pt x="0" y="3299"/>
                  </a:lnTo>
                  <a:cubicBezTo>
                    <a:pt x="0" y="3466"/>
                    <a:pt x="143" y="3597"/>
                    <a:pt x="298" y="3597"/>
                  </a:cubicBezTo>
                  <a:lnTo>
                    <a:pt x="2643" y="3597"/>
                  </a:lnTo>
                  <a:cubicBezTo>
                    <a:pt x="2798" y="3597"/>
                    <a:pt x="2941" y="3466"/>
                    <a:pt x="2941" y="3299"/>
                  </a:cubicBezTo>
                  <a:lnTo>
                    <a:pt x="2941" y="2632"/>
                  </a:lnTo>
                  <a:cubicBezTo>
                    <a:pt x="2953" y="2144"/>
                    <a:pt x="2620" y="1739"/>
                    <a:pt x="2167" y="1632"/>
                  </a:cubicBezTo>
                  <a:cubicBezTo>
                    <a:pt x="2322" y="1453"/>
                    <a:pt x="2441" y="1215"/>
                    <a:pt x="2441" y="965"/>
                  </a:cubicBezTo>
                  <a:cubicBezTo>
                    <a:pt x="2441" y="430"/>
                    <a:pt x="2012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15194;p78">
              <a:extLst>
                <a:ext uri="{FF2B5EF4-FFF2-40B4-BE49-F238E27FC236}">
                  <a16:creationId xmlns:a16="http://schemas.microsoft.com/office/drawing/2014/main" id="{55E42610-9D81-A34F-A83E-6C599DE09453}"/>
                </a:ext>
              </a:extLst>
            </p:cNvPr>
            <p:cNvSpPr/>
            <p:nvPr/>
          </p:nvSpPr>
          <p:spPr>
            <a:xfrm>
              <a:off x="4426167" y="2098561"/>
              <a:ext cx="114111" cy="113474"/>
            </a:xfrm>
            <a:custGeom>
              <a:avLst/>
              <a:gdLst/>
              <a:ahLst/>
              <a:cxnLst/>
              <a:rect l="l" t="t" r="r" b="b"/>
              <a:pathLst>
                <a:path w="3585" h="3565" extrusionOk="0">
                  <a:moveTo>
                    <a:pt x="3401" y="1"/>
                  </a:moveTo>
                  <a:cubicBezTo>
                    <a:pt x="3330" y="1"/>
                    <a:pt x="3272" y="73"/>
                    <a:pt x="3251" y="136"/>
                  </a:cubicBezTo>
                  <a:cubicBezTo>
                    <a:pt x="3097" y="1767"/>
                    <a:pt x="1799" y="3077"/>
                    <a:pt x="144" y="3244"/>
                  </a:cubicBezTo>
                  <a:cubicBezTo>
                    <a:pt x="61" y="3255"/>
                    <a:pt x="1" y="3339"/>
                    <a:pt x="13" y="3422"/>
                  </a:cubicBezTo>
                  <a:cubicBezTo>
                    <a:pt x="25" y="3494"/>
                    <a:pt x="84" y="3565"/>
                    <a:pt x="180" y="3565"/>
                  </a:cubicBezTo>
                  <a:lnTo>
                    <a:pt x="191" y="3565"/>
                  </a:lnTo>
                  <a:cubicBezTo>
                    <a:pt x="1966" y="3398"/>
                    <a:pt x="3394" y="1970"/>
                    <a:pt x="3573" y="184"/>
                  </a:cubicBezTo>
                  <a:cubicBezTo>
                    <a:pt x="3585" y="88"/>
                    <a:pt x="3513" y="17"/>
                    <a:pt x="3430" y="5"/>
                  </a:cubicBezTo>
                  <a:cubicBezTo>
                    <a:pt x="3420" y="2"/>
                    <a:pt x="3410" y="1"/>
                    <a:pt x="3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8" name="Google Shape;15195;p78">
            <a:extLst>
              <a:ext uri="{FF2B5EF4-FFF2-40B4-BE49-F238E27FC236}">
                <a16:creationId xmlns:a16="http://schemas.microsoft.com/office/drawing/2014/main" id="{28EABCEE-D9A3-B992-70A3-7F964C6711F6}"/>
              </a:ext>
            </a:extLst>
          </p:cNvPr>
          <p:cNvGrpSpPr/>
          <p:nvPr/>
        </p:nvGrpSpPr>
        <p:grpSpPr>
          <a:xfrm>
            <a:off x="6205309" y="2520209"/>
            <a:ext cx="484804" cy="484220"/>
            <a:chOff x="4674791" y="1977447"/>
            <a:chExt cx="344528" cy="344114"/>
          </a:xfrm>
          <a:solidFill>
            <a:srgbClr val="EEF1F8"/>
          </a:solidFill>
        </p:grpSpPr>
        <p:sp>
          <p:nvSpPr>
            <p:cNvPr id="829" name="Google Shape;15196;p78">
              <a:extLst>
                <a:ext uri="{FF2B5EF4-FFF2-40B4-BE49-F238E27FC236}">
                  <a16:creationId xmlns:a16="http://schemas.microsoft.com/office/drawing/2014/main" id="{7A5528CC-0E55-4F23-AC76-16184D039641}"/>
                </a:ext>
              </a:extLst>
            </p:cNvPr>
            <p:cNvSpPr/>
            <p:nvPr/>
          </p:nvSpPr>
          <p:spPr>
            <a:xfrm>
              <a:off x="4696022" y="1996768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76" y="310"/>
                  </a:moveTo>
                  <a:cubicBezTo>
                    <a:pt x="548" y="310"/>
                    <a:pt x="631" y="369"/>
                    <a:pt x="631" y="465"/>
                  </a:cubicBezTo>
                  <a:cubicBezTo>
                    <a:pt x="631" y="536"/>
                    <a:pt x="572" y="607"/>
                    <a:pt x="476" y="607"/>
                  </a:cubicBezTo>
                  <a:cubicBezTo>
                    <a:pt x="405" y="607"/>
                    <a:pt x="334" y="548"/>
                    <a:pt x="334" y="465"/>
                  </a:cubicBezTo>
                  <a:cubicBezTo>
                    <a:pt x="334" y="381"/>
                    <a:pt x="393" y="310"/>
                    <a:pt x="476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15197;p78">
              <a:extLst>
                <a:ext uri="{FF2B5EF4-FFF2-40B4-BE49-F238E27FC236}">
                  <a16:creationId xmlns:a16="http://schemas.microsoft.com/office/drawing/2014/main" id="{173080E3-83FB-090E-5438-40A28B770ED3}"/>
                </a:ext>
              </a:extLst>
            </p:cNvPr>
            <p:cNvSpPr/>
            <p:nvPr/>
          </p:nvSpPr>
          <p:spPr>
            <a:xfrm>
              <a:off x="473389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49" y="310"/>
                    <a:pt x="608" y="369"/>
                    <a:pt x="608" y="465"/>
                  </a:cubicBezTo>
                  <a:cubicBezTo>
                    <a:pt x="608" y="536"/>
                    <a:pt x="549" y="607"/>
                    <a:pt x="465" y="607"/>
                  </a:cubicBezTo>
                  <a:cubicBezTo>
                    <a:pt x="394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15"/>
                    <a:pt x="215" y="917"/>
                    <a:pt x="465" y="917"/>
                  </a:cubicBezTo>
                  <a:cubicBezTo>
                    <a:pt x="715" y="917"/>
                    <a:pt x="930" y="715"/>
                    <a:pt x="930" y="465"/>
                  </a:cubicBezTo>
                  <a:cubicBezTo>
                    <a:pt x="930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15198;p78">
              <a:extLst>
                <a:ext uri="{FF2B5EF4-FFF2-40B4-BE49-F238E27FC236}">
                  <a16:creationId xmlns:a16="http://schemas.microsoft.com/office/drawing/2014/main" id="{9D4546BB-7F05-BD1B-0E29-14BA9C8DA11C}"/>
                </a:ext>
              </a:extLst>
            </p:cNvPr>
            <p:cNvSpPr/>
            <p:nvPr/>
          </p:nvSpPr>
          <p:spPr>
            <a:xfrm>
              <a:off x="477180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36" y="310"/>
                    <a:pt x="608" y="369"/>
                    <a:pt x="608" y="465"/>
                  </a:cubicBezTo>
                  <a:cubicBezTo>
                    <a:pt x="608" y="536"/>
                    <a:pt x="548" y="607"/>
                    <a:pt x="465" y="607"/>
                  </a:cubicBezTo>
                  <a:cubicBezTo>
                    <a:pt x="393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15199;p78">
              <a:extLst>
                <a:ext uri="{FF2B5EF4-FFF2-40B4-BE49-F238E27FC236}">
                  <a16:creationId xmlns:a16="http://schemas.microsoft.com/office/drawing/2014/main" id="{56370C32-844F-91E4-046F-5107EE631046}"/>
                </a:ext>
              </a:extLst>
            </p:cNvPr>
            <p:cNvSpPr/>
            <p:nvPr/>
          </p:nvSpPr>
          <p:spPr>
            <a:xfrm>
              <a:off x="4674791" y="1977447"/>
              <a:ext cx="344528" cy="344114"/>
            </a:xfrm>
            <a:custGeom>
              <a:avLst/>
              <a:gdLst/>
              <a:ahLst/>
              <a:cxnLst/>
              <a:rect l="l" t="t" r="r" b="b"/>
              <a:pathLst>
                <a:path w="10824" h="10811" extrusionOk="0">
                  <a:moveTo>
                    <a:pt x="10466" y="2155"/>
                  </a:moveTo>
                  <a:lnTo>
                    <a:pt x="10466" y="10120"/>
                  </a:lnTo>
                  <a:lnTo>
                    <a:pt x="10478" y="10120"/>
                  </a:lnTo>
                  <a:cubicBezTo>
                    <a:pt x="10478" y="10323"/>
                    <a:pt x="10311" y="10501"/>
                    <a:pt x="10085" y="10501"/>
                  </a:cubicBezTo>
                  <a:lnTo>
                    <a:pt x="667" y="10501"/>
                  </a:lnTo>
                  <a:cubicBezTo>
                    <a:pt x="465" y="10501"/>
                    <a:pt x="286" y="10335"/>
                    <a:pt x="286" y="10120"/>
                  </a:cubicBezTo>
                  <a:lnTo>
                    <a:pt x="286" y="2155"/>
                  </a:ln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691"/>
                  </a:cubicBezTo>
                  <a:lnTo>
                    <a:pt x="0" y="10120"/>
                  </a:lnTo>
                  <a:cubicBezTo>
                    <a:pt x="0" y="10501"/>
                    <a:pt x="310" y="10811"/>
                    <a:pt x="703" y="10811"/>
                  </a:cubicBezTo>
                  <a:lnTo>
                    <a:pt x="10121" y="10811"/>
                  </a:lnTo>
                  <a:cubicBezTo>
                    <a:pt x="10502" y="10811"/>
                    <a:pt x="10823" y="10501"/>
                    <a:pt x="10823" y="10120"/>
                  </a:cubicBezTo>
                  <a:lnTo>
                    <a:pt x="10823" y="691"/>
                  </a:lnTo>
                  <a:cubicBezTo>
                    <a:pt x="10799" y="310"/>
                    <a:pt x="10490" y="0"/>
                    <a:pt x="10109" y="0"/>
                  </a:cubicBezTo>
                  <a:lnTo>
                    <a:pt x="5025" y="0"/>
                  </a:lnTo>
                  <a:cubicBezTo>
                    <a:pt x="4942" y="0"/>
                    <a:pt x="4870" y="71"/>
                    <a:pt x="4870" y="155"/>
                  </a:cubicBezTo>
                  <a:cubicBezTo>
                    <a:pt x="4870" y="250"/>
                    <a:pt x="4942" y="321"/>
                    <a:pt x="5025" y="321"/>
                  </a:cubicBezTo>
                  <a:lnTo>
                    <a:pt x="10109" y="321"/>
                  </a:lnTo>
                  <a:cubicBezTo>
                    <a:pt x="10311" y="321"/>
                    <a:pt x="10490" y="488"/>
                    <a:pt x="10490" y="714"/>
                  </a:cubicBezTo>
                  <a:lnTo>
                    <a:pt x="10490" y="1857"/>
                  </a:lnTo>
                  <a:lnTo>
                    <a:pt x="310" y="1857"/>
                  </a:lnTo>
                  <a:lnTo>
                    <a:pt x="310" y="714"/>
                  </a:lnTo>
                  <a:cubicBezTo>
                    <a:pt x="310" y="500"/>
                    <a:pt x="477" y="321"/>
                    <a:pt x="703" y="321"/>
                  </a:cubicBezTo>
                  <a:lnTo>
                    <a:pt x="4049" y="321"/>
                  </a:lnTo>
                  <a:cubicBezTo>
                    <a:pt x="4132" y="321"/>
                    <a:pt x="4215" y="250"/>
                    <a:pt x="4215" y="155"/>
                  </a:cubicBezTo>
                  <a:cubicBezTo>
                    <a:pt x="4215" y="71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15200;p78">
              <a:extLst>
                <a:ext uri="{FF2B5EF4-FFF2-40B4-BE49-F238E27FC236}">
                  <a16:creationId xmlns:a16="http://schemas.microsoft.com/office/drawing/2014/main" id="{794DC51B-0D41-7DC8-5368-3E6D6CE7F53E}"/>
                </a:ext>
              </a:extLst>
            </p:cNvPr>
            <p:cNvSpPr/>
            <p:nvPr/>
          </p:nvSpPr>
          <p:spPr>
            <a:xfrm>
              <a:off x="4696022" y="2073160"/>
              <a:ext cx="13655" cy="27469"/>
            </a:xfrm>
            <a:custGeom>
              <a:avLst/>
              <a:gdLst/>
              <a:ahLst/>
              <a:cxnLst/>
              <a:rect l="l" t="t" r="r" b="b"/>
              <a:pathLst>
                <a:path w="429" h="863" extrusionOk="0">
                  <a:moveTo>
                    <a:pt x="249" y="1"/>
                  </a:moveTo>
                  <a:cubicBezTo>
                    <a:pt x="198" y="1"/>
                    <a:pt x="148" y="22"/>
                    <a:pt x="119" y="65"/>
                  </a:cubicBezTo>
                  <a:cubicBezTo>
                    <a:pt x="48" y="184"/>
                    <a:pt x="0" y="327"/>
                    <a:pt x="0" y="470"/>
                  </a:cubicBezTo>
                  <a:lnTo>
                    <a:pt x="0" y="708"/>
                  </a:lnTo>
                  <a:cubicBezTo>
                    <a:pt x="0" y="779"/>
                    <a:pt x="72" y="863"/>
                    <a:pt x="167" y="863"/>
                  </a:cubicBezTo>
                  <a:cubicBezTo>
                    <a:pt x="250" y="863"/>
                    <a:pt x="334" y="779"/>
                    <a:pt x="334" y="696"/>
                  </a:cubicBezTo>
                  <a:lnTo>
                    <a:pt x="334" y="470"/>
                  </a:lnTo>
                  <a:cubicBezTo>
                    <a:pt x="334" y="398"/>
                    <a:pt x="357" y="303"/>
                    <a:pt x="393" y="243"/>
                  </a:cubicBezTo>
                  <a:cubicBezTo>
                    <a:pt x="429" y="172"/>
                    <a:pt x="417" y="65"/>
                    <a:pt x="346" y="29"/>
                  </a:cubicBezTo>
                  <a:cubicBezTo>
                    <a:pt x="317" y="10"/>
                    <a:pt x="283" y="1"/>
                    <a:pt x="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15201;p78">
              <a:extLst>
                <a:ext uri="{FF2B5EF4-FFF2-40B4-BE49-F238E27FC236}">
                  <a16:creationId xmlns:a16="http://schemas.microsoft.com/office/drawing/2014/main" id="{EF38B9B3-A2BC-4129-EB28-CD040C8F0229}"/>
                </a:ext>
              </a:extLst>
            </p:cNvPr>
            <p:cNvSpPr/>
            <p:nvPr/>
          </p:nvSpPr>
          <p:spPr>
            <a:xfrm>
              <a:off x="4711173" y="2279419"/>
              <a:ext cx="28456" cy="10695"/>
            </a:xfrm>
            <a:custGeom>
              <a:avLst/>
              <a:gdLst/>
              <a:ahLst/>
              <a:cxnLst/>
              <a:rect l="l" t="t" r="r" b="b"/>
              <a:pathLst>
                <a:path w="894" h="336" extrusionOk="0">
                  <a:moveTo>
                    <a:pt x="170" y="1"/>
                  </a:moveTo>
                  <a:cubicBezTo>
                    <a:pt x="96" y="1"/>
                    <a:pt x="34" y="57"/>
                    <a:pt x="12" y="133"/>
                  </a:cubicBezTo>
                  <a:cubicBezTo>
                    <a:pt x="0" y="228"/>
                    <a:pt x="60" y="300"/>
                    <a:pt x="131" y="312"/>
                  </a:cubicBezTo>
                  <a:cubicBezTo>
                    <a:pt x="179" y="312"/>
                    <a:pt x="215" y="336"/>
                    <a:pt x="251" y="336"/>
                  </a:cubicBezTo>
                  <a:lnTo>
                    <a:pt x="727" y="336"/>
                  </a:lnTo>
                  <a:cubicBezTo>
                    <a:pt x="822" y="336"/>
                    <a:pt x="893" y="252"/>
                    <a:pt x="893" y="169"/>
                  </a:cubicBezTo>
                  <a:cubicBezTo>
                    <a:pt x="893" y="74"/>
                    <a:pt x="822" y="2"/>
                    <a:pt x="727" y="2"/>
                  </a:cubicBezTo>
                  <a:lnTo>
                    <a:pt x="191" y="2"/>
                  </a:ln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15202;p78">
              <a:extLst>
                <a:ext uri="{FF2B5EF4-FFF2-40B4-BE49-F238E27FC236}">
                  <a16:creationId xmlns:a16="http://schemas.microsoft.com/office/drawing/2014/main" id="{9231BDD0-86B0-5C6E-21C6-F5E24F090F37}"/>
                </a:ext>
              </a:extLst>
            </p:cNvPr>
            <p:cNvSpPr/>
            <p:nvPr/>
          </p:nvSpPr>
          <p:spPr>
            <a:xfrm>
              <a:off x="4714197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3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15203;p78">
              <a:extLst>
                <a:ext uri="{FF2B5EF4-FFF2-40B4-BE49-F238E27FC236}">
                  <a16:creationId xmlns:a16="http://schemas.microsoft.com/office/drawing/2014/main" id="{77D8369E-0893-09E5-E7D9-23E437AEB74E}"/>
                </a:ext>
              </a:extLst>
            </p:cNvPr>
            <p:cNvSpPr/>
            <p:nvPr/>
          </p:nvSpPr>
          <p:spPr>
            <a:xfrm>
              <a:off x="4747173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15204;p78">
              <a:extLst>
                <a:ext uri="{FF2B5EF4-FFF2-40B4-BE49-F238E27FC236}">
                  <a16:creationId xmlns:a16="http://schemas.microsoft.com/office/drawing/2014/main" id="{C6B72D27-E345-205E-474D-7ABFAF1382D3}"/>
                </a:ext>
              </a:extLst>
            </p:cNvPr>
            <p:cNvSpPr/>
            <p:nvPr/>
          </p:nvSpPr>
          <p:spPr>
            <a:xfrm>
              <a:off x="4750196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15205;p78">
              <a:extLst>
                <a:ext uri="{FF2B5EF4-FFF2-40B4-BE49-F238E27FC236}">
                  <a16:creationId xmlns:a16="http://schemas.microsoft.com/office/drawing/2014/main" id="{4593A1B0-4663-511E-08F7-E243CC483BE6}"/>
                </a:ext>
              </a:extLst>
            </p:cNvPr>
            <p:cNvSpPr/>
            <p:nvPr/>
          </p:nvSpPr>
          <p:spPr>
            <a:xfrm>
              <a:off x="4696022" y="2107791"/>
              <a:ext cx="10631" cy="28838"/>
            </a:xfrm>
            <a:custGeom>
              <a:avLst/>
              <a:gdLst/>
              <a:ahLst/>
              <a:cxnLst/>
              <a:rect l="l" t="t" r="r" b="b"/>
              <a:pathLst>
                <a:path w="334" h="906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739"/>
                  </a:lnTo>
                  <a:cubicBezTo>
                    <a:pt x="0" y="822"/>
                    <a:pt x="72" y="906"/>
                    <a:pt x="167" y="906"/>
                  </a:cubicBezTo>
                  <a:cubicBezTo>
                    <a:pt x="250" y="906"/>
                    <a:pt x="334" y="822"/>
                    <a:pt x="334" y="739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15206;p78">
              <a:extLst>
                <a:ext uri="{FF2B5EF4-FFF2-40B4-BE49-F238E27FC236}">
                  <a16:creationId xmlns:a16="http://schemas.microsoft.com/office/drawing/2014/main" id="{D78443C4-A21D-C01E-DF96-F0E065217A50}"/>
                </a:ext>
              </a:extLst>
            </p:cNvPr>
            <p:cNvSpPr/>
            <p:nvPr/>
          </p:nvSpPr>
          <p:spPr>
            <a:xfrm>
              <a:off x="4695640" y="2251058"/>
              <a:ext cx="12541" cy="28074"/>
            </a:xfrm>
            <a:custGeom>
              <a:avLst/>
              <a:gdLst/>
              <a:ahLst/>
              <a:cxnLst/>
              <a:rect l="l" t="t" r="r" b="b"/>
              <a:pathLst>
                <a:path w="394" h="88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88"/>
                  </a:lnTo>
                  <a:cubicBezTo>
                    <a:pt x="0" y="596"/>
                    <a:pt x="12" y="703"/>
                    <a:pt x="60" y="786"/>
                  </a:cubicBezTo>
                  <a:cubicBezTo>
                    <a:pt x="107" y="846"/>
                    <a:pt x="167" y="881"/>
                    <a:pt x="227" y="881"/>
                  </a:cubicBezTo>
                  <a:cubicBezTo>
                    <a:pt x="238" y="881"/>
                    <a:pt x="262" y="881"/>
                    <a:pt x="286" y="869"/>
                  </a:cubicBezTo>
                  <a:cubicBezTo>
                    <a:pt x="358" y="834"/>
                    <a:pt x="393" y="727"/>
                    <a:pt x="358" y="655"/>
                  </a:cubicBezTo>
                  <a:cubicBezTo>
                    <a:pt x="322" y="596"/>
                    <a:pt x="322" y="548"/>
                    <a:pt x="322" y="488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15207;p78">
              <a:extLst>
                <a:ext uri="{FF2B5EF4-FFF2-40B4-BE49-F238E27FC236}">
                  <a16:creationId xmlns:a16="http://schemas.microsoft.com/office/drawing/2014/main" id="{140D7C60-3209-6870-42B7-51A0C94AC854}"/>
                </a:ext>
              </a:extLst>
            </p:cNvPr>
            <p:cNvSpPr/>
            <p:nvPr/>
          </p:nvSpPr>
          <p:spPr>
            <a:xfrm>
              <a:off x="4782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3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15208;p78">
              <a:extLst>
                <a:ext uri="{FF2B5EF4-FFF2-40B4-BE49-F238E27FC236}">
                  <a16:creationId xmlns:a16="http://schemas.microsoft.com/office/drawing/2014/main" id="{88B489BE-7BAF-3B09-4BBE-D195F99237CA}"/>
                </a:ext>
              </a:extLst>
            </p:cNvPr>
            <p:cNvSpPr/>
            <p:nvPr/>
          </p:nvSpPr>
          <p:spPr>
            <a:xfrm>
              <a:off x="4696022" y="2143409"/>
              <a:ext cx="10631" cy="28456"/>
            </a:xfrm>
            <a:custGeom>
              <a:avLst/>
              <a:gdLst/>
              <a:ahLst/>
              <a:cxnLst/>
              <a:rect l="l" t="t" r="r" b="b"/>
              <a:pathLst>
                <a:path w="334" h="89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39"/>
                  </a:lnTo>
                  <a:cubicBezTo>
                    <a:pt x="0" y="822"/>
                    <a:pt x="72" y="894"/>
                    <a:pt x="167" y="894"/>
                  </a:cubicBezTo>
                  <a:cubicBezTo>
                    <a:pt x="250" y="894"/>
                    <a:pt x="334" y="822"/>
                    <a:pt x="334" y="739"/>
                  </a:cubicBez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15209;p78">
              <a:extLst>
                <a:ext uri="{FF2B5EF4-FFF2-40B4-BE49-F238E27FC236}">
                  <a16:creationId xmlns:a16="http://schemas.microsoft.com/office/drawing/2014/main" id="{09D76461-2B79-74AF-DA34-94EDC695E033}"/>
                </a:ext>
              </a:extLst>
            </p:cNvPr>
            <p:cNvSpPr/>
            <p:nvPr/>
          </p:nvSpPr>
          <p:spPr>
            <a:xfrm>
              <a:off x="4696022" y="2215440"/>
              <a:ext cx="10631" cy="28074"/>
            </a:xfrm>
            <a:custGeom>
              <a:avLst/>
              <a:gdLst/>
              <a:ahLst/>
              <a:cxnLst/>
              <a:rect l="l" t="t" r="r" b="b"/>
              <a:pathLst>
                <a:path w="334" h="882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738"/>
                  </a:lnTo>
                  <a:cubicBezTo>
                    <a:pt x="0" y="810"/>
                    <a:pt x="72" y="881"/>
                    <a:pt x="167" y="881"/>
                  </a:cubicBezTo>
                  <a:cubicBezTo>
                    <a:pt x="250" y="881"/>
                    <a:pt x="334" y="810"/>
                    <a:pt x="334" y="715"/>
                  </a:cubicBezTo>
                  <a:lnTo>
                    <a:pt x="334" y="167"/>
                  </a:lnTo>
                  <a:cubicBezTo>
                    <a:pt x="334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15210;p78">
              <a:extLst>
                <a:ext uri="{FF2B5EF4-FFF2-40B4-BE49-F238E27FC236}">
                  <a16:creationId xmlns:a16="http://schemas.microsoft.com/office/drawing/2014/main" id="{EB862A04-7012-5909-BDE0-29259E8F7DDA}"/>
                </a:ext>
              </a:extLst>
            </p:cNvPr>
            <p:cNvSpPr/>
            <p:nvPr/>
          </p:nvSpPr>
          <p:spPr>
            <a:xfrm>
              <a:off x="4696022" y="2179441"/>
              <a:ext cx="10631" cy="28424"/>
            </a:xfrm>
            <a:custGeom>
              <a:avLst/>
              <a:gdLst/>
              <a:ahLst/>
              <a:cxnLst/>
              <a:rect l="l" t="t" r="r" b="b"/>
              <a:pathLst>
                <a:path w="334" h="89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738"/>
                  </a:lnTo>
                  <a:cubicBezTo>
                    <a:pt x="0" y="822"/>
                    <a:pt x="72" y="893"/>
                    <a:pt x="167" y="893"/>
                  </a:cubicBezTo>
                  <a:cubicBezTo>
                    <a:pt x="250" y="893"/>
                    <a:pt x="334" y="822"/>
                    <a:pt x="334" y="738"/>
                  </a:cubicBezTo>
                  <a:lnTo>
                    <a:pt x="334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15211;p78">
              <a:extLst>
                <a:ext uri="{FF2B5EF4-FFF2-40B4-BE49-F238E27FC236}">
                  <a16:creationId xmlns:a16="http://schemas.microsoft.com/office/drawing/2014/main" id="{1EB49B9B-DD8C-922C-FFBD-D5BACF7B719C}"/>
                </a:ext>
              </a:extLst>
            </p:cNvPr>
            <p:cNvSpPr/>
            <p:nvPr/>
          </p:nvSpPr>
          <p:spPr>
            <a:xfrm>
              <a:off x="4854790" y="2146847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15212;p78">
              <a:extLst>
                <a:ext uri="{FF2B5EF4-FFF2-40B4-BE49-F238E27FC236}">
                  <a16:creationId xmlns:a16="http://schemas.microsoft.com/office/drawing/2014/main" id="{C1F2E954-76E6-8ABD-18A9-57D62073F446}"/>
                </a:ext>
              </a:extLst>
            </p:cNvPr>
            <p:cNvSpPr/>
            <p:nvPr/>
          </p:nvSpPr>
          <p:spPr>
            <a:xfrm>
              <a:off x="4854790" y="2110847"/>
              <a:ext cx="10281" cy="28424"/>
            </a:xfrm>
            <a:custGeom>
              <a:avLst/>
              <a:gdLst/>
              <a:ahLst/>
              <a:cxnLst/>
              <a:rect l="l" t="t" r="r" b="b"/>
              <a:pathLst>
                <a:path w="323" h="893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15213;p78">
              <a:extLst>
                <a:ext uri="{FF2B5EF4-FFF2-40B4-BE49-F238E27FC236}">
                  <a16:creationId xmlns:a16="http://schemas.microsoft.com/office/drawing/2014/main" id="{2485AFB1-757E-5260-2EA1-3657B04E6DFC}"/>
                </a:ext>
              </a:extLst>
            </p:cNvPr>
            <p:cNvSpPr/>
            <p:nvPr/>
          </p:nvSpPr>
          <p:spPr>
            <a:xfrm>
              <a:off x="4854790" y="2182846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55"/>
                  </a:lnTo>
                  <a:cubicBezTo>
                    <a:pt x="311" y="60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15214;p78">
              <a:extLst>
                <a:ext uri="{FF2B5EF4-FFF2-40B4-BE49-F238E27FC236}">
                  <a16:creationId xmlns:a16="http://schemas.microsoft.com/office/drawing/2014/main" id="{7238D611-0047-D4C4-0E2C-EA195A379CCD}"/>
                </a:ext>
              </a:extLst>
            </p:cNvPr>
            <p:cNvSpPr/>
            <p:nvPr/>
          </p:nvSpPr>
          <p:spPr>
            <a:xfrm>
              <a:off x="4852912" y="2075738"/>
              <a:ext cx="12159" cy="27915"/>
            </a:xfrm>
            <a:custGeom>
              <a:avLst/>
              <a:gdLst/>
              <a:ahLst/>
              <a:cxnLst/>
              <a:rect l="l" t="t" r="r" b="b"/>
              <a:pathLst>
                <a:path w="382" h="877" extrusionOk="0">
                  <a:moveTo>
                    <a:pt x="185" y="0"/>
                  </a:moveTo>
                  <a:cubicBezTo>
                    <a:pt x="162" y="0"/>
                    <a:pt x="139" y="6"/>
                    <a:pt x="119" y="20"/>
                  </a:cubicBezTo>
                  <a:cubicBezTo>
                    <a:pt x="48" y="43"/>
                    <a:pt x="0" y="151"/>
                    <a:pt x="48" y="222"/>
                  </a:cubicBezTo>
                  <a:cubicBezTo>
                    <a:pt x="48" y="270"/>
                    <a:pt x="60" y="329"/>
                    <a:pt x="60" y="389"/>
                  </a:cubicBezTo>
                  <a:lnTo>
                    <a:pt x="60" y="722"/>
                  </a:lnTo>
                  <a:cubicBezTo>
                    <a:pt x="60" y="805"/>
                    <a:pt x="131" y="877"/>
                    <a:pt x="227" y="877"/>
                  </a:cubicBezTo>
                  <a:cubicBezTo>
                    <a:pt x="310" y="877"/>
                    <a:pt x="381" y="805"/>
                    <a:pt x="381" y="722"/>
                  </a:cubicBezTo>
                  <a:lnTo>
                    <a:pt x="381" y="389"/>
                  </a:lnTo>
                  <a:cubicBezTo>
                    <a:pt x="381" y="281"/>
                    <a:pt x="370" y="186"/>
                    <a:pt x="322" y="91"/>
                  </a:cubicBezTo>
                  <a:cubicBezTo>
                    <a:pt x="305" y="39"/>
                    <a:pt x="244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15215;p78">
              <a:extLst>
                <a:ext uri="{FF2B5EF4-FFF2-40B4-BE49-F238E27FC236}">
                  <a16:creationId xmlns:a16="http://schemas.microsoft.com/office/drawing/2014/main" id="{C0ACC3D2-9F5B-B604-94C6-008B1B6B09DA}"/>
                </a:ext>
              </a:extLst>
            </p:cNvPr>
            <p:cNvSpPr/>
            <p:nvPr/>
          </p:nvSpPr>
          <p:spPr>
            <a:xfrm>
              <a:off x="4854790" y="2218464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7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7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15216;p78">
              <a:extLst>
                <a:ext uri="{FF2B5EF4-FFF2-40B4-BE49-F238E27FC236}">
                  <a16:creationId xmlns:a16="http://schemas.microsoft.com/office/drawing/2014/main" id="{ED67FCA2-B525-0F2D-3152-185480C3EE52}"/>
                </a:ext>
              </a:extLst>
            </p:cNvPr>
            <p:cNvSpPr/>
            <p:nvPr/>
          </p:nvSpPr>
          <p:spPr>
            <a:xfrm>
              <a:off x="4821464" y="2064598"/>
              <a:ext cx="29188" cy="10249"/>
            </a:xfrm>
            <a:custGeom>
              <a:avLst/>
              <a:gdLst/>
              <a:ahLst/>
              <a:cxnLst/>
              <a:rect l="l" t="t" r="r" b="b"/>
              <a:pathLst>
                <a:path w="917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738" y="322"/>
                  </a:lnTo>
                  <a:cubicBezTo>
                    <a:pt x="810" y="322"/>
                    <a:pt x="881" y="262"/>
                    <a:pt x="893" y="191"/>
                  </a:cubicBezTo>
                  <a:cubicBezTo>
                    <a:pt x="917" y="96"/>
                    <a:pt x="857" y="24"/>
                    <a:pt x="762" y="12"/>
                  </a:cubicBezTo>
                  <a:cubicBezTo>
                    <a:pt x="715" y="12"/>
                    <a:pt x="691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15217;p78">
              <a:extLst>
                <a:ext uri="{FF2B5EF4-FFF2-40B4-BE49-F238E27FC236}">
                  <a16:creationId xmlns:a16="http://schemas.microsoft.com/office/drawing/2014/main" id="{5476D469-613B-3CA1-3AD1-2CE9BCCDD177}"/>
                </a:ext>
              </a:extLst>
            </p:cNvPr>
            <p:cNvSpPr/>
            <p:nvPr/>
          </p:nvSpPr>
          <p:spPr>
            <a:xfrm>
              <a:off x="4785464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cubicBezTo>
                    <a:pt x="24" y="262"/>
                    <a:pt x="83" y="334"/>
                    <a:pt x="167" y="334"/>
                  </a:cubicBezTo>
                  <a:lnTo>
                    <a:pt x="738" y="334"/>
                  </a:lnTo>
                  <a:cubicBezTo>
                    <a:pt x="822" y="334"/>
                    <a:pt x="893" y="262"/>
                    <a:pt x="893" y="167"/>
                  </a:cubicBezTo>
                  <a:cubicBezTo>
                    <a:pt x="893" y="84"/>
                    <a:pt x="822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15218;p78">
              <a:extLst>
                <a:ext uri="{FF2B5EF4-FFF2-40B4-BE49-F238E27FC236}">
                  <a16:creationId xmlns:a16="http://schemas.microsoft.com/office/drawing/2014/main" id="{C0E22128-2B09-0BA4-174D-34F47BBFA695}"/>
                </a:ext>
              </a:extLst>
            </p:cNvPr>
            <p:cNvSpPr/>
            <p:nvPr/>
          </p:nvSpPr>
          <p:spPr>
            <a:xfrm>
              <a:off x="4818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15219;p78">
              <a:extLst>
                <a:ext uri="{FF2B5EF4-FFF2-40B4-BE49-F238E27FC236}">
                  <a16:creationId xmlns:a16="http://schemas.microsoft.com/office/drawing/2014/main" id="{3C2F22E5-FDF6-B26A-0F86-12C0EE4A32AB}"/>
                </a:ext>
              </a:extLst>
            </p:cNvPr>
            <p:cNvSpPr/>
            <p:nvPr/>
          </p:nvSpPr>
          <p:spPr>
            <a:xfrm>
              <a:off x="4851002" y="2253700"/>
              <a:ext cx="14069" cy="28074"/>
            </a:xfrm>
            <a:custGeom>
              <a:avLst/>
              <a:gdLst/>
              <a:ahLst/>
              <a:cxnLst/>
              <a:rect l="l" t="t" r="r" b="b"/>
              <a:pathLst>
                <a:path w="442" h="882" extrusionOk="0">
                  <a:moveTo>
                    <a:pt x="275" y="1"/>
                  </a:moveTo>
                  <a:cubicBezTo>
                    <a:pt x="191" y="1"/>
                    <a:pt x="120" y="84"/>
                    <a:pt x="120" y="167"/>
                  </a:cubicBezTo>
                  <a:lnTo>
                    <a:pt x="120" y="405"/>
                  </a:lnTo>
                  <a:cubicBezTo>
                    <a:pt x="120" y="489"/>
                    <a:pt x="84" y="572"/>
                    <a:pt x="60" y="632"/>
                  </a:cubicBezTo>
                  <a:cubicBezTo>
                    <a:pt x="1" y="703"/>
                    <a:pt x="25" y="810"/>
                    <a:pt x="108" y="858"/>
                  </a:cubicBezTo>
                  <a:cubicBezTo>
                    <a:pt x="132" y="870"/>
                    <a:pt x="168" y="882"/>
                    <a:pt x="191" y="882"/>
                  </a:cubicBezTo>
                  <a:cubicBezTo>
                    <a:pt x="239" y="882"/>
                    <a:pt x="299" y="858"/>
                    <a:pt x="322" y="810"/>
                  </a:cubicBezTo>
                  <a:cubicBezTo>
                    <a:pt x="406" y="691"/>
                    <a:pt x="441" y="560"/>
                    <a:pt x="441" y="405"/>
                  </a:cubicBezTo>
                  <a:lnTo>
                    <a:pt x="441" y="167"/>
                  </a:lnTo>
                  <a:cubicBezTo>
                    <a:pt x="441" y="84"/>
                    <a:pt x="37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15220;p78">
              <a:extLst>
                <a:ext uri="{FF2B5EF4-FFF2-40B4-BE49-F238E27FC236}">
                  <a16:creationId xmlns:a16="http://schemas.microsoft.com/office/drawing/2014/main" id="{BDE756C6-8EAC-42B5-45AB-5006CB152C09}"/>
                </a:ext>
              </a:extLst>
            </p:cNvPr>
            <p:cNvSpPr/>
            <p:nvPr/>
          </p:nvSpPr>
          <p:spPr>
            <a:xfrm>
              <a:off x="4883596" y="2064980"/>
              <a:ext cx="107299" cy="99310"/>
            </a:xfrm>
            <a:custGeom>
              <a:avLst/>
              <a:gdLst/>
              <a:ahLst/>
              <a:cxnLst/>
              <a:rect l="l" t="t" r="r" b="b"/>
              <a:pathLst>
                <a:path w="3371" h="3120" extrusionOk="0">
                  <a:moveTo>
                    <a:pt x="2620" y="310"/>
                  </a:moveTo>
                  <a:cubicBezTo>
                    <a:pt x="2680" y="310"/>
                    <a:pt x="2739" y="322"/>
                    <a:pt x="2787" y="346"/>
                  </a:cubicBezTo>
                  <a:lnTo>
                    <a:pt x="1656" y="1334"/>
                  </a:lnTo>
                  <a:lnTo>
                    <a:pt x="525" y="346"/>
                  </a:lnTo>
                  <a:cubicBezTo>
                    <a:pt x="584" y="322"/>
                    <a:pt x="644" y="310"/>
                    <a:pt x="703" y="310"/>
                  </a:cubicBezTo>
                  <a:close/>
                  <a:moveTo>
                    <a:pt x="3013" y="572"/>
                  </a:moveTo>
                  <a:cubicBezTo>
                    <a:pt x="3025" y="619"/>
                    <a:pt x="3037" y="667"/>
                    <a:pt x="3037" y="727"/>
                  </a:cubicBezTo>
                  <a:lnTo>
                    <a:pt x="3037" y="2394"/>
                  </a:lnTo>
                  <a:cubicBezTo>
                    <a:pt x="3037" y="2453"/>
                    <a:pt x="3025" y="2501"/>
                    <a:pt x="3013" y="2548"/>
                  </a:cubicBezTo>
                  <a:lnTo>
                    <a:pt x="1906" y="1560"/>
                  </a:lnTo>
                  <a:lnTo>
                    <a:pt x="3013" y="572"/>
                  </a:lnTo>
                  <a:close/>
                  <a:moveTo>
                    <a:pt x="310" y="596"/>
                  </a:moveTo>
                  <a:lnTo>
                    <a:pt x="1418" y="1572"/>
                  </a:lnTo>
                  <a:lnTo>
                    <a:pt x="310" y="2560"/>
                  </a:lnTo>
                  <a:cubicBezTo>
                    <a:pt x="298" y="2513"/>
                    <a:pt x="287" y="2465"/>
                    <a:pt x="287" y="2405"/>
                  </a:cubicBezTo>
                  <a:lnTo>
                    <a:pt x="287" y="727"/>
                  </a:lnTo>
                  <a:cubicBezTo>
                    <a:pt x="287" y="679"/>
                    <a:pt x="298" y="619"/>
                    <a:pt x="310" y="596"/>
                  </a:cubicBezTo>
                  <a:close/>
                  <a:moveTo>
                    <a:pt x="715" y="0"/>
                  </a:moveTo>
                  <a:cubicBezTo>
                    <a:pt x="501" y="0"/>
                    <a:pt x="322" y="84"/>
                    <a:pt x="191" y="227"/>
                  </a:cubicBezTo>
                  <a:lnTo>
                    <a:pt x="179" y="238"/>
                  </a:lnTo>
                  <a:cubicBezTo>
                    <a:pt x="60" y="369"/>
                    <a:pt x="1" y="536"/>
                    <a:pt x="1" y="715"/>
                  </a:cubicBezTo>
                  <a:lnTo>
                    <a:pt x="1" y="2382"/>
                  </a:lnTo>
                  <a:cubicBezTo>
                    <a:pt x="1" y="2560"/>
                    <a:pt x="60" y="2727"/>
                    <a:pt x="168" y="2846"/>
                  </a:cubicBezTo>
                  <a:cubicBezTo>
                    <a:pt x="156" y="2870"/>
                    <a:pt x="156" y="2870"/>
                    <a:pt x="168" y="2882"/>
                  </a:cubicBezTo>
                  <a:lnTo>
                    <a:pt x="191" y="2917"/>
                  </a:lnTo>
                  <a:cubicBezTo>
                    <a:pt x="334" y="3048"/>
                    <a:pt x="513" y="3120"/>
                    <a:pt x="703" y="3120"/>
                  </a:cubicBezTo>
                  <a:lnTo>
                    <a:pt x="1132" y="3120"/>
                  </a:lnTo>
                  <a:cubicBezTo>
                    <a:pt x="1227" y="3120"/>
                    <a:pt x="1299" y="3048"/>
                    <a:pt x="1299" y="2953"/>
                  </a:cubicBezTo>
                  <a:cubicBezTo>
                    <a:pt x="1299" y="2870"/>
                    <a:pt x="1227" y="2798"/>
                    <a:pt x="1132" y="2798"/>
                  </a:cubicBezTo>
                  <a:lnTo>
                    <a:pt x="703" y="2798"/>
                  </a:lnTo>
                  <a:cubicBezTo>
                    <a:pt x="644" y="2798"/>
                    <a:pt x="584" y="2775"/>
                    <a:pt x="537" y="2763"/>
                  </a:cubicBezTo>
                  <a:lnTo>
                    <a:pt x="1668" y="1762"/>
                  </a:lnTo>
                  <a:lnTo>
                    <a:pt x="2799" y="2763"/>
                  </a:lnTo>
                  <a:cubicBezTo>
                    <a:pt x="2751" y="2775"/>
                    <a:pt x="2692" y="2798"/>
                    <a:pt x="2632" y="2798"/>
                  </a:cubicBezTo>
                  <a:lnTo>
                    <a:pt x="2096" y="2798"/>
                  </a:lnTo>
                  <a:cubicBezTo>
                    <a:pt x="2013" y="2798"/>
                    <a:pt x="1942" y="2870"/>
                    <a:pt x="1942" y="2953"/>
                  </a:cubicBezTo>
                  <a:cubicBezTo>
                    <a:pt x="1942" y="3048"/>
                    <a:pt x="2013" y="3120"/>
                    <a:pt x="2096" y="3120"/>
                  </a:cubicBezTo>
                  <a:lnTo>
                    <a:pt x="2632" y="3120"/>
                  </a:lnTo>
                  <a:cubicBezTo>
                    <a:pt x="2846" y="3120"/>
                    <a:pt x="3025" y="3036"/>
                    <a:pt x="3156" y="2905"/>
                  </a:cubicBezTo>
                  <a:lnTo>
                    <a:pt x="3168" y="2882"/>
                  </a:lnTo>
                  <a:cubicBezTo>
                    <a:pt x="3287" y="2751"/>
                    <a:pt x="3370" y="2584"/>
                    <a:pt x="3370" y="2394"/>
                  </a:cubicBezTo>
                  <a:lnTo>
                    <a:pt x="3370" y="727"/>
                  </a:lnTo>
                  <a:cubicBezTo>
                    <a:pt x="3370" y="322"/>
                    <a:pt x="3037" y="0"/>
                    <a:pt x="2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15221;p78">
              <a:extLst>
                <a:ext uri="{FF2B5EF4-FFF2-40B4-BE49-F238E27FC236}">
                  <a16:creationId xmlns:a16="http://schemas.microsoft.com/office/drawing/2014/main" id="{73FED381-115A-88B5-CB99-B848FC85D55C}"/>
                </a:ext>
              </a:extLst>
            </p:cNvPr>
            <p:cNvSpPr/>
            <p:nvPr/>
          </p:nvSpPr>
          <p:spPr>
            <a:xfrm>
              <a:off x="4882864" y="2190422"/>
              <a:ext cx="107267" cy="99692"/>
            </a:xfrm>
            <a:custGeom>
              <a:avLst/>
              <a:gdLst/>
              <a:ahLst/>
              <a:cxnLst/>
              <a:rect l="l" t="t" r="r" b="b"/>
              <a:pathLst>
                <a:path w="3370" h="3132" extrusionOk="0">
                  <a:moveTo>
                    <a:pt x="2643" y="310"/>
                  </a:moveTo>
                  <a:cubicBezTo>
                    <a:pt x="2703" y="310"/>
                    <a:pt x="2762" y="334"/>
                    <a:pt x="2810" y="346"/>
                  </a:cubicBezTo>
                  <a:lnTo>
                    <a:pt x="1679" y="1346"/>
                  </a:lnTo>
                  <a:lnTo>
                    <a:pt x="548" y="346"/>
                  </a:lnTo>
                  <a:cubicBezTo>
                    <a:pt x="607" y="334"/>
                    <a:pt x="667" y="310"/>
                    <a:pt x="726" y="310"/>
                  </a:cubicBezTo>
                  <a:close/>
                  <a:moveTo>
                    <a:pt x="333" y="584"/>
                  </a:moveTo>
                  <a:lnTo>
                    <a:pt x="1441" y="1560"/>
                  </a:lnTo>
                  <a:lnTo>
                    <a:pt x="333" y="2548"/>
                  </a:lnTo>
                  <a:cubicBezTo>
                    <a:pt x="321" y="2501"/>
                    <a:pt x="310" y="2453"/>
                    <a:pt x="310" y="2393"/>
                  </a:cubicBezTo>
                  <a:lnTo>
                    <a:pt x="310" y="727"/>
                  </a:lnTo>
                  <a:cubicBezTo>
                    <a:pt x="310" y="691"/>
                    <a:pt x="321" y="631"/>
                    <a:pt x="333" y="584"/>
                  </a:cubicBezTo>
                  <a:close/>
                  <a:moveTo>
                    <a:pt x="3036" y="584"/>
                  </a:moveTo>
                  <a:cubicBezTo>
                    <a:pt x="3048" y="631"/>
                    <a:pt x="3060" y="667"/>
                    <a:pt x="3060" y="727"/>
                  </a:cubicBezTo>
                  <a:lnTo>
                    <a:pt x="3060" y="2393"/>
                  </a:lnTo>
                  <a:cubicBezTo>
                    <a:pt x="3060" y="2441"/>
                    <a:pt x="3048" y="2501"/>
                    <a:pt x="3036" y="2548"/>
                  </a:cubicBezTo>
                  <a:lnTo>
                    <a:pt x="1929" y="1560"/>
                  </a:lnTo>
                  <a:lnTo>
                    <a:pt x="3036" y="584"/>
                  </a:lnTo>
                  <a:close/>
                  <a:moveTo>
                    <a:pt x="1691" y="1786"/>
                  </a:moveTo>
                  <a:lnTo>
                    <a:pt x="2822" y="2786"/>
                  </a:lnTo>
                  <a:cubicBezTo>
                    <a:pt x="2762" y="2798"/>
                    <a:pt x="2703" y="2810"/>
                    <a:pt x="2643" y="2810"/>
                  </a:cubicBezTo>
                  <a:lnTo>
                    <a:pt x="726" y="2810"/>
                  </a:lnTo>
                  <a:cubicBezTo>
                    <a:pt x="667" y="2810"/>
                    <a:pt x="607" y="2798"/>
                    <a:pt x="560" y="2786"/>
                  </a:cubicBezTo>
                  <a:lnTo>
                    <a:pt x="1691" y="1786"/>
                  </a:lnTo>
                  <a:close/>
                  <a:moveTo>
                    <a:pt x="726" y="0"/>
                  </a:moveTo>
                  <a:cubicBezTo>
                    <a:pt x="512" y="0"/>
                    <a:pt x="333" y="96"/>
                    <a:pt x="202" y="227"/>
                  </a:cubicBezTo>
                  <a:lnTo>
                    <a:pt x="191" y="238"/>
                  </a:lnTo>
                  <a:cubicBezTo>
                    <a:pt x="71" y="369"/>
                    <a:pt x="0" y="536"/>
                    <a:pt x="0" y="727"/>
                  </a:cubicBezTo>
                  <a:lnTo>
                    <a:pt x="0" y="2393"/>
                  </a:lnTo>
                  <a:cubicBezTo>
                    <a:pt x="0" y="2596"/>
                    <a:pt x="71" y="2751"/>
                    <a:pt x="191" y="2894"/>
                  </a:cubicBezTo>
                  <a:cubicBezTo>
                    <a:pt x="333" y="3036"/>
                    <a:pt x="512" y="3132"/>
                    <a:pt x="726" y="3132"/>
                  </a:cubicBezTo>
                  <a:lnTo>
                    <a:pt x="2643" y="3132"/>
                  </a:lnTo>
                  <a:cubicBezTo>
                    <a:pt x="2858" y="3132"/>
                    <a:pt x="3036" y="3036"/>
                    <a:pt x="3167" y="2905"/>
                  </a:cubicBezTo>
                  <a:lnTo>
                    <a:pt x="3179" y="2894"/>
                  </a:lnTo>
                  <a:cubicBezTo>
                    <a:pt x="3298" y="2751"/>
                    <a:pt x="3369" y="2596"/>
                    <a:pt x="3369" y="2393"/>
                  </a:cubicBezTo>
                  <a:lnTo>
                    <a:pt x="3369" y="727"/>
                  </a:lnTo>
                  <a:cubicBezTo>
                    <a:pt x="3369" y="536"/>
                    <a:pt x="3298" y="369"/>
                    <a:pt x="3179" y="238"/>
                  </a:cubicBezTo>
                  <a:lnTo>
                    <a:pt x="3167" y="227"/>
                  </a:lnTo>
                  <a:cubicBezTo>
                    <a:pt x="3036" y="96"/>
                    <a:pt x="2858" y="0"/>
                    <a:pt x="2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5" name="Google Shape;15222;p78">
            <a:extLst>
              <a:ext uri="{FF2B5EF4-FFF2-40B4-BE49-F238E27FC236}">
                <a16:creationId xmlns:a16="http://schemas.microsoft.com/office/drawing/2014/main" id="{EC517846-DCD0-DA2C-5E10-9A591186EE40}"/>
              </a:ext>
            </a:extLst>
          </p:cNvPr>
          <p:cNvGrpSpPr/>
          <p:nvPr/>
        </p:nvGrpSpPr>
        <p:grpSpPr>
          <a:xfrm>
            <a:off x="8188014" y="1914923"/>
            <a:ext cx="538685" cy="437326"/>
            <a:chOff x="6083810" y="1547297"/>
            <a:chExt cx="382819" cy="310788"/>
          </a:xfrm>
          <a:solidFill>
            <a:srgbClr val="EEF1F8"/>
          </a:solidFill>
        </p:grpSpPr>
        <p:sp>
          <p:nvSpPr>
            <p:cNvPr id="856" name="Google Shape;15223;p78">
              <a:extLst>
                <a:ext uri="{FF2B5EF4-FFF2-40B4-BE49-F238E27FC236}">
                  <a16:creationId xmlns:a16="http://schemas.microsoft.com/office/drawing/2014/main" id="{B0FED2B0-4D4E-70F6-A6DE-29A55B4CAB98}"/>
                </a:ext>
              </a:extLst>
            </p:cNvPr>
            <p:cNvSpPr/>
            <p:nvPr/>
          </p:nvSpPr>
          <p:spPr>
            <a:xfrm>
              <a:off x="6083810" y="1547297"/>
              <a:ext cx="382819" cy="310788"/>
            </a:xfrm>
            <a:custGeom>
              <a:avLst/>
              <a:gdLst/>
              <a:ahLst/>
              <a:cxnLst/>
              <a:rect l="l" t="t" r="r" b="b"/>
              <a:pathLst>
                <a:path w="12027" h="9764" extrusionOk="0">
                  <a:moveTo>
                    <a:pt x="1834" y="334"/>
                  </a:moveTo>
                  <a:cubicBezTo>
                    <a:pt x="1834" y="334"/>
                    <a:pt x="1846" y="334"/>
                    <a:pt x="1846" y="358"/>
                  </a:cubicBezTo>
                  <a:lnTo>
                    <a:pt x="1846" y="1108"/>
                  </a:lnTo>
                  <a:cubicBezTo>
                    <a:pt x="1846" y="1108"/>
                    <a:pt x="1846" y="1132"/>
                    <a:pt x="1834" y="1132"/>
                  </a:cubicBezTo>
                  <a:lnTo>
                    <a:pt x="1465" y="1132"/>
                  </a:lnTo>
                  <a:cubicBezTo>
                    <a:pt x="1465" y="1132"/>
                    <a:pt x="1453" y="1132"/>
                    <a:pt x="1453" y="1108"/>
                  </a:cubicBezTo>
                  <a:lnTo>
                    <a:pt x="1453" y="358"/>
                  </a:lnTo>
                  <a:lnTo>
                    <a:pt x="1834" y="334"/>
                  </a:lnTo>
                  <a:close/>
                  <a:moveTo>
                    <a:pt x="10502" y="334"/>
                  </a:moveTo>
                  <a:cubicBezTo>
                    <a:pt x="10502" y="334"/>
                    <a:pt x="10514" y="334"/>
                    <a:pt x="10514" y="358"/>
                  </a:cubicBezTo>
                  <a:lnTo>
                    <a:pt x="10514" y="1108"/>
                  </a:lnTo>
                  <a:cubicBezTo>
                    <a:pt x="10514" y="1108"/>
                    <a:pt x="10514" y="1132"/>
                    <a:pt x="10502" y="1132"/>
                  </a:cubicBezTo>
                  <a:lnTo>
                    <a:pt x="10133" y="1132"/>
                  </a:lnTo>
                  <a:cubicBezTo>
                    <a:pt x="10133" y="1132"/>
                    <a:pt x="10109" y="1132"/>
                    <a:pt x="10109" y="1108"/>
                  </a:cubicBezTo>
                  <a:lnTo>
                    <a:pt x="10109" y="358"/>
                  </a:lnTo>
                  <a:lnTo>
                    <a:pt x="10502" y="334"/>
                  </a:lnTo>
                  <a:close/>
                  <a:moveTo>
                    <a:pt x="11229" y="1096"/>
                  </a:moveTo>
                  <a:cubicBezTo>
                    <a:pt x="11443" y="1096"/>
                    <a:pt x="11621" y="1274"/>
                    <a:pt x="11621" y="1477"/>
                  </a:cubicBezTo>
                  <a:lnTo>
                    <a:pt x="11621" y="9013"/>
                  </a:lnTo>
                  <a:cubicBezTo>
                    <a:pt x="11645" y="9240"/>
                    <a:pt x="11467" y="9406"/>
                    <a:pt x="11264" y="9406"/>
                  </a:cubicBezTo>
                  <a:lnTo>
                    <a:pt x="727" y="9406"/>
                  </a:lnTo>
                  <a:cubicBezTo>
                    <a:pt x="513" y="9406"/>
                    <a:pt x="334" y="9228"/>
                    <a:pt x="334" y="9013"/>
                  </a:cubicBezTo>
                  <a:lnTo>
                    <a:pt x="334" y="1477"/>
                  </a:lnTo>
                  <a:cubicBezTo>
                    <a:pt x="334" y="1274"/>
                    <a:pt x="513" y="1096"/>
                    <a:pt x="727" y="1096"/>
                  </a:cubicBezTo>
                  <a:lnTo>
                    <a:pt x="1108" y="1096"/>
                  </a:lnTo>
                  <a:lnTo>
                    <a:pt x="1108" y="1108"/>
                  </a:lnTo>
                  <a:cubicBezTo>
                    <a:pt x="1108" y="1322"/>
                    <a:pt x="1275" y="1465"/>
                    <a:pt x="1465" y="1465"/>
                  </a:cubicBezTo>
                  <a:lnTo>
                    <a:pt x="1834" y="1465"/>
                  </a:lnTo>
                  <a:cubicBezTo>
                    <a:pt x="2049" y="1465"/>
                    <a:pt x="2192" y="1298"/>
                    <a:pt x="2192" y="1108"/>
                  </a:cubicBezTo>
                  <a:lnTo>
                    <a:pt x="2192" y="1096"/>
                  </a:lnTo>
                  <a:lnTo>
                    <a:pt x="9752" y="1096"/>
                  </a:lnTo>
                  <a:lnTo>
                    <a:pt x="9752" y="1108"/>
                  </a:lnTo>
                  <a:cubicBezTo>
                    <a:pt x="9752" y="1322"/>
                    <a:pt x="9919" y="1465"/>
                    <a:pt x="10109" y="1465"/>
                  </a:cubicBezTo>
                  <a:lnTo>
                    <a:pt x="10490" y="1465"/>
                  </a:lnTo>
                  <a:cubicBezTo>
                    <a:pt x="10693" y="1465"/>
                    <a:pt x="10848" y="1298"/>
                    <a:pt x="10848" y="1108"/>
                  </a:cubicBezTo>
                  <a:lnTo>
                    <a:pt x="10848" y="1096"/>
                  </a:lnTo>
                  <a:close/>
                  <a:moveTo>
                    <a:pt x="1489" y="0"/>
                  </a:moveTo>
                  <a:cubicBezTo>
                    <a:pt x="1287" y="0"/>
                    <a:pt x="1132" y="155"/>
                    <a:pt x="1132" y="358"/>
                  </a:cubicBezTo>
                  <a:lnTo>
                    <a:pt x="1132" y="739"/>
                  </a:lnTo>
                  <a:lnTo>
                    <a:pt x="751" y="739"/>
                  </a:lnTo>
                  <a:cubicBezTo>
                    <a:pt x="346" y="739"/>
                    <a:pt x="1" y="1072"/>
                    <a:pt x="1" y="1489"/>
                  </a:cubicBezTo>
                  <a:lnTo>
                    <a:pt x="1" y="9013"/>
                  </a:lnTo>
                  <a:cubicBezTo>
                    <a:pt x="1" y="9418"/>
                    <a:pt x="334" y="9764"/>
                    <a:pt x="751" y="9764"/>
                  </a:cubicBezTo>
                  <a:lnTo>
                    <a:pt x="11288" y="9764"/>
                  </a:lnTo>
                  <a:cubicBezTo>
                    <a:pt x="11693" y="9764"/>
                    <a:pt x="12026" y="9430"/>
                    <a:pt x="12026" y="9013"/>
                  </a:cubicBezTo>
                  <a:lnTo>
                    <a:pt x="12026" y="1489"/>
                  </a:lnTo>
                  <a:cubicBezTo>
                    <a:pt x="12002" y="1084"/>
                    <a:pt x="11657" y="739"/>
                    <a:pt x="11264" y="739"/>
                  </a:cubicBezTo>
                  <a:lnTo>
                    <a:pt x="10871" y="739"/>
                  </a:lnTo>
                  <a:lnTo>
                    <a:pt x="10871" y="358"/>
                  </a:lnTo>
                  <a:cubicBezTo>
                    <a:pt x="10871" y="143"/>
                    <a:pt x="10705" y="0"/>
                    <a:pt x="10514" y="0"/>
                  </a:cubicBezTo>
                  <a:lnTo>
                    <a:pt x="10145" y="0"/>
                  </a:lnTo>
                  <a:cubicBezTo>
                    <a:pt x="9931" y="0"/>
                    <a:pt x="9788" y="155"/>
                    <a:pt x="9788" y="358"/>
                  </a:cubicBezTo>
                  <a:lnTo>
                    <a:pt x="9788" y="739"/>
                  </a:lnTo>
                  <a:lnTo>
                    <a:pt x="2227" y="739"/>
                  </a:lnTo>
                  <a:lnTo>
                    <a:pt x="2227" y="358"/>
                  </a:lnTo>
                  <a:cubicBezTo>
                    <a:pt x="2227" y="143"/>
                    <a:pt x="2061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15224;p78">
              <a:extLst>
                <a:ext uri="{FF2B5EF4-FFF2-40B4-BE49-F238E27FC236}">
                  <a16:creationId xmlns:a16="http://schemas.microsoft.com/office/drawing/2014/main" id="{AD2E1511-35EA-8B18-CDDE-62B242758D0D}"/>
                </a:ext>
              </a:extLst>
            </p:cNvPr>
            <p:cNvSpPr/>
            <p:nvPr/>
          </p:nvSpPr>
          <p:spPr>
            <a:xfrm>
              <a:off x="6106950" y="1606787"/>
              <a:ext cx="334661" cy="11395"/>
            </a:xfrm>
            <a:custGeom>
              <a:avLst/>
              <a:gdLst/>
              <a:ahLst/>
              <a:cxnLst/>
              <a:rect l="l" t="t" r="r" b="b"/>
              <a:pathLst>
                <a:path w="10514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0335" y="358"/>
                  </a:lnTo>
                  <a:cubicBezTo>
                    <a:pt x="10442" y="358"/>
                    <a:pt x="10513" y="286"/>
                    <a:pt x="10513" y="179"/>
                  </a:cubicBezTo>
                  <a:cubicBezTo>
                    <a:pt x="10513" y="72"/>
                    <a:pt x="10442" y="1"/>
                    <a:pt x="10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15225;p78">
              <a:extLst>
                <a:ext uri="{FF2B5EF4-FFF2-40B4-BE49-F238E27FC236}">
                  <a16:creationId xmlns:a16="http://schemas.microsoft.com/office/drawing/2014/main" id="{6F4741B2-645E-0928-57AB-07F9D87A3739}"/>
                </a:ext>
              </a:extLst>
            </p:cNvPr>
            <p:cNvSpPr/>
            <p:nvPr/>
          </p:nvSpPr>
          <p:spPr>
            <a:xfrm>
              <a:off x="6124743" y="1655296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79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15226;p78">
              <a:extLst>
                <a:ext uri="{FF2B5EF4-FFF2-40B4-BE49-F238E27FC236}">
                  <a16:creationId xmlns:a16="http://schemas.microsoft.com/office/drawing/2014/main" id="{85B696B7-BD7F-82C8-945B-5B4DB408F072}"/>
                </a:ext>
              </a:extLst>
            </p:cNvPr>
            <p:cNvSpPr/>
            <p:nvPr/>
          </p:nvSpPr>
          <p:spPr>
            <a:xfrm>
              <a:off x="6208520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8" y="275"/>
                    <a:pt x="1488" y="179"/>
                  </a:cubicBezTo>
                  <a:cubicBezTo>
                    <a:pt x="1488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15227;p78">
              <a:extLst>
                <a:ext uri="{FF2B5EF4-FFF2-40B4-BE49-F238E27FC236}">
                  <a16:creationId xmlns:a16="http://schemas.microsoft.com/office/drawing/2014/main" id="{D3A0423E-B0E5-8A9F-C533-295DE5651DC1}"/>
                </a:ext>
              </a:extLst>
            </p:cNvPr>
            <p:cNvSpPr/>
            <p:nvPr/>
          </p:nvSpPr>
          <p:spPr>
            <a:xfrm>
              <a:off x="6376391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9" y="275"/>
                    <a:pt x="1489" y="179"/>
                  </a:cubicBezTo>
                  <a:cubicBezTo>
                    <a:pt x="1489" y="72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15228;p78">
              <a:extLst>
                <a:ext uri="{FF2B5EF4-FFF2-40B4-BE49-F238E27FC236}">
                  <a16:creationId xmlns:a16="http://schemas.microsoft.com/office/drawing/2014/main" id="{CDDE0C45-3728-95B0-4A97-31DD47CCB2DD}"/>
                </a:ext>
              </a:extLst>
            </p:cNvPr>
            <p:cNvSpPr/>
            <p:nvPr/>
          </p:nvSpPr>
          <p:spPr>
            <a:xfrm>
              <a:off x="6124743" y="1703041"/>
              <a:ext cx="47427" cy="11427"/>
            </a:xfrm>
            <a:custGeom>
              <a:avLst/>
              <a:gdLst/>
              <a:ahLst/>
              <a:cxnLst/>
              <a:rect l="l" t="t" r="r" b="b"/>
              <a:pathLst>
                <a:path w="1490" h="359" extrusionOk="0">
                  <a:moveTo>
                    <a:pt x="179" y="1"/>
                  </a:moveTo>
                  <a:cubicBezTo>
                    <a:pt x="72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80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15229;p78">
              <a:extLst>
                <a:ext uri="{FF2B5EF4-FFF2-40B4-BE49-F238E27FC236}">
                  <a16:creationId xmlns:a16="http://schemas.microsoft.com/office/drawing/2014/main" id="{49D8C124-363E-71F6-D67A-7FA32241C38B}"/>
                </a:ext>
              </a:extLst>
            </p:cNvPr>
            <p:cNvSpPr/>
            <p:nvPr/>
          </p:nvSpPr>
          <p:spPr>
            <a:xfrm>
              <a:off x="6292646" y="1703041"/>
              <a:ext cx="47395" cy="11427"/>
            </a:xfrm>
            <a:custGeom>
              <a:avLst/>
              <a:gdLst/>
              <a:ahLst/>
              <a:cxnLst/>
              <a:rect l="l" t="t" r="r" b="b"/>
              <a:pathLst>
                <a:path w="1489" h="359" extrusionOk="0">
                  <a:moveTo>
                    <a:pt x="179" y="1"/>
                  </a:moveTo>
                  <a:cubicBezTo>
                    <a:pt x="72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05" y="358"/>
                    <a:pt x="1489" y="275"/>
                    <a:pt x="1489" y="180"/>
                  </a:cubicBezTo>
                  <a:cubicBezTo>
                    <a:pt x="1489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15230;p78">
              <a:extLst>
                <a:ext uri="{FF2B5EF4-FFF2-40B4-BE49-F238E27FC236}">
                  <a16:creationId xmlns:a16="http://schemas.microsoft.com/office/drawing/2014/main" id="{536EC5AF-D9C8-976C-BF2B-218E0B4E3D98}"/>
                </a:ext>
              </a:extLst>
            </p:cNvPr>
            <p:cNvSpPr/>
            <p:nvPr/>
          </p:nvSpPr>
          <p:spPr>
            <a:xfrm>
              <a:off x="6124743" y="1750818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8" y="357"/>
                    <a:pt x="1489" y="286"/>
                    <a:pt x="1489" y="179"/>
                  </a:cubicBezTo>
                  <a:cubicBezTo>
                    <a:pt x="1489" y="72"/>
                    <a:pt x="1406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15231;p78">
              <a:extLst>
                <a:ext uri="{FF2B5EF4-FFF2-40B4-BE49-F238E27FC236}">
                  <a16:creationId xmlns:a16="http://schemas.microsoft.com/office/drawing/2014/main" id="{BD29A239-96F0-FDBC-F6CF-5D4C3AFFF65F}"/>
                </a:ext>
              </a:extLst>
            </p:cNvPr>
            <p:cNvSpPr/>
            <p:nvPr/>
          </p:nvSpPr>
          <p:spPr>
            <a:xfrm>
              <a:off x="6208520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15232;p78">
              <a:extLst>
                <a:ext uri="{FF2B5EF4-FFF2-40B4-BE49-F238E27FC236}">
                  <a16:creationId xmlns:a16="http://schemas.microsoft.com/office/drawing/2014/main" id="{BDA90356-1449-3DE4-80FF-AB4F9195AB88}"/>
                </a:ext>
              </a:extLst>
            </p:cNvPr>
            <p:cNvSpPr/>
            <p:nvPr/>
          </p:nvSpPr>
          <p:spPr>
            <a:xfrm>
              <a:off x="6376391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15233;p78">
              <a:extLst>
                <a:ext uri="{FF2B5EF4-FFF2-40B4-BE49-F238E27FC236}">
                  <a16:creationId xmlns:a16="http://schemas.microsoft.com/office/drawing/2014/main" id="{1DE65C85-F137-124A-CAB8-0BB7036B5A56}"/>
                </a:ext>
              </a:extLst>
            </p:cNvPr>
            <p:cNvSpPr/>
            <p:nvPr/>
          </p:nvSpPr>
          <p:spPr>
            <a:xfrm>
              <a:off x="6208520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15234;p78">
              <a:extLst>
                <a:ext uri="{FF2B5EF4-FFF2-40B4-BE49-F238E27FC236}">
                  <a16:creationId xmlns:a16="http://schemas.microsoft.com/office/drawing/2014/main" id="{11240A13-A32F-48AB-C7A8-A4EA1C00E79E}"/>
                </a:ext>
              </a:extLst>
            </p:cNvPr>
            <p:cNvSpPr/>
            <p:nvPr/>
          </p:nvSpPr>
          <p:spPr>
            <a:xfrm>
              <a:off x="6292646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05" y="357"/>
                    <a:pt x="1489" y="286"/>
                    <a:pt x="1489" y="179"/>
                  </a:cubicBezTo>
                  <a:cubicBezTo>
                    <a:pt x="1489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15235;p78">
              <a:extLst>
                <a:ext uri="{FF2B5EF4-FFF2-40B4-BE49-F238E27FC236}">
                  <a16:creationId xmlns:a16="http://schemas.microsoft.com/office/drawing/2014/main" id="{62D68AC4-F05F-C794-5B93-5665354ABE30}"/>
                </a:ext>
              </a:extLst>
            </p:cNvPr>
            <p:cNvSpPr/>
            <p:nvPr/>
          </p:nvSpPr>
          <p:spPr>
            <a:xfrm>
              <a:off x="6376391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15236;p78">
              <a:extLst>
                <a:ext uri="{FF2B5EF4-FFF2-40B4-BE49-F238E27FC236}">
                  <a16:creationId xmlns:a16="http://schemas.microsoft.com/office/drawing/2014/main" id="{1B5EB846-AA00-59BF-0146-C7A87A38B7C5}"/>
                </a:ext>
              </a:extLst>
            </p:cNvPr>
            <p:cNvSpPr/>
            <p:nvPr/>
          </p:nvSpPr>
          <p:spPr>
            <a:xfrm>
              <a:off x="6207756" y="1690723"/>
              <a:ext cx="48923" cy="35108"/>
            </a:xfrm>
            <a:custGeom>
              <a:avLst/>
              <a:gdLst/>
              <a:ahLst/>
              <a:cxnLst/>
              <a:rect l="l" t="t" r="r" b="b"/>
              <a:pathLst>
                <a:path w="1537" h="1103" extrusionOk="0">
                  <a:moveTo>
                    <a:pt x="1328" y="1"/>
                  </a:moveTo>
                  <a:cubicBezTo>
                    <a:pt x="1283" y="1"/>
                    <a:pt x="1239" y="19"/>
                    <a:pt x="1203" y="55"/>
                  </a:cubicBezTo>
                  <a:lnTo>
                    <a:pt x="584" y="686"/>
                  </a:lnTo>
                  <a:lnTo>
                    <a:pt x="322" y="436"/>
                  </a:lnTo>
                  <a:cubicBezTo>
                    <a:pt x="286" y="394"/>
                    <a:pt x="241" y="373"/>
                    <a:pt x="197" y="373"/>
                  </a:cubicBezTo>
                  <a:cubicBezTo>
                    <a:pt x="152" y="373"/>
                    <a:pt x="107" y="394"/>
                    <a:pt x="72" y="436"/>
                  </a:cubicBezTo>
                  <a:cubicBezTo>
                    <a:pt x="0" y="507"/>
                    <a:pt x="0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2" y="1102"/>
                    <a:pt x="560" y="1102"/>
                  </a:cubicBezTo>
                  <a:cubicBezTo>
                    <a:pt x="607" y="1102"/>
                    <a:pt x="655" y="1078"/>
                    <a:pt x="679" y="1055"/>
                  </a:cubicBezTo>
                  <a:lnTo>
                    <a:pt x="1441" y="293"/>
                  </a:lnTo>
                  <a:cubicBezTo>
                    <a:pt x="1536" y="233"/>
                    <a:pt x="1536" y="138"/>
                    <a:pt x="1453" y="55"/>
                  </a:cubicBezTo>
                  <a:cubicBezTo>
                    <a:pt x="1417" y="19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15237;p78">
              <a:extLst>
                <a:ext uri="{FF2B5EF4-FFF2-40B4-BE49-F238E27FC236}">
                  <a16:creationId xmlns:a16="http://schemas.microsoft.com/office/drawing/2014/main" id="{4F0CD79C-3FB2-68F5-936B-16CC1F07B9B9}"/>
                </a:ext>
              </a:extLst>
            </p:cNvPr>
            <p:cNvSpPr/>
            <p:nvPr/>
          </p:nvSpPr>
          <p:spPr>
            <a:xfrm>
              <a:off x="6376009" y="1690723"/>
              <a:ext cx="48159" cy="35108"/>
            </a:xfrm>
            <a:custGeom>
              <a:avLst/>
              <a:gdLst/>
              <a:ahLst/>
              <a:cxnLst/>
              <a:rect l="l" t="t" r="r" b="b"/>
              <a:pathLst>
                <a:path w="1513" h="1103" extrusionOk="0">
                  <a:moveTo>
                    <a:pt x="1328" y="1"/>
                  </a:moveTo>
                  <a:cubicBezTo>
                    <a:pt x="1284" y="1"/>
                    <a:pt x="1239" y="19"/>
                    <a:pt x="1203" y="55"/>
                  </a:cubicBezTo>
                  <a:lnTo>
                    <a:pt x="572" y="686"/>
                  </a:lnTo>
                  <a:lnTo>
                    <a:pt x="322" y="436"/>
                  </a:lnTo>
                  <a:cubicBezTo>
                    <a:pt x="286" y="394"/>
                    <a:pt x="242" y="373"/>
                    <a:pt x="197" y="373"/>
                  </a:cubicBezTo>
                  <a:cubicBezTo>
                    <a:pt x="152" y="373"/>
                    <a:pt x="108" y="394"/>
                    <a:pt x="72" y="436"/>
                  </a:cubicBezTo>
                  <a:cubicBezTo>
                    <a:pt x="1" y="507"/>
                    <a:pt x="1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3" y="1102"/>
                    <a:pt x="560" y="1102"/>
                  </a:cubicBezTo>
                  <a:cubicBezTo>
                    <a:pt x="608" y="1102"/>
                    <a:pt x="644" y="1078"/>
                    <a:pt x="679" y="1055"/>
                  </a:cubicBezTo>
                  <a:lnTo>
                    <a:pt x="1441" y="293"/>
                  </a:lnTo>
                  <a:cubicBezTo>
                    <a:pt x="1513" y="233"/>
                    <a:pt x="1513" y="138"/>
                    <a:pt x="1453" y="55"/>
                  </a:cubicBezTo>
                  <a:cubicBezTo>
                    <a:pt x="1417" y="19"/>
                    <a:pt x="1373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15238;p78">
              <a:extLst>
                <a:ext uri="{FF2B5EF4-FFF2-40B4-BE49-F238E27FC236}">
                  <a16:creationId xmlns:a16="http://schemas.microsoft.com/office/drawing/2014/main" id="{FBB9CE6A-0548-7E28-BFBA-1E005F2E4C63}"/>
                </a:ext>
              </a:extLst>
            </p:cNvPr>
            <p:cNvSpPr/>
            <p:nvPr/>
          </p:nvSpPr>
          <p:spPr>
            <a:xfrm>
              <a:off x="6291500" y="1738595"/>
              <a:ext cx="48923" cy="34981"/>
            </a:xfrm>
            <a:custGeom>
              <a:avLst/>
              <a:gdLst/>
              <a:ahLst/>
              <a:cxnLst/>
              <a:rect l="l" t="t" r="r" b="b"/>
              <a:pathLst>
                <a:path w="1537" h="1099" extrusionOk="0">
                  <a:moveTo>
                    <a:pt x="1334" y="0"/>
                  </a:moveTo>
                  <a:cubicBezTo>
                    <a:pt x="1289" y="0"/>
                    <a:pt x="1245" y="21"/>
                    <a:pt x="1203" y="63"/>
                  </a:cubicBezTo>
                  <a:lnTo>
                    <a:pt x="584" y="682"/>
                  </a:lnTo>
                  <a:lnTo>
                    <a:pt x="322" y="432"/>
                  </a:lnTo>
                  <a:cubicBezTo>
                    <a:pt x="286" y="396"/>
                    <a:pt x="242" y="378"/>
                    <a:pt x="197" y="378"/>
                  </a:cubicBezTo>
                  <a:cubicBezTo>
                    <a:pt x="152" y="378"/>
                    <a:pt x="108" y="396"/>
                    <a:pt x="72" y="432"/>
                  </a:cubicBezTo>
                  <a:cubicBezTo>
                    <a:pt x="1" y="503"/>
                    <a:pt x="1" y="610"/>
                    <a:pt x="72" y="682"/>
                  </a:cubicBezTo>
                  <a:lnTo>
                    <a:pt x="441" y="1051"/>
                  </a:lnTo>
                  <a:cubicBezTo>
                    <a:pt x="477" y="1087"/>
                    <a:pt x="524" y="1098"/>
                    <a:pt x="560" y="1098"/>
                  </a:cubicBezTo>
                  <a:cubicBezTo>
                    <a:pt x="608" y="1098"/>
                    <a:pt x="655" y="1087"/>
                    <a:pt x="679" y="1051"/>
                  </a:cubicBezTo>
                  <a:lnTo>
                    <a:pt x="1441" y="301"/>
                  </a:lnTo>
                  <a:cubicBezTo>
                    <a:pt x="1536" y="241"/>
                    <a:pt x="1536" y="134"/>
                    <a:pt x="1465" y="63"/>
                  </a:cubicBezTo>
                  <a:cubicBezTo>
                    <a:pt x="1423" y="21"/>
                    <a:pt x="1379" y="0"/>
                    <a:pt x="1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15239;p78">
              <a:extLst>
                <a:ext uri="{FF2B5EF4-FFF2-40B4-BE49-F238E27FC236}">
                  <a16:creationId xmlns:a16="http://schemas.microsoft.com/office/drawing/2014/main" id="{AE9EA270-9E58-982D-F99D-0198B6D5D772}"/>
                </a:ext>
              </a:extLst>
            </p:cNvPr>
            <p:cNvSpPr/>
            <p:nvPr/>
          </p:nvSpPr>
          <p:spPr>
            <a:xfrm>
              <a:off x="6123629" y="1786627"/>
              <a:ext cx="48891" cy="34695"/>
            </a:xfrm>
            <a:custGeom>
              <a:avLst/>
              <a:gdLst/>
              <a:ahLst/>
              <a:cxnLst/>
              <a:rect l="l" t="t" r="r" b="b"/>
              <a:pathLst>
                <a:path w="1536" h="1090" extrusionOk="0">
                  <a:moveTo>
                    <a:pt x="1340" y="0"/>
                  </a:moveTo>
                  <a:cubicBezTo>
                    <a:pt x="1295" y="0"/>
                    <a:pt x="1250" y="18"/>
                    <a:pt x="1215" y="54"/>
                  </a:cubicBezTo>
                  <a:lnTo>
                    <a:pt x="583" y="673"/>
                  </a:lnTo>
                  <a:lnTo>
                    <a:pt x="333" y="423"/>
                  </a:lnTo>
                  <a:cubicBezTo>
                    <a:pt x="298" y="387"/>
                    <a:pt x="253" y="369"/>
                    <a:pt x="208" y="369"/>
                  </a:cubicBezTo>
                  <a:cubicBezTo>
                    <a:pt x="164" y="369"/>
                    <a:pt x="119" y="387"/>
                    <a:pt x="83" y="423"/>
                  </a:cubicBezTo>
                  <a:cubicBezTo>
                    <a:pt x="0" y="494"/>
                    <a:pt x="0" y="601"/>
                    <a:pt x="83" y="673"/>
                  </a:cubicBezTo>
                  <a:lnTo>
                    <a:pt x="453" y="1042"/>
                  </a:lnTo>
                  <a:cubicBezTo>
                    <a:pt x="476" y="1078"/>
                    <a:pt x="524" y="1090"/>
                    <a:pt x="572" y="1090"/>
                  </a:cubicBezTo>
                  <a:cubicBezTo>
                    <a:pt x="619" y="1090"/>
                    <a:pt x="655" y="1078"/>
                    <a:pt x="691" y="1042"/>
                  </a:cubicBezTo>
                  <a:lnTo>
                    <a:pt x="1453" y="292"/>
                  </a:lnTo>
                  <a:cubicBezTo>
                    <a:pt x="1536" y="232"/>
                    <a:pt x="1536" y="125"/>
                    <a:pt x="1465" y="54"/>
                  </a:cubicBezTo>
                  <a:cubicBezTo>
                    <a:pt x="1429" y="18"/>
                    <a:pt x="1384" y="0"/>
                    <a:pt x="1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15240;p78">
              <a:extLst>
                <a:ext uri="{FF2B5EF4-FFF2-40B4-BE49-F238E27FC236}">
                  <a16:creationId xmlns:a16="http://schemas.microsoft.com/office/drawing/2014/main" id="{7E53A8D0-96E0-FDE8-21C9-4C2AC1A1008B}"/>
                </a:ext>
              </a:extLst>
            </p:cNvPr>
            <p:cNvSpPr/>
            <p:nvPr/>
          </p:nvSpPr>
          <p:spPr>
            <a:xfrm>
              <a:off x="6291500" y="1642978"/>
              <a:ext cx="48923" cy="34727"/>
            </a:xfrm>
            <a:custGeom>
              <a:avLst/>
              <a:gdLst/>
              <a:ahLst/>
              <a:cxnLst/>
              <a:rect l="l" t="t" r="r" b="b"/>
              <a:pathLst>
                <a:path w="1537" h="1091" extrusionOk="0">
                  <a:moveTo>
                    <a:pt x="1334" y="1"/>
                  </a:moveTo>
                  <a:cubicBezTo>
                    <a:pt x="1289" y="1"/>
                    <a:pt x="1245" y="19"/>
                    <a:pt x="1203" y="54"/>
                  </a:cubicBezTo>
                  <a:lnTo>
                    <a:pt x="584" y="673"/>
                  </a:lnTo>
                  <a:lnTo>
                    <a:pt x="322" y="423"/>
                  </a:lnTo>
                  <a:cubicBezTo>
                    <a:pt x="286" y="388"/>
                    <a:pt x="242" y="370"/>
                    <a:pt x="197" y="370"/>
                  </a:cubicBezTo>
                  <a:cubicBezTo>
                    <a:pt x="152" y="370"/>
                    <a:pt x="108" y="388"/>
                    <a:pt x="72" y="423"/>
                  </a:cubicBezTo>
                  <a:cubicBezTo>
                    <a:pt x="1" y="495"/>
                    <a:pt x="1" y="602"/>
                    <a:pt x="72" y="673"/>
                  </a:cubicBezTo>
                  <a:lnTo>
                    <a:pt x="441" y="1054"/>
                  </a:lnTo>
                  <a:cubicBezTo>
                    <a:pt x="477" y="1078"/>
                    <a:pt x="524" y="1090"/>
                    <a:pt x="560" y="1090"/>
                  </a:cubicBezTo>
                  <a:cubicBezTo>
                    <a:pt x="608" y="1090"/>
                    <a:pt x="655" y="1078"/>
                    <a:pt x="679" y="1054"/>
                  </a:cubicBezTo>
                  <a:lnTo>
                    <a:pt x="1441" y="292"/>
                  </a:lnTo>
                  <a:cubicBezTo>
                    <a:pt x="1536" y="233"/>
                    <a:pt x="1536" y="114"/>
                    <a:pt x="1465" y="54"/>
                  </a:cubicBezTo>
                  <a:cubicBezTo>
                    <a:pt x="1423" y="19"/>
                    <a:pt x="1379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4" name="Google Shape;15241;p78">
            <a:extLst>
              <a:ext uri="{FF2B5EF4-FFF2-40B4-BE49-F238E27FC236}">
                <a16:creationId xmlns:a16="http://schemas.microsoft.com/office/drawing/2014/main" id="{5B076207-AAFE-A786-C8A1-590F2498C9F8}"/>
              </a:ext>
            </a:extLst>
          </p:cNvPr>
          <p:cNvGrpSpPr/>
          <p:nvPr/>
        </p:nvGrpSpPr>
        <p:grpSpPr>
          <a:xfrm>
            <a:off x="8855694" y="1902112"/>
            <a:ext cx="538641" cy="462408"/>
            <a:chOff x="6558300" y="1538193"/>
            <a:chExt cx="382788" cy="328613"/>
          </a:xfrm>
          <a:solidFill>
            <a:srgbClr val="EEF1F8"/>
          </a:solidFill>
        </p:grpSpPr>
        <p:sp>
          <p:nvSpPr>
            <p:cNvPr id="875" name="Google Shape;15242;p78">
              <a:extLst>
                <a:ext uri="{FF2B5EF4-FFF2-40B4-BE49-F238E27FC236}">
                  <a16:creationId xmlns:a16="http://schemas.microsoft.com/office/drawing/2014/main" id="{E7D7A14A-61B4-08A2-50D9-6A524D8EFADC}"/>
                </a:ext>
              </a:extLst>
            </p:cNvPr>
            <p:cNvSpPr/>
            <p:nvPr/>
          </p:nvSpPr>
          <p:spPr>
            <a:xfrm>
              <a:off x="6558300" y="1538193"/>
              <a:ext cx="382788" cy="328613"/>
            </a:xfrm>
            <a:custGeom>
              <a:avLst/>
              <a:gdLst/>
              <a:ahLst/>
              <a:cxnLst/>
              <a:rect l="l" t="t" r="r" b="b"/>
              <a:pathLst>
                <a:path w="12026" h="10324" extrusionOk="0">
                  <a:moveTo>
                    <a:pt x="6859" y="358"/>
                  </a:moveTo>
                  <a:cubicBezTo>
                    <a:pt x="7037" y="358"/>
                    <a:pt x="7204" y="477"/>
                    <a:pt x="7228" y="656"/>
                  </a:cubicBezTo>
                  <a:lnTo>
                    <a:pt x="7454" y="1691"/>
                  </a:lnTo>
                  <a:lnTo>
                    <a:pt x="4513" y="1691"/>
                  </a:lnTo>
                  <a:lnTo>
                    <a:pt x="4763" y="656"/>
                  </a:lnTo>
                  <a:cubicBezTo>
                    <a:pt x="4811" y="477"/>
                    <a:pt x="4954" y="358"/>
                    <a:pt x="5132" y="358"/>
                  </a:cubicBezTo>
                  <a:close/>
                  <a:moveTo>
                    <a:pt x="2822" y="2037"/>
                  </a:moveTo>
                  <a:lnTo>
                    <a:pt x="2822" y="5835"/>
                  </a:lnTo>
                  <a:lnTo>
                    <a:pt x="2429" y="5835"/>
                  </a:lnTo>
                  <a:lnTo>
                    <a:pt x="2429" y="2037"/>
                  </a:lnTo>
                  <a:close/>
                  <a:moveTo>
                    <a:pt x="9597" y="2037"/>
                  </a:moveTo>
                  <a:lnTo>
                    <a:pt x="9597" y="5835"/>
                  </a:lnTo>
                  <a:lnTo>
                    <a:pt x="9192" y="5835"/>
                  </a:lnTo>
                  <a:lnTo>
                    <a:pt x="9192" y="2037"/>
                  </a:lnTo>
                  <a:close/>
                  <a:moveTo>
                    <a:pt x="8835" y="2037"/>
                  </a:moveTo>
                  <a:lnTo>
                    <a:pt x="8835" y="5835"/>
                  </a:lnTo>
                  <a:lnTo>
                    <a:pt x="8823" y="5835"/>
                  </a:lnTo>
                  <a:cubicBezTo>
                    <a:pt x="8621" y="5835"/>
                    <a:pt x="8466" y="6001"/>
                    <a:pt x="8466" y="6192"/>
                  </a:cubicBezTo>
                  <a:lnTo>
                    <a:pt x="8466" y="6573"/>
                  </a:lnTo>
                  <a:lnTo>
                    <a:pt x="3561" y="6573"/>
                  </a:lnTo>
                  <a:lnTo>
                    <a:pt x="3561" y="6192"/>
                  </a:lnTo>
                  <a:cubicBezTo>
                    <a:pt x="3561" y="5978"/>
                    <a:pt x="3394" y="5835"/>
                    <a:pt x="3203" y="5835"/>
                  </a:cubicBezTo>
                  <a:lnTo>
                    <a:pt x="3180" y="5835"/>
                  </a:lnTo>
                  <a:lnTo>
                    <a:pt x="3180" y="2037"/>
                  </a:lnTo>
                  <a:close/>
                  <a:moveTo>
                    <a:pt x="2084" y="2037"/>
                  </a:moveTo>
                  <a:lnTo>
                    <a:pt x="2084" y="5835"/>
                  </a:lnTo>
                  <a:lnTo>
                    <a:pt x="2072" y="5835"/>
                  </a:lnTo>
                  <a:cubicBezTo>
                    <a:pt x="1858" y="5835"/>
                    <a:pt x="1715" y="6001"/>
                    <a:pt x="1715" y="6192"/>
                  </a:cubicBezTo>
                  <a:lnTo>
                    <a:pt x="1715" y="6573"/>
                  </a:lnTo>
                  <a:lnTo>
                    <a:pt x="1691" y="6573"/>
                  </a:lnTo>
                  <a:cubicBezTo>
                    <a:pt x="1677" y="6573"/>
                    <a:pt x="1663" y="6574"/>
                    <a:pt x="1648" y="6574"/>
                  </a:cubicBezTo>
                  <a:cubicBezTo>
                    <a:pt x="930" y="6574"/>
                    <a:pt x="358" y="5987"/>
                    <a:pt x="358" y="5251"/>
                  </a:cubicBezTo>
                  <a:lnTo>
                    <a:pt x="358" y="2620"/>
                  </a:lnTo>
                  <a:cubicBezTo>
                    <a:pt x="358" y="2299"/>
                    <a:pt x="608" y="2037"/>
                    <a:pt x="941" y="2037"/>
                  </a:cubicBezTo>
                  <a:close/>
                  <a:moveTo>
                    <a:pt x="11097" y="2049"/>
                  </a:moveTo>
                  <a:cubicBezTo>
                    <a:pt x="11419" y="2049"/>
                    <a:pt x="11681" y="2299"/>
                    <a:pt x="11681" y="2632"/>
                  </a:cubicBezTo>
                  <a:lnTo>
                    <a:pt x="11681" y="5263"/>
                  </a:lnTo>
                  <a:cubicBezTo>
                    <a:pt x="11669" y="6001"/>
                    <a:pt x="11073" y="6597"/>
                    <a:pt x="10347" y="6597"/>
                  </a:cubicBezTo>
                  <a:lnTo>
                    <a:pt x="10323" y="6204"/>
                  </a:lnTo>
                  <a:cubicBezTo>
                    <a:pt x="10323" y="6001"/>
                    <a:pt x="10168" y="5847"/>
                    <a:pt x="9966" y="5847"/>
                  </a:cubicBezTo>
                  <a:lnTo>
                    <a:pt x="9954" y="5847"/>
                  </a:lnTo>
                  <a:lnTo>
                    <a:pt x="9954" y="2049"/>
                  </a:lnTo>
                  <a:close/>
                  <a:moveTo>
                    <a:pt x="3180" y="6192"/>
                  </a:moveTo>
                  <a:cubicBezTo>
                    <a:pt x="3180" y="6192"/>
                    <a:pt x="3203" y="6192"/>
                    <a:pt x="3203" y="6204"/>
                  </a:cubicBezTo>
                  <a:lnTo>
                    <a:pt x="3203" y="7144"/>
                  </a:lnTo>
                  <a:cubicBezTo>
                    <a:pt x="3203" y="7144"/>
                    <a:pt x="3203" y="7156"/>
                    <a:pt x="3180" y="7156"/>
                  </a:cubicBezTo>
                  <a:lnTo>
                    <a:pt x="2048" y="7156"/>
                  </a:lnTo>
                  <a:cubicBezTo>
                    <a:pt x="2048" y="7156"/>
                    <a:pt x="2037" y="7156"/>
                    <a:pt x="2037" y="7144"/>
                  </a:cubicBezTo>
                  <a:lnTo>
                    <a:pt x="2037" y="6204"/>
                  </a:lnTo>
                  <a:cubicBezTo>
                    <a:pt x="2037" y="6204"/>
                    <a:pt x="2037" y="6192"/>
                    <a:pt x="2048" y="6192"/>
                  </a:cubicBezTo>
                  <a:lnTo>
                    <a:pt x="2441" y="6192"/>
                  </a:lnTo>
                  <a:lnTo>
                    <a:pt x="2441" y="6573"/>
                  </a:lnTo>
                  <a:cubicBezTo>
                    <a:pt x="2441" y="6668"/>
                    <a:pt x="2525" y="6752"/>
                    <a:pt x="2620" y="6752"/>
                  </a:cubicBezTo>
                  <a:cubicBezTo>
                    <a:pt x="2727" y="6752"/>
                    <a:pt x="2799" y="6680"/>
                    <a:pt x="2799" y="6573"/>
                  </a:cubicBezTo>
                  <a:lnTo>
                    <a:pt x="2799" y="6192"/>
                  </a:lnTo>
                  <a:close/>
                  <a:moveTo>
                    <a:pt x="9966" y="6192"/>
                  </a:moveTo>
                  <a:cubicBezTo>
                    <a:pt x="9966" y="6192"/>
                    <a:pt x="9978" y="6192"/>
                    <a:pt x="9978" y="6204"/>
                  </a:cubicBezTo>
                  <a:lnTo>
                    <a:pt x="9990" y="7144"/>
                  </a:lnTo>
                  <a:lnTo>
                    <a:pt x="8835" y="7156"/>
                  </a:lnTo>
                  <a:cubicBezTo>
                    <a:pt x="8835" y="7156"/>
                    <a:pt x="8823" y="7156"/>
                    <a:pt x="8823" y="7144"/>
                  </a:cubicBezTo>
                  <a:lnTo>
                    <a:pt x="8823" y="6204"/>
                  </a:lnTo>
                  <a:cubicBezTo>
                    <a:pt x="8823" y="6204"/>
                    <a:pt x="8823" y="6192"/>
                    <a:pt x="8835" y="6192"/>
                  </a:cubicBezTo>
                  <a:lnTo>
                    <a:pt x="9228" y="6192"/>
                  </a:lnTo>
                  <a:lnTo>
                    <a:pt x="9228" y="6573"/>
                  </a:lnTo>
                  <a:cubicBezTo>
                    <a:pt x="9228" y="6680"/>
                    <a:pt x="9299" y="6752"/>
                    <a:pt x="9406" y="6752"/>
                  </a:cubicBezTo>
                  <a:cubicBezTo>
                    <a:pt x="9514" y="6752"/>
                    <a:pt x="9585" y="6680"/>
                    <a:pt x="9585" y="6573"/>
                  </a:cubicBezTo>
                  <a:lnTo>
                    <a:pt x="9585" y="6192"/>
                  </a:lnTo>
                  <a:close/>
                  <a:moveTo>
                    <a:pt x="727" y="6632"/>
                  </a:moveTo>
                  <a:cubicBezTo>
                    <a:pt x="989" y="6823"/>
                    <a:pt x="1322" y="6930"/>
                    <a:pt x="1679" y="6930"/>
                  </a:cubicBezTo>
                  <a:lnTo>
                    <a:pt x="1691" y="6930"/>
                  </a:lnTo>
                  <a:lnTo>
                    <a:pt x="1691" y="7121"/>
                  </a:lnTo>
                  <a:cubicBezTo>
                    <a:pt x="1691" y="7335"/>
                    <a:pt x="1858" y="7478"/>
                    <a:pt x="2048" y="7478"/>
                  </a:cubicBezTo>
                  <a:lnTo>
                    <a:pt x="2810" y="7478"/>
                  </a:lnTo>
                  <a:lnTo>
                    <a:pt x="2810" y="9966"/>
                  </a:lnTo>
                  <a:lnTo>
                    <a:pt x="2429" y="9966"/>
                  </a:lnTo>
                  <a:lnTo>
                    <a:pt x="2429" y="8085"/>
                  </a:lnTo>
                  <a:cubicBezTo>
                    <a:pt x="2429" y="7978"/>
                    <a:pt x="2346" y="7906"/>
                    <a:pt x="2239" y="7906"/>
                  </a:cubicBezTo>
                  <a:cubicBezTo>
                    <a:pt x="2144" y="7906"/>
                    <a:pt x="2060" y="7978"/>
                    <a:pt x="2060" y="8085"/>
                  </a:cubicBezTo>
                  <a:lnTo>
                    <a:pt x="2060" y="9966"/>
                  </a:lnTo>
                  <a:lnTo>
                    <a:pt x="1108" y="9966"/>
                  </a:lnTo>
                  <a:cubicBezTo>
                    <a:pt x="905" y="9966"/>
                    <a:pt x="727" y="9788"/>
                    <a:pt x="727" y="9585"/>
                  </a:cubicBezTo>
                  <a:lnTo>
                    <a:pt x="727" y="6632"/>
                  </a:lnTo>
                  <a:close/>
                  <a:moveTo>
                    <a:pt x="8466" y="6942"/>
                  </a:moveTo>
                  <a:lnTo>
                    <a:pt x="8466" y="7144"/>
                  </a:lnTo>
                  <a:cubicBezTo>
                    <a:pt x="8466" y="7347"/>
                    <a:pt x="8633" y="7502"/>
                    <a:pt x="8823" y="7502"/>
                  </a:cubicBezTo>
                  <a:lnTo>
                    <a:pt x="9585" y="7502"/>
                  </a:lnTo>
                  <a:lnTo>
                    <a:pt x="9597" y="9966"/>
                  </a:lnTo>
                  <a:lnTo>
                    <a:pt x="9192" y="9966"/>
                  </a:lnTo>
                  <a:lnTo>
                    <a:pt x="9192" y="8085"/>
                  </a:lnTo>
                  <a:cubicBezTo>
                    <a:pt x="9192" y="7978"/>
                    <a:pt x="9121" y="7906"/>
                    <a:pt x="9014" y="7906"/>
                  </a:cubicBezTo>
                  <a:cubicBezTo>
                    <a:pt x="8906" y="7906"/>
                    <a:pt x="8835" y="7978"/>
                    <a:pt x="8835" y="8085"/>
                  </a:cubicBezTo>
                  <a:lnTo>
                    <a:pt x="8835" y="9966"/>
                  </a:lnTo>
                  <a:lnTo>
                    <a:pt x="3168" y="9966"/>
                  </a:lnTo>
                  <a:lnTo>
                    <a:pt x="3168" y="7502"/>
                  </a:lnTo>
                  <a:lnTo>
                    <a:pt x="3180" y="7502"/>
                  </a:lnTo>
                  <a:cubicBezTo>
                    <a:pt x="3394" y="7502"/>
                    <a:pt x="3537" y="7335"/>
                    <a:pt x="3537" y="7144"/>
                  </a:cubicBezTo>
                  <a:lnTo>
                    <a:pt x="3537" y="6942"/>
                  </a:lnTo>
                  <a:close/>
                  <a:moveTo>
                    <a:pt x="11300" y="6656"/>
                  </a:moveTo>
                  <a:lnTo>
                    <a:pt x="11300" y="9585"/>
                  </a:lnTo>
                  <a:cubicBezTo>
                    <a:pt x="11300" y="9788"/>
                    <a:pt x="11121" y="9966"/>
                    <a:pt x="10907" y="9966"/>
                  </a:cubicBezTo>
                  <a:lnTo>
                    <a:pt x="9954" y="9966"/>
                  </a:lnTo>
                  <a:lnTo>
                    <a:pt x="9954" y="7502"/>
                  </a:lnTo>
                  <a:lnTo>
                    <a:pt x="9966" y="7502"/>
                  </a:lnTo>
                  <a:cubicBezTo>
                    <a:pt x="10180" y="7502"/>
                    <a:pt x="10323" y="7335"/>
                    <a:pt x="10323" y="7144"/>
                  </a:cubicBezTo>
                  <a:lnTo>
                    <a:pt x="10323" y="6954"/>
                  </a:lnTo>
                  <a:lnTo>
                    <a:pt x="10347" y="6954"/>
                  </a:lnTo>
                  <a:cubicBezTo>
                    <a:pt x="10704" y="6954"/>
                    <a:pt x="11026" y="6847"/>
                    <a:pt x="11300" y="6656"/>
                  </a:cubicBezTo>
                  <a:close/>
                  <a:moveTo>
                    <a:pt x="5144" y="1"/>
                  </a:moveTo>
                  <a:cubicBezTo>
                    <a:pt x="4787" y="1"/>
                    <a:pt x="4489" y="239"/>
                    <a:pt x="4418" y="584"/>
                  </a:cubicBezTo>
                  <a:lnTo>
                    <a:pt x="4168" y="1691"/>
                  </a:lnTo>
                  <a:lnTo>
                    <a:pt x="917" y="1691"/>
                  </a:lnTo>
                  <a:cubicBezTo>
                    <a:pt x="417" y="1691"/>
                    <a:pt x="1" y="2108"/>
                    <a:pt x="1" y="2620"/>
                  </a:cubicBezTo>
                  <a:lnTo>
                    <a:pt x="1" y="5251"/>
                  </a:lnTo>
                  <a:cubicBezTo>
                    <a:pt x="1" y="5656"/>
                    <a:pt x="132" y="6025"/>
                    <a:pt x="370" y="6311"/>
                  </a:cubicBezTo>
                  <a:lnTo>
                    <a:pt x="370" y="9585"/>
                  </a:lnTo>
                  <a:cubicBezTo>
                    <a:pt x="370" y="9990"/>
                    <a:pt x="703" y="10323"/>
                    <a:pt x="1120" y="10323"/>
                  </a:cubicBezTo>
                  <a:lnTo>
                    <a:pt x="10907" y="10323"/>
                  </a:lnTo>
                  <a:cubicBezTo>
                    <a:pt x="11311" y="10323"/>
                    <a:pt x="11657" y="10002"/>
                    <a:pt x="11657" y="9585"/>
                  </a:cubicBezTo>
                  <a:lnTo>
                    <a:pt x="11657" y="6311"/>
                  </a:lnTo>
                  <a:cubicBezTo>
                    <a:pt x="11883" y="6025"/>
                    <a:pt x="12026" y="5656"/>
                    <a:pt x="12026" y="5251"/>
                  </a:cubicBezTo>
                  <a:lnTo>
                    <a:pt x="12026" y="2620"/>
                  </a:lnTo>
                  <a:cubicBezTo>
                    <a:pt x="12026" y="2108"/>
                    <a:pt x="11609" y="1691"/>
                    <a:pt x="11097" y="1691"/>
                  </a:cubicBezTo>
                  <a:lnTo>
                    <a:pt x="7859" y="1691"/>
                  </a:lnTo>
                  <a:lnTo>
                    <a:pt x="7609" y="584"/>
                  </a:lnTo>
                  <a:cubicBezTo>
                    <a:pt x="7525" y="239"/>
                    <a:pt x="7228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15243;p78">
              <a:extLst>
                <a:ext uri="{FF2B5EF4-FFF2-40B4-BE49-F238E27FC236}">
                  <a16:creationId xmlns:a16="http://schemas.microsoft.com/office/drawing/2014/main" id="{A0A2C2C3-0F24-1023-14F1-CEF516D290D4}"/>
                </a:ext>
              </a:extLst>
            </p:cNvPr>
            <p:cNvSpPr/>
            <p:nvPr/>
          </p:nvSpPr>
          <p:spPr>
            <a:xfrm>
              <a:off x="6714426" y="1699635"/>
              <a:ext cx="70917" cy="34536"/>
            </a:xfrm>
            <a:custGeom>
              <a:avLst/>
              <a:gdLst/>
              <a:ahLst/>
              <a:cxnLst/>
              <a:rect l="l" t="t" r="r" b="b"/>
              <a:pathLst>
                <a:path w="2228" h="1085" extrusionOk="0">
                  <a:moveTo>
                    <a:pt x="358" y="1"/>
                  </a:moveTo>
                  <a:cubicBezTo>
                    <a:pt x="156" y="1"/>
                    <a:pt x="1" y="167"/>
                    <a:pt x="1" y="358"/>
                  </a:cubicBezTo>
                  <a:lnTo>
                    <a:pt x="1" y="727"/>
                  </a:lnTo>
                  <a:cubicBezTo>
                    <a:pt x="1" y="941"/>
                    <a:pt x="168" y="1084"/>
                    <a:pt x="358" y="1084"/>
                  </a:cubicBezTo>
                  <a:lnTo>
                    <a:pt x="1870" y="1084"/>
                  </a:lnTo>
                  <a:cubicBezTo>
                    <a:pt x="2073" y="1084"/>
                    <a:pt x="2227" y="918"/>
                    <a:pt x="2227" y="727"/>
                  </a:cubicBezTo>
                  <a:lnTo>
                    <a:pt x="2227" y="358"/>
                  </a:lnTo>
                  <a:cubicBezTo>
                    <a:pt x="2227" y="167"/>
                    <a:pt x="2061" y="1"/>
                    <a:pt x="1870" y="1"/>
                  </a:cubicBezTo>
                  <a:lnTo>
                    <a:pt x="1668" y="1"/>
                  </a:lnTo>
                  <a:cubicBezTo>
                    <a:pt x="1573" y="1"/>
                    <a:pt x="1489" y="72"/>
                    <a:pt x="1489" y="179"/>
                  </a:cubicBezTo>
                  <a:cubicBezTo>
                    <a:pt x="1489" y="287"/>
                    <a:pt x="1573" y="358"/>
                    <a:pt x="1668" y="358"/>
                  </a:cubicBezTo>
                  <a:lnTo>
                    <a:pt x="1870" y="358"/>
                  </a:lnTo>
                  <a:cubicBezTo>
                    <a:pt x="1870" y="358"/>
                    <a:pt x="1882" y="358"/>
                    <a:pt x="1882" y="370"/>
                  </a:cubicBezTo>
                  <a:lnTo>
                    <a:pt x="1882" y="751"/>
                  </a:lnTo>
                  <a:cubicBezTo>
                    <a:pt x="1882" y="751"/>
                    <a:pt x="1882" y="763"/>
                    <a:pt x="1870" y="763"/>
                  </a:cubicBezTo>
                  <a:lnTo>
                    <a:pt x="358" y="763"/>
                  </a:lnTo>
                  <a:cubicBezTo>
                    <a:pt x="358" y="763"/>
                    <a:pt x="346" y="763"/>
                    <a:pt x="346" y="751"/>
                  </a:cubicBezTo>
                  <a:lnTo>
                    <a:pt x="346" y="370"/>
                  </a:lnTo>
                  <a:cubicBezTo>
                    <a:pt x="346" y="370"/>
                    <a:pt x="346" y="358"/>
                    <a:pt x="358" y="358"/>
                  </a:cubicBezTo>
                  <a:lnTo>
                    <a:pt x="930" y="358"/>
                  </a:lnTo>
                  <a:cubicBezTo>
                    <a:pt x="1037" y="358"/>
                    <a:pt x="1108" y="287"/>
                    <a:pt x="1108" y="179"/>
                  </a:cubicBezTo>
                  <a:cubicBezTo>
                    <a:pt x="1108" y="72"/>
                    <a:pt x="1037" y="1"/>
                    <a:pt x="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7" name="Google Shape;15244;p78">
            <a:extLst>
              <a:ext uri="{FF2B5EF4-FFF2-40B4-BE49-F238E27FC236}">
                <a16:creationId xmlns:a16="http://schemas.microsoft.com/office/drawing/2014/main" id="{3A23CFD3-EC21-FE2A-666D-EBD354243999}"/>
              </a:ext>
            </a:extLst>
          </p:cNvPr>
          <p:cNvGrpSpPr/>
          <p:nvPr/>
        </p:nvGrpSpPr>
        <p:grpSpPr>
          <a:xfrm>
            <a:off x="6935919" y="1864265"/>
            <a:ext cx="365304" cy="486908"/>
            <a:chOff x="5194002" y="1511297"/>
            <a:chExt cx="259605" cy="346024"/>
          </a:xfrm>
          <a:solidFill>
            <a:srgbClr val="EEF1F8"/>
          </a:solidFill>
        </p:grpSpPr>
        <p:sp>
          <p:nvSpPr>
            <p:cNvPr id="878" name="Google Shape;15245;p78">
              <a:extLst>
                <a:ext uri="{FF2B5EF4-FFF2-40B4-BE49-F238E27FC236}">
                  <a16:creationId xmlns:a16="http://schemas.microsoft.com/office/drawing/2014/main" id="{944A1954-5FC8-2B56-9404-2FE93E9A5ACB}"/>
                </a:ext>
              </a:extLst>
            </p:cNvPr>
            <p:cNvSpPr/>
            <p:nvPr/>
          </p:nvSpPr>
          <p:spPr>
            <a:xfrm>
              <a:off x="5216729" y="1543636"/>
              <a:ext cx="169431" cy="159436"/>
            </a:xfrm>
            <a:custGeom>
              <a:avLst/>
              <a:gdLst/>
              <a:ahLst/>
              <a:cxnLst/>
              <a:rect l="l" t="t" r="r" b="b"/>
              <a:pathLst>
                <a:path w="5323" h="5009" extrusionOk="0">
                  <a:moveTo>
                    <a:pt x="3353" y="0"/>
                  </a:moveTo>
                  <a:cubicBezTo>
                    <a:pt x="2568" y="0"/>
                    <a:pt x="1788" y="303"/>
                    <a:pt x="1203" y="901"/>
                  </a:cubicBezTo>
                  <a:cubicBezTo>
                    <a:pt x="96" y="1997"/>
                    <a:pt x="0" y="3747"/>
                    <a:pt x="965" y="4949"/>
                  </a:cubicBezTo>
                  <a:cubicBezTo>
                    <a:pt x="1001" y="4997"/>
                    <a:pt x="1036" y="5009"/>
                    <a:pt x="1084" y="5009"/>
                  </a:cubicBezTo>
                  <a:cubicBezTo>
                    <a:pt x="1120" y="5009"/>
                    <a:pt x="1155" y="4985"/>
                    <a:pt x="1191" y="4973"/>
                  </a:cubicBezTo>
                  <a:cubicBezTo>
                    <a:pt x="1262" y="4914"/>
                    <a:pt x="1262" y="4830"/>
                    <a:pt x="1215" y="4759"/>
                  </a:cubicBezTo>
                  <a:cubicBezTo>
                    <a:pt x="358" y="3664"/>
                    <a:pt x="441" y="2104"/>
                    <a:pt x="1429" y="1127"/>
                  </a:cubicBezTo>
                  <a:cubicBezTo>
                    <a:pt x="1957" y="594"/>
                    <a:pt x="2658" y="324"/>
                    <a:pt x="3362" y="324"/>
                  </a:cubicBezTo>
                  <a:cubicBezTo>
                    <a:pt x="3961" y="324"/>
                    <a:pt x="4562" y="519"/>
                    <a:pt x="5061" y="913"/>
                  </a:cubicBezTo>
                  <a:cubicBezTo>
                    <a:pt x="5091" y="939"/>
                    <a:pt x="5127" y="951"/>
                    <a:pt x="5162" y="951"/>
                  </a:cubicBezTo>
                  <a:cubicBezTo>
                    <a:pt x="5208" y="951"/>
                    <a:pt x="5253" y="930"/>
                    <a:pt x="5287" y="889"/>
                  </a:cubicBezTo>
                  <a:cubicBezTo>
                    <a:pt x="5323" y="806"/>
                    <a:pt x="5311" y="711"/>
                    <a:pt x="5251" y="663"/>
                  </a:cubicBezTo>
                  <a:cubicBezTo>
                    <a:pt x="4693" y="220"/>
                    <a:pt x="4021" y="0"/>
                    <a:pt x="33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15246;p78">
              <a:extLst>
                <a:ext uri="{FF2B5EF4-FFF2-40B4-BE49-F238E27FC236}">
                  <a16:creationId xmlns:a16="http://schemas.microsoft.com/office/drawing/2014/main" id="{4FE8716E-6971-EA80-DAED-6897D863C81A}"/>
                </a:ext>
              </a:extLst>
            </p:cNvPr>
            <p:cNvSpPr/>
            <p:nvPr/>
          </p:nvSpPr>
          <p:spPr>
            <a:xfrm>
              <a:off x="5194002" y="1511297"/>
              <a:ext cx="259605" cy="346024"/>
            </a:xfrm>
            <a:custGeom>
              <a:avLst/>
              <a:gdLst/>
              <a:ahLst/>
              <a:cxnLst/>
              <a:rect l="l" t="t" r="r" b="b"/>
              <a:pathLst>
                <a:path w="8156" h="10871" extrusionOk="0">
                  <a:moveTo>
                    <a:pt x="4060" y="322"/>
                  </a:moveTo>
                  <a:cubicBezTo>
                    <a:pt x="6132" y="322"/>
                    <a:pt x="7822" y="2001"/>
                    <a:pt x="7822" y="4084"/>
                  </a:cubicBezTo>
                  <a:cubicBezTo>
                    <a:pt x="7822" y="4977"/>
                    <a:pt x="7632" y="5894"/>
                    <a:pt x="7227" y="6763"/>
                  </a:cubicBezTo>
                  <a:cubicBezTo>
                    <a:pt x="6918" y="7466"/>
                    <a:pt x="6477" y="8168"/>
                    <a:pt x="5906" y="8823"/>
                  </a:cubicBezTo>
                  <a:cubicBezTo>
                    <a:pt x="5120" y="9740"/>
                    <a:pt x="4310" y="10335"/>
                    <a:pt x="4060" y="10537"/>
                  </a:cubicBezTo>
                  <a:cubicBezTo>
                    <a:pt x="3810" y="10359"/>
                    <a:pt x="3000" y="9763"/>
                    <a:pt x="2215" y="8835"/>
                  </a:cubicBezTo>
                  <a:cubicBezTo>
                    <a:pt x="1643" y="8180"/>
                    <a:pt x="1203" y="7477"/>
                    <a:pt x="893" y="6787"/>
                  </a:cubicBezTo>
                  <a:cubicBezTo>
                    <a:pt x="488" y="5906"/>
                    <a:pt x="298" y="5001"/>
                    <a:pt x="298" y="4084"/>
                  </a:cubicBezTo>
                  <a:cubicBezTo>
                    <a:pt x="298" y="2024"/>
                    <a:pt x="1976" y="322"/>
                    <a:pt x="4060" y="322"/>
                  </a:cubicBezTo>
                  <a:close/>
                  <a:moveTo>
                    <a:pt x="4072" y="0"/>
                  </a:moveTo>
                  <a:cubicBezTo>
                    <a:pt x="1834" y="0"/>
                    <a:pt x="0" y="1822"/>
                    <a:pt x="0" y="4072"/>
                  </a:cubicBezTo>
                  <a:cubicBezTo>
                    <a:pt x="0" y="5025"/>
                    <a:pt x="202" y="5977"/>
                    <a:pt x="619" y="6894"/>
                  </a:cubicBezTo>
                  <a:cubicBezTo>
                    <a:pt x="953" y="7632"/>
                    <a:pt x="1405" y="8359"/>
                    <a:pt x="1988" y="9025"/>
                  </a:cubicBezTo>
                  <a:cubicBezTo>
                    <a:pt x="2977" y="10192"/>
                    <a:pt x="3941" y="10835"/>
                    <a:pt x="3989" y="10847"/>
                  </a:cubicBezTo>
                  <a:cubicBezTo>
                    <a:pt x="4012" y="10859"/>
                    <a:pt x="4048" y="10871"/>
                    <a:pt x="4072" y="10871"/>
                  </a:cubicBezTo>
                  <a:cubicBezTo>
                    <a:pt x="4108" y="10871"/>
                    <a:pt x="4132" y="10859"/>
                    <a:pt x="4167" y="10847"/>
                  </a:cubicBezTo>
                  <a:cubicBezTo>
                    <a:pt x="4203" y="10811"/>
                    <a:pt x="5179" y="10168"/>
                    <a:pt x="6156" y="9025"/>
                  </a:cubicBezTo>
                  <a:cubicBezTo>
                    <a:pt x="6739" y="8347"/>
                    <a:pt x="7203" y="7632"/>
                    <a:pt x="7525" y="6894"/>
                  </a:cubicBezTo>
                  <a:cubicBezTo>
                    <a:pt x="7942" y="5977"/>
                    <a:pt x="8156" y="5025"/>
                    <a:pt x="8156" y="4072"/>
                  </a:cubicBezTo>
                  <a:cubicBezTo>
                    <a:pt x="8156" y="1822"/>
                    <a:pt x="6322" y="0"/>
                    <a:pt x="4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15247;p78">
              <a:extLst>
                <a:ext uri="{FF2B5EF4-FFF2-40B4-BE49-F238E27FC236}">
                  <a16:creationId xmlns:a16="http://schemas.microsoft.com/office/drawing/2014/main" id="{BE1FE565-691D-4B5B-215F-88A06BCDB39C}"/>
                </a:ext>
              </a:extLst>
            </p:cNvPr>
            <p:cNvSpPr/>
            <p:nvPr/>
          </p:nvSpPr>
          <p:spPr>
            <a:xfrm>
              <a:off x="5296304" y="1607105"/>
              <a:ext cx="55002" cy="17156"/>
            </a:xfrm>
            <a:custGeom>
              <a:avLst/>
              <a:gdLst/>
              <a:ahLst/>
              <a:cxnLst/>
              <a:rect l="l" t="t" r="r" b="b"/>
              <a:pathLst>
                <a:path w="1728" h="539" extrusionOk="0">
                  <a:moveTo>
                    <a:pt x="629" y="0"/>
                  </a:moveTo>
                  <a:cubicBezTo>
                    <a:pt x="478" y="0"/>
                    <a:pt x="312" y="15"/>
                    <a:pt x="132" y="50"/>
                  </a:cubicBezTo>
                  <a:cubicBezTo>
                    <a:pt x="60" y="62"/>
                    <a:pt x="1" y="122"/>
                    <a:pt x="1" y="217"/>
                  </a:cubicBezTo>
                  <a:lnTo>
                    <a:pt x="1" y="384"/>
                  </a:lnTo>
                  <a:cubicBezTo>
                    <a:pt x="1" y="467"/>
                    <a:pt x="72" y="538"/>
                    <a:pt x="156" y="538"/>
                  </a:cubicBezTo>
                  <a:cubicBezTo>
                    <a:pt x="251" y="538"/>
                    <a:pt x="322" y="467"/>
                    <a:pt x="322" y="384"/>
                  </a:cubicBezTo>
                  <a:lnTo>
                    <a:pt x="322" y="348"/>
                  </a:lnTo>
                  <a:cubicBezTo>
                    <a:pt x="437" y="332"/>
                    <a:pt x="543" y="325"/>
                    <a:pt x="640" y="325"/>
                  </a:cubicBezTo>
                  <a:cubicBezTo>
                    <a:pt x="833" y="325"/>
                    <a:pt x="989" y="352"/>
                    <a:pt x="1108" y="384"/>
                  </a:cubicBezTo>
                  <a:cubicBezTo>
                    <a:pt x="1322" y="443"/>
                    <a:pt x="1441" y="515"/>
                    <a:pt x="1441" y="515"/>
                  </a:cubicBezTo>
                  <a:cubicBezTo>
                    <a:pt x="1465" y="527"/>
                    <a:pt x="1501" y="538"/>
                    <a:pt x="1525" y="538"/>
                  </a:cubicBezTo>
                  <a:cubicBezTo>
                    <a:pt x="1572" y="538"/>
                    <a:pt x="1632" y="515"/>
                    <a:pt x="1668" y="467"/>
                  </a:cubicBezTo>
                  <a:cubicBezTo>
                    <a:pt x="1727" y="396"/>
                    <a:pt x="1691" y="300"/>
                    <a:pt x="1620" y="241"/>
                  </a:cubicBezTo>
                  <a:cubicBezTo>
                    <a:pt x="1591" y="231"/>
                    <a:pt x="1235" y="0"/>
                    <a:pt x="6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15248;p78">
              <a:extLst>
                <a:ext uri="{FF2B5EF4-FFF2-40B4-BE49-F238E27FC236}">
                  <a16:creationId xmlns:a16="http://schemas.microsoft.com/office/drawing/2014/main" id="{AD67387C-81A4-0E33-A1CC-4A48D154EAC1}"/>
                </a:ext>
              </a:extLst>
            </p:cNvPr>
            <p:cNvSpPr/>
            <p:nvPr/>
          </p:nvSpPr>
          <p:spPr>
            <a:xfrm>
              <a:off x="5260686" y="1576103"/>
              <a:ext cx="169813" cy="162970"/>
            </a:xfrm>
            <a:custGeom>
              <a:avLst/>
              <a:gdLst/>
              <a:ahLst/>
              <a:cxnLst/>
              <a:rect l="l" t="t" r="r" b="b"/>
              <a:pathLst>
                <a:path w="5335" h="5120" extrusionOk="0">
                  <a:moveTo>
                    <a:pt x="3191" y="322"/>
                  </a:moveTo>
                  <a:lnTo>
                    <a:pt x="3191" y="1108"/>
                  </a:lnTo>
                  <a:cubicBezTo>
                    <a:pt x="3191" y="1250"/>
                    <a:pt x="3156" y="1381"/>
                    <a:pt x="3096" y="1501"/>
                  </a:cubicBezTo>
                  <a:lnTo>
                    <a:pt x="3037" y="1620"/>
                  </a:lnTo>
                  <a:cubicBezTo>
                    <a:pt x="3025" y="1631"/>
                    <a:pt x="3025" y="1667"/>
                    <a:pt x="3025" y="1691"/>
                  </a:cubicBezTo>
                  <a:lnTo>
                    <a:pt x="3025" y="2036"/>
                  </a:lnTo>
                  <a:cubicBezTo>
                    <a:pt x="3025" y="2322"/>
                    <a:pt x="2918" y="2584"/>
                    <a:pt x="2715" y="2786"/>
                  </a:cubicBezTo>
                  <a:cubicBezTo>
                    <a:pt x="2501" y="2977"/>
                    <a:pt x="2239" y="3084"/>
                    <a:pt x="1953" y="3084"/>
                  </a:cubicBezTo>
                  <a:cubicBezTo>
                    <a:pt x="1382" y="3048"/>
                    <a:pt x="941" y="2572"/>
                    <a:pt x="941" y="1989"/>
                  </a:cubicBezTo>
                  <a:lnTo>
                    <a:pt x="941" y="1691"/>
                  </a:lnTo>
                  <a:cubicBezTo>
                    <a:pt x="941" y="1667"/>
                    <a:pt x="941" y="1655"/>
                    <a:pt x="929" y="1620"/>
                  </a:cubicBezTo>
                  <a:lnTo>
                    <a:pt x="870" y="1501"/>
                  </a:lnTo>
                  <a:cubicBezTo>
                    <a:pt x="798" y="1381"/>
                    <a:pt x="774" y="1250"/>
                    <a:pt x="774" y="1108"/>
                  </a:cubicBezTo>
                  <a:cubicBezTo>
                    <a:pt x="774" y="679"/>
                    <a:pt x="1132" y="322"/>
                    <a:pt x="1560" y="322"/>
                  </a:cubicBezTo>
                  <a:close/>
                  <a:moveTo>
                    <a:pt x="2489" y="3286"/>
                  </a:moveTo>
                  <a:lnTo>
                    <a:pt x="2489" y="3513"/>
                  </a:lnTo>
                  <a:cubicBezTo>
                    <a:pt x="2489" y="3560"/>
                    <a:pt x="2489" y="3596"/>
                    <a:pt x="2501" y="3644"/>
                  </a:cubicBezTo>
                  <a:lnTo>
                    <a:pt x="1965" y="4048"/>
                  </a:lnTo>
                  <a:lnTo>
                    <a:pt x="1429" y="3644"/>
                  </a:lnTo>
                  <a:cubicBezTo>
                    <a:pt x="1441" y="3596"/>
                    <a:pt x="1441" y="3548"/>
                    <a:pt x="1441" y="3513"/>
                  </a:cubicBezTo>
                  <a:lnTo>
                    <a:pt x="1441" y="3286"/>
                  </a:lnTo>
                  <a:cubicBezTo>
                    <a:pt x="1596" y="3346"/>
                    <a:pt x="1751" y="3394"/>
                    <a:pt x="1917" y="3394"/>
                  </a:cubicBezTo>
                  <a:lnTo>
                    <a:pt x="1965" y="3394"/>
                  </a:lnTo>
                  <a:cubicBezTo>
                    <a:pt x="2144" y="3394"/>
                    <a:pt x="2322" y="3358"/>
                    <a:pt x="2489" y="3286"/>
                  </a:cubicBezTo>
                  <a:close/>
                  <a:moveTo>
                    <a:pt x="1251" y="3917"/>
                  </a:moveTo>
                  <a:lnTo>
                    <a:pt x="1822" y="4346"/>
                  </a:lnTo>
                  <a:lnTo>
                    <a:pt x="1822" y="4775"/>
                  </a:lnTo>
                  <a:cubicBezTo>
                    <a:pt x="1322" y="4751"/>
                    <a:pt x="834" y="4584"/>
                    <a:pt x="405" y="4287"/>
                  </a:cubicBezTo>
                  <a:cubicBezTo>
                    <a:pt x="429" y="4251"/>
                    <a:pt x="477" y="4227"/>
                    <a:pt x="513" y="4215"/>
                  </a:cubicBezTo>
                  <a:lnTo>
                    <a:pt x="1132" y="3965"/>
                  </a:lnTo>
                  <a:cubicBezTo>
                    <a:pt x="1179" y="3953"/>
                    <a:pt x="1227" y="3929"/>
                    <a:pt x="1251" y="3917"/>
                  </a:cubicBezTo>
                  <a:close/>
                  <a:moveTo>
                    <a:pt x="2691" y="3894"/>
                  </a:moveTo>
                  <a:cubicBezTo>
                    <a:pt x="2727" y="3929"/>
                    <a:pt x="2775" y="3941"/>
                    <a:pt x="2810" y="3953"/>
                  </a:cubicBezTo>
                  <a:lnTo>
                    <a:pt x="3572" y="4239"/>
                  </a:lnTo>
                  <a:cubicBezTo>
                    <a:pt x="3144" y="4572"/>
                    <a:pt x="2656" y="4751"/>
                    <a:pt x="2132" y="4775"/>
                  </a:cubicBezTo>
                  <a:lnTo>
                    <a:pt x="2132" y="4334"/>
                  </a:lnTo>
                  <a:lnTo>
                    <a:pt x="2691" y="3894"/>
                  </a:lnTo>
                  <a:close/>
                  <a:moveTo>
                    <a:pt x="1572" y="0"/>
                  </a:moveTo>
                  <a:cubicBezTo>
                    <a:pt x="965" y="0"/>
                    <a:pt x="465" y="488"/>
                    <a:pt x="465" y="1108"/>
                  </a:cubicBezTo>
                  <a:cubicBezTo>
                    <a:pt x="465" y="1286"/>
                    <a:pt x="501" y="1489"/>
                    <a:pt x="584" y="1655"/>
                  </a:cubicBezTo>
                  <a:lnTo>
                    <a:pt x="620" y="1739"/>
                  </a:lnTo>
                  <a:lnTo>
                    <a:pt x="620" y="1989"/>
                  </a:lnTo>
                  <a:cubicBezTo>
                    <a:pt x="620" y="2429"/>
                    <a:pt x="822" y="2822"/>
                    <a:pt x="1132" y="3096"/>
                  </a:cubicBezTo>
                  <a:lnTo>
                    <a:pt x="1132" y="3525"/>
                  </a:lnTo>
                  <a:cubicBezTo>
                    <a:pt x="1132" y="3596"/>
                    <a:pt x="1084" y="3667"/>
                    <a:pt x="1013" y="3691"/>
                  </a:cubicBezTo>
                  <a:lnTo>
                    <a:pt x="382" y="3929"/>
                  </a:lnTo>
                  <a:cubicBezTo>
                    <a:pt x="227" y="3989"/>
                    <a:pt x="84" y="4108"/>
                    <a:pt x="24" y="4275"/>
                  </a:cubicBezTo>
                  <a:cubicBezTo>
                    <a:pt x="1" y="4334"/>
                    <a:pt x="12" y="4418"/>
                    <a:pt x="72" y="4465"/>
                  </a:cubicBezTo>
                  <a:cubicBezTo>
                    <a:pt x="620" y="4906"/>
                    <a:pt x="1298" y="5120"/>
                    <a:pt x="1965" y="5120"/>
                  </a:cubicBezTo>
                  <a:cubicBezTo>
                    <a:pt x="2751" y="5120"/>
                    <a:pt x="3525" y="4822"/>
                    <a:pt x="4120" y="4227"/>
                  </a:cubicBezTo>
                  <a:cubicBezTo>
                    <a:pt x="5227" y="3108"/>
                    <a:pt x="5335" y="1370"/>
                    <a:pt x="4370" y="143"/>
                  </a:cubicBezTo>
                  <a:cubicBezTo>
                    <a:pt x="4337" y="104"/>
                    <a:pt x="4297" y="86"/>
                    <a:pt x="4256" y="86"/>
                  </a:cubicBezTo>
                  <a:cubicBezTo>
                    <a:pt x="4222" y="86"/>
                    <a:pt x="4188" y="98"/>
                    <a:pt x="4156" y="119"/>
                  </a:cubicBezTo>
                  <a:cubicBezTo>
                    <a:pt x="4072" y="179"/>
                    <a:pt x="4072" y="262"/>
                    <a:pt x="4120" y="346"/>
                  </a:cubicBezTo>
                  <a:cubicBezTo>
                    <a:pt x="4989" y="1429"/>
                    <a:pt x="4894" y="2989"/>
                    <a:pt x="3918" y="3965"/>
                  </a:cubicBezTo>
                  <a:lnTo>
                    <a:pt x="3858" y="4025"/>
                  </a:lnTo>
                  <a:cubicBezTo>
                    <a:pt x="3822" y="4013"/>
                    <a:pt x="3775" y="3989"/>
                    <a:pt x="3751" y="3989"/>
                  </a:cubicBezTo>
                  <a:lnTo>
                    <a:pt x="2941" y="3691"/>
                  </a:lnTo>
                  <a:cubicBezTo>
                    <a:pt x="2870" y="3656"/>
                    <a:pt x="2822" y="3596"/>
                    <a:pt x="2822" y="3525"/>
                  </a:cubicBezTo>
                  <a:lnTo>
                    <a:pt x="2822" y="3120"/>
                  </a:lnTo>
                  <a:cubicBezTo>
                    <a:pt x="2858" y="3096"/>
                    <a:pt x="2906" y="3060"/>
                    <a:pt x="2929" y="3036"/>
                  </a:cubicBezTo>
                  <a:cubicBezTo>
                    <a:pt x="3203" y="2774"/>
                    <a:pt x="3346" y="2441"/>
                    <a:pt x="3346" y="2060"/>
                  </a:cubicBezTo>
                  <a:lnTo>
                    <a:pt x="3346" y="1762"/>
                  </a:lnTo>
                  <a:lnTo>
                    <a:pt x="3394" y="1679"/>
                  </a:lnTo>
                  <a:cubicBezTo>
                    <a:pt x="3465" y="1512"/>
                    <a:pt x="3513" y="1334"/>
                    <a:pt x="3513" y="1143"/>
                  </a:cubicBezTo>
                  <a:lnTo>
                    <a:pt x="3513" y="167"/>
                  </a:lnTo>
                  <a:cubicBezTo>
                    <a:pt x="3513" y="72"/>
                    <a:pt x="344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2" name="Google Shape;15249;p78">
            <a:extLst>
              <a:ext uri="{FF2B5EF4-FFF2-40B4-BE49-F238E27FC236}">
                <a16:creationId xmlns:a16="http://schemas.microsoft.com/office/drawing/2014/main" id="{83FA8F7B-BECB-7217-D837-3A8F706DA1A3}"/>
              </a:ext>
            </a:extLst>
          </p:cNvPr>
          <p:cNvGrpSpPr/>
          <p:nvPr/>
        </p:nvGrpSpPr>
        <p:grpSpPr>
          <a:xfrm>
            <a:off x="1589780" y="1865341"/>
            <a:ext cx="355228" cy="494926"/>
            <a:chOff x="1394741" y="1512061"/>
            <a:chExt cx="252444" cy="351722"/>
          </a:xfrm>
          <a:solidFill>
            <a:srgbClr val="EEF1F8"/>
          </a:solidFill>
        </p:grpSpPr>
        <p:sp>
          <p:nvSpPr>
            <p:cNvPr id="883" name="Google Shape;15250;p78">
              <a:extLst>
                <a:ext uri="{FF2B5EF4-FFF2-40B4-BE49-F238E27FC236}">
                  <a16:creationId xmlns:a16="http://schemas.microsoft.com/office/drawing/2014/main" id="{28AC3295-B2EA-ABC4-CBE2-C2D6B7E638D4}"/>
                </a:ext>
              </a:extLst>
            </p:cNvPr>
            <p:cNvSpPr/>
            <p:nvPr/>
          </p:nvSpPr>
          <p:spPr>
            <a:xfrm>
              <a:off x="1394741" y="1512061"/>
              <a:ext cx="252444" cy="351722"/>
            </a:xfrm>
            <a:custGeom>
              <a:avLst/>
              <a:gdLst/>
              <a:ahLst/>
              <a:cxnLst/>
              <a:rect l="l" t="t" r="r" b="b"/>
              <a:pathLst>
                <a:path w="7931" h="11050" extrusionOk="0">
                  <a:moveTo>
                    <a:pt x="3942" y="334"/>
                  </a:moveTo>
                  <a:cubicBezTo>
                    <a:pt x="4132" y="334"/>
                    <a:pt x="4299" y="429"/>
                    <a:pt x="4406" y="595"/>
                  </a:cubicBezTo>
                  <a:cubicBezTo>
                    <a:pt x="4430" y="643"/>
                    <a:pt x="4490" y="667"/>
                    <a:pt x="4537" y="667"/>
                  </a:cubicBezTo>
                  <a:lnTo>
                    <a:pt x="5144" y="667"/>
                  </a:lnTo>
                  <a:cubicBezTo>
                    <a:pt x="5252" y="667"/>
                    <a:pt x="5323" y="762"/>
                    <a:pt x="5323" y="846"/>
                  </a:cubicBezTo>
                  <a:lnTo>
                    <a:pt x="5323" y="1381"/>
                  </a:lnTo>
                  <a:lnTo>
                    <a:pt x="2549" y="1381"/>
                  </a:lnTo>
                  <a:lnTo>
                    <a:pt x="2549" y="846"/>
                  </a:lnTo>
                  <a:lnTo>
                    <a:pt x="2561" y="846"/>
                  </a:lnTo>
                  <a:cubicBezTo>
                    <a:pt x="2561" y="750"/>
                    <a:pt x="2644" y="667"/>
                    <a:pt x="2739" y="667"/>
                  </a:cubicBezTo>
                  <a:lnTo>
                    <a:pt x="3347" y="667"/>
                  </a:lnTo>
                  <a:cubicBezTo>
                    <a:pt x="3406" y="667"/>
                    <a:pt x="3454" y="643"/>
                    <a:pt x="3478" y="595"/>
                  </a:cubicBezTo>
                  <a:cubicBezTo>
                    <a:pt x="3573" y="429"/>
                    <a:pt x="3751" y="334"/>
                    <a:pt x="3942" y="334"/>
                  </a:cubicBezTo>
                  <a:close/>
                  <a:moveTo>
                    <a:pt x="7228" y="1000"/>
                  </a:moveTo>
                  <a:cubicBezTo>
                    <a:pt x="7430" y="1000"/>
                    <a:pt x="7585" y="1167"/>
                    <a:pt x="7585" y="1357"/>
                  </a:cubicBezTo>
                  <a:lnTo>
                    <a:pt x="7585" y="10347"/>
                  </a:lnTo>
                  <a:cubicBezTo>
                    <a:pt x="7585" y="10537"/>
                    <a:pt x="7430" y="10704"/>
                    <a:pt x="7228" y="10704"/>
                  </a:cubicBezTo>
                  <a:lnTo>
                    <a:pt x="668" y="10704"/>
                  </a:lnTo>
                  <a:cubicBezTo>
                    <a:pt x="477" y="10704"/>
                    <a:pt x="310" y="10537"/>
                    <a:pt x="310" y="10347"/>
                  </a:cubicBezTo>
                  <a:lnTo>
                    <a:pt x="310" y="1357"/>
                  </a:lnTo>
                  <a:cubicBezTo>
                    <a:pt x="310" y="1155"/>
                    <a:pt x="477" y="1000"/>
                    <a:pt x="668" y="1000"/>
                  </a:cubicBezTo>
                  <a:lnTo>
                    <a:pt x="2227" y="1000"/>
                  </a:lnTo>
                  <a:lnTo>
                    <a:pt x="2227" y="1536"/>
                  </a:lnTo>
                  <a:cubicBezTo>
                    <a:pt x="2227" y="1619"/>
                    <a:pt x="2311" y="1703"/>
                    <a:pt x="2394" y="1703"/>
                  </a:cubicBezTo>
                  <a:lnTo>
                    <a:pt x="5502" y="1703"/>
                  </a:lnTo>
                  <a:cubicBezTo>
                    <a:pt x="5597" y="1703"/>
                    <a:pt x="5668" y="1619"/>
                    <a:pt x="5668" y="1536"/>
                  </a:cubicBezTo>
                  <a:lnTo>
                    <a:pt x="5668" y="1000"/>
                  </a:lnTo>
                  <a:close/>
                  <a:moveTo>
                    <a:pt x="3954" y="0"/>
                  </a:moveTo>
                  <a:cubicBezTo>
                    <a:pt x="3692" y="0"/>
                    <a:pt x="3442" y="131"/>
                    <a:pt x="3275" y="345"/>
                  </a:cubicBezTo>
                  <a:lnTo>
                    <a:pt x="2751" y="345"/>
                  </a:lnTo>
                  <a:cubicBezTo>
                    <a:pt x="2525" y="345"/>
                    <a:pt x="2335" y="488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8"/>
                    <a:pt x="1" y="1369"/>
                  </a:cubicBezTo>
                  <a:lnTo>
                    <a:pt x="1" y="10359"/>
                  </a:lnTo>
                  <a:cubicBezTo>
                    <a:pt x="1" y="10728"/>
                    <a:pt x="299" y="11049"/>
                    <a:pt x="680" y="11049"/>
                  </a:cubicBezTo>
                  <a:lnTo>
                    <a:pt x="7252" y="11049"/>
                  </a:lnTo>
                  <a:cubicBezTo>
                    <a:pt x="7621" y="11049"/>
                    <a:pt x="7930" y="10751"/>
                    <a:pt x="7930" y="10359"/>
                  </a:cubicBezTo>
                  <a:lnTo>
                    <a:pt x="7930" y="1369"/>
                  </a:lnTo>
                  <a:cubicBezTo>
                    <a:pt x="7919" y="1000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488"/>
                    <a:pt x="5383" y="345"/>
                    <a:pt x="5168" y="345"/>
                  </a:cubicBezTo>
                  <a:lnTo>
                    <a:pt x="4644" y="345"/>
                  </a:lnTo>
                  <a:cubicBezTo>
                    <a:pt x="4478" y="131"/>
                    <a:pt x="4228" y="0"/>
                    <a:pt x="3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15251;p78">
              <a:extLst>
                <a:ext uri="{FF2B5EF4-FFF2-40B4-BE49-F238E27FC236}">
                  <a16:creationId xmlns:a16="http://schemas.microsoft.com/office/drawing/2014/main" id="{4086B9AE-D567-2E28-47D8-34F7BD577992}"/>
                </a:ext>
              </a:extLst>
            </p:cNvPr>
            <p:cNvSpPr/>
            <p:nvPr/>
          </p:nvSpPr>
          <p:spPr>
            <a:xfrm>
              <a:off x="1515282" y="1534024"/>
              <a:ext cx="10631" cy="10281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3" y="1"/>
                    <a:pt x="0" y="72"/>
                    <a:pt x="0" y="156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262" y="322"/>
                    <a:pt x="333" y="251"/>
                    <a:pt x="333" y="156"/>
                  </a:cubicBez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15252;p78">
              <a:extLst>
                <a:ext uri="{FF2B5EF4-FFF2-40B4-BE49-F238E27FC236}">
                  <a16:creationId xmlns:a16="http://schemas.microsoft.com/office/drawing/2014/main" id="{000C450A-00F2-8715-4ED9-092D05FC7B7D}"/>
                </a:ext>
              </a:extLst>
            </p:cNvPr>
            <p:cNvSpPr/>
            <p:nvPr/>
          </p:nvSpPr>
          <p:spPr>
            <a:xfrm>
              <a:off x="1415972" y="1556018"/>
              <a:ext cx="208486" cy="274406"/>
            </a:xfrm>
            <a:custGeom>
              <a:avLst/>
              <a:gdLst/>
              <a:ahLst/>
              <a:cxnLst/>
              <a:rect l="l" t="t" r="r" b="b"/>
              <a:pathLst>
                <a:path w="6550" h="8621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8454"/>
                  </a:lnTo>
                  <a:cubicBezTo>
                    <a:pt x="1" y="8549"/>
                    <a:pt x="72" y="8620"/>
                    <a:pt x="167" y="8620"/>
                  </a:cubicBezTo>
                  <a:lnTo>
                    <a:pt x="6382" y="8620"/>
                  </a:lnTo>
                  <a:cubicBezTo>
                    <a:pt x="6478" y="8620"/>
                    <a:pt x="6549" y="8549"/>
                    <a:pt x="6549" y="8454"/>
                  </a:cubicBezTo>
                  <a:lnTo>
                    <a:pt x="6549" y="167"/>
                  </a:lnTo>
                  <a:cubicBezTo>
                    <a:pt x="6549" y="60"/>
                    <a:pt x="6478" y="0"/>
                    <a:pt x="6382" y="0"/>
                  </a:cubicBezTo>
                  <a:lnTo>
                    <a:pt x="5525" y="0"/>
                  </a:lnTo>
                  <a:cubicBezTo>
                    <a:pt x="5430" y="0"/>
                    <a:pt x="5358" y="84"/>
                    <a:pt x="5358" y="167"/>
                  </a:cubicBezTo>
                  <a:cubicBezTo>
                    <a:pt x="5358" y="262"/>
                    <a:pt x="5430" y="334"/>
                    <a:pt x="5525" y="334"/>
                  </a:cubicBezTo>
                  <a:lnTo>
                    <a:pt x="6228" y="334"/>
                  </a:lnTo>
                  <a:lnTo>
                    <a:pt x="6228" y="8311"/>
                  </a:lnTo>
                  <a:lnTo>
                    <a:pt x="322" y="8311"/>
                  </a:lnTo>
                  <a:lnTo>
                    <a:pt x="322" y="334"/>
                  </a:lnTo>
                  <a:lnTo>
                    <a:pt x="1025" y="334"/>
                  </a:lnTo>
                  <a:cubicBezTo>
                    <a:pt x="1120" y="334"/>
                    <a:pt x="1191" y="262"/>
                    <a:pt x="1191" y="167"/>
                  </a:cubicBezTo>
                  <a:cubicBezTo>
                    <a:pt x="1191" y="84"/>
                    <a:pt x="1120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15253;p78">
              <a:extLst>
                <a:ext uri="{FF2B5EF4-FFF2-40B4-BE49-F238E27FC236}">
                  <a16:creationId xmlns:a16="http://schemas.microsoft.com/office/drawing/2014/main" id="{8910D9F5-5921-CBB1-9D28-CEA8B7E9144C}"/>
                </a:ext>
              </a:extLst>
            </p:cNvPr>
            <p:cNvSpPr/>
            <p:nvPr/>
          </p:nvSpPr>
          <p:spPr>
            <a:xfrm>
              <a:off x="1449330" y="1665927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33"/>
                  </a:moveTo>
                  <a:cubicBezTo>
                    <a:pt x="608" y="333"/>
                    <a:pt x="679" y="417"/>
                    <a:pt x="679" y="512"/>
                  </a:cubicBezTo>
                  <a:cubicBezTo>
                    <a:pt x="679" y="595"/>
                    <a:pt x="608" y="691"/>
                    <a:pt x="500" y="691"/>
                  </a:cubicBezTo>
                  <a:cubicBezTo>
                    <a:pt x="393" y="691"/>
                    <a:pt x="322" y="595"/>
                    <a:pt x="322" y="512"/>
                  </a:cubicBezTo>
                  <a:cubicBezTo>
                    <a:pt x="322" y="417"/>
                    <a:pt x="417" y="333"/>
                    <a:pt x="500" y="333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cubicBezTo>
                    <a:pt x="0" y="786"/>
                    <a:pt x="215" y="1012"/>
                    <a:pt x="500" y="1012"/>
                  </a:cubicBezTo>
                  <a:cubicBezTo>
                    <a:pt x="786" y="1012"/>
                    <a:pt x="1001" y="786"/>
                    <a:pt x="1001" y="512"/>
                  </a:cubicBezTo>
                  <a:cubicBezTo>
                    <a:pt x="1001" y="226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15254;p78">
              <a:extLst>
                <a:ext uri="{FF2B5EF4-FFF2-40B4-BE49-F238E27FC236}">
                  <a16:creationId xmlns:a16="http://schemas.microsoft.com/office/drawing/2014/main" id="{5B35F2AD-110B-AF9D-E74B-C7DA71C905B8}"/>
                </a:ext>
              </a:extLst>
            </p:cNvPr>
            <p:cNvSpPr/>
            <p:nvPr/>
          </p:nvSpPr>
          <p:spPr>
            <a:xfrm>
              <a:off x="1449330" y="1715168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393" y="703"/>
                    <a:pt x="322" y="608"/>
                    <a:pt x="322" y="525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15" y="1"/>
                    <a:pt x="0" y="227"/>
                    <a:pt x="0" y="513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01" y="787"/>
                    <a:pt x="1001" y="513"/>
                  </a:cubicBezTo>
                  <a:cubicBezTo>
                    <a:pt x="1001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15255;p78">
              <a:extLst>
                <a:ext uri="{FF2B5EF4-FFF2-40B4-BE49-F238E27FC236}">
                  <a16:creationId xmlns:a16="http://schemas.microsoft.com/office/drawing/2014/main" id="{88933455-AE98-D842-A472-3EA5CE14B281}"/>
                </a:ext>
              </a:extLst>
            </p:cNvPr>
            <p:cNvSpPr/>
            <p:nvPr/>
          </p:nvSpPr>
          <p:spPr>
            <a:xfrm>
              <a:off x="1449330" y="1765205"/>
              <a:ext cx="31862" cy="31862"/>
            </a:xfrm>
            <a:custGeom>
              <a:avLst/>
              <a:gdLst/>
              <a:ahLst/>
              <a:cxnLst/>
              <a:rect l="l" t="t" r="r" b="b"/>
              <a:pathLst>
                <a:path w="1001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1"/>
                  </a:cubicBezTo>
                  <a:cubicBezTo>
                    <a:pt x="691" y="608"/>
                    <a:pt x="608" y="679"/>
                    <a:pt x="500" y="679"/>
                  </a:cubicBezTo>
                  <a:cubicBezTo>
                    <a:pt x="393" y="679"/>
                    <a:pt x="322" y="584"/>
                    <a:pt x="322" y="501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6"/>
                    <a:pt x="215" y="1001"/>
                    <a:pt x="500" y="1001"/>
                  </a:cubicBezTo>
                  <a:cubicBezTo>
                    <a:pt x="786" y="1001"/>
                    <a:pt x="1001" y="786"/>
                    <a:pt x="1001" y="501"/>
                  </a:cubicBezTo>
                  <a:cubicBezTo>
                    <a:pt x="1001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15256;p78">
              <a:extLst>
                <a:ext uri="{FF2B5EF4-FFF2-40B4-BE49-F238E27FC236}">
                  <a16:creationId xmlns:a16="http://schemas.microsoft.com/office/drawing/2014/main" id="{997AD142-4C7D-4EE4-6C24-1E394385D077}"/>
                </a:ext>
              </a:extLst>
            </p:cNvPr>
            <p:cNvSpPr/>
            <p:nvPr/>
          </p:nvSpPr>
          <p:spPr>
            <a:xfrm>
              <a:off x="1493287" y="1665927"/>
              <a:ext cx="59522" cy="10631"/>
            </a:xfrm>
            <a:custGeom>
              <a:avLst/>
              <a:gdLst/>
              <a:ahLst/>
              <a:cxnLst/>
              <a:rect l="l" t="t" r="r" b="b"/>
              <a:pathLst>
                <a:path w="1870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03" y="333"/>
                  </a:lnTo>
                  <a:cubicBezTo>
                    <a:pt x="1798" y="333"/>
                    <a:pt x="1870" y="262"/>
                    <a:pt x="1870" y="167"/>
                  </a:cubicBezTo>
                  <a:cubicBezTo>
                    <a:pt x="1870" y="72"/>
                    <a:pt x="179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15257;p78">
              <a:extLst>
                <a:ext uri="{FF2B5EF4-FFF2-40B4-BE49-F238E27FC236}">
                  <a16:creationId xmlns:a16="http://schemas.microsoft.com/office/drawing/2014/main" id="{F0520C5B-93FF-ABDF-5045-B03B3260CFA9}"/>
                </a:ext>
              </a:extLst>
            </p:cNvPr>
            <p:cNvSpPr/>
            <p:nvPr/>
          </p:nvSpPr>
          <p:spPr>
            <a:xfrm>
              <a:off x="1493287" y="1687890"/>
              <a:ext cx="98578" cy="10281"/>
            </a:xfrm>
            <a:custGeom>
              <a:avLst/>
              <a:gdLst/>
              <a:ahLst/>
              <a:cxnLst/>
              <a:rect l="l" t="t" r="r" b="b"/>
              <a:pathLst>
                <a:path w="309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1"/>
                    <a:pt x="3096" y="167"/>
                  </a:cubicBezTo>
                  <a:cubicBezTo>
                    <a:pt x="3096" y="72"/>
                    <a:pt x="3025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15258;p78">
              <a:extLst>
                <a:ext uri="{FF2B5EF4-FFF2-40B4-BE49-F238E27FC236}">
                  <a16:creationId xmlns:a16="http://schemas.microsoft.com/office/drawing/2014/main" id="{62A00904-0EB7-9EFB-12A5-C641BEC90C55}"/>
                </a:ext>
              </a:extLst>
            </p:cNvPr>
            <p:cNvSpPr/>
            <p:nvPr/>
          </p:nvSpPr>
          <p:spPr>
            <a:xfrm>
              <a:off x="1493287" y="1715168"/>
              <a:ext cx="59522" cy="10663"/>
            </a:xfrm>
            <a:custGeom>
              <a:avLst/>
              <a:gdLst/>
              <a:ahLst/>
              <a:cxnLst/>
              <a:rect l="l" t="t" r="r" b="b"/>
              <a:pathLst>
                <a:path w="1870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03" y="334"/>
                  </a:lnTo>
                  <a:cubicBezTo>
                    <a:pt x="1798" y="334"/>
                    <a:pt x="1870" y="263"/>
                    <a:pt x="1870" y="168"/>
                  </a:cubicBezTo>
                  <a:cubicBezTo>
                    <a:pt x="1870" y="84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15259;p78">
              <a:extLst>
                <a:ext uri="{FF2B5EF4-FFF2-40B4-BE49-F238E27FC236}">
                  <a16:creationId xmlns:a16="http://schemas.microsoft.com/office/drawing/2014/main" id="{4FB6865B-FCB0-3AEE-16A7-65973DE67AD5}"/>
                </a:ext>
              </a:extLst>
            </p:cNvPr>
            <p:cNvSpPr/>
            <p:nvPr/>
          </p:nvSpPr>
          <p:spPr>
            <a:xfrm>
              <a:off x="1493287" y="1737545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15260;p78">
              <a:extLst>
                <a:ext uri="{FF2B5EF4-FFF2-40B4-BE49-F238E27FC236}">
                  <a16:creationId xmlns:a16="http://schemas.microsoft.com/office/drawing/2014/main" id="{DF7159DE-FCC9-410E-D121-3C199B589020}"/>
                </a:ext>
              </a:extLst>
            </p:cNvPr>
            <p:cNvSpPr/>
            <p:nvPr/>
          </p:nvSpPr>
          <p:spPr>
            <a:xfrm>
              <a:off x="1493287" y="1765205"/>
              <a:ext cx="59522" cy="10249"/>
            </a:xfrm>
            <a:custGeom>
              <a:avLst/>
              <a:gdLst/>
              <a:ahLst/>
              <a:cxnLst/>
              <a:rect l="l" t="t" r="r" b="b"/>
              <a:pathLst>
                <a:path w="1870" h="322" extrusionOk="0"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03" y="322"/>
                  </a:lnTo>
                  <a:cubicBezTo>
                    <a:pt x="1798" y="322"/>
                    <a:pt x="1870" y="251"/>
                    <a:pt x="1870" y="155"/>
                  </a:cubicBezTo>
                  <a:cubicBezTo>
                    <a:pt x="1870" y="72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15261;p78">
              <a:extLst>
                <a:ext uri="{FF2B5EF4-FFF2-40B4-BE49-F238E27FC236}">
                  <a16:creationId xmlns:a16="http://schemas.microsoft.com/office/drawing/2014/main" id="{3A192310-3C52-473A-F523-317D98307B93}"/>
                </a:ext>
              </a:extLst>
            </p:cNvPr>
            <p:cNvSpPr/>
            <p:nvPr/>
          </p:nvSpPr>
          <p:spPr>
            <a:xfrm>
              <a:off x="1493287" y="1786818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15262;p78">
              <a:extLst>
                <a:ext uri="{FF2B5EF4-FFF2-40B4-BE49-F238E27FC236}">
                  <a16:creationId xmlns:a16="http://schemas.microsoft.com/office/drawing/2014/main" id="{90AC8CB2-A9A3-14E8-36CF-D358A3387856}"/>
                </a:ext>
              </a:extLst>
            </p:cNvPr>
            <p:cNvSpPr/>
            <p:nvPr/>
          </p:nvSpPr>
          <p:spPr>
            <a:xfrm>
              <a:off x="1493287" y="1583679"/>
              <a:ext cx="98578" cy="10249"/>
            </a:xfrm>
            <a:custGeom>
              <a:avLst/>
              <a:gdLst/>
              <a:ahLst/>
              <a:cxnLst/>
              <a:rect l="l" t="t" r="r" b="b"/>
              <a:pathLst>
                <a:path w="309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15263;p78">
              <a:extLst>
                <a:ext uri="{FF2B5EF4-FFF2-40B4-BE49-F238E27FC236}">
                  <a16:creationId xmlns:a16="http://schemas.microsoft.com/office/drawing/2014/main" id="{AF949DAF-C1EA-DED2-41A2-852D7FEDE803}"/>
                </a:ext>
              </a:extLst>
            </p:cNvPr>
            <p:cNvSpPr/>
            <p:nvPr/>
          </p:nvSpPr>
          <p:spPr>
            <a:xfrm>
              <a:off x="1449330" y="1632951"/>
              <a:ext cx="142535" cy="10249"/>
            </a:xfrm>
            <a:custGeom>
              <a:avLst/>
              <a:gdLst/>
              <a:ahLst/>
              <a:cxnLst/>
              <a:rect l="l" t="t" r="r" b="b"/>
              <a:pathLst>
                <a:path w="4478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310" y="322"/>
                  </a:lnTo>
                  <a:cubicBezTo>
                    <a:pt x="4406" y="322"/>
                    <a:pt x="4477" y="250"/>
                    <a:pt x="4477" y="167"/>
                  </a:cubicBezTo>
                  <a:cubicBezTo>
                    <a:pt x="4477" y="72"/>
                    <a:pt x="4406" y="0"/>
                    <a:pt x="4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15264;p78">
              <a:extLst>
                <a:ext uri="{FF2B5EF4-FFF2-40B4-BE49-F238E27FC236}">
                  <a16:creationId xmlns:a16="http://schemas.microsoft.com/office/drawing/2014/main" id="{95F8CB57-B873-63FA-104A-8143296E67E1}"/>
                </a:ext>
              </a:extLst>
            </p:cNvPr>
            <p:cNvSpPr/>
            <p:nvPr/>
          </p:nvSpPr>
          <p:spPr>
            <a:xfrm>
              <a:off x="1493287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679" y="333"/>
                  </a:lnTo>
                  <a:cubicBezTo>
                    <a:pt x="774" y="333"/>
                    <a:pt x="846" y="262"/>
                    <a:pt x="846" y="167"/>
                  </a:cubicBezTo>
                  <a:cubicBezTo>
                    <a:pt x="846" y="83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15265;p78">
              <a:extLst>
                <a:ext uri="{FF2B5EF4-FFF2-40B4-BE49-F238E27FC236}">
                  <a16:creationId xmlns:a16="http://schemas.microsoft.com/office/drawing/2014/main" id="{4DBB54E4-56A4-8FE5-2967-48F6A34AB84B}"/>
                </a:ext>
              </a:extLst>
            </p:cNvPr>
            <p:cNvSpPr/>
            <p:nvPr/>
          </p:nvSpPr>
          <p:spPr>
            <a:xfrm>
              <a:off x="1531579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1" y="0"/>
                    <a:pt x="0" y="83"/>
                    <a:pt x="0" y="167"/>
                  </a:cubicBezTo>
                  <a:cubicBezTo>
                    <a:pt x="0" y="262"/>
                    <a:pt x="71" y="333"/>
                    <a:pt x="167" y="333"/>
                  </a:cubicBezTo>
                  <a:lnTo>
                    <a:pt x="691" y="333"/>
                  </a:lnTo>
                  <a:cubicBezTo>
                    <a:pt x="774" y="333"/>
                    <a:pt x="845" y="262"/>
                    <a:pt x="845" y="167"/>
                  </a:cubicBezTo>
                  <a:cubicBezTo>
                    <a:pt x="845" y="83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15266;p78">
              <a:extLst>
                <a:ext uri="{FF2B5EF4-FFF2-40B4-BE49-F238E27FC236}">
                  <a16:creationId xmlns:a16="http://schemas.microsoft.com/office/drawing/2014/main" id="{601A36B2-AB70-A40E-E546-E36C5A0ECDDA}"/>
                </a:ext>
              </a:extLst>
            </p:cNvPr>
            <p:cNvSpPr/>
            <p:nvPr/>
          </p:nvSpPr>
          <p:spPr>
            <a:xfrm>
              <a:off x="1449712" y="1583679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79" y="310"/>
                  </a:moveTo>
                  <a:lnTo>
                    <a:pt x="679" y="679"/>
                  </a:lnTo>
                  <a:lnTo>
                    <a:pt x="310" y="679"/>
                  </a:lnTo>
                  <a:lnTo>
                    <a:pt x="310" y="310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6"/>
                  </a:cubicBezTo>
                  <a:lnTo>
                    <a:pt x="1012" y="167"/>
                  </a:lnTo>
                  <a:cubicBezTo>
                    <a:pt x="989" y="60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0" name="Google Shape;15267;p78">
            <a:extLst>
              <a:ext uri="{FF2B5EF4-FFF2-40B4-BE49-F238E27FC236}">
                <a16:creationId xmlns:a16="http://schemas.microsoft.com/office/drawing/2014/main" id="{7305792B-CEFB-1C51-D70E-F616DD21D210}"/>
              </a:ext>
            </a:extLst>
          </p:cNvPr>
          <p:cNvGrpSpPr/>
          <p:nvPr/>
        </p:nvGrpSpPr>
        <p:grpSpPr>
          <a:xfrm>
            <a:off x="830417" y="1854680"/>
            <a:ext cx="535998" cy="477860"/>
            <a:chOff x="855096" y="1504485"/>
            <a:chExt cx="380910" cy="339594"/>
          </a:xfrm>
          <a:solidFill>
            <a:srgbClr val="EEF1F8"/>
          </a:solidFill>
        </p:grpSpPr>
        <p:sp>
          <p:nvSpPr>
            <p:cNvPr id="901" name="Google Shape;15268;p78">
              <a:extLst>
                <a:ext uri="{FF2B5EF4-FFF2-40B4-BE49-F238E27FC236}">
                  <a16:creationId xmlns:a16="http://schemas.microsoft.com/office/drawing/2014/main" id="{FB767F6E-FDB8-209C-7FA9-976AEB3012E3}"/>
                </a:ext>
              </a:extLst>
            </p:cNvPr>
            <p:cNvSpPr/>
            <p:nvPr/>
          </p:nvSpPr>
          <p:spPr>
            <a:xfrm>
              <a:off x="1092707" y="1504485"/>
              <a:ext cx="107299" cy="136837"/>
            </a:xfrm>
            <a:custGeom>
              <a:avLst/>
              <a:gdLst/>
              <a:ahLst/>
              <a:cxnLst/>
              <a:rect l="l" t="t" r="r" b="b"/>
              <a:pathLst>
                <a:path w="3371" h="4299" extrusionOk="0">
                  <a:moveTo>
                    <a:pt x="1691" y="357"/>
                  </a:moveTo>
                  <a:cubicBezTo>
                    <a:pt x="2418" y="357"/>
                    <a:pt x="3013" y="953"/>
                    <a:pt x="3013" y="1679"/>
                  </a:cubicBezTo>
                  <a:cubicBezTo>
                    <a:pt x="3013" y="2250"/>
                    <a:pt x="2644" y="2750"/>
                    <a:pt x="2108" y="2929"/>
                  </a:cubicBezTo>
                  <a:lnTo>
                    <a:pt x="2418" y="1726"/>
                  </a:lnTo>
                  <a:cubicBezTo>
                    <a:pt x="2453" y="1643"/>
                    <a:pt x="2394" y="1536"/>
                    <a:pt x="2287" y="1512"/>
                  </a:cubicBezTo>
                  <a:cubicBezTo>
                    <a:pt x="2273" y="1509"/>
                    <a:pt x="2258" y="1507"/>
                    <a:pt x="2244" y="1507"/>
                  </a:cubicBezTo>
                  <a:cubicBezTo>
                    <a:pt x="2162" y="1507"/>
                    <a:pt x="2082" y="1564"/>
                    <a:pt x="2072" y="1655"/>
                  </a:cubicBezTo>
                  <a:lnTo>
                    <a:pt x="2060" y="1715"/>
                  </a:lnTo>
                  <a:lnTo>
                    <a:pt x="1322" y="1715"/>
                  </a:lnTo>
                  <a:lnTo>
                    <a:pt x="1298" y="1655"/>
                  </a:lnTo>
                  <a:cubicBezTo>
                    <a:pt x="1277" y="1568"/>
                    <a:pt x="1195" y="1511"/>
                    <a:pt x="1117" y="1511"/>
                  </a:cubicBezTo>
                  <a:cubicBezTo>
                    <a:pt x="1110" y="1511"/>
                    <a:pt x="1103" y="1511"/>
                    <a:pt x="1096" y="1512"/>
                  </a:cubicBezTo>
                  <a:cubicBezTo>
                    <a:pt x="1001" y="1548"/>
                    <a:pt x="941" y="1631"/>
                    <a:pt x="965" y="1726"/>
                  </a:cubicBezTo>
                  <a:lnTo>
                    <a:pt x="1275" y="2929"/>
                  </a:lnTo>
                  <a:cubicBezTo>
                    <a:pt x="751" y="2750"/>
                    <a:pt x="370" y="2262"/>
                    <a:pt x="370" y="1679"/>
                  </a:cubicBezTo>
                  <a:cubicBezTo>
                    <a:pt x="370" y="953"/>
                    <a:pt x="965" y="357"/>
                    <a:pt x="1691" y="357"/>
                  </a:cubicBezTo>
                  <a:close/>
                  <a:moveTo>
                    <a:pt x="1989" y="2036"/>
                  </a:moveTo>
                  <a:lnTo>
                    <a:pt x="1751" y="3012"/>
                  </a:lnTo>
                  <a:lnTo>
                    <a:pt x="1656" y="3012"/>
                  </a:lnTo>
                  <a:lnTo>
                    <a:pt x="1406" y="2036"/>
                  </a:lnTo>
                  <a:close/>
                  <a:moveTo>
                    <a:pt x="2072" y="3310"/>
                  </a:moveTo>
                  <a:lnTo>
                    <a:pt x="2072" y="3739"/>
                  </a:lnTo>
                  <a:lnTo>
                    <a:pt x="1322" y="3751"/>
                  </a:lnTo>
                  <a:cubicBezTo>
                    <a:pt x="1322" y="3751"/>
                    <a:pt x="1298" y="3751"/>
                    <a:pt x="1298" y="3739"/>
                  </a:cubicBezTo>
                  <a:lnTo>
                    <a:pt x="1298" y="3310"/>
                  </a:lnTo>
                  <a:cubicBezTo>
                    <a:pt x="1417" y="3334"/>
                    <a:pt x="1560" y="3346"/>
                    <a:pt x="1691" y="3346"/>
                  </a:cubicBezTo>
                  <a:cubicBezTo>
                    <a:pt x="1822" y="3346"/>
                    <a:pt x="1953" y="3334"/>
                    <a:pt x="2072" y="3310"/>
                  </a:cubicBezTo>
                  <a:close/>
                  <a:moveTo>
                    <a:pt x="1691" y="0"/>
                  </a:moveTo>
                  <a:cubicBezTo>
                    <a:pt x="763" y="0"/>
                    <a:pt x="1" y="750"/>
                    <a:pt x="1" y="1679"/>
                  </a:cubicBezTo>
                  <a:cubicBezTo>
                    <a:pt x="1" y="2334"/>
                    <a:pt x="394" y="2917"/>
                    <a:pt x="941" y="3191"/>
                  </a:cubicBezTo>
                  <a:lnTo>
                    <a:pt x="941" y="3751"/>
                  </a:lnTo>
                  <a:cubicBezTo>
                    <a:pt x="941" y="3941"/>
                    <a:pt x="1108" y="4108"/>
                    <a:pt x="1298" y="4108"/>
                  </a:cubicBezTo>
                  <a:lnTo>
                    <a:pt x="1501" y="4108"/>
                  </a:lnTo>
                  <a:lnTo>
                    <a:pt x="1501" y="4120"/>
                  </a:lnTo>
                  <a:cubicBezTo>
                    <a:pt x="1501" y="4227"/>
                    <a:pt x="1572" y="4298"/>
                    <a:pt x="1679" y="4298"/>
                  </a:cubicBezTo>
                  <a:cubicBezTo>
                    <a:pt x="1775" y="4298"/>
                    <a:pt x="1858" y="4227"/>
                    <a:pt x="1858" y="4120"/>
                  </a:cubicBezTo>
                  <a:lnTo>
                    <a:pt x="1858" y="4108"/>
                  </a:lnTo>
                  <a:lnTo>
                    <a:pt x="2048" y="4108"/>
                  </a:lnTo>
                  <a:cubicBezTo>
                    <a:pt x="2239" y="4108"/>
                    <a:pt x="2406" y="3941"/>
                    <a:pt x="2406" y="3751"/>
                  </a:cubicBezTo>
                  <a:lnTo>
                    <a:pt x="2406" y="3191"/>
                  </a:lnTo>
                  <a:cubicBezTo>
                    <a:pt x="2953" y="2917"/>
                    <a:pt x="3346" y="2334"/>
                    <a:pt x="3346" y="1679"/>
                  </a:cubicBezTo>
                  <a:cubicBezTo>
                    <a:pt x="3370" y="750"/>
                    <a:pt x="2608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15269;p78">
              <a:extLst>
                <a:ext uri="{FF2B5EF4-FFF2-40B4-BE49-F238E27FC236}">
                  <a16:creationId xmlns:a16="http://schemas.microsoft.com/office/drawing/2014/main" id="{5C7D731F-E059-BD0E-2E89-D98979E15314}"/>
                </a:ext>
              </a:extLst>
            </p:cNvPr>
            <p:cNvSpPr/>
            <p:nvPr/>
          </p:nvSpPr>
          <p:spPr>
            <a:xfrm>
              <a:off x="855096" y="1521896"/>
              <a:ext cx="214152" cy="322183"/>
            </a:xfrm>
            <a:custGeom>
              <a:avLst/>
              <a:gdLst/>
              <a:ahLst/>
              <a:cxnLst/>
              <a:rect l="l" t="t" r="r" b="b"/>
              <a:pathLst>
                <a:path w="6728" h="10122" extrusionOk="0">
                  <a:moveTo>
                    <a:pt x="3346" y="358"/>
                  </a:moveTo>
                  <a:cubicBezTo>
                    <a:pt x="3870" y="358"/>
                    <a:pt x="4299" y="703"/>
                    <a:pt x="4299" y="1120"/>
                  </a:cubicBezTo>
                  <a:cubicBezTo>
                    <a:pt x="4001" y="1001"/>
                    <a:pt x="3691" y="941"/>
                    <a:pt x="3346" y="941"/>
                  </a:cubicBezTo>
                  <a:cubicBezTo>
                    <a:pt x="3001" y="941"/>
                    <a:pt x="2691" y="1001"/>
                    <a:pt x="2394" y="1120"/>
                  </a:cubicBezTo>
                  <a:cubicBezTo>
                    <a:pt x="2394" y="703"/>
                    <a:pt x="2810" y="358"/>
                    <a:pt x="3346" y="358"/>
                  </a:cubicBezTo>
                  <a:close/>
                  <a:moveTo>
                    <a:pt x="3370" y="1299"/>
                  </a:moveTo>
                  <a:cubicBezTo>
                    <a:pt x="4620" y="1299"/>
                    <a:pt x="5620" y="2311"/>
                    <a:pt x="5620" y="3561"/>
                  </a:cubicBezTo>
                  <a:cubicBezTo>
                    <a:pt x="5620" y="3882"/>
                    <a:pt x="5549" y="4216"/>
                    <a:pt x="5418" y="4513"/>
                  </a:cubicBezTo>
                  <a:lnTo>
                    <a:pt x="5418" y="4347"/>
                  </a:lnTo>
                  <a:cubicBezTo>
                    <a:pt x="5418" y="4144"/>
                    <a:pt x="5322" y="3930"/>
                    <a:pt x="5168" y="3799"/>
                  </a:cubicBezTo>
                  <a:cubicBezTo>
                    <a:pt x="4811" y="3489"/>
                    <a:pt x="4025" y="2953"/>
                    <a:pt x="2632" y="2811"/>
                  </a:cubicBezTo>
                  <a:cubicBezTo>
                    <a:pt x="2626" y="2810"/>
                    <a:pt x="2619" y="2809"/>
                    <a:pt x="2613" y="2809"/>
                  </a:cubicBezTo>
                  <a:cubicBezTo>
                    <a:pt x="2535" y="2809"/>
                    <a:pt x="2452" y="2878"/>
                    <a:pt x="2441" y="2977"/>
                  </a:cubicBezTo>
                  <a:cubicBezTo>
                    <a:pt x="2429" y="3073"/>
                    <a:pt x="2501" y="3156"/>
                    <a:pt x="2608" y="3168"/>
                  </a:cubicBezTo>
                  <a:cubicBezTo>
                    <a:pt x="3882" y="3311"/>
                    <a:pt x="4632" y="3787"/>
                    <a:pt x="4941" y="4061"/>
                  </a:cubicBezTo>
                  <a:cubicBezTo>
                    <a:pt x="5013" y="4144"/>
                    <a:pt x="5072" y="4239"/>
                    <a:pt x="5072" y="4347"/>
                  </a:cubicBezTo>
                  <a:lnTo>
                    <a:pt x="5072" y="4680"/>
                  </a:lnTo>
                  <a:cubicBezTo>
                    <a:pt x="5072" y="5609"/>
                    <a:pt x="4310" y="6371"/>
                    <a:pt x="3382" y="6371"/>
                  </a:cubicBezTo>
                  <a:cubicBezTo>
                    <a:pt x="3374" y="6371"/>
                    <a:pt x="3367" y="6371"/>
                    <a:pt x="3359" y="6371"/>
                  </a:cubicBezTo>
                  <a:cubicBezTo>
                    <a:pt x="2405" y="6371"/>
                    <a:pt x="1643" y="5625"/>
                    <a:pt x="1643" y="4692"/>
                  </a:cubicBezTo>
                  <a:lnTo>
                    <a:pt x="1643" y="4549"/>
                  </a:lnTo>
                  <a:cubicBezTo>
                    <a:pt x="1643" y="4466"/>
                    <a:pt x="1679" y="4406"/>
                    <a:pt x="1739" y="4382"/>
                  </a:cubicBezTo>
                  <a:cubicBezTo>
                    <a:pt x="1965" y="4263"/>
                    <a:pt x="2251" y="4025"/>
                    <a:pt x="2382" y="3620"/>
                  </a:cubicBezTo>
                  <a:cubicBezTo>
                    <a:pt x="2405" y="3525"/>
                    <a:pt x="2370" y="3430"/>
                    <a:pt x="2274" y="3394"/>
                  </a:cubicBezTo>
                  <a:cubicBezTo>
                    <a:pt x="2258" y="3389"/>
                    <a:pt x="2240" y="3387"/>
                    <a:pt x="2222" y="3387"/>
                  </a:cubicBezTo>
                  <a:cubicBezTo>
                    <a:pt x="2152" y="3387"/>
                    <a:pt x="2079" y="3425"/>
                    <a:pt x="2060" y="3501"/>
                  </a:cubicBezTo>
                  <a:cubicBezTo>
                    <a:pt x="1953" y="3799"/>
                    <a:pt x="1739" y="3966"/>
                    <a:pt x="1584" y="4061"/>
                  </a:cubicBezTo>
                  <a:cubicBezTo>
                    <a:pt x="1417" y="4156"/>
                    <a:pt x="1310" y="4335"/>
                    <a:pt x="1310" y="4513"/>
                  </a:cubicBezTo>
                  <a:cubicBezTo>
                    <a:pt x="1179" y="4216"/>
                    <a:pt x="1108" y="3882"/>
                    <a:pt x="1108" y="3561"/>
                  </a:cubicBezTo>
                  <a:cubicBezTo>
                    <a:pt x="1108" y="2311"/>
                    <a:pt x="2120" y="1299"/>
                    <a:pt x="3370" y="1299"/>
                  </a:cubicBezTo>
                  <a:close/>
                  <a:moveTo>
                    <a:pt x="4108" y="6585"/>
                  </a:moveTo>
                  <a:lnTo>
                    <a:pt x="4108" y="7002"/>
                  </a:lnTo>
                  <a:cubicBezTo>
                    <a:pt x="4108" y="7228"/>
                    <a:pt x="4239" y="7418"/>
                    <a:pt x="4430" y="7502"/>
                  </a:cubicBezTo>
                  <a:lnTo>
                    <a:pt x="4691" y="7621"/>
                  </a:lnTo>
                  <a:cubicBezTo>
                    <a:pt x="4441" y="8133"/>
                    <a:pt x="3918" y="8442"/>
                    <a:pt x="3346" y="8442"/>
                  </a:cubicBezTo>
                  <a:cubicBezTo>
                    <a:pt x="2786" y="8442"/>
                    <a:pt x="2263" y="8133"/>
                    <a:pt x="2013" y="7621"/>
                  </a:cubicBezTo>
                  <a:lnTo>
                    <a:pt x="2263" y="7502"/>
                  </a:lnTo>
                  <a:cubicBezTo>
                    <a:pt x="2453" y="7418"/>
                    <a:pt x="2584" y="7228"/>
                    <a:pt x="2584" y="7002"/>
                  </a:cubicBezTo>
                  <a:lnTo>
                    <a:pt x="2584" y="6585"/>
                  </a:lnTo>
                  <a:cubicBezTo>
                    <a:pt x="2822" y="6668"/>
                    <a:pt x="3084" y="6728"/>
                    <a:pt x="3346" y="6728"/>
                  </a:cubicBezTo>
                  <a:cubicBezTo>
                    <a:pt x="3620" y="6728"/>
                    <a:pt x="3870" y="6668"/>
                    <a:pt x="4108" y="6585"/>
                  </a:cubicBezTo>
                  <a:close/>
                  <a:moveTo>
                    <a:pt x="3346" y="1"/>
                  </a:moveTo>
                  <a:cubicBezTo>
                    <a:pt x="2632" y="1"/>
                    <a:pt x="2060" y="513"/>
                    <a:pt x="2060" y="1120"/>
                  </a:cubicBezTo>
                  <a:cubicBezTo>
                    <a:pt x="2060" y="1179"/>
                    <a:pt x="2060" y="1227"/>
                    <a:pt x="2072" y="1287"/>
                  </a:cubicBezTo>
                  <a:cubicBezTo>
                    <a:pt x="1286" y="1727"/>
                    <a:pt x="750" y="2572"/>
                    <a:pt x="750" y="3561"/>
                  </a:cubicBezTo>
                  <a:cubicBezTo>
                    <a:pt x="750" y="4204"/>
                    <a:pt x="989" y="4811"/>
                    <a:pt x="1405" y="5287"/>
                  </a:cubicBezTo>
                  <a:cubicBezTo>
                    <a:pt x="1548" y="5751"/>
                    <a:pt x="1846" y="6156"/>
                    <a:pt x="2251" y="6406"/>
                  </a:cubicBezTo>
                  <a:lnTo>
                    <a:pt x="2251" y="7014"/>
                  </a:lnTo>
                  <a:cubicBezTo>
                    <a:pt x="2251" y="7085"/>
                    <a:pt x="2203" y="7168"/>
                    <a:pt x="2132" y="7192"/>
                  </a:cubicBezTo>
                  <a:lnTo>
                    <a:pt x="548" y="7895"/>
                  </a:lnTo>
                  <a:cubicBezTo>
                    <a:pt x="203" y="8037"/>
                    <a:pt x="0" y="8371"/>
                    <a:pt x="0" y="8740"/>
                  </a:cubicBezTo>
                  <a:lnTo>
                    <a:pt x="0" y="9942"/>
                  </a:lnTo>
                  <a:cubicBezTo>
                    <a:pt x="0" y="10050"/>
                    <a:pt x="72" y="10121"/>
                    <a:pt x="179" y="10121"/>
                  </a:cubicBezTo>
                  <a:cubicBezTo>
                    <a:pt x="286" y="10121"/>
                    <a:pt x="358" y="10050"/>
                    <a:pt x="358" y="9942"/>
                  </a:cubicBezTo>
                  <a:lnTo>
                    <a:pt x="358" y="8740"/>
                  </a:lnTo>
                  <a:cubicBezTo>
                    <a:pt x="358" y="8514"/>
                    <a:pt x="489" y="8311"/>
                    <a:pt x="703" y="8216"/>
                  </a:cubicBezTo>
                  <a:lnTo>
                    <a:pt x="1691" y="7776"/>
                  </a:lnTo>
                  <a:cubicBezTo>
                    <a:pt x="2013" y="8395"/>
                    <a:pt x="2644" y="8799"/>
                    <a:pt x="3358" y="8799"/>
                  </a:cubicBezTo>
                  <a:cubicBezTo>
                    <a:pt x="4072" y="8799"/>
                    <a:pt x="4715" y="8395"/>
                    <a:pt x="5025" y="7776"/>
                  </a:cubicBezTo>
                  <a:lnTo>
                    <a:pt x="6025" y="8216"/>
                  </a:lnTo>
                  <a:cubicBezTo>
                    <a:pt x="6239" y="8311"/>
                    <a:pt x="6370" y="8514"/>
                    <a:pt x="6370" y="8740"/>
                  </a:cubicBezTo>
                  <a:lnTo>
                    <a:pt x="6370" y="9942"/>
                  </a:lnTo>
                  <a:cubicBezTo>
                    <a:pt x="6370" y="10050"/>
                    <a:pt x="6442" y="10121"/>
                    <a:pt x="6549" y="10121"/>
                  </a:cubicBezTo>
                  <a:cubicBezTo>
                    <a:pt x="6656" y="10121"/>
                    <a:pt x="6727" y="10050"/>
                    <a:pt x="6727" y="9942"/>
                  </a:cubicBezTo>
                  <a:lnTo>
                    <a:pt x="6727" y="8740"/>
                  </a:lnTo>
                  <a:cubicBezTo>
                    <a:pt x="6704" y="8371"/>
                    <a:pt x="6489" y="8037"/>
                    <a:pt x="6144" y="7895"/>
                  </a:cubicBezTo>
                  <a:lnTo>
                    <a:pt x="4572" y="7192"/>
                  </a:lnTo>
                  <a:cubicBezTo>
                    <a:pt x="4501" y="7168"/>
                    <a:pt x="4453" y="7085"/>
                    <a:pt x="4453" y="7014"/>
                  </a:cubicBezTo>
                  <a:lnTo>
                    <a:pt x="4453" y="6406"/>
                  </a:lnTo>
                  <a:cubicBezTo>
                    <a:pt x="4858" y="6156"/>
                    <a:pt x="5156" y="5751"/>
                    <a:pt x="5299" y="5287"/>
                  </a:cubicBezTo>
                  <a:cubicBezTo>
                    <a:pt x="5715" y="4811"/>
                    <a:pt x="5954" y="4204"/>
                    <a:pt x="5954" y="3561"/>
                  </a:cubicBezTo>
                  <a:cubicBezTo>
                    <a:pt x="5954" y="2596"/>
                    <a:pt x="5418" y="1727"/>
                    <a:pt x="4632" y="1287"/>
                  </a:cubicBezTo>
                  <a:cubicBezTo>
                    <a:pt x="4644" y="1227"/>
                    <a:pt x="4644" y="1179"/>
                    <a:pt x="4644" y="1120"/>
                  </a:cubicBezTo>
                  <a:cubicBezTo>
                    <a:pt x="4644" y="513"/>
                    <a:pt x="4060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15270;p78">
              <a:extLst>
                <a:ext uri="{FF2B5EF4-FFF2-40B4-BE49-F238E27FC236}">
                  <a16:creationId xmlns:a16="http://schemas.microsoft.com/office/drawing/2014/main" id="{0A19D497-303E-98D9-F2D0-1C8167AB782E}"/>
                </a:ext>
              </a:extLst>
            </p:cNvPr>
            <p:cNvSpPr/>
            <p:nvPr/>
          </p:nvSpPr>
          <p:spPr>
            <a:xfrm>
              <a:off x="89641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lnTo>
                    <a:pt x="0" y="918"/>
                  </a:lnTo>
                  <a:cubicBezTo>
                    <a:pt x="0" y="1025"/>
                    <a:pt x="72" y="1096"/>
                    <a:pt x="179" y="1096"/>
                  </a:cubicBezTo>
                  <a:cubicBezTo>
                    <a:pt x="286" y="1096"/>
                    <a:pt x="357" y="1025"/>
                    <a:pt x="357" y="918"/>
                  </a:cubicBezTo>
                  <a:lnTo>
                    <a:pt x="357" y="179"/>
                  </a:lnTo>
                  <a:cubicBezTo>
                    <a:pt x="345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15271;p78">
              <a:extLst>
                <a:ext uri="{FF2B5EF4-FFF2-40B4-BE49-F238E27FC236}">
                  <a16:creationId xmlns:a16="http://schemas.microsoft.com/office/drawing/2014/main" id="{53C1E32B-AE5A-4DC1-4352-701F04648001}"/>
                </a:ext>
              </a:extLst>
            </p:cNvPr>
            <p:cNvSpPr/>
            <p:nvPr/>
          </p:nvSpPr>
          <p:spPr>
            <a:xfrm>
              <a:off x="101539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918"/>
                  </a:lnTo>
                  <a:cubicBezTo>
                    <a:pt x="1" y="1025"/>
                    <a:pt x="72" y="1096"/>
                    <a:pt x="179" y="1096"/>
                  </a:cubicBezTo>
                  <a:cubicBezTo>
                    <a:pt x="275" y="1096"/>
                    <a:pt x="346" y="1025"/>
                    <a:pt x="346" y="918"/>
                  </a:cubicBezTo>
                  <a:lnTo>
                    <a:pt x="346" y="179"/>
                  </a:lnTo>
                  <a:cubicBezTo>
                    <a:pt x="358" y="84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15272;p78">
              <a:extLst>
                <a:ext uri="{FF2B5EF4-FFF2-40B4-BE49-F238E27FC236}">
                  <a16:creationId xmlns:a16="http://schemas.microsoft.com/office/drawing/2014/main" id="{BA48BEC7-6C23-8FBE-419E-0B7BA6433485}"/>
                </a:ext>
              </a:extLst>
            </p:cNvPr>
            <p:cNvSpPr/>
            <p:nvPr/>
          </p:nvSpPr>
          <p:spPr>
            <a:xfrm>
              <a:off x="1057471" y="1522660"/>
              <a:ext cx="178534" cy="186110"/>
            </a:xfrm>
            <a:custGeom>
              <a:avLst/>
              <a:gdLst/>
              <a:ahLst/>
              <a:cxnLst/>
              <a:rect l="l" t="t" r="r" b="b"/>
              <a:pathLst>
                <a:path w="5609" h="5847" extrusionOk="0">
                  <a:moveTo>
                    <a:pt x="739" y="1"/>
                  </a:moveTo>
                  <a:cubicBezTo>
                    <a:pt x="346" y="1"/>
                    <a:pt x="0" y="322"/>
                    <a:pt x="0" y="739"/>
                  </a:cubicBezTo>
                  <a:lnTo>
                    <a:pt x="0" y="3751"/>
                  </a:lnTo>
                  <a:cubicBezTo>
                    <a:pt x="0" y="4144"/>
                    <a:pt x="322" y="4489"/>
                    <a:pt x="739" y="4489"/>
                  </a:cubicBezTo>
                  <a:lnTo>
                    <a:pt x="1084" y="4489"/>
                  </a:lnTo>
                  <a:lnTo>
                    <a:pt x="834" y="5513"/>
                  </a:lnTo>
                  <a:cubicBezTo>
                    <a:pt x="798" y="5620"/>
                    <a:pt x="846" y="5739"/>
                    <a:pt x="941" y="5799"/>
                  </a:cubicBezTo>
                  <a:cubicBezTo>
                    <a:pt x="977" y="5823"/>
                    <a:pt x="1036" y="5847"/>
                    <a:pt x="1084" y="5847"/>
                  </a:cubicBezTo>
                  <a:cubicBezTo>
                    <a:pt x="1143" y="5847"/>
                    <a:pt x="1191" y="5823"/>
                    <a:pt x="1250" y="5799"/>
                  </a:cubicBezTo>
                  <a:lnTo>
                    <a:pt x="3048" y="4489"/>
                  </a:lnTo>
                  <a:lnTo>
                    <a:pt x="4870" y="4489"/>
                  </a:lnTo>
                  <a:cubicBezTo>
                    <a:pt x="5263" y="4489"/>
                    <a:pt x="5608" y="4156"/>
                    <a:pt x="5608" y="3739"/>
                  </a:cubicBezTo>
                  <a:lnTo>
                    <a:pt x="5608" y="739"/>
                  </a:lnTo>
                  <a:cubicBezTo>
                    <a:pt x="5596" y="322"/>
                    <a:pt x="5263" y="1"/>
                    <a:pt x="4870" y="1"/>
                  </a:cubicBezTo>
                  <a:cubicBezTo>
                    <a:pt x="4763" y="1"/>
                    <a:pt x="4691" y="72"/>
                    <a:pt x="4691" y="179"/>
                  </a:cubicBezTo>
                  <a:cubicBezTo>
                    <a:pt x="4691" y="274"/>
                    <a:pt x="4763" y="346"/>
                    <a:pt x="4870" y="346"/>
                  </a:cubicBezTo>
                  <a:cubicBezTo>
                    <a:pt x="5072" y="346"/>
                    <a:pt x="5251" y="524"/>
                    <a:pt x="5251" y="739"/>
                  </a:cubicBezTo>
                  <a:lnTo>
                    <a:pt x="5251" y="3739"/>
                  </a:lnTo>
                  <a:cubicBezTo>
                    <a:pt x="5251" y="3953"/>
                    <a:pt x="5072" y="4132"/>
                    <a:pt x="4870" y="4132"/>
                  </a:cubicBezTo>
                  <a:lnTo>
                    <a:pt x="2989" y="4132"/>
                  </a:lnTo>
                  <a:cubicBezTo>
                    <a:pt x="2965" y="4132"/>
                    <a:pt x="2917" y="4144"/>
                    <a:pt x="2882" y="4156"/>
                  </a:cubicBezTo>
                  <a:lnTo>
                    <a:pt x="1215" y="5382"/>
                  </a:lnTo>
                  <a:lnTo>
                    <a:pt x="1477" y="4358"/>
                  </a:lnTo>
                  <a:cubicBezTo>
                    <a:pt x="1489" y="4299"/>
                    <a:pt x="1477" y="4251"/>
                    <a:pt x="1441" y="4203"/>
                  </a:cubicBezTo>
                  <a:cubicBezTo>
                    <a:pt x="1417" y="4156"/>
                    <a:pt x="1358" y="4132"/>
                    <a:pt x="1310" y="4132"/>
                  </a:cubicBezTo>
                  <a:lnTo>
                    <a:pt x="739" y="4132"/>
                  </a:lnTo>
                  <a:cubicBezTo>
                    <a:pt x="536" y="4132"/>
                    <a:pt x="358" y="3953"/>
                    <a:pt x="358" y="3739"/>
                  </a:cubicBezTo>
                  <a:lnTo>
                    <a:pt x="358" y="739"/>
                  </a:lnTo>
                  <a:cubicBezTo>
                    <a:pt x="358" y="524"/>
                    <a:pt x="536" y="346"/>
                    <a:pt x="739" y="346"/>
                  </a:cubicBezTo>
                  <a:cubicBezTo>
                    <a:pt x="846" y="346"/>
                    <a:pt x="917" y="274"/>
                    <a:pt x="917" y="179"/>
                  </a:cubicBezTo>
                  <a:cubicBezTo>
                    <a:pt x="917" y="72"/>
                    <a:pt x="846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6" name="Google Shape;15273;p78">
            <a:extLst>
              <a:ext uri="{FF2B5EF4-FFF2-40B4-BE49-F238E27FC236}">
                <a16:creationId xmlns:a16="http://schemas.microsoft.com/office/drawing/2014/main" id="{D9821E88-9855-794C-528C-736F6230241B}"/>
              </a:ext>
            </a:extLst>
          </p:cNvPr>
          <p:cNvGrpSpPr/>
          <p:nvPr/>
        </p:nvGrpSpPr>
        <p:grpSpPr>
          <a:xfrm>
            <a:off x="2187588" y="1864803"/>
            <a:ext cx="495462" cy="495462"/>
            <a:chOff x="1819576" y="1511679"/>
            <a:chExt cx="352103" cy="352103"/>
          </a:xfrm>
          <a:solidFill>
            <a:srgbClr val="EEF1F8"/>
          </a:solidFill>
        </p:grpSpPr>
        <p:sp>
          <p:nvSpPr>
            <p:cNvPr id="907" name="Google Shape;15274;p78">
              <a:extLst>
                <a:ext uri="{FF2B5EF4-FFF2-40B4-BE49-F238E27FC236}">
                  <a16:creationId xmlns:a16="http://schemas.microsoft.com/office/drawing/2014/main" id="{B6CD1C3A-AC71-B806-930F-FC7CC856B82E}"/>
                </a:ext>
              </a:extLst>
            </p:cNvPr>
            <p:cNvSpPr/>
            <p:nvPr/>
          </p:nvSpPr>
          <p:spPr>
            <a:xfrm>
              <a:off x="1819576" y="1511679"/>
              <a:ext cx="352103" cy="352103"/>
            </a:xfrm>
            <a:custGeom>
              <a:avLst/>
              <a:gdLst/>
              <a:ahLst/>
              <a:cxnLst/>
              <a:rect l="l" t="t" r="r" b="b"/>
              <a:pathLst>
                <a:path w="11062" h="11062" extrusionOk="0">
                  <a:moveTo>
                    <a:pt x="6216" y="310"/>
                  </a:moveTo>
                  <a:cubicBezTo>
                    <a:pt x="6216" y="310"/>
                    <a:pt x="6240" y="310"/>
                    <a:pt x="6240" y="322"/>
                  </a:cubicBezTo>
                  <a:lnTo>
                    <a:pt x="6240" y="786"/>
                  </a:lnTo>
                  <a:cubicBezTo>
                    <a:pt x="6240" y="953"/>
                    <a:pt x="6335" y="1084"/>
                    <a:pt x="6502" y="1108"/>
                  </a:cubicBezTo>
                  <a:cubicBezTo>
                    <a:pt x="7025" y="1227"/>
                    <a:pt x="7514" y="1429"/>
                    <a:pt x="7966" y="1727"/>
                  </a:cubicBezTo>
                  <a:cubicBezTo>
                    <a:pt x="8022" y="1762"/>
                    <a:pt x="8086" y="1780"/>
                    <a:pt x="8150" y="1780"/>
                  </a:cubicBezTo>
                  <a:cubicBezTo>
                    <a:pt x="8236" y="1780"/>
                    <a:pt x="8321" y="1747"/>
                    <a:pt x="8383" y="1679"/>
                  </a:cubicBezTo>
                  <a:lnTo>
                    <a:pt x="8704" y="1346"/>
                  </a:lnTo>
                  <a:lnTo>
                    <a:pt x="8716" y="1346"/>
                  </a:lnTo>
                  <a:lnTo>
                    <a:pt x="9704" y="2334"/>
                  </a:lnTo>
                  <a:lnTo>
                    <a:pt x="9704" y="2346"/>
                  </a:lnTo>
                  <a:lnTo>
                    <a:pt x="9371" y="2679"/>
                  </a:lnTo>
                  <a:cubicBezTo>
                    <a:pt x="9252" y="2798"/>
                    <a:pt x="9240" y="2953"/>
                    <a:pt x="9335" y="3096"/>
                  </a:cubicBezTo>
                  <a:cubicBezTo>
                    <a:pt x="9609" y="3536"/>
                    <a:pt x="9823" y="4025"/>
                    <a:pt x="9943" y="4548"/>
                  </a:cubicBezTo>
                  <a:cubicBezTo>
                    <a:pt x="9966" y="4703"/>
                    <a:pt x="10109" y="4822"/>
                    <a:pt x="10264" y="4822"/>
                  </a:cubicBezTo>
                  <a:lnTo>
                    <a:pt x="10728" y="4822"/>
                  </a:lnTo>
                  <a:cubicBezTo>
                    <a:pt x="10728" y="4822"/>
                    <a:pt x="10752" y="4822"/>
                    <a:pt x="10752" y="4834"/>
                  </a:cubicBezTo>
                  <a:lnTo>
                    <a:pt x="10728" y="6239"/>
                  </a:lnTo>
                  <a:lnTo>
                    <a:pt x="10264" y="6239"/>
                  </a:lnTo>
                  <a:cubicBezTo>
                    <a:pt x="10109" y="6239"/>
                    <a:pt x="9966" y="6334"/>
                    <a:pt x="9943" y="6501"/>
                  </a:cubicBezTo>
                  <a:cubicBezTo>
                    <a:pt x="9823" y="7025"/>
                    <a:pt x="9633" y="7513"/>
                    <a:pt x="9335" y="7966"/>
                  </a:cubicBezTo>
                  <a:cubicBezTo>
                    <a:pt x="9240" y="8097"/>
                    <a:pt x="9252" y="8275"/>
                    <a:pt x="9371" y="8382"/>
                  </a:cubicBezTo>
                  <a:lnTo>
                    <a:pt x="9704" y="8704"/>
                  </a:lnTo>
                  <a:lnTo>
                    <a:pt x="9704" y="8716"/>
                  </a:lnTo>
                  <a:lnTo>
                    <a:pt x="8716" y="9704"/>
                  </a:lnTo>
                  <a:lnTo>
                    <a:pt x="8704" y="9704"/>
                  </a:lnTo>
                  <a:lnTo>
                    <a:pt x="8383" y="9370"/>
                  </a:lnTo>
                  <a:cubicBezTo>
                    <a:pt x="8317" y="9304"/>
                    <a:pt x="8236" y="9271"/>
                    <a:pt x="8155" y="9271"/>
                  </a:cubicBezTo>
                  <a:cubicBezTo>
                    <a:pt x="8090" y="9271"/>
                    <a:pt x="8024" y="9292"/>
                    <a:pt x="7966" y="9335"/>
                  </a:cubicBezTo>
                  <a:cubicBezTo>
                    <a:pt x="7514" y="9609"/>
                    <a:pt x="7025" y="9823"/>
                    <a:pt x="6502" y="9942"/>
                  </a:cubicBezTo>
                  <a:cubicBezTo>
                    <a:pt x="6359" y="9966"/>
                    <a:pt x="6240" y="10109"/>
                    <a:pt x="6240" y="10263"/>
                  </a:cubicBezTo>
                  <a:lnTo>
                    <a:pt x="6240" y="10728"/>
                  </a:lnTo>
                  <a:cubicBezTo>
                    <a:pt x="6240" y="10728"/>
                    <a:pt x="6240" y="10740"/>
                    <a:pt x="6216" y="10740"/>
                  </a:cubicBezTo>
                  <a:lnTo>
                    <a:pt x="4835" y="10740"/>
                  </a:lnTo>
                  <a:cubicBezTo>
                    <a:pt x="4835" y="10740"/>
                    <a:pt x="4823" y="10740"/>
                    <a:pt x="4823" y="10728"/>
                  </a:cubicBezTo>
                  <a:lnTo>
                    <a:pt x="4823" y="10263"/>
                  </a:lnTo>
                  <a:cubicBezTo>
                    <a:pt x="4823" y="10109"/>
                    <a:pt x="4716" y="9966"/>
                    <a:pt x="4549" y="9942"/>
                  </a:cubicBezTo>
                  <a:cubicBezTo>
                    <a:pt x="4037" y="9823"/>
                    <a:pt x="3537" y="9632"/>
                    <a:pt x="3096" y="9335"/>
                  </a:cubicBezTo>
                  <a:cubicBezTo>
                    <a:pt x="3037" y="9299"/>
                    <a:pt x="2977" y="9275"/>
                    <a:pt x="2918" y="9275"/>
                  </a:cubicBezTo>
                  <a:cubicBezTo>
                    <a:pt x="2823" y="9275"/>
                    <a:pt x="2751" y="9299"/>
                    <a:pt x="2680" y="9370"/>
                  </a:cubicBezTo>
                  <a:lnTo>
                    <a:pt x="2346" y="9704"/>
                  </a:lnTo>
                  <a:lnTo>
                    <a:pt x="2334" y="9704"/>
                  </a:lnTo>
                  <a:lnTo>
                    <a:pt x="1358" y="8716"/>
                  </a:lnTo>
                  <a:lnTo>
                    <a:pt x="1358" y="8704"/>
                  </a:lnTo>
                  <a:lnTo>
                    <a:pt x="1680" y="8382"/>
                  </a:lnTo>
                  <a:cubicBezTo>
                    <a:pt x="1799" y="8263"/>
                    <a:pt x="1811" y="8097"/>
                    <a:pt x="1727" y="7966"/>
                  </a:cubicBezTo>
                  <a:cubicBezTo>
                    <a:pt x="1441" y="7513"/>
                    <a:pt x="1239" y="7025"/>
                    <a:pt x="1120" y="6501"/>
                  </a:cubicBezTo>
                  <a:cubicBezTo>
                    <a:pt x="1084" y="6358"/>
                    <a:pt x="953" y="6239"/>
                    <a:pt x="787" y="6239"/>
                  </a:cubicBezTo>
                  <a:lnTo>
                    <a:pt x="322" y="6239"/>
                  </a:lnTo>
                  <a:cubicBezTo>
                    <a:pt x="322" y="6239"/>
                    <a:pt x="310" y="6239"/>
                    <a:pt x="310" y="6215"/>
                  </a:cubicBezTo>
                  <a:lnTo>
                    <a:pt x="310" y="4834"/>
                  </a:lnTo>
                  <a:cubicBezTo>
                    <a:pt x="310" y="4834"/>
                    <a:pt x="310" y="4822"/>
                    <a:pt x="322" y="4822"/>
                  </a:cubicBezTo>
                  <a:lnTo>
                    <a:pt x="787" y="4822"/>
                  </a:lnTo>
                  <a:cubicBezTo>
                    <a:pt x="953" y="4822"/>
                    <a:pt x="1084" y="4715"/>
                    <a:pt x="1120" y="4548"/>
                  </a:cubicBezTo>
                  <a:cubicBezTo>
                    <a:pt x="1239" y="4025"/>
                    <a:pt x="1430" y="3536"/>
                    <a:pt x="1727" y="3096"/>
                  </a:cubicBezTo>
                  <a:cubicBezTo>
                    <a:pt x="1811" y="2953"/>
                    <a:pt x="1799" y="2774"/>
                    <a:pt x="1680" y="2679"/>
                  </a:cubicBezTo>
                  <a:lnTo>
                    <a:pt x="1358" y="2346"/>
                  </a:lnTo>
                  <a:lnTo>
                    <a:pt x="1358" y="2334"/>
                  </a:lnTo>
                  <a:lnTo>
                    <a:pt x="2334" y="1346"/>
                  </a:lnTo>
                  <a:lnTo>
                    <a:pt x="2346" y="1346"/>
                  </a:lnTo>
                  <a:lnTo>
                    <a:pt x="2680" y="1679"/>
                  </a:lnTo>
                  <a:cubicBezTo>
                    <a:pt x="2748" y="1747"/>
                    <a:pt x="2832" y="1780"/>
                    <a:pt x="2916" y="1780"/>
                  </a:cubicBezTo>
                  <a:cubicBezTo>
                    <a:pt x="2978" y="1780"/>
                    <a:pt x="3041" y="1762"/>
                    <a:pt x="3096" y="1727"/>
                  </a:cubicBezTo>
                  <a:cubicBezTo>
                    <a:pt x="3537" y="1441"/>
                    <a:pt x="4037" y="1227"/>
                    <a:pt x="4549" y="1108"/>
                  </a:cubicBezTo>
                  <a:cubicBezTo>
                    <a:pt x="4704" y="1084"/>
                    <a:pt x="4823" y="953"/>
                    <a:pt x="4823" y="786"/>
                  </a:cubicBezTo>
                  <a:lnTo>
                    <a:pt x="4823" y="322"/>
                  </a:lnTo>
                  <a:cubicBezTo>
                    <a:pt x="4823" y="322"/>
                    <a:pt x="4823" y="310"/>
                    <a:pt x="4835" y="310"/>
                  </a:cubicBezTo>
                  <a:close/>
                  <a:moveTo>
                    <a:pt x="4835" y="0"/>
                  </a:moveTo>
                  <a:cubicBezTo>
                    <a:pt x="4656" y="0"/>
                    <a:pt x="4513" y="143"/>
                    <a:pt x="4513" y="322"/>
                  </a:cubicBezTo>
                  <a:lnTo>
                    <a:pt x="4513" y="786"/>
                  </a:lnTo>
                  <a:cubicBezTo>
                    <a:pt x="4513" y="786"/>
                    <a:pt x="4513" y="798"/>
                    <a:pt x="4489" y="798"/>
                  </a:cubicBezTo>
                  <a:cubicBezTo>
                    <a:pt x="3930" y="917"/>
                    <a:pt x="3406" y="1143"/>
                    <a:pt x="2930" y="1453"/>
                  </a:cubicBezTo>
                  <a:lnTo>
                    <a:pt x="2918" y="1453"/>
                  </a:lnTo>
                  <a:lnTo>
                    <a:pt x="2584" y="1131"/>
                  </a:lnTo>
                  <a:cubicBezTo>
                    <a:pt x="2519" y="1066"/>
                    <a:pt x="2436" y="1033"/>
                    <a:pt x="2351" y="1033"/>
                  </a:cubicBezTo>
                  <a:cubicBezTo>
                    <a:pt x="2266" y="1033"/>
                    <a:pt x="2180" y="1066"/>
                    <a:pt x="2108" y="1131"/>
                  </a:cubicBezTo>
                  <a:lnTo>
                    <a:pt x="1132" y="2108"/>
                  </a:lnTo>
                  <a:cubicBezTo>
                    <a:pt x="1001" y="2251"/>
                    <a:pt x="1001" y="2453"/>
                    <a:pt x="1132" y="2584"/>
                  </a:cubicBezTo>
                  <a:lnTo>
                    <a:pt x="1453" y="2917"/>
                  </a:lnTo>
                  <a:lnTo>
                    <a:pt x="1453" y="2929"/>
                  </a:lnTo>
                  <a:cubicBezTo>
                    <a:pt x="1144" y="3405"/>
                    <a:pt x="941" y="3941"/>
                    <a:pt x="799" y="4489"/>
                  </a:cubicBezTo>
                  <a:cubicBezTo>
                    <a:pt x="799" y="4489"/>
                    <a:pt x="799" y="4513"/>
                    <a:pt x="787" y="4513"/>
                  </a:cubicBezTo>
                  <a:lnTo>
                    <a:pt x="322" y="4513"/>
                  </a:lnTo>
                  <a:cubicBezTo>
                    <a:pt x="144" y="4513"/>
                    <a:pt x="1" y="4656"/>
                    <a:pt x="1" y="4834"/>
                  </a:cubicBezTo>
                  <a:lnTo>
                    <a:pt x="1" y="6215"/>
                  </a:lnTo>
                  <a:cubicBezTo>
                    <a:pt x="1" y="6394"/>
                    <a:pt x="144" y="6549"/>
                    <a:pt x="322" y="6549"/>
                  </a:cubicBezTo>
                  <a:lnTo>
                    <a:pt x="787" y="6549"/>
                  </a:lnTo>
                  <a:cubicBezTo>
                    <a:pt x="787" y="6549"/>
                    <a:pt x="799" y="6549"/>
                    <a:pt x="799" y="6561"/>
                  </a:cubicBezTo>
                  <a:cubicBezTo>
                    <a:pt x="918" y="7132"/>
                    <a:pt x="1144" y="7644"/>
                    <a:pt x="1453" y="8120"/>
                  </a:cubicBezTo>
                  <a:lnTo>
                    <a:pt x="1453" y="8144"/>
                  </a:lnTo>
                  <a:lnTo>
                    <a:pt x="1132" y="8466"/>
                  </a:lnTo>
                  <a:cubicBezTo>
                    <a:pt x="1001" y="8597"/>
                    <a:pt x="1001" y="8811"/>
                    <a:pt x="1132" y="8942"/>
                  </a:cubicBezTo>
                  <a:lnTo>
                    <a:pt x="2108" y="9930"/>
                  </a:lnTo>
                  <a:cubicBezTo>
                    <a:pt x="2180" y="9996"/>
                    <a:pt x="2266" y="10028"/>
                    <a:pt x="2351" y="10028"/>
                  </a:cubicBezTo>
                  <a:cubicBezTo>
                    <a:pt x="2436" y="10028"/>
                    <a:pt x="2519" y="9996"/>
                    <a:pt x="2584" y="9930"/>
                  </a:cubicBezTo>
                  <a:lnTo>
                    <a:pt x="2918" y="9597"/>
                  </a:lnTo>
                  <a:lnTo>
                    <a:pt x="2930" y="9597"/>
                  </a:lnTo>
                  <a:cubicBezTo>
                    <a:pt x="3406" y="9906"/>
                    <a:pt x="3942" y="10121"/>
                    <a:pt x="4489" y="10252"/>
                  </a:cubicBezTo>
                  <a:cubicBezTo>
                    <a:pt x="4489" y="10252"/>
                    <a:pt x="4513" y="10252"/>
                    <a:pt x="4513" y="10263"/>
                  </a:cubicBezTo>
                  <a:lnTo>
                    <a:pt x="4513" y="10728"/>
                  </a:lnTo>
                  <a:cubicBezTo>
                    <a:pt x="4513" y="10906"/>
                    <a:pt x="4656" y="11061"/>
                    <a:pt x="4835" y="11061"/>
                  </a:cubicBezTo>
                  <a:lnTo>
                    <a:pt x="6216" y="11061"/>
                  </a:lnTo>
                  <a:cubicBezTo>
                    <a:pt x="6394" y="11061"/>
                    <a:pt x="6549" y="10906"/>
                    <a:pt x="6549" y="10728"/>
                  </a:cubicBezTo>
                  <a:lnTo>
                    <a:pt x="6549" y="10263"/>
                  </a:lnTo>
                  <a:cubicBezTo>
                    <a:pt x="6549" y="10263"/>
                    <a:pt x="6549" y="10252"/>
                    <a:pt x="6561" y="10252"/>
                  </a:cubicBezTo>
                  <a:cubicBezTo>
                    <a:pt x="7133" y="10132"/>
                    <a:pt x="7645" y="9906"/>
                    <a:pt x="8121" y="9597"/>
                  </a:cubicBezTo>
                  <a:lnTo>
                    <a:pt x="8145" y="9597"/>
                  </a:lnTo>
                  <a:lnTo>
                    <a:pt x="8466" y="9930"/>
                  </a:lnTo>
                  <a:cubicBezTo>
                    <a:pt x="8532" y="9996"/>
                    <a:pt x="8618" y="10028"/>
                    <a:pt x="8704" y="10028"/>
                  </a:cubicBezTo>
                  <a:cubicBezTo>
                    <a:pt x="8791" y="10028"/>
                    <a:pt x="8877" y="9996"/>
                    <a:pt x="8942" y="9930"/>
                  </a:cubicBezTo>
                  <a:lnTo>
                    <a:pt x="9931" y="8942"/>
                  </a:lnTo>
                  <a:cubicBezTo>
                    <a:pt x="10062" y="8811"/>
                    <a:pt x="10062" y="8597"/>
                    <a:pt x="9931" y="8466"/>
                  </a:cubicBezTo>
                  <a:lnTo>
                    <a:pt x="9597" y="8144"/>
                  </a:lnTo>
                  <a:lnTo>
                    <a:pt x="9597" y="8120"/>
                  </a:lnTo>
                  <a:cubicBezTo>
                    <a:pt x="9919" y="7644"/>
                    <a:pt x="10121" y="7108"/>
                    <a:pt x="10252" y="6561"/>
                  </a:cubicBezTo>
                  <a:cubicBezTo>
                    <a:pt x="10252" y="6561"/>
                    <a:pt x="10252" y="6549"/>
                    <a:pt x="10264" y="6549"/>
                  </a:cubicBezTo>
                  <a:lnTo>
                    <a:pt x="10728" y="6549"/>
                  </a:lnTo>
                  <a:cubicBezTo>
                    <a:pt x="10907" y="6549"/>
                    <a:pt x="11062" y="6394"/>
                    <a:pt x="11062" y="6215"/>
                  </a:cubicBezTo>
                  <a:lnTo>
                    <a:pt x="11062" y="4834"/>
                  </a:lnTo>
                  <a:cubicBezTo>
                    <a:pt x="11062" y="4656"/>
                    <a:pt x="10907" y="4513"/>
                    <a:pt x="10728" y="4513"/>
                  </a:cubicBezTo>
                  <a:lnTo>
                    <a:pt x="10264" y="4513"/>
                  </a:lnTo>
                  <a:cubicBezTo>
                    <a:pt x="10264" y="4513"/>
                    <a:pt x="10252" y="4513"/>
                    <a:pt x="10252" y="4489"/>
                  </a:cubicBezTo>
                  <a:cubicBezTo>
                    <a:pt x="10133" y="3929"/>
                    <a:pt x="9907" y="3405"/>
                    <a:pt x="9597" y="2929"/>
                  </a:cubicBezTo>
                  <a:lnTo>
                    <a:pt x="9597" y="2917"/>
                  </a:lnTo>
                  <a:lnTo>
                    <a:pt x="9931" y="2584"/>
                  </a:lnTo>
                  <a:cubicBezTo>
                    <a:pt x="10062" y="2453"/>
                    <a:pt x="10062" y="2239"/>
                    <a:pt x="9931" y="2108"/>
                  </a:cubicBezTo>
                  <a:lnTo>
                    <a:pt x="8942" y="1131"/>
                  </a:lnTo>
                  <a:cubicBezTo>
                    <a:pt x="8877" y="1066"/>
                    <a:pt x="8791" y="1033"/>
                    <a:pt x="8704" y="1033"/>
                  </a:cubicBezTo>
                  <a:cubicBezTo>
                    <a:pt x="8618" y="1033"/>
                    <a:pt x="8532" y="1066"/>
                    <a:pt x="8466" y="1131"/>
                  </a:cubicBezTo>
                  <a:lnTo>
                    <a:pt x="8145" y="1453"/>
                  </a:lnTo>
                  <a:lnTo>
                    <a:pt x="8121" y="1453"/>
                  </a:lnTo>
                  <a:cubicBezTo>
                    <a:pt x="7645" y="1143"/>
                    <a:pt x="7109" y="941"/>
                    <a:pt x="6561" y="798"/>
                  </a:cubicBezTo>
                  <a:cubicBezTo>
                    <a:pt x="6561" y="798"/>
                    <a:pt x="6549" y="798"/>
                    <a:pt x="6549" y="786"/>
                  </a:cubicBezTo>
                  <a:lnTo>
                    <a:pt x="6549" y="322"/>
                  </a:lnTo>
                  <a:cubicBezTo>
                    <a:pt x="6549" y="143"/>
                    <a:pt x="6394" y="0"/>
                    <a:pt x="6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15275;p78">
              <a:extLst>
                <a:ext uri="{FF2B5EF4-FFF2-40B4-BE49-F238E27FC236}">
                  <a16:creationId xmlns:a16="http://schemas.microsoft.com/office/drawing/2014/main" id="{04007689-8B92-8ABB-0276-50888441BCD3}"/>
                </a:ext>
              </a:extLst>
            </p:cNvPr>
            <p:cNvSpPr/>
            <p:nvPr/>
          </p:nvSpPr>
          <p:spPr>
            <a:xfrm>
              <a:off x="1885146" y="1578204"/>
              <a:ext cx="182322" cy="180603"/>
            </a:xfrm>
            <a:custGeom>
              <a:avLst/>
              <a:gdLst/>
              <a:ahLst/>
              <a:cxnLst/>
              <a:rect l="l" t="t" r="r" b="b"/>
              <a:pathLst>
                <a:path w="5728" h="5674" extrusionOk="0">
                  <a:moveTo>
                    <a:pt x="3502" y="0"/>
                  </a:moveTo>
                  <a:cubicBezTo>
                    <a:pt x="3438" y="0"/>
                    <a:pt x="3374" y="2"/>
                    <a:pt x="3311" y="6"/>
                  </a:cubicBezTo>
                  <a:cubicBezTo>
                    <a:pt x="2453" y="53"/>
                    <a:pt x="1644" y="411"/>
                    <a:pt x="1048" y="1018"/>
                  </a:cubicBezTo>
                  <a:cubicBezTo>
                    <a:pt x="441" y="1625"/>
                    <a:pt x="84" y="2435"/>
                    <a:pt x="36" y="3280"/>
                  </a:cubicBezTo>
                  <a:cubicBezTo>
                    <a:pt x="1" y="4125"/>
                    <a:pt x="263" y="4959"/>
                    <a:pt x="798" y="5614"/>
                  </a:cubicBezTo>
                  <a:cubicBezTo>
                    <a:pt x="834" y="5661"/>
                    <a:pt x="870" y="5673"/>
                    <a:pt x="917" y="5673"/>
                  </a:cubicBezTo>
                  <a:cubicBezTo>
                    <a:pt x="953" y="5673"/>
                    <a:pt x="989" y="5661"/>
                    <a:pt x="1025" y="5649"/>
                  </a:cubicBezTo>
                  <a:cubicBezTo>
                    <a:pt x="1096" y="5590"/>
                    <a:pt x="1096" y="5483"/>
                    <a:pt x="1048" y="5423"/>
                  </a:cubicBezTo>
                  <a:cubicBezTo>
                    <a:pt x="572" y="4828"/>
                    <a:pt x="322" y="4066"/>
                    <a:pt x="370" y="3304"/>
                  </a:cubicBezTo>
                  <a:cubicBezTo>
                    <a:pt x="417" y="2530"/>
                    <a:pt x="727" y="1804"/>
                    <a:pt x="1275" y="1256"/>
                  </a:cubicBezTo>
                  <a:cubicBezTo>
                    <a:pt x="1822" y="708"/>
                    <a:pt x="2560" y="375"/>
                    <a:pt x="3334" y="351"/>
                  </a:cubicBezTo>
                  <a:cubicBezTo>
                    <a:pt x="3397" y="347"/>
                    <a:pt x="3459" y="345"/>
                    <a:pt x="3521" y="345"/>
                  </a:cubicBezTo>
                  <a:cubicBezTo>
                    <a:pt x="4227" y="345"/>
                    <a:pt x="4895" y="592"/>
                    <a:pt x="5442" y="1030"/>
                  </a:cubicBezTo>
                  <a:cubicBezTo>
                    <a:pt x="5473" y="1055"/>
                    <a:pt x="5510" y="1068"/>
                    <a:pt x="5547" y="1068"/>
                  </a:cubicBezTo>
                  <a:cubicBezTo>
                    <a:pt x="5595" y="1068"/>
                    <a:pt x="5641" y="1046"/>
                    <a:pt x="5668" y="1006"/>
                  </a:cubicBezTo>
                  <a:cubicBezTo>
                    <a:pt x="5727" y="911"/>
                    <a:pt x="5716" y="815"/>
                    <a:pt x="5656" y="768"/>
                  </a:cubicBezTo>
                  <a:cubicBezTo>
                    <a:pt x="5050" y="272"/>
                    <a:pt x="4291" y="0"/>
                    <a:pt x="3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15276;p78">
              <a:extLst>
                <a:ext uri="{FF2B5EF4-FFF2-40B4-BE49-F238E27FC236}">
                  <a16:creationId xmlns:a16="http://schemas.microsoft.com/office/drawing/2014/main" id="{26009BE1-75E1-0407-EACE-79E4D412E918}"/>
                </a:ext>
              </a:extLst>
            </p:cNvPr>
            <p:cNvSpPr/>
            <p:nvPr/>
          </p:nvSpPr>
          <p:spPr>
            <a:xfrm>
              <a:off x="1923820" y="1610193"/>
              <a:ext cx="183054" cy="186874"/>
            </a:xfrm>
            <a:custGeom>
              <a:avLst/>
              <a:gdLst/>
              <a:ahLst/>
              <a:cxnLst/>
              <a:rect l="l" t="t" r="r" b="b"/>
              <a:pathLst>
                <a:path w="5751" h="5871" extrusionOk="0">
                  <a:moveTo>
                    <a:pt x="3310" y="358"/>
                  </a:moveTo>
                  <a:lnTo>
                    <a:pt x="3310" y="1025"/>
                  </a:lnTo>
                  <a:cubicBezTo>
                    <a:pt x="3310" y="1132"/>
                    <a:pt x="3274" y="1251"/>
                    <a:pt x="3227" y="1334"/>
                  </a:cubicBezTo>
                  <a:lnTo>
                    <a:pt x="3155" y="1501"/>
                  </a:lnTo>
                  <a:cubicBezTo>
                    <a:pt x="3143" y="1525"/>
                    <a:pt x="3143" y="1549"/>
                    <a:pt x="3143" y="1573"/>
                  </a:cubicBezTo>
                  <a:lnTo>
                    <a:pt x="3143" y="1918"/>
                  </a:lnTo>
                  <a:cubicBezTo>
                    <a:pt x="3143" y="2156"/>
                    <a:pt x="3048" y="2382"/>
                    <a:pt x="2869" y="2549"/>
                  </a:cubicBezTo>
                  <a:cubicBezTo>
                    <a:pt x="2691" y="2704"/>
                    <a:pt x="2477" y="2799"/>
                    <a:pt x="2226" y="2799"/>
                  </a:cubicBezTo>
                  <a:cubicBezTo>
                    <a:pt x="1774" y="2787"/>
                    <a:pt x="1381" y="2370"/>
                    <a:pt x="1381" y="1870"/>
                  </a:cubicBezTo>
                  <a:lnTo>
                    <a:pt x="1381" y="1573"/>
                  </a:lnTo>
                  <a:cubicBezTo>
                    <a:pt x="1381" y="1549"/>
                    <a:pt x="1381" y="1525"/>
                    <a:pt x="1369" y="1501"/>
                  </a:cubicBezTo>
                  <a:lnTo>
                    <a:pt x="1262" y="1311"/>
                  </a:lnTo>
                  <a:cubicBezTo>
                    <a:pt x="1238" y="1227"/>
                    <a:pt x="1203" y="1156"/>
                    <a:pt x="1203" y="1072"/>
                  </a:cubicBezTo>
                  <a:lnTo>
                    <a:pt x="1203" y="1049"/>
                  </a:lnTo>
                  <a:cubicBezTo>
                    <a:pt x="1203" y="668"/>
                    <a:pt x="1524" y="358"/>
                    <a:pt x="1905" y="358"/>
                  </a:cubicBezTo>
                  <a:close/>
                  <a:moveTo>
                    <a:pt x="1905" y="3049"/>
                  </a:moveTo>
                  <a:cubicBezTo>
                    <a:pt x="2012" y="3085"/>
                    <a:pt x="2119" y="3108"/>
                    <a:pt x="2238" y="3108"/>
                  </a:cubicBezTo>
                  <a:lnTo>
                    <a:pt x="2274" y="3108"/>
                  </a:lnTo>
                  <a:cubicBezTo>
                    <a:pt x="2393" y="3108"/>
                    <a:pt x="2512" y="3097"/>
                    <a:pt x="2631" y="3049"/>
                  </a:cubicBezTo>
                  <a:lnTo>
                    <a:pt x="2631" y="3049"/>
                  </a:lnTo>
                  <a:cubicBezTo>
                    <a:pt x="2619" y="3108"/>
                    <a:pt x="2631" y="3156"/>
                    <a:pt x="2655" y="3204"/>
                  </a:cubicBezTo>
                  <a:lnTo>
                    <a:pt x="2512" y="3335"/>
                  </a:lnTo>
                  <a:cubicBezTo>
                    <a:pt x="2441" y="3406"/>
                    <a:pt x="2357" y="3442"/>
                    <a:pt x="2262" y="3442"/>
                  </a:cubicBezTo>
                  <a:cubicBezTo>
                    <a:pt x="2179" y="3442"/>
                    <a:pt x="2084" y="3406"/>
                    <a:pt x="2012" y="3335"/>
                  </a:cubicBezTo>
                  <a:lnTo>
                    <a:pt x="1881" y="3204"/>
                  </a:lnTo>
                  <a:cubicBezTo>
                    <a:pt x="1893" y="3156"/>
                    <a:pt x="1905" y="3108"/>
                    <a:pt x="1905" y="3049"/>
                  </a:cubicBezTo>
                  <a:close/>
                  <a:moveTo>
                    <a:pt x="2810" y="3466"/>
                  </a:moveTo>
                  <a:cubicBezTo>
                    <a:pt x="2858" y="3501"/>
                    <a:pt x="2905" y="3513"/>
                    <a:pt x="2941" y="3525"/>
                  </a:cubicBezTo>
                  <a:lnTo>
                    <a:pt x="3524" y="3692"/>
                  </a:lnTo>
                  <a:cubicBezTo>
                    <a:pt x="3679" y="3739"/>
                    <a:pt x="3774" y="3870"/>
                    <a:pt x="3774" y="4037"/>
                  </a:cubicBezTo>
                  <a:lnTo>
                    <a:pt x="3774" y="5132"/>
                  </a:lnTo>
                  <a:lnTo>
                    <a:pt x="3822" y="5132"/>
                  </a:lnTo>
                  <a:cubicBezTo>
                    <a:pt x="3703" y="5204"/>
                    <a:pt x="3584" y="5263"/>
                    <a:pt x="3453" y="5311"/>
                  </a:cubicBezTo>
                  <a:lnTo>
                    <a:pt x="3453" y="4335"/>
                  </a:lnTo>
                  <a:cubicBezTo>
                    <a:pt x="3453" y="4240"/>
                    <a:pt x="3381" y="4168"/>
                    <a:pt x="3286" y="4168"/>
                  </a:cubicBezTo>
                  <a:cubicBezTo>
                    <a:pt x="3203" y="4168"/>
                    <a:pt x="3119" y="4240"/>
                    <a:pt x="3119" y="4335"/>
                  </a:cubicBezTo>
                  <a:lnTo>
                    <a:pt x="3119" y="5430"/>
                  </a:lnTo>
                  <a:cubicBezTo>
                    <a:pt x="2881" y="5502"/>
                    <a:pt x="2655" y="5537"/>
                    <a:pt x="2405" y="5549"/>
                  </a:cubicBezTo>
                  <a:lnTo>
                    <a:pt x="2262" y="5549"/>
                  </a:lnTo>
                  <a:cubicBezTo>
                    <a:pt x="1965" y="5549"/>
                    <a:pt x="1667" y="5502"/>
                    <a:pt x="1381" y="5430"/>
                  </a:cubicBezTo>
                  <a:lnTo>
                    <a:pt x="1381" y="4335"/>
                  </a:lnTo>
                  <a:cubicBezTo>
                    <a:pt x="1381" y="4240"/>
                    <a:pt x="1310" y="4168"/>
                    <a:pt x="1214" y="4168"/>
                  </a:cubicBezTo>
                  <a:cubicBezTo>
                    <a:pt x="1131" y="4168"/>
                    <a:pt x="1060" y="4240"/>
                    <a:pt x="1060" y="4335"/>
                  </a:cubicBezTo>
                  <a:lnTo>
                    <a:pt x="1060" y="5311"/>
                  </a:lnTo>
                  <a:cubicBezTo>
                    <a:pt x="941" y="5252"/>
                    <a:pt x="798" y="5192"/>
                    <a:pt x="679" y="5132"/>
                  </a:cubicBezTo>
                  <a:lnTo>
                    <a:pt x="679" y="4037"/>
                  </a:lnTo>
                  <a:cubicBezTo>
                    <a:pt x="679" y="3870"/>
                    <a:pt x="786" y="3739"/>
                    <a:pt x="941" y="3692"/>
                  </a:cubicBezTo>
                  <a:lnTo>
                    <a:pt x="1512" y="3525"/>
                  </a:lnTo>
                  <a:cubicBezTo>
                    <a:pt x="1560" y="3513"/>
                    <a:pt x="1619" y="3501"/>
                    <a:pt x="1655" y="3466"/>
                  </a:cubicBezTo>
                  <a:lnTo>
                    <a:pt x="1750" y="3573"/>
                  </a:lnTo>
                  <a:cubicBezTo>
                    <a:pt x="1893" y="3704"/>
                    <a:pt x="2072" y="3763"/>
                    <a:pt x="2226" y="3763"/>
                  </a:cubicBezTo>
                  <a:cubicBezTo>
                    <a:pt x="2405" y="3763"/>
                    <a:pt x="2572" y="3704"/>
                    <a:pt x="2703" y="3573"/>
                  </a:cubicBezTo>
                  <a:lnTo>
                    <a:pt x="2810" y="3466"/>
                  </a:lnTo>
                  <a:close/>
                  <a:moveTo>
                    <a:pt x="1893" y="1"/>
                  </a:moveTo>
                  <a:cubicBezTo>
                    <a:pt x="1322" y="1"/>
                    <a:pt x="869" y="465"/>
                    <a:pt x="869" y="1025"/>
                  </a:cubicBezTo>
                  <a:lnTo>
                    <a:pt x="869" y="1037"/>
                  </a:lnTo>
                  <a:cubicBezTo>
                    <a:pt x="869" y="1168"/>
                    <a:pt x="893" y="1311"/>
                    <a:pt x="953" y="1430"/>
                  </a:cubicBezTo>
                  <a:lnTo>
                    <a:pt x="1048" y="1596"/>
                  </a:lnTo>
                  <a:lnTo>
                    <a:pt x="1048" y="1858"/>
                  </a:lnTo>
                  <a:cubicBezTo>
                    <a:pt x="1048" y="2275"/>
                    <a:pt x="1250" y="2644"/>
                    <a:pt x="1560" y="2882"/>
                  </a:cubicBezTo>
                  <a:lnTo>
                    <a:pt x="1560" y="3037"/>
                  </a:lnTo>
                  <a:cubicBezTo>
                    <a:pt x="1560" y="3108"/>
                    <a:pt x="1500" y="3180"/>
                    <a:pt x="1429" y="3216"/>
                  </a:cubicBezTo>
                  <a:lnTo>
                    <a:pt x="845" y="3382"/>
                  </a:lnTo>
                  <a:cubicBezTo>
                    <a:pt x="548" y="3466"/>
                    <a:pt x="357" y="3739"/>
                    <a:pt x="357" y="4037"/>
                  </a:cubicBezTo>
                  <a:lnTo>
                    <a:pt x="357" y="4906"/>
                  </a:lnTo>
                  <a:cubicBezTo>
                    <a:pt x="333" y="4894"/>
                    <a:pt x="310" y="4859"/>
                    <a:pt x="286" y="4847"/>
                  </a:cubicBezTo>
                  <a:cubicBezTo>
                    <a:pt x="256" y="4822"/>
                    <a:pt x="220" y="4810"/>
                    <a:pt x="185" y="4810"/>
                  </a:cubicBezTo>
                  <a:cubicBezTo>
                    <a:pt x="135" y="4810"/>
                    <a:pt x="87" y="4834"/>
                    <a:pt x="60" y="4882"/>
                  </a:cubicBezTo>
                  <a:cubicBezTo>
                    <a:pt x="0" y="4954"/>
                    <a:pt x="12" y="5061"/>
                    <a:pt x="95" y="5097"/>
                  </a:cubicBezTo>
                  <a:cubicBezTo>
                    <a:pt x="702" y="5597"/>
                    <a:pt x="1476" y="5871"/>
                    <a:pt x="2262" y="5871"/>
                  </a:cubicBezTo>
                  <a:lnTo>
                    <a:pt x="2429" y="5871"/>
                  </a:lnTo>
                  <a:cubicBezTo>
                    <a:pt x="3286" y="5835"/>
                    <a:pt x="4096" y="5478"/>
                    <a:pt x="4691" y="4859"/>
                  </a:cubicBezTo>
                  <a:cubicBezTo>
                    <a:pt x="5298" y="4251"/>
                    <a:pt x="5655" y="3454"/>
                    <a:pt x="5703" y="2596"/>
                  </a:cubicBezTo>
                  <a:cubicBezTo>
                    <a:pt x="5751" y="1751"/>
                    <a:pt x="5477" y="918"/>
                    <a:pt x="4941" y="263"/>
                  </a:cubicBezTo>
                  <a:cubicBezTo>
                    <a:pt x="4908" y="223"/>
                    <a:pt x="4861" y="206"/>
                    <a:pt x="4815" y="206"/>
                  </a:cubicBezTo>
                  <a:cubicBezTo>
                    <a:pt x="4778" y="206"/>
                    <a:pt x="4742" y="218"/>
                    <a:pt x="4715" y="239"/>
                  </a:cubicBezTo>
                  <a:cubicBezTo>
                    <a:pt x="4643" y="299"/>
                    <a:pt x="4643" y="406"/>
                    <a:pt x="4691" y="465"/>
                  </a:cubicBezTo>
                  <a:cubicBezTo>
                    <a:pt x="5167" y="1061"/>
                    <a:pt x="5417" y="1811"/>
                    <a:pt x="5370" y="2573"/>
                  </a:cubicBezTo>
                  <a:cubicBezTo>
                    <a:pt x="5334" y="3347"/>
                    <a:pt x="5013" y="4073"/>
                    <a:pt x="4465" y="4632"/>
                  </a:cubicBezTo>
                  <a:cubicBezTo>
                    <a:pt x="4358" y="4728"/>
                    <a:pt x="4262" y="4823"/>
                    <a:pt x="4155" y="4906"/>
                  </a:cubicBezTo>
                  <a:lnTo>
                    <a:pt x="4155" y="4037"/>
                  </a:lnTo>
                  <a:cubicBezTo>
                    <a:pt x="4155" y="3739"/>
                    <a:pt x="3941" y="3466"/>
                    <a:pt x="3667" y="3382"/>
                  </a:cubicBezTo>
                  <a:lnTo>
                    <a:pt x="3084" y="3216"/>
                  </a:lnTo>
                  <a:cubicBezTo>
                    <a:pt x="3012" y="3180"/>
                    <a:pt x="2953" y="3120"/>
                    <a:pt x="2953" y="3037"/>
                  </a:cubicBezTo>
                  <a:lnTo>
                    <a:pt x="2953" y="2906"/>
                  </a:lnTo>
                  <a:cubicBezTo>
                    <a:pt x="3012" y="2858"/>
                    <a:pt x="3048" y="2823"/>
                    <a:pt x="3096" y="2763"/>
                  </a:cubicBezTo>
                  <a:cubicBezTo>
                    <a:pt x="3334" y="2549"/>
                    <a:pt x="3453" y="2227"/>
                    <a:pt x="3453" y="1906"/>
                  </a:cubicBezTo>
                  <a:lnTo>
                    <a:pt x="3453" y="1596"/>
                  </a:lnTo>
                  <a:lnTo>
                    <a:pt x="3512" y="1453"/>
                  </a:lnTo>
                  <a:cubicBezTo>
                    <a:pt x="3584" y="1311"/>
                    <a:pt x="3620" y="1156"/>
                    <a:pt x="3620" y="1001"/>
                  </a:cubicBezTo>
                  <a:lnTo>
                    <a:pt x="3620" y="168"/>
                  </a:lnTo>
                  <a:cubicBezTo>
                    <a:pt x="3620" y="72"/>
                    <a:pt x="3548" y="1"/>
                    <a:pt x="3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15277;p78">
              <a:extLst>
                <a:ext uri="{FF2B5EF4-FFF2-40B4-BE49-F238E27FC236}">
                  <a16:creationId xmlns:a16="http://schemas.microsoft.com/office/drawing/2014/main" id="{93576F1F-F287-E3B6-FC0B-AB5F12790625}"/>
                </a:ext>
              </a:extLst>
            </p:cNvPr>
            <p:cNvSpPr/>
            <p:nvPr/>
          </p:nvSpPr>
          <p:spPr>
            <a:xfrm>
              <a:off x="1974207" y="1638617"/>
              <a:ext cx="43989" cy="15597"/>
            </a:xfrm>
            <a:custGeom>
              <a:avLst/>
              <a:gdLst/>
              <a:ahLst/>
              <a:cxnLst/>
              <a:rect l="l" t="t" r="r" b="b"/>
              <a:pathLst>
                <a:path w="1382" h="490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70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6"/>
                  </a:cubicBezTo>
                  <a:cubicBezTo>
                    <a:pt x="1382" y="322"/>
                    <a:pt x="1346" y="227"/>
                    <a:pt x="1275" y="191"/>
                  </a:cubicBezTo>
                  <a:cubicBezTo>
                    <a:pt x="905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1" name="Google Shape;15278;p78">
            <a:extLst>
              <a:ext uri="{FF2B5EF4-FFF2-40B4-BE49-F238E27FC236}">
                <a16:creationId xmlns:a16="http://schemas.microsoft.com/office/drawing/2014/main" id="{BD6B3E55-AAF6-7219-D71C-F266FA449CA0}"/>
              </a:ext>
            </a:extLst>
          </p:cNvPr>
          <p:cNvGrpSpPr/>
          <p:nvPr/>
        </p:nvGrpSpPr>
        <p:grpSpPr>
          <a:xfrm>
            <a:off x="7536906" y="1849439"/>
            <a:ext cx="522650" cy="500166"/>
            <a:chOff x="5621097" y="1500761"/>
            <a:chExt cx="371424" cy="355446"/>
          </a:xfrm>
          <a:solidFill>
            <a:srgbClr val="EEF1F8"/>
          </a:solidFill>
        </p:grpSpPr>
        <p:sp>
          <p:nvSpPr>
            <p:cNvPr id="912" name="Google Shape;15279;p78">
              <a:extLst>
                <a:ext uri="{FF2B5EF4-FFF2-40B4-BE49-F238E27FC236}">
                  <a16:creationId xmlns:a16="http://schemas.microsoft.com/office/drawing/2014/main" id="{0F5658E7-A0DE-7792-682B-04ACF502A454}"/>
                </a:ext>
              </a:extLst>
            </p:cNvPr>
            <p:cNvSpPr/>
            <p:nvPr/>
          </p:nvSpPr>
          <p:spPr>
            <a:xfrm>
              <a:off x="5621097" y="1539721"/>
              <a:ext cx="324061" cy="316486"/>
            </a:xfrm>
            <a:custGeom>
              <a:avLst/>
              <a:gdLst/>
              <a:ahLst/>
              <a:cxnLst/>
              <a:rect l="l" t="t" r="r" b="b"/>
              <a:pathLst>
                <a:path w="10181" h="9943" extrusionOk="0">
                  <a:moveTo>
                    <a:pt x="8811" y="0"/>
                  </a:moveTo>
                  <a:cubicBezTo>
                    <a:pt x="8454" y="0"/>
                    <a:pt x="8109" y="143"/>
                    <a:pt x="7847" y="393"/>
                  </a:cubicBezTo>
                  <a:lnTo>
                    <a:pt x="6906" y="1334"/>
                  </a:lnTo>
                  <a:cubicBezTo>
                    <a:pt x="6835" y="1405"/>
                    <a:pt x="6835" y="1512"/>
                    <a:pt x="6906" y="1584"/>
                  </a:cubicBezTo>
                  <a:cubicBezTo>
                    <a:pt x="6942" y="1620"/>
                    <a:pt x="6986" y="1637"/>
                    <a:pt x="7031" y="1637"/>
                  </a:cubicBezTo>
                  <a:cubicBezTo>
                    <a:pt x="7076" y="1637"/>
                    <a:pt x="7120" y="1620"/>
                    <a:pt x="7156" y="1584"/>
                  </a:cubicBezTo>
                  <a:lnTo>
                    <a:pt x="8097" y="643"/>
                  </a:lnTo>
                  <a:cubicBezTo>
                    <a:pt x="8287" y="453"/>
                    <a:pt x="8549" y="346"/>
                    <a:pt x="8811" y="346"/>
                  </a:cubicBezTo>
                  <a:cubicBezTo>
                    <a:pt x="9085" y="346"/>
                    <a:pt x="9335" y="453"/>
                    <a:pt x="9525" y="643"/>
                  </a:cubicBezTo>
                  <a:cubicBezTo>
                    <a:pt x="9716" y="846"/>
                    <a:pt x="9823" y="1096"/>
                    <a:pt x="9823" y="1358"/>
                  </a:cubicBezTo>
                  <a:cubicBezTo>
                    <a:pt x="9823" y="1631"/>
                    <a:pt x="9716" y="1882"/>
                    <a:pt x="9525" y="2084"/>
                  </a:cubicBezTo>
                  <a:lnTo>
                    <a:pt x="8228" y="3370"/>
                  </a:lnTo>
                  <a:cubicBezTo>
                    <a:pt x="8097" y="3060"/>
                    <a:pt x="7906" y="2763"/>
                    <a:pt x="7668" y="2524"/>
                  </a:cubicBezTo>
                  <a:cubicBezTo>
                    <a:pt x="7162" y="2018"/>
                    <a:pt x="6498" y="1765"/>
                    <a:pt x="5834" y="1765"/>
                  </a:cubicBezTo>
                  <a:cubicBezTo>
                    <a:pt x="5171" y="1765"/>
                    <a:pt x="4507" y="2018"/>
                    <a:pt x="4001" y="2524"/>
                  </a:cubicBezTo>
                  <a:lnTo>
                    <a:pt x="1012" y="5513"/>
                  </a:lnTo>
                  <a:cubicBezTo>
                    <a:pt x="0" y="6525"/>
                    <a:pt x="0" y="8168"/>
                    <a:pt x="1012" y="9180"/>
                  </a:cubicBezTo>
                  <a:cubicBezTo>
                    <a:pt x="1524" y="9680"/>
                    <a:pt x="2191" y="9942"/>
                    <a:pt x="2846" y="9942"/>
                  </a:cubicBezTo>
                  <a:cubicBezTo>
                    <a:pt x="3501" y="9942"/>
                    <a:pt x="4168" y="9680"/>
                    <a:pt x="4680" y="9180"/>
                  </a:cubicBezTo>
                  <a:lnTo>
                    <a:pt x="6263" y="7585"/>
                  </a:lnTo>
                  <a:cubicBezTo>
                    <a:pt x="6346" y="7513"/>
                    <a:pt x="6346" y="7406"/>
                    <a:pt x="6263" y="7335"/>
                  </a:cubicBezTo>
                  <a:cubicBezTo>
                    <a:pt x="6239" y="7305"/>
                    <a:pt x="6201" y="7290"/>
                    <a:pt x="6159" y="7290"/>
                  </a:cubicBezTo>
                  <a:cubicBezTo>
                    <a:pt x="6117" y="7290"/>
                    <a:pt x="6073" y="7305"/>
                    <a:pt x="6037" y="7335"/>
                  </a:cubicBezTo>
                  <a:lnTo>
                    <a:pt x="4441" y="8930"/>
                  </a:lnTo>
                  <a:cubicBezTo>
                    <a:pt x="4025" y="9347"/>
                    <a:pt x="3453" y="9573"/>
                    <a:pt x="2858" y="9573"/>
                  </a:cubicBezTo>
                  <a:cubicBezTo>
                    <a:pt x="2263" y="9573"/>
                    <a:pt x="1703" y="9335"/>
                    <a:pt x="1286" y="8930"/>
                  </a:cubicBezTo>
                  <a:cubicBezTo>
                    <a:pt x="405" y="8049"/>
                    <a:pt x="405" y="6632"/>
                    <a:pt x="1286" y="5775"/>
                  </a:cubicBezTo>
                  <a:lnTo>
                    <a:pt x="4275" y="2774"/>
                  </a:lnTo>
                  <a:cubicBezTo>
                    <a:pt x="4691" y="2358"/>
                    <a:pt x="5251" y="2120"/>
                    <a:pt x="5846" y="2120"/>
                  </a:cubicBezTo>
                  <a:cubicBezTo>
                    <a:pt x="6442" y="2120"/>
                    <a:pt x="7013" y="2358"/>
                    <a:pt x="7430" y="2774"/>
                  </a:cubicBezTo>
                  <a:cubicBezTo>
                    <a:pt x="7680" y="3025"/>
                    <a:pt x="7859" y="3322"/>
                    <a:pt x="7966" y="3656"/>
                  </a:cubicBezTo>
                  <a:lnTo>
                    <a:pt x="6549" y="5072"/>
                  </a:lnTo>
                  <a:cubicBezTo>
                    <a:pt x="6358" y="5263"/>
                    <a:pt x="6108" y="5370"/>
                    <a:pt x="5834" y="5370"/>
                  </a:cubicBezTo>
                  <a:cubicBezTo>
                    <a:pt x="5573" y="5370"/>
                    <a:pt x="5311" y="5263"/>
                    <a:pt x="5120" y="5072"/>
                  </a:cubicBezTo>
                  <a:cubicBezTo>
                    <a:pt x="5037" y="4977"/>
                    <a:pt x="4953" y="4858"/>
                    <a:pt x="4894" y="4739"/>
                  </a:cubicBezTo>
                  <a:cubicBezTo>
                    <a:pt x="4874" y="4670"/>
                    <a:pt x="4798" y="4626"/>
                    <a:pt x="4711" y="4626"/>
                  </a:cubicBezTo>
                  <a:cubicBezTo>
                    <a:pt x="4693" y="4626"/>
                    <a:pt x="4674" y="4628"/>
                    <a:pt x="4656" y="4632"/>
                  </a:cubicBezTo>
                  <a:cubicBezTo>
                    <a:pt x="4572" y="4668"/>
                    <a:pt x="4525" y="4775"/>
                    <a:pt x="4560" y="4882"/>
                  </a:cubicBezTo>
                  <a:cubicBezTo>
                    <a:pt x="4632" y="5037"/>
                    <a:pt x="4715" y="5203"/>
                    <a:pt x="4858" y="5322"/>
                  </a:cubicBezTo>
                  <a:cubicBezTo>
                    <a:pt x="5108" y="5572"/>
                    <a:pt x="5453" y="5727"/>
                    <a:pt x="5823" y="5727"/>
                  </a:cubicBezTo>
                  <a:cubicBezTo>
                    <a:pt x="6192" y="5727"/>
                    <a:pt x="6525" y="5572"/>
                    <a:pt x="6787" y="5322"/>
                  </a:cubicBezTo>
                  <a:lnTo>
                    <a:pt x="9775" y="2334"/>
                  </a:lnTo>
                  <a:cubicBezTo>
                    <a:pt x="10037" y="2084"/>
                    <a:pt x="10180" y="1739"/>
                    <a:pt x="10180" y="1358"/>
                  </a:cubicBezTo>
                  <a:cubicBezTo>
                    <a:pt x="10180" y="989"/>
                    <a:pt x="10037" y="667"/>
                    <a:pt x="9775" y="393"/>
                  </a:cubicBezTo>
                  <a:cubicBezTo>
                    <a:pt x="9525" y="131"/>
                    <a:pt x="9180" y="0"/>
                    <a:pt x="8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15280;p78">
              <a:extLst>
                <a:ext uri="{FF2B5EF4-FFF2-40B4-BE49-F238E27FC236}">
                  <a16:creationId xmlns:a16="http://schemas.microsoft.com/office/drawing/2014/main" id="{CC929A43-08B3-4A33-7F96-A5AF496139A9}"/>
                </a:ext>
              </a:extLst>
            </p:cNvPr>
            <p:cNvSpPr/>
            <p:nvPr/>
          </p:nvSpPr>
          <p:spPr>
            <a:xfrm>
              <a:off x="5669606" y="1500761"/>
              <a:ext cx="322915" cy="316390"/>
            </a:xfrm>
            <a:custGeom>
              <a:avLst/>
              <a:gdLst/>
              <a:ahLst/>
              <a:cxnLst/>
              <a:rect l="l" t="t" r="r" b="b"/>
              <a:pathLst>
                <a:path w="10145" h="9940" extrusionOk="0">
                  <a:moveTo>
                    <a:pt x="7323" y="1"/>
                  </a:moveTo>
                  <a:cubicBezTo>
                    <a:pt x="6659" y="1"/>
                    <a:pt x="5995" y="254"/>
                    <a:pt x="5489" y="760"/>
                  </a:cubicBezTo>
                  <a:lnTo>
                    <a:pt x="3894" y="2355"/>
                  </a:lnTo>
                  <a:cubicBezTo>
                    <a:pt x="3822" y="2427"/>
                    <a:pt x="3822" y="2534"/>
                    <a:pt x="3894" y="2605"/>
                  </a:cubicBezTo>
                  <a:cubicBezTo>
                    <a:pt x="3935" y="2641"/>
                    <a:pt x="3980" y="2659"/>
                    <a:pt x="4025" y="2659"/>
                  </a:cubicBezTo>
                  <a:cubicBezTo>
                    <a:pt x="4069" y="2659"/>
                    <a:pt x="4114" y="2641"/>
                    <a:pt x="4156" y="2605"/>
                  </a:cubicBezTo>
                  <a:lnTo>
                    <a:pt x="5739" y="1010"/>
                  </a:lnTo>
                  <a:cubicBezTo>
                    <a:pt x="6180" y="569"/>
                    <a:pt x="6754" y="349"/>
                    <a:pt x="7326" y="349"/>
                  </a:cubicBezTo>
                  <a:cubicBezTo>
                    <a:pt x="7897" y="349"/>
                    <a:pt x="8466" y="569"/>
                    <a:pt x="8894" y="1010"/>
                  </a:cubicBezTo>
                  <a:cubicBezTo>
                    <a:pt x="9775" y="1891"/>
                    <a:pt x="9775" y="3308"/>
                    <a:pt x="8894" y="4165"/>
                  </a:cubicBezTo>
                  <a:lnTo>
                    <a:pt x="5906" y="7154"/>
                  </a:lnTo>
                  <a:cubicBezTo>
                    <a:pt x="5489" y="7570"/>
                    <a:pt x="4930" y="7808"/>
                    <a:pt x="4334" y="7808"/>
                  </a:cubicBezTo>
                  <a:cubicBezTo>
                    <a:pt x="3739" y="7808"/>
                    <a:pt x="3167" y="7570"/>
                    <a:pt x="2751" y="7154"/>
                  </a:cubicBezTo>
                  <a:cubicBezTo>
                    <a:pt x="2501" y="6904"/>
                    <a:pt x="2322" y="6606"/>
                    <a:pt x="2215" y="6284"/>
                  </a:cubicBezTo>
                  <a:lnTo>
                    <a:pt x="3632" y="4868"/>
                  </a:lnTo>
                  <a:cubicBezTo>
                    <a:pt x="3822" y="4677"/>
                    <a:pt x="4072" y="4570"/>
                    <a:pt x="4346" y="4570"/>
                  </a:cubicBezTo>
                  <a:cubicBezTo>
                    <a:pt x="4608" y="4570"/>
                    <a:pt x="4870" y="4677"/>
                    <a:pt x="5061" y="4868"/>
                  </a:cubicBezTo>
                  <a:cubicBezTo>
                    <a:pt x="5144" y="4951"/>
                    <a:pt x="5227" y="5070"/>
                    <a:pt x="5287" y="5189"/>
                  </a:cubicBezTo>
                  <a:cubicBezTo>
                    <a:pt x="5305" y="5263"/>
                    <a:pt x="5374" y="5308"/>
                    <a:pt x="5453" y="5308"/>
                  </a:cubicBezTo>
                  <a:cubicBezTo>
                    <a:pt x="5477" y="5308"/>
                    <a:pt x="5501" y="5304"/>
                    <a:pt x="5525" y="5296"/>
                  </a:cubicBezTo>
                  <a:cubicBezTo>
                    <a:pt x="5608" y="5272"/>
                    <a:pt x="5656" y="5165"/>
                    <a:pt x="5620" y="5058"/>
                  </a:cubicBezTo>
                  <a:cubicBezTo>
                    <a:pt x="5549" y="4891"/>
                    <a:pt x="5465" y="4737"/>
                    <a:pt x="5322" y="4618"/>
                  </a:cubicBezTo>
                  <a:cubicBezTo>
                    <a:pt x="5072" y="4356"/>
                    <a:pt x="4727" y="4213"/>
                    <a:pt x="4358" y="4213"/>
                  </a:cubicBezTo>
                  <a:cubicBezTo>
                    <a:pt x="3989" y="4213"/>
                    <a:pt x="3656" y="4356"/>
                    <a:pt x="3394" y="4618"/>
                  </a:cubicBezTo>
                  <a:lnTo>
                    <a:pt x="1929" y="6070"/>
                  </a:lnTo>
                  <a:cubicBezTo>
                    <a:pt x="1905" y="6082"/>
                    <a:pt x="1893" y="6106"/>
                    <a:pt x="1870" y="6130"/>
                  </a:cubicBezTo>
                  <a:lnTo>
                    <a:pt x="405" y="7606"/>
                  </a:lnTo>
                  <a:cubicBezTo>
                    <a:pt x="143" y="7856"/>
                    <a:pt x="0" y="8201"/>
                    <a:pt x="0" y="8570"/>
                  </a:cubicBezTo>
                  <a:cubicBezTo>
                    <a:pt x="0" y="8928"/>
                    <a:pt x="143" y="9273"/>
                    <a:pt x="405" y="9535"/>
                  </a:cubicBezTo>
                  <a:cubicBezTo>
                    <a:pt x="655" y="9785"/>
                    <a:pt x="1001" y="9940"/>
                    <a:pt x="1370" y="9940"/>
                  </a:cubicBezTo>
                  <a:cubicBezTo>
                    <a:pt x="1739" y="9940"/>
                    <a:pt x="2072" y="9785"/>
                    <a:pt x="2334" y="9535"/>
                  </a:cubicBezTo>
                  <a:lnTo>
                    <a:pt x="3275" y="8594"/>
                  </a:lnTo>
                  <a:cubicBezTo>
                    <a:pt x="3346" y="8523"/>
                    <a:pt x="3346" y="8416"/>
                    <a:pt x="3275" y="8344"/>
                  </a:cubicBezTo>
                  <a:cubicBezTo>
                    <a:pt x="3239" y="8309"/>
                    <a:pt x="3194" y="8291"/>
                    <a:pt x="3150" y="8291"/>
                  </a:cubicBezTo>
                  <a:cubicBezTo>
                    <a:pt x="3105" y="8291"/>
                    <a:pt x="3060" y="8309"/>
                    <a:pt x="3025" y="8344"/>
                  </a:cubicBezTo>
                  <a:lnTo>
                    <a:pt x="2084" y="9285"/>
                  </a:lnTo>
                  <a:cubicBezTo>
                    <a:pt x="1893" y="9475"/>
                    <a:pt x="1632" y="9582"/>
                    <a:pt x="1370" y="9582"/>
                  </a:cubicBezTo>
                  <a:cubicBezTo>
                    <a:pt x="1096" y="9582"/>
                    <a:pt x="846" y="9475"/>
                    <a:pt x="655" y="9285"/>
                  </a:cubicBezTo>
                  <a:cubicBezTo>
                    <a:pt x="465" y="9094"/>
                    <a:pt x="358" y="8832"/>
                    <a:pt x="358" y="8570"/>
                  </a:cubicBezTo>
                  <a:cubicBezTo>
                    <a:pt x="358" y="8297"/>
                    <a:pt x="465" y="8047"/>
                    <a:pt x="655" y="7856"/>
                  </a:cubicBezTo>
                  <a:lnTo>
                    <a:pt x="1953" y="6558"/>
                  </a:lnTo>
                  <a:cubicBezTo>
                    <a:pt x="2084" y="6880"/>
                    <a:pt x="2274" y="7177"/>
                    <a:pt x="2513" y="7404"/>
                  </a:cubicBezTo>
                  <a:cubicBezTo>
                    <a:pt x="3001" y="7904"/>
                    <a:pt x="3656" y="8166"/>
                    <a:pt x="4346" y="8166"/>
                  </a:cubicBezTo>
                  <a:cubicBezTo>
                    <a:pt x="5049" y="8166"/>
                    <a:pt x="5680" y="7904"/>
                    <a:pt x="6180" y="7404"/>
                  </a:cubicBezTo>
                  <a:lnTo>
                    <a:pt x="9168" y="4415"/>
                  </a:lnTo>
                  <a:cubicBezTo>
                    <a:pt x="10145" y="3403"/>
                    <a:pt x="10145" y="1772"/>
                    <a:pt x="9156" y="760"/>
                  </a:cubicBezTo>
                  <a:cubicBezTo>
                    <a:pt x="8650" y="254"/>
                    <a:pt x="7987" y="1"/>
                    <a:pt x="7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4" name="Google Shape;15281;p78">
            <a:extLst>
              <a:ext uri="{FF2B5EF4-FFF2-40B4-BE49-F238E27FC236}">
                <a16:creationId xmlns:a16="http://schemas.microsoft.com/office/drawing/2014/main" id="{EE131AB5-4D02-665C-7160-D47A148950DC}"/>
              </a:ext>
            </a:extLst>
          </p:cNvPr>
          <p:cNvGrpSpPr/>
          <p:nvPr/>
        </p:nvGrpSpPr>
        <p:grpSpPr>
          <a:xfrm>
            <a:off x="6198905" y="1906905"/>
            <a:ext cx="506123" cy="452868"/>
            <a:chOff x="4670239" y="1541599"/>
            <a:chExt cx="359679" cy="321833"/>
          </a:xfrm>
          <a:solidFill>
            <a:srgbClr val="EEF1F8"/>
          </a:solidFill>
        </p:grpSpPr>
        <p:sp>
          <p:nvSpPr>
            <p:cNvPr id="915" name="Google Shape;15282;p78">
              <a:extLst>
                <a:ext uri="{FF2B5EF4-FFF2-40B4-BE49-F238E27FC236}">
                  <a16:creationId xmlns:a16="http://schemas.microsoft.com/office/drawing/2014/main" id="{FF6AD80A-49EC-127C-BABA-A38EA1786234}"/>
                </a:ext>
              </a:extLst>
            </p:cNvPr>
            <p:cNvSpPr/>
            <p:nvPr/>
          </p:nvSpPr>
          <p:spPr>
            <a:xfrm>
              <a:off x="4818790" y="1606787"/>
              <a:ext cx="28838" cy="49687"/>
            </a:xfrm>
            <a:custGeom>
              <a:avLst/>
              <a:gdLst/>
              <a:ahLst/>
              <a:cxnLst/>
              <a:rect l="l" t="t" r="r" b="b"/>
              <a:pathLst>
                <a:path w="906" h="1561" extrusionOk="0">
                  <a:moveTo>
                    <a:pt x="429" y="298"/>
                  </a:moveTo>
                  <a:lnTo>
                    <a:pt x="429" y="584"/>
                  </a:lnTo>
                  <a:cubicBezTo>
                    <a:pt x="310" y="537"/>
                    <a:pt x="287" y="489"/>
                    <a:pt x="287" y="429"/>
                  </a:cubicBezTo>
                  <a:cubicBezTo>
                    <a:pt x="287" y="346"/>
                    <a:pt x="358" y="310"/>
                    <a:pt x="429" y="298"/>
                  </a:cubicBezTo>
                  <a:close/>
                  <a:moveTo>
                    <a:pt x="537" y="882"/>
                  </a:moveTo>
                  <a:cubicBezTo>
                    <a:pt x="656" y="929"/>
                    <a:pt x="680" y="989"/>
                    <a:pt x="680" y="1060"/>
                  </a:cubicBezTo>
                  <a:cubicBezTo>
                    <a:pt x="680" y="1132"/>
                    <a:pt x="620" y="1191"/>
                    <a:pt x="537" y="1203"/>
                  </a:cubicBezTo>
                  <a:lnTo>
                    <a:pt x="537" y="882"/>
                  </a:lnTo>
                  <a:close/>
                  <a:moveTo>
                    <a:pt x="477" y="1"/>
                  </a:moveTo>
                  <a:cubicBezTo>
                    <a:pt x="441" y="1"/>
                    <a:pt x="418" y="13"/>
                    <a:pt x="418" y="48"/>
                  </a:cubicBezTo>
                  <a:lnTo>
                    <a:pt x="418" y="108"/>
                  </a:lnTo>
                  <a:cubicBezTo>
                    <a:pt x="191" y="132"/>
                    <a:pt x="48" y="251"/>
                    <a:pt x="48" y="477"/>
                  </a:cubicBezTo>
                  <a:cubicBezTo>
                    <a:pt x="48" y="715"/>
                    <a:pt x="227" y="787"/>
                    <a:pt x="418" y="870"/>
                  </a:cubicBezTo>
                  <a:lnTo>
                    <a:pt x="418" y="1239"/>
                  </a:lnTo>
                  <a:cubicBezTo>
                    <a:pt x="310" y="1215"/>
                    <a:pt x="263" y="1191"/>
                    <a:pt x="179" y="1120"/>
                  </a:cubicBezTo>
                  <a:cubicBezTo>
                    <a:pt x="159" y="1104"/>
                    <a:pt x="138" y="1096"/>
                    <a:pt x="118" y="1096"/>
                  </a:cubicBezTo>
                  <a:cubicBezTo>
                    <a:pt x="93" y="1096"/>
                    <a:pt x="69" y="1110"/>
                    <a:pt x="48" y="1144"/>
                  </a:cubicBezTo>
                  <a:cubicBezTo>
                    <a:pt x="1" y="1203"/>
                    <a:pt x="1" y="1263"/>
                    <a:pt x="48" y="1310"/>
                  </a:cubicBezTo>
                  <a:cubicBezTo>
                    <a:pt x="120" y="1418"/>
                    <a:pt x="287" y="1465"/>
                    <a:pt x="418" y="1465"/>
                  </a:cubicBezTo>
                  <a:lnTo>
                    <a:pt x="418" y="1513"/>
                  </a:lnTo>
                  <a:cubicBezTo>
                    <a:pt x="418" y="1549"/>
                    <a:pt x="441" y="1560"/>
                    <a:pt x="477" y="1560"/>
                  </a:cubicBezTo>
                  <a:cubicBezTo>
                    <a:pt x="501" y="1560"/>
                    <a:pt x="537" y="1549"/>
                    <a:pt x="537" y="1513"/>
                  </a:cubicBezTo>
                  <a:lnTo>
                    <a:pt x="537" y="1429"/>
                  </a:lnTo>
                  <a:cubicBezTo>
                    <a:pt x="727" y="1406"/>
                    <a:pt x="894" y="1263"/>
                    <a:pt x="894" y="1025"/>
                  </a:cubicBezTo>
                  <a:cubicBezTo>
                    <a:pt x="906" y="787"/>
                    <a:pt x="763" y="703"/>
                    <a:pt x="549" y="632"/>
                  </a:cubicBezTo>
                  <a:lnTo>
                    <a:pt x="549" y="286"/>
                  </a:lnTo>
                  <a:cubicBezTo>
                    <a:pt x="596" y="286"/>
                    <a:pt x="644" y="298"/>
                    <a:pt x="680" y="334"/>
                  </a:cubicBezTo>
                  <a:cubicBezTo>
                    <a:pt x="707" y="341"/>
                    <a:pt x="738" y="363"/>
                    <a:pt x="771" y="363"/>
                  </a:cubicBezTo>
                  <a:cubicBezTo>
                    <a:pt x="795" y="363"/>
                    <a:pt x="821" y="351"/>
                    <a:pt x="846" y="310"/>
                  </a:cubicBezTo>
                  <a:cubicBezTo>
                    <a:pt x="882" y="275"/>
                    <a:pt x="894" y="215"/>
                    <a:pt x="834" y="167"/>
                  </a:cubicBezTo>
                  <a:cubicBezTo>
                    <a:pt x="763" y="108"/>
                    <a:pt x="644" y="96"/>
                    <a:pt x="537" y="96"/>
                  </a:cubicBezTo>
                  <a:lnTo>
                    <a:pt x="537" y="48"/>
                  </a:lnTo>
                  <a:cubicBezTo>
                    <a:pt x="537" y="13"/>
                    <a:pt x="501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15283;p78">
              <a:extLst>
                <a:ext uri="{FF2B5EF4-FFF2-40B4-BE49-F238E27FC236}">
                  <a16:creationId xmlns:a16="http://schemas.microsoft.com/office/drawing/2014/main" id="{3B568467-6E04-C098-FB01-0053100A90D3}"/>
                </a:ext>
              </a:extLst>
            </p:cNvPr>
            <p:cNvSpPr/>
            <p:nvPr/>
          </p:nvSpPr>
          <p:spPr>
            <a:xfrm>
              <a:off x="4875256" y="1557896"/>
              <a:ext cx="82281" cy="82663"/>
            </a:xfrm>
            <a:custGeom>
              <a:avLst/>
              <a:gdLst/>
              <a:ahLst/>
              <a:cxnLst/>
              <a:rect l="l" t="t" r="r" b="b"/>
              <a:pathLst>
                <a:path w="2585" h="2597" extrusionOk="0">
                  <a:moveTo>
                    <a:pt x="1287" y="310"/>
                  </a:moveTo>
                  <a:cubicBezTo>
                    <a:pt x="1823" y="310"/>
                    <a:pt x="2275" y="751"/>
                    <a:pt x="2275" y="1299"/>
                  </a:cubicBezTo>
                  <a:cubicBezTo>
                    <a:pt x="2263" y="1834"/>
                    <a:pt x="1823" y="2275"/>
                    <a:pt x="1287" y="2275"/>
                  </a:cubicBezTo>
                  <a:cubicBezTo>
                    <a:pt x="751" y="2275"/>
                    <a:pt x="310" y="1846"/>
                    <a:pt x="310" y="1299"/>
                  </a:cubicBezTo>
                  <a:cubicBezTo>
                    <a:pt x="310" y="763"/>
                    <a:pt x="739" y="310"/>
                    <a:pt x="1287" y="310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99"/>
                  </a:cubicBezTo>
                  <a:cubicBezTo>
                    <a:pt x="1" y="2013"/>
                    <a:pt x="572" y="2596"/>
                    <a:pt x="1287" y="2596"/>
                  </a:cubicBezTo>
                  <a:cubicBezTo>
                    <a:pt x="2001" y="2596"/>
                    <a:pt x="2585" y="2013"/>
                    <a:pt x="2585" y="1299"/>
                  </a:cubicBezTo>
                  <a:cubicBezTo>
                    <a:pt x="2585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15284;p78">
              <a:extLst>
                <a:ext uri="{FF2B5EF4-FFF2-40B4-BE49-F238E27FC236}">
                  <a16:creationId xmlns:a16="http://schemas.microsoft.com/office/drawing/2014/main" id="{AA2233F2-6611-F0B9-6248-228A38F05F2A}"/>
                </a:ext>
              </a:extLst>
            </p:cNvPr>
            <p:cNvSpPr/>
            <p:nvPr/>
          </p:nvSpPr>
          <p:spPr>
            <a:xfrm>
              <a:off x="4775215" y="1541599"/>
              <a:ext cx="199001" cy="147850"/>
            </a:xfrm>
            <a:custGeom>
              <a:avLst/>
              <a:gdLst/>
              <a:ahLst/>
              <a:cxnLst/>
              <a:rect l="l" t="t" r="r" b="b"/>
              <a:pathLst>
                <a:path w="6252" h="4645" extrusionOk="0">
                  <a:moveTo>
                    <a:pt x="1834" y="1811"/>
                  </a:moveTo>
                  <a:cubicBezTo>
                    <a:pt x="2168" y="1811"/>
                    <a:pt x="2465" y="1989"/>
                    <a:pt x="2644" y="2239"/>
                  </a:cubicBezTo>
                  <a:cubicBezTo>
                    <a:pt x="2680" y="2394"/>
                    <a:pt x="2739" y="2525"/>
                    <a:pt x="2799" y="2656"/>
                  </a:cubicBezTo>
                  <a:cubicBezTo>
                    <a:pt x="2799" y="2704"/>
                    <a:pt x="2811" y="2751"/>
                    <a:pt x="2811" y="2787"/>
                  </a:cubicBezTo>
                  <a:cubicBezTo>
                    <a:pt x="2811" y="3335"/>
                    <a:pt x="2382" y="3775"/>
                    <a:pt x="1834" y="3775"/>
                  </a:cubicBezTo>
                  <a:cubicBezTo>
                    <a:pt x="1298" y="3775"/>
                    <a:pt x="846" y="3347"/>
                    <a:pt x="846" y="2787"/>
                  </a:cubicBezTo>
                  <a:cubicBezTo>
                    <a:pt x="846" y="2251"/>
                    <a:pt x="1275" y="1811"/>
                    <a:pt x="1834" y="1811"/>
                  </a:cubicBezTo>
                  <a:close/>
                  <a:moveTo>
                    <a:pt x="1834" y="1263"/>
                  </a:moveTo>
                  <a:cubicBezTo>
                    <a:pt x="2108" y="1263"/>
                    <a:pt x="2382" y="1334"/>
                    <a:pt x="2620" y="1489"/>
                  </a:cubicBezTo>
                  <a:cubicBezTo>
                    <a:pt x="2608" y="1561"/>
                    <a:pt x="2608" y="1644"/>
                    <a:pt x="2584" y="1727"/>
                  </a:cubicBezTo>
                  <a:cubicBezTo>
                    <a:pt x="2382" y="1572"/>
                    <a:pt x="2108" y="1465"/>
                    <a:pt x="1822" y="1465"/>
                  </a:cubicBezTo>
                  <a:cubicBezTo>
                    <a:pt x="1120" y="1465"/>
                    <a:pt x="536" y="2049"/>
                    <a:pt x="536" y="2763"/>
                  </a:cubicBezTo>
                  <a:cubicBezTo>
                    <a:pt x="536" y="3477"/>
                    <a:pt x="1108" y="4061"/>
                    <a:pt x="1822" y="4061"/>
                  </a:cubicBezTo>
                  <a:cubicBezTo>
                    <a:pt x="2453" y="4061"/>
                    <a:pt x="2953" y="3632"/>
                    <a:pt x="3096" y="3049"/>
                  </a:cubicBezTo>
                  <a:cubicBezTo>
                    <a:pt x="3156" y="3108"/>
                    <a:pt x="3215" y="3156"/>
                    <a:pt x="3275" y="3216"/>
                  </a:cubicBezTo>
                  <a:cubicBezTo>
                    <a:pt x="3084" y="3870"/>
                    <a:pt x="2501" y="4299"/>
                    <a:pt x="1834" y="4299"/>
                  </a:cubicBezTo>
                  <a:cubicBezTo>
                    <a:pt x="1001" y="4299"/>
                    <a:pt x="310" y="3608"/>
                    <a:pt x="310" y="2775"/>
                  </a:cubicBezTo>
                  <a:cubicBezTo>
                    <a:pt x="310" y="1942"/>
                    <a:pt x="1001" y="1263"/>
                    <a:pt x="1834" y="1263"/>
                  </a:cubicBezTo>
                  <a:close/>
                  <a:moveTo>
                    <a:pt x="4430" y="1"/>
                  </a:moveTo>
                  <a:cubicBezTo>
                    <a:pt x="3644" y="1"/>
                    <a:pt x="2977" y="501"/>
                    <a:pt x="2703" y="1203"/>
                  </a:cubicBezTo>
                  <a:cubicBezTo>
                    <a:pt x="2441" y="1049"/>
                    <a:pt x="2144" y="977"/>
                    <a:pt x="1834" y="977"/>
                  </a:cubicBezTo>
                  <a:cubicBezTo>
                    <a:pt x="822" y="977"/>
                    <a:pt x="1" y="1799"/>
                    <a:pt x="1" y="2811"/>
                  </a:cubicBezTo>
                  <a:cubicBezTo>
                    <a:pt x="1" y="3823"/>
                    <a:pt x="822" y="4644"/>
                    <a:pt x="1834" y="4644"/>
                  </a:cubicBezTo>
                  <a:cubicBezTo>
                    <a:pt x="2608" y="4644"/>
                    <a:pt x="3287" y="4168"/>
                    <a:pt x="3561" y="3430"/>
                  </a:cubicBezTo>
                  <a:cubicBezTo>
                    <a:pt x="3811" y="3573"/>
                    <a:pt x="4108" y="3656"/>
                    <a:pt x="4430" y="3656"/>
                  </a:cubicBezTo>
                  <a:cubicBezTo>
                    <a:pt x="4846" y="3656"/>
                    <a:pt x="5251" y="3513"/>
                    <a:pt x="5585" y="3251"/>
                  </a:cubicBezTo>
                  <a:cubicBezTo>
                    <a:pt x="5894" y="3001"/>
                    <a:pt x="6132" y="2632"/>
                    <a:pt x="6216" y="2239"/>
                  </a:cubicBezTo>
                  <a:cubicBezTo>
                    <a:pt x="6228" y="2144"/>
                    <a:pt x="6192" y="2049"/>
                    <a:pt x="6097" y="2037"/>
                  </a:cubicBezTo>
                  <a:cubicBezTo>
                    <a:pt x="6086" y="2035"/>
                    <a:pt x="6076" y="2035"/>
                    <a:pt x="6065" y="2035"/>
                  </a:cubicBezTo>
                  <a:cubicBezTo>
                    <a:pt x="5991" y="2035"/>
                    <a:pt x="5917" y="2072"/>
                    <a:pt x="5906" y="2156"/>
                  </a:cubicBezTo>
                  <a:cubicBezTo>
                    <a:pt x="5739" y="2835"/>
                    <a:pt x="5144" y="3335"/>
                    <a:pt x="4430" y="3335"/>
                  </a:cubicBezTo>
                  <a:cubicBezTo>
                    <a:pt x="3882" y="3335"/>
                    <a:pt x="3394" y="3037"/>
                    <a:pt x="3120" y="2561"/>
                  </a:cubicBezTo>
                  <a:cubicBezTo>
                    <a:pt x="3096" y="2406"/>
                    <a:pt x="3037" y="2263"/>
                    <a:pt x="2965" y="2120"/>
                  </a:cubicBezTo>
                  <a:cubicBezTo>
                    <a:pt x="2763" y="1191"/>
                    <a:pt x="3477" y="310"/>
                    <a:pt x="4430" y="310"/>
                  </a:cubicBezTo>
                  <a:cubicBezTo>
                    <a:pt x="5144" y="310"/>
                    <a:pt x="5739" y="787"/>
                    <a:pt x="5906" y="1489"/>
                  </a:cubicBezTo>
                  <a:cubicBezTo>
                    <a:pt x="5916" y="1560"/>
                    <a:pt x="5986" y="1613"/>
                    <a:pt x="6058" y="1613"/>
                  </a:cubicBezTo>
                  <a:cubicBezTo>
                    <a:pt x="6071" y="1613"/>
                    <a:pt x="6084" y="1612"/>
                    <a:pt x="6097" y="1608"/>
                  </a:cubicBezTo>
                  <a:cubicBezTo>
                    <a:pt x="6192" y="1584"/>
                    <a:pt x="6251" y="1501"/>
                    <a:pt x="6216" y="1406"/>
                  </a:cubicBezTo>
                  <a:cubicBezTo>
                    <a:pt x="6132" y="1013"/>
                    <a:pt x="5906" y="656"/>
                    <a:pt x="5585" y="394"/>
                  </a:cubicBezTo>
                  <a:cubicBezTo>
                    <a:pt x="5251" y="132"/>
                    <a:pt x="4846" y="1"/>
                    <a:pt x="4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15285;p78">
              <a:extLst>
                <a:ext uri="{FF2B5EF4-FFF2-40B4-BE49-F238E27FC236}">
                  <a16:creationId xmlns:a16="http://schemas.microsoft.com/office/drawing/2014/main" id="{B271DDEE-EDE9-4907-D81D-F1D6DC110490}"/>
                </a:ext>
              </a:extLst>
            </p:cNvPr>
            <p:cNvSpPr/>
            <p:nvPr/>
          </p:nvSpPr>
          <p:spPr>
            <a:xfrm>
              <a:off x="4901803" y="1574957"/>
              <a:ext cx="28838" cy="50069"/>
            </a:xfrm>
            <a:custGeom>
              <a:avLst/>
              <a:gdLst/>
              <a:ahLst/>
              <a:cxnLst/>
              <a:rect l="l" t="t" r="r" b="b"/>
              <a:pathLst>
                <a:path w="906" h="1573" extrusionOk="0">
                  <a:moveTo>
                    <a:pt x="429" y="322"/>
                  </a:moveTo>
                  <a:lnTo>
                    <a:pt x="429" y="596"/>
                  </a:lnTo>
                  <a:cubicBezTo>
                    <a:pt x="310" y="548"/>
                    <a:pt x="274" y="513"/>
                    <a:pt x="274" y="453"/>
                  </a:cubicBezTo>
                  <a:cubicBezTo>
                    <a:pt x="274" y="358"/>
                    <a:pt x="358" y="334"/>
                    <a:pt x="429" y="322"/>
                  </a:cubicBezTo>
                  <a:close/>
                  <a:moveTo>
                    <a:pt x="512" y="894"/>
                  </a:moveTo>
                  <a:cubicBezTo>
                    <a:pt x="631" y="941"/>
                    <a:pt x="667" y="1001"/>
                    <a:pt x="667" y="1072"/>
                  </a:cubicBezTo>
                  <a:cubicBezTo>
                    <a:pt x="667" y="1167"/>
                    <a:pt x="608" y="1215"/>
                    <a:pt x="512" y="1227"/>
                  </a:cubicBezTo>
                  <a:lnTo>
                    <a:pt x="512" y="894"/>
                  </a:lnTo>
                  <a:close/>
                  <a:moveTo>
                    <a:pt x="453" y="1"/>
                  </a:moveTo>
                  <a:cubicBezTo>
                    <a:pt x="429" y="1"/>
                    <a:pt x="393" y="24"/>
                    <a:pt x="393" y="48"/>
                  </a:cubicBezTo>
                  <a:lnTo>
                    <a:pt x="393" y="108"/>
                  </a:lnTo>
                  <a:cubicBezTo>
                    <a:pt x="167" y="132"/>
                    <a:pt x="24" y="251"/>
                    <a:pt x="24" y="477"/>
                  </a:cubicBezTo>
                  <a:cubicBezTo>
                    <a:pt x="24" y="715"/>
                    <a:pt x="203" y="798"/>
                    <a:pt x="393" y="870"/>
                  </a:cubicBezTo>
                  <a:lnTo>
                    <a:pt x="393" y="1239"/>
                  </a:lnTo>
                  <a:cubicBezTo>
                    <a:pt x="286" y="1227"/>
                    <a:pt x="250" y="1179"/>
                    <a:pt x="155" y="1120"/>
                  </a:cubicBezTo>
                  <a:cubicBezTo>
                    <a:pt x="138" y="1108"/>
                    <a:pt x="122" y="1102"/>
                    <a:pt x="106" y="1102"/>
                  </a:cubicBezTo>
                  <a:cubicBezTo>
                    <a:pt x="46" y="1102"/>
                    <a:pt x="0" y="1182"/>
                    <a:pt x="0" y="1239"/>
                  </a:cubicBezTo>
                  <a:cubicBezTo>
                    <a:pt x="0" y="1275"/>
                    <a:pt x="12" y="1298"/>
                    <a:pt x="24" y="1310"/>
                  </a:cubicBezTo>
                  <a:cubicBezTo>
                    <a:pt x="96" y="1417"/>
                    <a:pt x="262" y="1465"/>
                    <a:pt x="393" y="1465"/>
                  </a:cubicBezTo>
                  <a:lnTo>
                    <a:pt x="393" y="1525"/>
                  </a:lnTo>
                  <a:cubicBezTo>
                    <a:pt x="393" y="1548"/>
                    <a:pt x="429" y="1572"/>
                    <a:pt x="453" y="1572"/>
                  </a:cubicBezTo>
                  <a:cubicBezTo>
                    <a:pt x="488" y="1572"/>
                    <a:pt x="512" y="1548"/>
                    <a:pt x="512" y="1525"/>
                  </a:cubicBezTo>
                  <a:lnTo>
                    <a:pt x="512" y="1465"/>
                  </a:lnTo>
                  <a:cubicBezTo>
                    <a:pt x="715" y="1429"/>
                    <a:pt x="869" y="1298"/>
                    <a:pt x="869" y="1060"/>
                  </a:cubicBezTo>
                  <a:cubicBezTo>
                    <a:pt x="905" y="810"/>
                    <a:pt x="739" y="715"/>
                    <a:pt x="536" y="644"/>
                  </a:cubicBezTo>
                  <a:lnTo>
                    <a:pt x="536" y="298"/>
                  </a:lnTo>
                  <a:cubicBezTo>
                    <a:pt x="608" y="298"/>
                    <a:pt x="631" y="322"/>
                    <a:pt x="715" y="358"/>
                  </a:cubicBezTo>
                  <a:cubicBezTo>
                    <a:pt x="728" y="367"/>
                    <a:pt x="742" y="372"/>
                    <a:pt x="758" y="372"/>
                  </a:cubicBezTo>
                  <a:cubicBezTo>
                    <a:pt x="784" y="372"/>
                    <a:pt x="811" y="355"/>
                    <a:pt x="834" y="310"/>
                  </a:cubicBezTo>
                  <a:cubicBezTo>
                    <a:pt x="858" y="274"/>
                    <a:pt x="869" y="215"/>
                    <a:pt x="810" y="167"/>
                  </a:cubicBezTo>
                  <a:cubicBezTo>
                    <a:pt x="739" y="108"/>
                    <a:pt x="619" y="96"/>
                    <a:pt x="512" y="96"/>
                  </a:cubicBezTo>
                  <a:lnTo>
                    <a:pt x="512" y="48"/>
                  </a:lnTo>
                  <a:cubicBezTo>
                    <a:pt x="512" y="24"/>
                    <a:pt x="48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15286;p78">
              <a:extLst>
                <a:ext uri="{FF2B5EF4-FFF2-40B4-BE49-F238E27FC236}">
                  <a16:creationId xmlns:a16="http://schemas.microsoft.com/office/drawing/2014/main" id="{824E2C03-6A6F-33CB-4C68-3FB3D993C0A5}"/>
                </a:ext>
              </a:extLst>
            </p:cNvPr>
            <p:cNvSpPr/>
            <p:nvPr/>
          </p:nvSpPr>
          <p:spPr>
            <a:xfrm>
              <a:off x="4670239" y="1657269"/>
              <a:ext cx="359679" cy="206163"/>
            </a:xfrm>
            <a:custGeom>
              <a:avLst/>
              <a:gdLst/>
              <a:ahLst/>
              <a:cxnLst/>
              <a:rect l="l" t="t" r="r" b="b"/>
              <a:pathLst>
                <a:path w="11300" h="6477" extrusionOk="0">
                  <a:moveTo>
                    <a:pt x="3590" y="1935"/>
                  </a:moveTo>
                  <a:cubicBezTo>
                    <a:pt x="3607" y="1935"/>
                    <a:pt x="3623" y="1948"/>
                    <a:pt x="3632" y="1975"/>
                  </a:cubicBezTo>
                  <a:cubicBezTo>
                    <a:pt x="3715" y="2129"/>
                    <a:pt x="4727" y="4832"/>
                    <a:pt x="4751" y="4939"/>
                  </a:cubicBezTo>
                  <a:cubicBezTo>
                    <a:pt x="4775" y="4951"/>
                    <a:pt x="4751" y="4975"/>
                    <a:pt x="4727" y="4987"/>
                  </a:cubicBezTo>
                  <a:lnTo>
                    <a:pt x="4013" y="5261"/>
                  </a:lnTo>
                  <a:cubicBezTo>
                    <a:pt x="3965" y="5130"/>
                    <a:pt x="2941" y="2403"/>
                    <a:pt x="2870" y="2213"/>
                  </a:cubicBezTo>
                  <a:lnTo>
                    <a:pt x="3572" y="1939"/>
                  </a:lnTo>
                  <a:cubicBezTo>
                    <a:pt x="3578" y="1936"/>
                    <a:pt x="3584" y="1935"/>
                    <a:pt x="3590" y="1935"/>
                  </a:cubicBezTo>
                  <a:close/>
                  <a:moveTo>
                    <a:pt x="2584" y="2308"/>
                  </a:moveTo>
                  <a:lnTo>
                    <a:pt x="3727" y="5368"/>
                  </a:lnTo>
                  <a:cubicBezTo>
                    <a:pt x="3180" y="5570"/>
                    <a:pt x="1810" y="6082"/>
                    <a:pt x="1584" y="6166"/>
                  </a:cubicBezTo>
                  <a:cubicBezTo>
                    <a:pt x="1577" y="6172"/>
                    <a:pt x="1569" y="6175"/>
                    <a:pt x="1560" y="6175"/>
                  </a:cubicBezTo>
                  <a:cubicBezTo>
                    <a:pt x="1537" y="6175"/>
                    <a:pt x="1509" y="6156"/>
                    <a:pt x="1501" y="6130"/>
                  </a:cubicBezTo>
                  <a:lnTo>
                    <a:pt x="394" y="3201"/>
                  </a:lnTo>
                  <a:cubicBezTo>
                    <a:pt x="382" y="3177"/>
                    <a:pt x="394" y="3130"/>
                    <a:pt x="441" y="3118"/>
                  </a:cubicBezTo>
                  <a:cubicBezTo>
                    <a:pt x="1144" y="2844"/>
                    <a:pt x="2096" y="2487"/>
                    <a:pt x="2584" y="2308"/>
                  </a:cubicBezTo>
                  <a:close/>
                  <a:moveTo>
                    <a:pt x="10358" y="1"/>
                  </a:moveTo>
                  <a:cubicBezTo>
                    <a:pt x="10108" y="1"/>
                    <a:pt x="9869" y="131"/>
                    <a:pt x="9692" y="308"/>
                  </a:cubicBezTo>
                  <a:lnTo>
                    <a:pt x="7966" y="1737"/>
                  </a:lnTo>
                  <a:cubicBezTo>
                    <a:pt x="7883" y="1522"/>
                    <a:pt x="7668" y="1308"/>
                    <a:pt x="7263" y="1308"/>
                  </a:cubicBezTo>
                  <a:cubicBezTo>
                    <a:pt x="6756" y="1308"/>
                    <a:pt x="6387" y="1304"/>
                    <a:pt x="6108" y="1304"/>
                  </a:cubicBezTo>
                  <a:cubicBezTo>
                    <a:pt x="5503" y="1304"/>
                    <a:pt x="5318" y="1321"/>
                    <a:pt x="5049" y="1427"/>
                  </a:cubicBezTo>
                  <a:lnTo>
                    <a:pt x="3953" y="1868"/>
                  </a:lnTo>
                  <a:lnTo>
                    <a:pt x="3930" y="1820"/>
                  </a:lnTo>
                  <a:cubicBezTo>
                    <a:pt x="3875" y="1675"/>
                    <a:pt x="3745" y="1592"/>
                    <a:pt x="3597" y="1592"/>
                  </a:cubicBezTo>
                  <a:cubicBezTo>
                    <a:pt x="3550" y="1592"/>
                    <a:pt x="3502" y="1600"/>
                    <a:pt x="3453" y="1618"/>
                  </a:cubicBezTo>
                  <a:lnTo>
                    <a:pt x="2620" y="1927"/>
                  </a:lnTo>
                  <a:cubicBezTo>
                    <a:pt x="2251" y="2058"/>
                    <a:pt x="1108" y="2510"/>
                    <a:pt x="298" y="2808"/>
                  </a:cubicBezTo>
                  <a:cubicBezTo>
                    <a:pt x="96" y="2880"/>
                    <a:pt x="1" y="3106"/>
                    <a:pt x="84" y="3308"/>
                  </a:cubicBezTo>
                  <a:lnTo>
                    <a:pt x="1179" y="6225"/>
                  </a:lnTo>
                  <a:cubicBezTo>
                    <a:pt x="1234" y="6389"/>
                    <a:pt x="1379" y="6476"/>
                    <a:pt x="1540" y="6476"/>
                  </a:cubicBezTo>
                  <a:cubicBezTo>
                    <a:pt x="1590" y="6476"/>
                    <a:pt x="1641" y="6468"/>
                    <a:pt x="1691" y="6451"/>
                  </a:cubicBezTo>
                  <a:cubicBezTo>
                    <a:pt x="1941" y="6368"/>
                    <a:pt x="3608" y="5725"/>
                    <a:pt x="3977" y="5594"/>
                  </a:cubicBezTo>
                  <a:lnTo>
                    <a:pt x="4858" y="5261"/>
                  </a:lnTo>
                  <a:cubicBezTo>
                    <a:pt x="5049" y="5189"/>
                    <a:pt x="5144" y="4975"/>
                    <a:pt x="5061" y="4785"/>
                  </a:cubicBezTo>
                  <a:lnTo>
                    <a:pt x="5049" y="4737"/>
                  </a:lnTo>
                  <a:cubicBezTo>
                    <a:pt x="5620" y="4499"/>
                    <a:pt x="5632" y="4475"/>
                    <a:pt x="6228" y="4475"/>
                  </a:cubicBezTo>
                  <a:cubicBezTo>
                    <a:pt x="6311" y="4475"/>
                    <a:pt x="6394" y="4404"/>
                    <a:pt x="6394" y="4308"/>
                  </a:cubicBezTo>
                  <a:cubicBezTo>
                    <a:pt x="6394" y="4225"/>
                    <a:pt x="6311" y="4142"/>
                    <a:pt x="6228" y="4142"/>
                  </a:cubicBezTo>
                  <a:cubicBezTo>
                    <a:pt x="5585" y="4142"/>
                    <a:pt x="5525" y="4189"/>
                    <a:pt x="4930" y="4439"/>
                  </a:cubicBezTo>
                  <a:lnTo>
                    <a:pt x="4073" y="2153"/>
                  </a:lnTo>
                  <a:lnTo>
                    <a:pt x="5168" y="1689"/>
                  </a:lnTo>
                  <a:cubicBezTo>
                    <a:pt x="5361" y="1615"/>
                    <a:pt x="5513" y="1601"/>
                    <a:pt x="5986" y="1601"/>
                  </a:cubicBezTo>
                  <a:cubicBezTo>
                    <a:pt x="6270" y="1601"/>
                    <a:pt x="6670" y="1606"/>
                    <a:pt x="7263" y="1606"/>
                  </a:cubicBezTo>
                  <a:cubicBezTo>
                    <a:pt x="7442" y="1606"/>
                    <a:pt x="7561" y="1665"/>
                    <a:pt x="7644" y="1784"/>
                  </a:cubicBezTo>
                  <a:cubicBezTo>
                    <a:pt x="7704" y="1868"/>
                    <a:pt x="7704" y="1963"/>
                    <a:pt x="7716" y="1987"/>
                  </a:cubicBezTo>
                  <a:cubicBezTo>
                    <a:pt x="7716" y="2046"/>
                    <a:pt x="7668" y="2344"/>
                    <a:pt x="7382" y="2391"/>
                  </a:cubicBezTo>
                  <a:cubicBezTo>
                    <a:pt x="6942" y="2463"/>
                    <a:pt x="5989" y="2594"/>
                    <a:pt x="5978" y="2594"/>
                  </a:cubicBezTo>
                  <a:cubicBezTo>
                    <a:pt x="5882" y="2606"/>
                    <a:pt x="5823" y="2689"/>
                    <a:pt x="5835" y="2772"/>
                  </a:cubicBezTo>
                  <a:cubicBezTo>
                    <a:pt x="5858" y="2844"/>
                    <a:pt x="5918" y="2903"/>
                    <a:pt x="6001" y="2903"/>
                  </a:cubicBezTo>
                  <a:lnTo>
                    <a:pt x="6037" y="2903"/>
                  </a:lnTo>
                  <a:cubicBezTo>
                    <a:pt x="6049" y="2903"/>
                    <a:pt x="7001" y="2772"/>
                    <a:pt x="7442" y="2701"/>
                  </a:cubicBezTo>
                  <a:cubicBezTo>
                    <a:pt x="7859" y="2630"/>
                    <a:pt x="8014" y="2284"/>
                    <a:pt x="8037" y="2046"/>
                  </a:cubicBezTo>
                  <a:lnTo>
                    <a:pt x="9919" y="498"/>
                  </a:lnTo>
                  <a:cubicBezTo>
                    <a:pt x="10039" y="385"/>
                    <a:pt x="10193" y="287"/>
                    <a:pt x="10356" y="287"/>
                  </a:cubicBezTo>
                  <a:cubicBezTo>
                    <a:pt x="10451" y="287"/>
                    <a:pt x="10549" y="320"/>
                    <a:pt x="10645" y="403"/>
                  </a:cubicBezTo>
                  <a:cubicBezTo>
                    <a:pt x="10942" y="701"/>
                    <a:pt x="10681" y="1058"/>
                    <a:pt x="10597" y="1141"/>
                  </a:cubicBezTo>
                  <a:cubicBezTo>
                    <a:pt x="10526" y="1213"/>
                    <a:pt x="8240" y="3677"/>
                    <a:pt x="8240" y="3677"/>
                  </a:cubicBezTo>
                  <a:cubicBezTo>
                    <a:pt x="7906" y="4070"/>
                    <a:pt x="7466" y="4130"/>
                    <a:pt x="7263" y="4130"/>
                  </a:cubicBezTo>
                  <a:lnTo>
                    <a:pt x="6966" y="4130"/>
                  </a:lnTo>
                  <a:cubicBezTo>
                    <a:pt x="6882" y="4130"/>
                    <a:pt x="6811" y="4201"/>
                    <a:pt x="6811" y="4296"/>
                  </a:cubicBezTo>
                  <a:cubicBezTo>
                    <a:pt x="6811" y="4380"/>
                    <a:pt x="6882" y="4463"/>
                    <a:pt x="6966" y="4463"/>
                  </a:cubicBezTo>
                  <a:lnTo>
                    <a:pt x="7287" y="4463"/>
                  </a:lnTo>
                  <a:cubicBezTo>
                    <a:pt x="7502" y="4439"/>
                    <a:pt x="8061" y="4368"/>
                    <a:pt x="8478" y="3892"/>
                  </a:cubicBezTo>
                  <a:lnTo>
                    <a:pt x="10835" y="1344"/>
                  </a:lnTo>
                  <a:cubicBezTo>
                    <a:pt x="11062" y="1153"/>
                    <a:pt x="11300" y="629"/>
                    <a:pt x="10871" y="213"/>
                  </a:cubicBezTo>
                  <a:cubicBezTo>
                    <a:pt x="10706" y="62"/>
                    <a:pt x="10530" y="1"/>
                    <a:pt x="10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0" name="Google Shape;15287;p78">
            <a:extLst>
              <a:ext uri="{FF2B5EF4-FFF2-40B4-BE49-F238E27FC236}">
                <a16:creationId xmlns:a16="http://schemas.microsoft.com/office/drawing/2014/main" id="{5536CCBB-AD9A-8B5A-4B3C-A6DE895DAF22}"/>
              </a:ext>
            </a:extLst>
          </p:cNvPr>
          <p:cNvGrpSpPr/>
          <p:nvPr/>
        </p:nvGrpSpPr>
        <p:grpSpPr>
          <a:xfrm>
            <a:off x="5554696" y="1851725"/>
            <a:ext cx="451748" cy="497881"/>
            <a:chOff x="4212429" y="1502385"/>
            <a:chExt cx="321037" cy="353822"/>
          </a:xfrm>
          <a:solidFill>
            <a:srgbClr val="EEF1F8"/>
          </a:solidFill>
        </p:grpSpPr>
        <p:sp>
          <p:nvSpPr>
            <p:cNvPr id="921" name="Google Shape;15288;p78">
              <a:extLst>
                <a:ext uri="{FF2B5EF4-FFF2-40B4-BE49-F238E27FC236}">
                  <a16:creationId xmlns:a16="http://schemas.microsoft.com/office/drawing/2014/main" id="{1A510F7A-1656-93DB-BF89-D176C0542C78}"/>
                </a:ext>
              </a:extLst>
            </p:cNvPr>
            <p:cNvSpPr/>
            <p:nvPr/>
          </p:nvSpPr>
          <p:spPr>
            <a:xfrm>
              <a:off x="4310592" y="1585938"/>
              <a:ext cx="125092" cy="163001"/>
            </a:xfrm>
            <a:custGeom>
              <a:avLst/>
              <a:gdLst/>
              <a:ahLst/>
              <a:cxnLst/>
              <a:rect l="l" t="t" r="r" b="b"/>
              <a:pathLst>
                <a:path w="3930" h="5121" extrusionOk="0">
                  <a:moveTo>
                    <a:pt x="1941" y="310"/>
                  </a:moveTo>
                  <a:cubicBezTo>
                    <a:pt x="2227" y="310"/>
                    <a:pt x="2477" y="489"/>
                    <a:pt x="2584" y="751"/>
                  </a:cubicBezTo>
                  <a:cubicBezTo>
                    <a:pt x="2620" y="834"/>
                    <a:pt x="2644" y="930"/>
                    <a:pt x="2644" y="1013"/>
                  </a:cubicBezTo>
                  <a:lnTo>
                    <a:pt x="2644" y="1192"/>
                  </a:lnTo>
                  <a:cubicBezTo>
                    <a:pt x="2370" y="1096"/>
                    <a:pt x="2275" y="834"/>
                    <a:pt x="2251" y="822"/>
                  </a:cubicBezTo>
                  <a:cubicBezTo>
                    <a:pt x="2227" y="763"/>
                    <a:pt x="2179" y="715"/>
                    <a:pt x="2108" y="715"/>
                  </a:cubicBezTo>
                  <a:cubicBezTo>
                    <a:pt x="2048" y="715"/>
                    <a:pt x="1989" y="751"/>
                    <a:pt x="1953" y="811"/>
                  </a:cubicBezTo>
                  <a:cubicBezTo>
                    <a:pt x="1953" y="811"/>
                    <a:pt x="1763" y="1168"/>
                    <a:pt x="1239" y="1227"/>
                  </a:cubicBezTo>
                  <a:lnTo>
                    <a:pt x="1239" y="1025"/>
                  </a:lnTo>
                  <a:cubicBezTo>
                    <a:pt x="1263" y="930"/>
                    <a:pt x="1275" y="834"/>
                    <a:pt x="1310" y="751"/>
                  </a:cubicBezTo>
                  <a:cubicBezTo>
                    <a:pt x="1406" y="489"/>
                    <a:pt x="1667" y="310"/>
                    <a:pt x="1941" y="310"/>
                  </a:cubicBezTo>
                  <a:close/>
                  <a:moveTo>
                    <a:pt x="2108" y="1180"/>
                  </a:moveTo>
                  <a:cubicBezTo>
                    <a:pt x="2215" y="1322"/>
                    <a:pt x="2394" y="1489"/>
                    <a:pt x="2656" y="1549"/>
                  </a:cubicBezTo>
                  <a:lnTo>
                    <a:pt x="2656" y="1775"/>
                  </a:lnTo>
                  <a:cubicBezTo>
                    <a:pt x="2656" y="2144"/>
                    <a:pt x="2358" y="2454"/>
                    <a:pt x="1989" y="2477"/>
                  </a:cubicBezTo>
                  <a:lnTo>
                    <a:pt x="1929" y="2477"/>
                  </a:lnTo>
                  <a:cubicBezTo>
                    <a:pt x="1560" y="2442"/>
                    <a:pt x="1263" y="2144"/>
                    <a:pt x="1263" y="1763"/>
                  </a:cubicBezTo>
                  <a:lnTo>
                    <a:pt x="1263" y="1549"/>
                  </a:lnTo>
                  <a:cubicBezTo>
                    <a:pt x="1679" y="1501"/>
                    <a:pt x="1941" y="1322"/>
                    <a:pt x="2108" y="1180"/>
                  </a:cubicBezTo>
                  <a:close/>
                  <a:moveTo>
                    <a:pt x="2132" y="2799"/>
                  </a:moveTo>
                  <a:lnTo>
                    <a:pt x="2048" y="2966"/>
                  </a:lnTo>
                  <a:lnTo>
                    <a:pt x="1846" y="2966"/>
                  </a:lnTo>
                  <a:lnTo>
                    <a:pt x="1751" y="2799"/>
                  </a:lnTo>
                  <a:close/>
                  <a:moveTo>
                    <a:pt x="2025" y="3287"/>
                  </a:moveTo>
                  <a:lnTo>
                    <a:pt x="2215" y="4109"/>
                  </a:lnTo>
                  <a:lnTo>
                    <a:pt x="1941" y="4347"/>
                  </a:lnTo>
                  <a:lnTo>
                    <a:pt x="1679" y="4109"/>
                  </a:lnTo>
                  <a:lnTo>
                    <a:pt x="1870" y="3287"/>
                  </a:lnTo>
                  <a:close/>
                  <a:moveTo>
                    <a:pt x="2453" y="2870"/>
                  </a:moveTo>
                  <a:cubicBezTo>
                    <a:pt x="2668" y="2954"/>
                    <a:pt x="2894" y="3085"/>
                    <a:pt x="3072" y="3263"/>
                  </a:cubicBezTo>
                  <a:cubicBezTo>
                    <a:pt x="3394" y="3561"/>
                    <a:pt x="3561" y="3966"/>
                    <a:pt x="3561" y="4359"/>
                  </a:cubicBezTo>
                  <a:lnTo>
                    <a:pt x="3596" y="4775"/>
                  </a:lnTo>
                  <a:lnTo>
                    <a:pt x="322" y="4775"/>
                  </a:lnTo>
                  <a:lnTo>
                    <a:pt x="322" y="4359"/>
                  </a:lnTo>
                  <a:cubicBezTo>
                    <a:pt x="322" y="3942"/>
                    <a:pt x="501" y="3561"/>
                    <a:pt x="810" y="3263"/>
                  </a:cubicBezTo>
                  <a:cubicBezTo>
                    <a:pt x="989" y="3097"/>
                    <a:pt x="1215" y="2966"/>
                    <a:pt x="1441" y="2870"/>
                  </a:cubicBezTo>
                  <a:lnTo>
                    <a:pt x="1572" y="3144"/>
                  </a:lnTo>
                  <a:lnTo>
                    <a:pt x="1346" y="4120"/>
                  </a:lnTo>
                  <a:cubicBezTo>
                    <a:pt x="1334" y="4180"/>
                    <a:pt x="1346" y="4240"/>
                    <a:pt x="1394" y="4287"/>
                  </a:cubicBezTo>
                  <a:lnTo>
                    <a:pt x="1834" y="4692"/>
                  </a:lnTo>
                  <a:cubicBezTo>
                    <a:pt x="1870" y="4716"/>
                    <a:pt x="1917" y="4740"/>
                    <a:pt x="1941" y="4740"/>
                  </a:cubicBezTo>
                  <a:cubicBezTo>
                    <a:pt x="1989" y="4740"/>
                    <a:pt x="2025" y="4716"/>
                    <a:pt x="2048" y="4692"/>
                  </a:cubicBezTo>
                  <a:lnTo>
                    <a:pt x="2501" y="4287"/>
                  </a:lnTo>
                  <a:cubicBezTo>
                    <a:pt x="2537" y="4240"/>
                    <a:pt x="2560" y="4180"/>
                    <a:pt x="2537" y="4120"/>
                  </a:cubicBezTo>
                  <a:lnTo>
                    <a:pt x="2322" y="3144"/>
                  </a:lnTo>
                  <a:lnTo>
                    <a:pt x="2453" y="2870"/>
                  </a:lnTo>
                  <a:close/>
                  <a:moveTo>
                    <a:pt x="1965" y="1"/>
                  </a:moveTo>
                  <a:cubicBezTo>
                    <a:pt x="1394" y="1"/>
                    <a:pt x="929" y="465"/>
                    <a:pt x="929" y="1025"/>
                  </a:cubicBezTo>
                  <a:lnTo>
                    <a:pt x="929" y="1406"/>
                  </a:lnTo>
                  <a:lnTo>
                    <a:pt x="929" y="1775"/>
                  </a:lnTo>
                  <a:cubicBezTo>
                    <a:pt x="929" y="2096"/>
                    <a:pt x="1084" y="2394"/>
                    <a:pt x="1334" y="2573"/>
                  </a:cubicBezTo>
                  <a:cubicBezTo>
                    <a:pt x="560" y="2846"/>
                    <a:pt x="1" y="3561"/>
                    <a:pt x="1" y="4382"/>
                  </a:cubicBezTo>
                  <a:lnTo>
                    <a:pt x="1" y="4954"/>
                  </a:lnTo>
                  <a:cubicBezTo>
                    <a:pt x="1" y="5049"/>
                    <a:pt x="72" y="5121"/>
                    <a:pt x="155" y="5121"/>
                  </a:cubicBezTo>
                  <a:lnTo>
                    <a:pt x="3763" y="5121"/>
                  </a:lnTo>
                  <a:cubicBezTo>
                    <a:pt x="3846" y="5121"/>
                    <a:pt x="3930" y="5049"/>
                    <a:pt x="3930" y="4954"/>
                  </a:cubicBezTo>
                  <a:lnTo>
                    <a:pt x="3930" y="4382"/>
                  </a:lnTo>
                  <a:cubicBezTo>
                    <a:pt x="3930" y="3561"/>
                    <a:pt x="3346" y="2846"/>
                    <a:pt x="2584" y="2573"/>
                  </a:cubicBezTo>
                  <a:cubicBezTo>
                    <a:pt x="2822" y="2382"/>
                    <a:pt x="2989" y="2096"/>
                    <a:pt x="2989" y="1775"/>
                  </a:cubicBezTo>
                  <a:lnTo>
                    <a:pt x="2989" y="1406"/>
                  </a:lnTo>
                  <a:lnTo>
                    <a:pt x="2989" y="1025"/>
                  </a:lnTo>
                  <a:cubicBezTo>
                    <a:pt x="2989" y="465"/>
                    <a:pt x="2525" y="1"/>
                    <a:pt x="1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15289;p78">
              <a:extLst>
                <a:ext uri="{FF2B5EF4-FFF2-40B4-BE49-F238E27FC236}">
                  <a16:creationId xmlns:a16="http://schemas.microsoft.com/office/drawing/2014/main" id="{843B370D-56CA-4A3E-91BD-0E102FC27DCC}"/>
                </a:ext>
              </a:extLst>
            </p:cNvPr>
            <p:cNvSpPr/>
            <p:nvPr/>
          </p:nvSpPr>
          <p:spPr>
            <a:xfrm>
              <a:off x="4248428" y="1536124"/>
              <a:ext cx="253972" cy="152179"/>
            </a:xfrm>
            <a:custGeom>
              <a:avLst/>
              <a:gdLst/>
              <a:ahLst/>
              <a:cxnLst/>
              <a:rect l="l" t="t" r="r" b="b"/>
              <a:pathLst>
                <a:path w="7979" h="4781" extrusionOk="0">
                  <a:moveTo>
                    <a:pt x="3906" y="0"/>
                  </a:moveTo>
                  <a:cubicBezTo>
                    <a:pt x="3876" y="0"/>
                    <a:pt x="3847" y="6"/>
                    <a:pt x="3823" y="18"/>
                  </a:cubicBezTo>
                  <a:cubicBezTo>
                    <a:pt x="3811" y="30"/>
                    <a:pt x="1775" y="1244"/>
                    <a:pt x="239" y="1244"/>
                  </a:cubicBezTo>
                  <a:cubicBezTo>
                    <a:pt x="156" y="1244"/>
                    <a:pt x="84" y="1304"/>
                    <a:pt x="72" y="1375"/>
                  </a:cubicBezTo>
                  <a:cubicBezTo>
                    <a:pt x="72" y="1387"/>
                    <a:pt x="1" y="1875"/>
                    <a:pt x="1" y="2614"/>
                  </a:cubicBezTo>
                  <a:cubicBezTo>
                    <a:pt x="1" y="2697"/>
                    <a:pt x="72" y="2768"/>
                    <a:pt x="156" y="2768"/>
                  </a:cubicBezTo>
                  <a:cubicBezTo>
                    <a:pt x="251" y="2768"/>
                    <a:pt x="322" y="2697"/>
                    <a:pt x="322" y="2614"/>
                  </a:cubicBezTo>
                  <a:cubicBezTo>
                    <a:pt x="322" y="2137"/>
                    <a:pt x="358" y="1744"/>
                    <a:pt x="382" y="1566"/>
                  </a:cubicBezTo>
                  <a:cubicBezTo>
                    <a:pt x="1037" y="1542"/>
                    <a:pt x="1835" y="1328"/>
                    <a:pt x="2739" y="923"/>
                  </a:cubicBezTo>
                  <a:cubicBezTo>
                    <a:pt x="3299" y="685"/>
                    <a:pt x="3728" y="435"/>
                    <a:pt x="3906" y="351"/>
                  </a:cubicBezTo>
                  <a:cubicBezTo>
                    <a:pt x="4085" y="447"/>
                    <a:pt x="4525" y="685"/>
                    <a:pt x="5085" y="923"/>
                  </a:cubicBezTo>
                  <a:cubicBezTo>
                    <a:pt x="5990" y="1316"/>
                    <a:pt x="6788" y="1542"/>
                    <a:pt x="7442" y="1566"/>
                  </a:cubicBezTo>
                  <a:cubicBezTo>
                    <a:pt x="7478" y="1971"/>
                    <a:pt x="7585" y="3233"/>
                    <a:pt x="7288" y="4590"/>
                  </a:cubicBezTo>
                  <a:cubicBezTo>
                    <a:pt x="7276" y="4673"/>
                    <a:pt x="7323" y="4769"/>
                    <a:pt x="7407" y="4781"/>
                  </a:cubicBezTo>
                  <a:lnTo>
                    <a:pt x="7442" y="4781"/>
                  </a:lnTo>
                  <a:cubicBezTo>
                    <a:pt x="7514" y="4781"/>
                    <a:pt x="7585" y="4733"/>
                    <a:pt x="7597" y="4650"/>
                  </a:cubicBezTo>
                  <a:cubicBezTo>
                    <a:pt x="7978" y="2947"/>
                    <a:pt x="7752" y="1435"/>
                    <a:pt x="7740" y="1375"/>
                  </a:cubicBezTo>
                  <a:cubicBezTo>
                    <a:pt x="7728" y="1304"/>
                    <a:pt x="7669" y="1244"/>
                    <a:pt x="7573" y="1244"/>
                  </a:cubicBezTo>
                  <a:cubicBezTo>
                    <a:pt x="6037" y="1244"/>
                    <a:pt x="4001" y="30"/>
                    <a:pt x="3990" y="18"/>
                  </a:cubicBezTo>
                  <a:cubicBezTo>
                    <a:pt x="3966" y="6"/>
                    <a:pt x="3936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15290;p78">
              <a:extLst>
                <a:ext uri="{FF2B5EF4-FFF2-40B4-BE49-F238E27FC236}">
                  <a16:creationId xmlns:a16="http://schemas.microsoft.com/office/drawing/2014/main" id="{AE7CAA0F-2F66-7DEB-26F8-BAF1D890A5C3}"/>
                </a:ext>
              </a:extLst>
            </p:cNvPr>
            <p:cNvSpPr/>
            <p:nvPr/>
          </p:nvSpPr>
          <p:spPr>
            <a:xfrm>
              <a:off x="4248428" y="1633270"/>
              <a:ext cx="238407" cy="187288"/>
            </a:xfrm>
            <a:custGeom>
              <a:avLst/>
              <a:gdLst/>
              <a:ahLst/>
              <a:cxnLst/>
              <a:rect l="l" t="t" r="r" b="b"/>
              <a:pathLst>
                <a:path w="7490" h="5884" extrusionOk="0">
                  <a:moveTo>
                    <a:pt x="186" y="1"/>
                  </a:moveTo>
                  <a:cubicBezTo>
                    <a:pt x="180" y="1"/>
                    <a:pt x="174" y="1"/>
                    <a:pt x="168" y="2"/>
                  </a:cubicBezTo>
                  <a:cubicBezTo>
                    <a:pt x="72" y="2"/>
                    <a:pt x="1" y="97"/>
                    <a:pt x="13" y="181"/>
                  </a:cubicBezTo>
                  <a:cubicBezTo>
                    <a:pt x="84" y="1383"/>
                    <a:pt x="370" y="2455"/>
                    <a:pt x="846" y="3348"/>
                  </a:cubicBezTo>
                  <a:cubicBezTo>
                    <a:pt x="1501" y="4574"/>
                    <a:pt x="2513" y="5419"/>
                    <a:pt x="3859" y="5860"/>
                  </a:cubicBezTo>
                  <a:cubicBezTo>
                    <a:pt x="3870" y="5860"/>
                    <a:pt x="3882" y="5884"/>
                    <a:pt x="3894" y="5884"/>
                  </a:cubicBezTo>
                  <a:cubicBezTo>
                    <a:pt x="3918" y="5884"/>
                    <a:pt x="3930" y="5884"/>
                    <a:pt x="3942" y="5860"/>
                  </a:cubicBezTo>
                  <a:cubicBezTo>
                    <a:pt x="4811" y="5586"/>
                    <a:pt x="5549" y="5110"/>
                    <a:pt x="6133" y="4503"/>
                  </a:cubicBezTo>
                  <a:cubicBezTo>
                    <a:pt x="6716" y="3872"/>
                    <a:pt x="7157" y="3086"/>
                    <a:pt x="7442" y="2145"/>
                  </a:cubicBezTo>
                  <a:cubicBezTo>
                    <a:pt x="7490" y="2062"/>
                    <a:pt x="7442" y="1967"/>
                    <a:pt x="7347" y="1955"/>
                  </a:cubicBezTo>
                  <a:cubicBezTo>
                    <a:pt x="7330" y="1948"/>
                    <a:pt x="7313" y="1944"/>
                    <a:pt x="7296" y="1944"/>
                  </a:cubicBezTo>
                  <a:cubicBezTo>
                    <a:pt x="7228" y="1944"/>
                    <a:pt x="7164" y="1996"/>
                    <a:pt x="7145" y="2062"/>
                  </a:cubicBezTo>
                  <a:cubicBezTo>
                    <a:pt x="6871" y="2931"/>
                    <a:pt x="6454" y="3693"/>
                    <a:pt x="5906" y="4277"/>
                  </a:cubicBezTo>
                  <a:cubicBezTo>
                    <a:pt x="5371" y="4836"/>
                    <a:pt x="4704" y="5265"/>
                    <a:pt x="3894" y="5539"/>
                  </a:cubicBezTo>
                  <a:cubicBezTo>
                    <a:pt x="2668" y="5122"/>
                    <a:pt x="1727" y="4336"/>
                    <a:pt x="1132" y="3181"/>
                  </a:cubicBezTo>
                  <a:cubicBezTo>
                    <a:pt x="680" y="2336"/>
                    <a:pt x="418" y="1312"/>
                    <a:pt x="346" y="157"/>
                  </a:cubicBezTo>
                  <a:cubicBezTo>
                    <a:pt x="346" y="69"/>
                    <a:pt x="264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15291;p78">
              <a:extLst>
                <a:ext uri="{FF2B5EF4-FFF2-40B4-BE49-F238E27FC236}">
                  <a16:creationId xmlns:a16="http://schemas.microsoft.com/office/drawing/2014/main" id="{8245BF9A-C481-D651-9BA8-D9DEE7140810}"/>
                </a:ext>
              </a:extLst>
            </p:cNvPr>
            <p:cNvSpPr/>
            <p:nvPr/>
          </p:nvSpPr>
          <p:spPr>
            <a:xfrm>
              <a:off x="4212429" y="1502385"/>
              <a:ext cx="321037" cy="353822"/>
            </a:xfrm>
            <a:custGeom>
              <a:avLst/>
              <a:gdLst/>
              <a:ahLst/>
              <a:cxnLst/>
              <a:rect l="l" t="t" r="r" b="b"/>
              <a:pathLst>
                <a:path w="10086" h="11116" extrusionOk="0">
                  <a:moveTo>
                    <a:pt x="5061" y="316"/>
                  </a:moveTo>
                  <a:cubicBezTo>
                    <a:pt x="5263" y="435"/>
                    <a:pt x="5811" y="757"/>
                    <a:pt x="6549" y="1066"/>
                  </a:cubicBezTo>
                  <a:cubicBezTo>
                    <a:pt x="7692" y="1554"/>
                    <a:pt x="8692" y="1828"/>
                    <a:pt x="9526" y="1852"/>
                  </a:cubicBezTo>
                  <a:cubicBezTo>
                    <a:pt x="9550" y="2328"/>
                    <a:pt x="9693" y="3876"/>
                    <a:pt x="9335" y="5579"/>
                  </a:cubicBezTo>
                  <a:cubicBezTo>
                    <a:pt x="9073" y="6745"/>
                    <a:pt x="8645" y="7757"/>
                    <a:pt x="8049" y="8591"/>
                  </a:cubicBezTo>
                  <a:cubicBezTo>
                    <a:pt x="7311" y="9603"/>
                    <a:pt x="6299" y="10341"/>
                    <a:pt x="5049" y="10770"/>
                  </a:cubicBezTo>
                  <a:cubicBezTo>
                    <a:pt x="3799" y="10341"/>
                    <a:pt x="2775" y="9603"/>
                    <a:pt x="2037" y="8591"/>
                  </a:cubicBezTo>
                  <a:cubicBezTo>
                    <a:pt x="1430" y="7781"/>
                    <a:pt x="989" y="6745"/>
                    <a:pt x="751" y="5579"/>
                  </a:cubicBezTo>
                  <a:cubicBezTo>
                    <a:pt x="394" y="3876"/>
                    <a:pt x="537" y="2316"/>
                    <a:pt x="596" y="1852"/>
                  </a:cubicBezTo>
                  <a:cubicBezTo>
                    <a:pt x="1406" y="1828"/>
                    <a:pt x="2418" y="1554"/>
                    <a:pt x="3573" y="1066"/>
                  </a:cubicBezTo>
                  <a:cubicBezTo>
                    <a:pt x="4299" y="757"/>
                    <a:pt x="4847" y="435"/>
                    <a:pt x="5061" y="316"/>
                  </a:cubicBezTo>
                  <a:close/>
                  <a:moveTo>
                    <a:pt x="5037" y="1"/>
                  </a:moveTo>
                  <a:cubicBezTo>
                    <a:pt x="5007" y="1"/>
                    <a:pt x="4978" y="7"/>
                    <a:pt x="4954" y="18"/>
                  </a:cubicBezTo>
                  <a:cubicBezTo>
                    <a:pt x="4930" y="30"/>
                    <a:pt x="2370" y="1554"/>
                    <a:pt x="441" y="1554"/>
                  </a:cubicBezTo>
                  <a:cubicBezTo>
                    <a:pt x="370" y="1554"/>
                    <a:pt x="299" y="1614"/>
                    <a:pt x="287" y="1685"/>
                  </a:cubicBezTo>
                  <a:cubicBezTo>
                    <a:pt x="263" y="1769"/>
                    <a:pt x="1" y="3578"/>
                    <a:pt x="429" y="5650"/>
                  </a:cubicBezTo>
                  <a:cubicBezTo>
                    <a:pt x="680" y="6865"/>
                    <a:pt x="1132" y="7924"/>
                    <a:pt x="1775" y="8793"/>
                  </a:cubicBezTo>
                  <a:cubicBezTo>
                    <a:pt x="2561" y="9877"/>
                    <a:pt x="3644" y="10651"/>
                    <a:pt x="5001" y="11091"/>
                  </a:cubicBezTo>
                  <a:cubicBezTo>
                    <a:pt x="5013" y="11091"/>
                    <a:pt x="5025" y="11115"/>
                    <a:pt x="5049" y="11115"/>
                  </a:cubicBezTo>
                  <a:cubicBezTo>
                    <a:pt x="5061" y="11115"/>
                    <a:pt x="5073" y="11115"/>
                    <a:pt x="5085" y="11091"/>
                  </a:cubicBezTo>
                  <a:cubicBezTo>
                    <a:pt x="6430" y="10651"/>
                    <a:pt x="7514" y="9877"/>
                    <a:pt x="8323" y="8793"/>
                  </a:cubicBezTo>
                  <a:cubicBezTo>
                    <a:pt x="8954" y="7924"/>
                    <a:pt x="9407" y="6865"/>
                    <a:pt x="9657" y="5650"/>
                  </a:cubicBezTo>
                  <a:cubicBezTo>
                    <a:pt x="10085" y="3566"/>
                    <a:pt x="9812" y="1769"/>
                    <a:pt x="9788" y="1685"/>
                  </a:cubicBezTo>
                  <a:cubicBezTo>
                    <a:pt x="9776" y="1614"/>
                    <a:pt x="9716" y="1554"/>
                    <a:pt x="9633" y="1554"/>
                  </a:cubicBezTo>
                  <a:cubicBezTo>
                    <a:pt x="7692" y="1554"/>
                    <a:pt x="5132" y="42"/>
                    <a:pt x="5121" y="18"/>
                  </a:cubicBezTo>
                  <a:cubicBezTo>
                    <a:pt x="5097" y="7"/>
                    <a:pt x="5067" y="1"/>
                    <a:pt x="5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5" name="Google Shape;15292;p78">
            <a:extLst>
              <a:ext uri="{FF2B5EF4-FFF2-40B4-BE49-F238E27FC236}">
                <a16:creationId xmlns:a16="http://schemas.microsoft.com/office/drawing/2014/main" id="{E7D17C26-0A45-1647-B25A-0A41C05861EC}"/>
              </a:ext>
            </a:extLst>
          </p:cNvPr>
          <p:cNvGrpSpPr/>
          <p:nvPr/>
        </p:nvGrpSpPr>
        <p:grpSpPr>
          <a:xfrm>
            <a:off x="2867541" y="1856785"/>
            <a:ext cx="473068" cy="471994"/>
            <a:chOff x="2302788" y="1505981"/>
            <a:chExt cx="336188" cy="335425"/>
          </a:xfrm>
          <a:solidFill>
            <a:srgbClr val="EEF1F8"/>
          </a:solidFill>
        </p:grpSpPr>
        <p:sp>
          <p:nvSpPr>
            <p:cNvPr id="926" name="Google Shape;15293;p78">
              <a:extLst>
                <a:ext uri="{FF2B5EF4-FFF2-40B4-BE49-F238E27FC236}">
                  <a16:creationId xmlns:a16="http://schemas.microsoft.com/office/drawing/2014/main" id="{4B07E69F-A162-22CD-2339-908AA58C2C5D}"/>
                </a:ext>
              </a:extLst>
            </p:cNvPr>
            <p:cNvSpPr/>
            <p:nvPr/>
          </p:nvSpPr>
          <p:spPr>
            <a:xfrm>
              <a:off x="2302788" y="1505981"/>
              <a:ext cx="336188" cy="335425"/>
            </a:xfrm>
            <a:custGeom>
              <a:avLst/>
              <a:gdLst/>
              <a:ahLst/>
              <a:cxnLst/>
              <a:rect l="l" t="t" r="r" b="b"/>
              <a:pathLst>
                <a:path w="10562" h="10538" extrusionOk="0">
                  <a:moveTo>
                    <a:pt x="5275" y="1"/>
                  </a:moveTo>
                  <a:cubicBezTo>
                    <a:pt x="3858" y="1"/>
                    <a:pt x="2536" y="548"/>
                    <a:pt x="1548" y="1548"/>
                  </a:cubicBezTo>
                  <a:cubicBezTo>
                    <a:pt x="548" y="2549"/>
                    <a:pt x="0" y="3870"/>
                    <a:pt x="0" y="5263"/>
                  </a:cubicBezTo>
                  <a:cubicBezTo>
                    <a:pt x="0" y="6668"/>
                    <a:pt x="548" y="8002"/>
                    <a:pt x="1548" y="8990"/>
                  </a:cubicBezTo>
                  <a:cubicBezTo>
                    <a:pt x="2548" y="9990"/>
                    <a:pt x="3870" y="10538"/>
                    <a:pt x="5275" y="10538"/>
                  </a:cubicBezTo>
                  <a:cubicBezTo>
                    <a:pt x="6680" y="10538"/>
                    <a:pt x="8013" y="9990"/>
                    <a:pt x="8989" y="8990"/>
                  </a:cubicBezTo>
                  <a:cubicBezTo>
                    <a:pt x="9990" y="7990"/>
                    <a:pt x="10537" y="6668"/>
                    <a:pt x="10537" y="5263"/>
                  </a:cubicBezTo>
                  <a:cubicBezTo>
                    <a:pt x="10561" y="5192"/>
                    <a:pt x="10549" y="5085"/>
                    <a:pt x="10549" y="5001"/>
                  </a:cubicBezTo>
                  <a:cubicBezTo>
                    <a:pt x="10549" y="4906"/>
                    <a:pt x="10478" y="4847"/>
                    <a:pt x="10394" y="4847"/>
                  </a:cubicBezTo>
                  <a:cubicBezTo>
                    <a:pt x="10299" y="4847"/>
                    <a:pt x="10240" y="4930"/>
                    <a:pt x="10240" y="5013"/>
                  </a:cubicBezTo>
                  <a:lnTo>
                    <a:pt x="10240" y="5287"/>
                  </a:lnTo>
                  <a:cubicBezTo>
                    <a:pt x="10240" y="6609"/>
                    <a:pt x="9716" y="7859"/>
                    <a:pt x="8787" y="8799"/>
                  </a:cubicBezTo>
                  <a:cubicBezTo>
                    <a:pt x="7846" y="9728"/>
                    <a:pt x="6596" y="10252"/>
                    <a:pt x="5275" y="10252"/>
                  </a:cubicBezTo>
                  <a:cubicBezTo>
                    <a:pt x="3941" y="10252"/>
                    <a:pt x="2691" y="9728"/>
                    <a:pt x="1762" y="8799"/>
                  </a:cubicBezTo>
                  <a:cubicBezTo>
                    <a:pt x="822" y="7859"/>
                    <a:pt x="298" y="6609"/>
                    <a:pt x="298" y="5287"/>
                  </a:cubicBezTo>
                  <a:cubicBezTo>
                    <a:pt x="298" y="3954"/>
                    <a:pt x="822" y="2703"/>
                    <a:pt x="1762" y="1775"/>
                  </a:cubicBezTo>
                  <a:cubicBezTo>
                    <a:pt x="2691" y="834"/>
                    <a:pt x="3941" y="310"/>
                    <a:pt x="5275" y="310"/>
                  </a:cubicBezTo>
                  <a:cubicBezTo>
                    <a:pt x="6442" y="310"/>
                    <a:pt x="7573" y="727"/>
                    <a:pt x="8466" y="1477"/>
                  </a:cubicBezTo>
                  <a:cubicBezTo>
                    <a:pt x="9347" y="2215"/>
                    <a:pt x="9942" y="3239"/>
                    <a:pt x="10156" y="4370"/>
                  </a:cubicBezTo>
                  <a:cubicBezTo>
                    <a:pt x="10167" y="4454"/>
                    <a:pt x="10223" y="4492"/>
                    <a:pt x="10301" y="4492"/>
                  </a:cubicBezTo>
                  <a:cubicBezTo>
                    <a:pt x="10312" y="4492"/>
                    <a:pt x="10323" y="4491"/>
                    <a:pt x="10335" y="4489"/>
                  </a:cubicBezTo>
                  <a:cubicBezTo>
                    <a:pt x="10418" y="4477"/>
                    <a:pt x="10466" y="4406"/>
                    <a:pt x="10454" y="4311"/>
                  </a:cubicBezTo>
                  <a:cubicBezTo>
                    <a:pt x="10228" y="3108"/>
                    <a:pt x="9597" y="2025"/>
                    <a:pt x="8668" y="1239"/>
                  </a:cubicBezTo>
                  <a:cubicBezTo>
                    <a:pt x="7716" y="429"/>
                    <a:pt x="6501" y="1"/>
                    <a:pt x="5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15294;p78">
              <a:extLst>
                <a:ext uri="{FF2B5EF4-FFF2-40B4-BE49-F238E27FC236}">
                  <a16:creationId xmlns:a16="http://schemas.microsoft.com/office/drawing/2014/main" id="{0151EC86-FA73-2844-C4EE-362E8A1E93A9}"/>
                </a:ext>
              </a:extLst>
            </p:cNvPr>
            <p:cNvSpPr/>
            <p:nvPr/>
          </p:nvSpPr>
          <p:spPr>
            <a:xfrm>
              <a:off x="2327806" y="1530618"/>
              <a:ext cx="287266" cy="286916"/>
            </a:xfrm>
            <a:custGeom>
              <a:avLst/>
              <a:gdLst/>
              <a:ahLst/>
              <a:cxnLst/>
              <a:rect l="l" t="t" r="r" b="b"/>
              <a:pathLst>
                <a:path w="9025" h="9014" extrusionOk="0">
                  <a:moveTo>
                    <a:pt x="4513" y="1"/>
                  </a:moveTo>
                  <a:cubicBezTo>
                    <a:pt x="3870" y="1"/>
                    <a:pt x="3262" y="132"/>
                    <a:pt x="2679" y="382"/>
                  </a:cubicBezTo>
                  <a:cubicBezTo>
                    <a:pt x="2119" y="644"/>
                    <a:pt x="1619" y="1001"/>
                    <a:pt x="1215" y="1441"/>
                  </a:cubicBezTo>
                  <a:cubicBezTo>
                    <a:pt x="1155" y="1501"/>
                    <a:pt x="1155" y="1608"/>
                    <a:pt x="1226" y="1667"/>
                  </a:cubicBezTo>
                  <a:cubicBezTo>
                    <a:pt x="1255" y="1696"/>
                    <a:pt x="1294" y="1711"/>
                    <a:pt x="1334" y="1711"/>
                  </a:cubicBezTo>
                  <a:cubicBezTo>
                    <a:pt x="1377" y="1711"/>
                    <a:pt x="1422" y="1693"/>
                    <a:pt x="1453" y="1656"/>
                  </a:cubicBezTo>
                  <a:cubicBezTo>
                    <a:pt x="1834" y="1239"/>
                    <a:pt x="2298" y="894"/>
                    <a:pt x="2822" y="667"/>
                  </a:cubicBezTo>
                  <a:cubicBezTo>
                    <a:pt x="3358" y="429"/>
                    <a:pt x="3929" y="310"/>
                    <a:pt x="4524" y="310"/>
                  </a:cubicBezTo>
                  <a:cubicBezTo>
                    <a:pt x="6834" y="310"/>
                    <a:pt x="8727" y="2191"/>
                    <a:pt x="8727" y="4513"/>
                  </a:cubicBezTo>
                  <a:cubicBezTo>
                    <a:pt x="8727" y="6811"/>
                    <a:pt x="6846" y="8704"/>
                    <a:pt x="4524" y="8704"/>
                  </a:cubicBezTo>
                  <a:cubicBezTo>
                    <a:pt x="2227" y="8704"/>
                    <a:pt x="333" y="6835"/>
                    <a:pt x="333" y="4513"/>
                  </a:cubicBezTo>
                  <a:cubicBezTo>
                    <a:pt x="333" y="3692"/>
                    <a:pt x="572" y="2882"/>
                    <a:pt x="1036" y="2203"/>
                  </a:cubicBezTo>
                  <a:cubicBezTo>
                    <a:pt x="1048" y="2132"/>
                    <a:pt x="1036" y="2037"/>
                    <a:pt x="953" y="1977"/>
                  </a:cubicBezTo>
                  <a:cubicBezTo>
                    <a:pt x="927" y="1960"/>
                    <a:pt x="900" y="1952"/>
                    <a:pt x="874" y="1952"/>
                  </a:cubicBezTo>
                  <a:cubicBezTo>
                    <a:pt x="827" y="1952"/>
                    <a:pt x="781" y="1979"/>
                    <a:pt x="750" y="2025"/>
                  </a:cubicBezTo>
                  <a:cubicBezTo>
                    <a:pt x="262" y="2751"/>
                    <a:pt x="0" y="3620"/>
                    <a:pt x="0" y="4513"/>
                  </a:cubicBezTo>
                  <a:cubicBezTo>
                    <a:pt x="0" y="5716"/>
                    <a:pt x="464" y="6847"/>
                    <a:pt x="1334" y="7692"/>
                  </a:cubicBezTo>
                  <a:cubicBezTo>
                    <a:pt x="2191" y="8537"/>
                    <a:pt x="3310" y="9014"/>
                    <a:pt x="4513" y="9014"/>
                  </a:cubicBezTo>
                  <a:cubicBezTo>
                    <a:pt x="5715" y="9014"/>
                    <a:pt x="6846" y="8549"/>
                    <a:pt x="7692" y="7692"/>
                  </a:cubicBezTo>
                  <a:cubicBezTo>
                    <a:pt x="8549" y="6835"/>
                    <a:pt x="9025" y="5716"/>
                    <a:pt x="9025" y="4513"/>
                  </a:cubicBezTo>
                  <a:cubicBezTo>
                    <a:pt x="9025" y="3299"/>
                    <a:pt x="8561" y="2168"/>
                    <a:pt x="7692" y="1322"/>
                  </a:cubicBezTo>
                  <a:cubicBezTo>
                    <a:pt x="6846" y="477"/>
                    <a:pt x="5715" y="1"/>
                    <a:pt x="4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15295;p78">
              <a:extLst>
                <a:ext uri="{FF2B5EF4-FFF2-40B4-BE49-F238E27FC236}">
                  <a16:creationId xmlns:a16="http://schemas.microsoft.com/office/drawing/2014/main" id="{6C61379C-16D3-73D0-74BC-76DB6F68C34D}"/>
                </a:ext>
              </a:extLst>
            </p:cNvPr>
            <p:cNvSpPr/>
            <p:nvPr/>
          </p:nvSpPr>
          <p:spPr>
            <a:xfrm>
              <a:off x="2352061" y="1669333"/>
              <a:ext cx="16679" cy="9485"/>
            </a:xfrm>
            <a:custGeom>
              <a:avLst/>
              <a:gdLst/>
              <a:ahLst/>
              <a:cxnLst/>
              <a:rect l="l" t="t" r="r" b="b"/>
              <a:pathLst>
                <a:path w="524" h="298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369" y="298"/>
                  </a:lnTo>
                  <a:cubicBezTo>
                    <a:pt x="464" y="298"/>
                    <a:pt x="524" y="226"/>
                    <a:pt x="524" y="155"/>
                  </a:cubicBezTo>
                  <a:cubicBezTo>
                    <a:pt x="524" y="60"/>
                    <a:pt x="453" y="0"/>
                    <a:pt x="3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15296;p78">
              <a:extLst>
                <a:ext uri="{FF2B5EF4-FFF2-40B4-BE49-F238E27FC236}">
                  <a16:creationId xmlns:a16="http://schemas.microsoft.com/office/drawing/2014/main" id="{7CA54C65-CDBF-0BEF-564F-3FE49E635506}"/>
                </a:ext>
              </a:extLst>
            </p:cNvPr>
            <p:cNvSpPr/>
            <p:nvPr/>
          </p:nvSpPr>
          <p:spPr>
            <a:xfrm>
              <a:off x="2466871" y="1554490"/>
              <a:ext cx="123946" cy="124328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44" y="1"/>
                  </a:moveTo>
                  <a:cubicBezTo>
                    <a:pt x="48" y="1"/>
                    <a:pt x="1" y="84"/>
                    <a:pt x="1" y="155"/>
                  </a:cubicBezTo>
                  <a:lnTo>
                    <a:pt x="1" y="3751"/>
                  </a:lnTo>
                  <a:cubicBezTo>
                    <a:pt x="1" y="3846"/>
                    <a:pt x="72" y="3906"/>
                    <a:pt x="144" y="3906"/>
                  </a:cubicBezTo>
                  <a:lnTo>
                    <a:pt x="3751" y="3906"/>
                  </a:lnTo>
                  <a:cubicBezTo>
                    <a:pt x="3834" y="3906"/>
                    <a:pt x="3894" y="3834"/>
                    <a:pt x="3894" y="3751"/>
                  </a:cubicBezTo>
                  <a:cubicBezTo>
                    <a:pt x="3894" y="3668"/>
                    <a:pt x="3823" y="3608"/>
                    <a:pt x="3751" y="3608"/>
                  </a:cubicBezTo>
                  <a:lnTo>
                    <a:pt x="310" y="3608"/>
                  </a:lnTo>
                  <a:lnTo>
                    <a:pt x="310" y="155"/>
                  </a:lnTo>
                  <a:lnTo>
                    <a:pt x="298" y="155"/>
                  </a:lnTo>
                  <a:cubicBezTo>
                    <a:pt x="298" y="72"/>
                    <a:pt x="215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15297;p78">
              <a:extLst>
                <a:ext uri="{FF2B5EF4-FFF2-40B4-BE49-F238E27FC236}">
                  <a16:creationId xmlns:a16="http://schemas.microsoft.com/office/drawing/2014/main" id="{4DBE4F2C-808A-4513-2E79-59F2B0DF1A45}"/>
                </a:ext>
              </a:extLst>
            </p:cNvPr>
            <p:cNvSpPr/>
            <p:nvPr/>
          </p:nvSpPr>
          <p:spPr>
            <a:xfrm>
              <a:off x="2466107" y="1776950"/>
              <a:ext cx="9517" cy="16711"/>
            </a:xfrm>
            <a:custGeom>
              <a:avLst/>
              <a:gdLst/>
              <a:ahLst/>
              <a:cxnLst/>
              <a:rect l="l" t="t" r="r" b="b"/>
              <a:pathLst>
                <a:path w="299" h="52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370"/>
                  </a:lnTo>
                  <a:cubicBezTo>
                    <a:pt x="1" y="465"/>
                    <a:pt x="84" y="525"/>
                    <a:pt x="156" y="525"/>
                  </a:cubicBezTo>
                  <a:cubicBezTo>
                    <a:pt x="239" y="525"/>
                    <a:pt x="299" y="441"/>
                    <a:pt x="299" y="370"/>
                  </a:cubicBezTo>
                  <a:lnTo>
                    <a:pt x="299" y="144"/>
                  </a:lnTo>
                  <a:cubicBezTo>
                    <a:pt x="299" y="60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15298;p78">
              <a:extLst>
                <a:ext uri="{FF2B5EF4-FFF2-40B4-BE49-F238E27FC236}">
                  <a16:creationId xmlns:a16="http://schemas.microsoft.com/office/drawing/2014/main" id="{23EC46C1-D7E8-C327-5957-87EECAEA198C}"/>
                </a:ext>
              </a:extLst>
            </p:cNvPr>
            <p:cNvSpPr/>
            <p:nvPr/>
          </p:nvSpPr>
          <p:spPr>
            <a:xfrm>
              <a:off x="2384272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38" y="426"/>
                  </a:lnTo>
                  <a:cubicBezTo>
                    <a:pt x="274" y="462"/>
                    <a:pt x="310" y="474"/>
                    <a:pt x="345" y="474"/>
                  </a:cubicBezTo>
                  <a:cubicBezTo>
                    <a:pt x="393" y="474"/>
                    <a:pt x="417" y="462"/>
                    <a:pt x="453" y="426"/>
                  </a:cubicBezTo>
                  <a:cubicBezTo>
                    <a:pt x="512" y="367"/>
                    <a:pt x="512" y="271"/>
                    <a:pt x="453" y="212"/>
                  </a:cubicBezTo>
                  <a:lnTo>
                    <a:pt x="286" y="45"/>
                  </a:ln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15299;p78">
              <a:extLst>
                <a:ext uri="{FF2B5EF4-FFF2-40B4-BE49-F238E27FC236}">
                  <a16:creationId xmlns:a16="http://schemas.microsoft.com/office/drawing/2014/main" id="{CDC17182-6215-D044-1129-7C319C8AF4DD}"/>
                </a:ext>
              </a:extLst>
            </p:cNvPr>
            <p:cNvSpPr/>
            <p:nvPr/>
          </p:nvSpPr>
          <p:spPr>
            <a:xfrm>
              <a:off x="2541544" y="1745216"/>
              <a:ext cx="15565" cy="15087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171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59"/>
                  </a:cubicBezTo>
                  <a:lnTo>
                    <a:pt x="226" y="426"/>
                  </a:lnTo>
                  <a:cubicBezTo>
                    <a:pt x="250" y="462"/>
                    <a:pt x="298" y="474"/>
                    <a:pt x="334" y="474"/>
                  </a:cubicBezTo>
                  <a:cubicBezTo>
                    <a:pt x="369" y="474"/>
                    <a:pt x="405" y="462"/>
                    <a:pt x="429" y="426"/>
                  </a:cubicBezTo>
                  <a:cubicBezTo>
                    <a:pt x="488" y="367"/>
                    <a:pt x="488" y="259"/>
                    <a:pt x="429" y="212"/>
                  </a:cubicBezTo>
                  <a:lnTo>
                    <a:pt x="274" y="45"/>
                  </a:lnTo>
                  <a:cubicBezTo>
                    <a:pt x="250" y="15"/>
                    <a:pt x="212" y="0"/>
                    <a:pt x="1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15300;p78">
              <a:extLst>
                <a:ext uri="{FF2B5EF4-FFF2-40B4-BE49-F238E27FC236}">
                  <a16:creationId xmlns:a16="http://schemas.microsoft.com/office/drawing/2014/main" id="{DEC5E17B-3477-5EC2-CEA6-CB9D3C3990D4}"/>
                </a:ext>
              </a:extLst>
            </p:cNvPr>
            <p:cNvSpPr/>
            <p:nvPr/>
          </p:nvSpPr>
          <p:spPr>
            <a:xfrm>
              <a:off x="2541544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6" y="15"/>
                    <a:pt x="226" y="45"/>
                  </a:cubicBezTo>
                  <a:lnTo>
                    <a:pt x="60" y="212"/>
                  </a:lnTo>
                  <a:cubicBezTo>
                    <a:pt x="0" y="271"/>
                    <a:pt x="0" y="367"/>
                    <a:pt x="60" y="426"/>
                  </a:cubicBezTo>
                  <a:cubicBezTo>
                    <a:pt x="95" y="462"/>
                    <a:pt x="131" y="474"/>
                    <a:pt x="167" y="474"/>
                  </a:cubicBezTo>
                  <a:cubicBezTo>
                    <a:pt x="215" y="474"/>
                    <a:pt x="250" y="462"/>
                    <a:pt x="286" y="426"/>
                  </a:cubicBezTo>
                  <a:lnTo>
                    <a:pt x="453" y="271"/>
                  </a:lnTo>
                  <a:cubicBezTo>
                    <a:pt x="512" y="212"/>
                    <a:pt x="512" y="105"/>
                    <a:pt x="453" y="45"/>
                  </a:cubicBezTo>
                  <a:cubicBezTo>
                    <a:pt x="423" y="15"/>
                    <a:pt x="381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15301;p78">
              <a:extLst>
                <a:ext uri="{FF2B5EF4-FFF2-40B4-BE49-F238E27FC236}">
                  <a16:creationId xmlns:a16="http://schemas.microsoft.com/office/drawing/2014/main" id="{1EB8F9D1-298D-5465-EB28-F47F588C2C5E}"/>
                </a:ext>
              </a:extLst>
            </p:cNvPr>
            <p:cNvSpPr/>
            <p:nvPr/>
          </p:nvSpPr>
          <p:spPr>
            <a:xfrm>
              <a:off x="2384654" y="1744452"/>
              <a:ext cx="15947" cy="15469"/>
            </a:xfrm>
            <a:custGeom>
              <a:avLst/>
              <a:gdLst/>
              <a:ahLst/>
              <a:cxnLst/>
              <a:rect l="l" t="t" r="r" b="b"/>
              <a:pathLst>
                <a:path w="501" h="486" extrusionOk="0">
                  <a:moveTo>
                    <a:pt x="327" y="1"/>
                  </a:moveTo>
                  <a:cubicBezTo>
                    <a:pt x="286" y="1"/>
                    <a:pt x="244" y="16"/>
                    <a:pt x="214" y="45"/>
                  </a:cubicBezTo>
                  <a:lnTo>
                    <a:pt x="48" y="212"/>
                  </a:lnTo>
                  <a:cubicBezTo>
                    <a:pt x="0" y="272"/>
                    <a:pt x="0" y="379"/>
                    <a:pt x="60" y="438"/>
                  </a:cubicBezTo>
                  <a:cubicBezTo>
                    <a:pt x="95" y="462"/>
                    <a:pt x="143" y="486"/>
                    <a:pt x="167" y="486"/>
                  </a:cubicBezTo>
                  <a:cubicBezTo>
                    <a:pt x="202" y="486"/>
                    <a:pt x="238" y="462"/>
                    <a:pt x="274" y="438"/>
                  </a:cubicBezTo>
                  <a:lnTo>
                    <a:pt x="441" y="272"/>
                  </a:lnTo>
                  <a:cubicBezTo>
                    <a:pt x="500" y="212"/>
                    <a:pt x="500" y="105"/>
                    <a:pt x="441" y="45"/>
                  </a:cubicBezTo>
                  <a:cubicBezTo>
                    <a:pt x="411" y="16"/>
                    <a:pt x="369" y="1"/>
                    <a:pt x="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15302;p78">
              <a:extLst>
                <a:ext uri="{FF2B5EF4-FFF2-40B4-BE49-F238E27FC236}">
                  <a16:creationId xmlns:a16="http://schemas.microsoft.com/office/drawing/2014/main" id="{6B72D684-BECF-B33D-C5E1-22146F0C0390}"/>
                </a:ext>
              </a:extLst>
            </p:cNvPr>
            <p:cNvSpPr/>
            <p:nvPr/>
          </p:nvSpPr>
          <p:spPr>
            <a:xfrm>
              <a:off x="2360018" y="1624548"/>
              <a:ext cx="18207" cy="12605"/>
            </a:xfrm>
            <a:custGeom>
              <a:avLst/>
              <a:gdLst/>
              <a:ahLst/>
              <a:cxnLst/>
              <a:rect l="l" t="t" r="r" b="b"/>
              <a:pathLst>
                <a:path w="572" h="396" extrusionOk="0">
                  <a:moveTo>
                    <a:pt x="179" y="0"/>
                  </a:moveTo>
                  <a:cubicBezTo>
                    <a:pt x="125" y="0"/>
                    <a:pt x="71" y="33"/>
                    <a:pt x="36" y="86"/>
                  </a:cubicBezTo>
                  <a:cubicBezTo>
                    <a:pt x="0" y="157"/>
                    <a:pt x="36" y="252"/>
                    <a:pt x="107" y="288"/>
                  </a:cubicBezTo>
                  <a:lnTo>
                    <a:pt x="322" y="383"/>
                  </a:lnTo>
                  <a:cubicBezTo>
                    <a:pt x="333" y="395"/>
                    <a:pt x="357" y="395"/>
                    <a:pt x="381" y="395"/>
                  </a:cubicBezTo>
                  <a:cubicBezTo>
                    <a:pt x="429" y="395"/>
                    <a:pt x="500" y="371"/>
                    <a:pt x="524" y="312"/>
                  </a:cubicBezTo>
                  <a:cubicBezTo>
                    <a:pt x="572" y="217"/>
                    <a:pt x="524" y="133"/>
                    <a:pt x="453" y="98"/>
                  </a:cubicBezTo>
                  <a:lnTo>
                    <a:pt x="238" y="14"/>
                  </a:lnTo>
                  <a:cubicBezTo>
                    <a:pt x="219" y="5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15303;p78">
              <a:extLst>
                <a:ext uri="{FF2B5EF4-FFF2-40B4-BE49-F238E27FC236}">
                  <a16:creationId xmlns:a16="http://schemas.microsoft.com/office/drawing/2014/main" id="{82D6725C-2F1B-EC23-DC81-93D942F13615}"/>
                </a:ext>
              </a:extLst>
            </p:cNvPr>
            <p:cNvSpPr/>
            <p:nvPr/>
          </p:nvSpPr>
          <p:spPr>
            <a:xfrm>
              <a:off x="2564271" y="1711126"/>
              <a:ext cx="17475" cy="12796"/>
            </a:xfrm>
            <a:custGeom>
              <a:avLst/>
              <a:gdLst/>
              <a:ahLst/>
              <a:cxnLst/>
              <a:rect l="l" t="t" r="r" b="b"/>
              <a:pathLst>
                <a:path w="549" h="402" extrusionOk="0">
                  <a:moveTo>
                    <a:pt x="184" y="0"/>
                  </a:moveTo>
                  <a:cubicBezTo>
                    <a:pt x="125" y="0"/>
                    <a:pt x="63" y="29"/>
                    <a:pt x="36" y="92"/>
                  </a:cubicBezTo>
                  <a:cubicBezTo>
                    <a:pt x="1" y="164"/>
                    <a:pt x="36" y="247"/>
                    <a:pt x="108" y="295"/>
                  </a:cubicBezTo>
                  <a:lnTo>
                    <a:pt x="310" y="390"/>
                  </a:lnTo>
                  <a:cubicBezTo>
                    <a:pt x="334" y="402"/>
                    <a:pt x="358" y="402"/>
                    <a:pt x="370" y="402"/>
                  </a:cubicBezTo>
                  <a:cubicBezTo>
                    <a:pt x="429" y="402"/>
                    <a:pt x="489" y="366"/>
                    <a:pt x="524" y="307"/>
                  </a:cubicBezTo>
                  <a:cubicBezTo>
                    <a:pt x="548" y="235"/>
                    <a:pt x="524" y="140"/>
                    <a:pt x="453" y="104"/>
                  </a:cubicBezTo>
                  <a:lnTo>
                    <a:pt x="239" y="9"/>
                  </a:lnTo>
                  <a:cubicBezTo>
                    <a:pt x="221" y="3"/>
                    <a:pt x="203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15304;p78">
              <a:extLst>
                <a:ext uri="{FF2B5EF4-FFF2-40B4-BE49-F238E27FC236}">
                  <a16:creationId xmlns:a16="http://schemas.microsoft.com/office/drawing/2014/main" id="{09E06D27-7DA9-64D0-B1DF-0DC656B9792C}"/>
                </a:ext>
              </a:extLst>
            </p:cNvPr>
            <p:cNvSpPr/>
            <p:nvPr/>
          </p:nvSpPr>
          <p:spPr>
            <a:xfrm>
              <a:off x="2507805" y="1563912"/>
              <a:ext cx="14069" cy="16392"/>
            </a:xfrm>
            <a:custGeom>
              <a:avLst/>
              <a:gdLst/>
              <a:ahLst/>
              <a:cxnLst/>
              <a:rect l="l" t="t" r="r" b="b"/>
              <a:pathLst>
                <a:path w="442" h="515" extrusionOk="0">
                  <a:moveTo>
                    <a:pt x="273" y="0"/>
                  </a:moveTo>
                  <a:cubicBezTo>
                    <a:pt x="215" y="0"/>
                    <a:pt x="154" y="33"/>
                    <a:pt x="120" y="86"/>
                  </a:cubicBezTo>
                  <a:lnTo>
                    <a:pt x="36" y="288"/>
                  </a:lnTo>
                  <a:cubicBezTo>
                    <a:pt x="1" y="371"/>
                    <a:pt x="36" y="455"/>
                    <a:pt x="108" y="502"/>
                  </a:cubicBezTo>
                  <a:cubicBezTo>
                    <a:pt x="120" y="514"/>
                    <a:pt x="155" y="514"/>
                    <a:pt x="167" y="514"/>
                  </a:cubicBezTo>
                  <a:cubicBezTo>
                    <a:pt x="227" y="514"/>
                    <a:pt x="286" y="490"/>
                    <a:pt x="322" y="431"/>
                  </a:cubicBezTo>
                  <a:lnTo>
                    <a:pt x="405" y="217"/>
                  </a:lnTo>
                  <a:cubicBezTo>
                    <a:pt x="441" y="145"/>
                    <a:pt x="405" y="50"/>
                    <a:pt x="334" y="14"/>
                  </a:cubicBezTo>
                  <a:cubicBezTo>
                    <a:pt x="315" y="5"/>
                    <a:pt x="294" y="0"/>
                    <a:pt x="2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15305;p78">
              <a:extLst>
                <a:ext uri="{FF2B5EF4-FFF2-40B4-BE49-F238E27FC236}">
                  <a16:creationId xmlns:a16="http://schemas.microsoft.com/office/drawing/2014/main" id="{B12AF8F3-3276-B391-A18C-6301BB4F14BA}"/>
                </a:ext>
              </a:extLst>
            </p:cNvPr>
            <p:cNvSpPr/>
            <p:nvPr/>
          </p:nvSpPr>
          <p:spPr>
            <a:xfrm>
              <a:off x="2420654" y="1767974"/>
              <a:ext cx="14419" cy="16583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290" y="0"/>
                  </a:moveTo>
                  <a:cubicBezTo>
                    <a:pt x="231" y="0"/>
                    <a:pt x="170" y="29"/>
                    <a:pt x="143" y="92"/>
                  </a:cubicBezTo>
                  <a:lnTo>
                    <a:pt x="48" y="295"/>
                  </a:lnTo>
                  <a:cubicBezTo>
                    <a:pt x="0" y="366"/>
                    <a:pt x="48" y="473"/>
                    <a:pt x="119" y="509"/>
                  </a:cubicBezTo>
                  <a:cubicBezTo>
                    <a:pt x="143" y="521"/>
                    <a:pt x="167" y="521"/>
                    <a:pt x="179" y="521"/>
                  </a:cubicBezTo>
                  <a:cubicBezTo>
                    <a:pt x="238" y="521"/>
                    <a:pt x="298" y="485"/>
                    <a:pt x="333" y="426"/>
                  </a:cubicBezTo>
                  <a:lnTo>
                    <a:pt x="417" y="223"/>
                  </a:lnTo>
                  <a:cubicBezTo>
                    <a:pt x="453" y="152"/>
                    <a:pt x="417" y="56"/>
                    <a:pt x="345" y="9"/>
                  </a:cubicBezTo>
                  <a:cubicBezTo>
                    <a:pt x="328" y="3"/>
                    <a:pt x="309" y="0"/>
                    <a:pt x="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15306;p78">
              <a:extLst>
                <a:ext uri="{FF2B5EF4-FFF2-40B4-BE49-F238E27FC236}">
                  <a16:creationId xmlns:a16="http://schemas.microsoft.com/office/drawing/2014/main" id="{448A6F94-1C54-0426-8A36-C9447D27D779}"/>
                </a:ext>
              </a:extLst>
            </p:cNvPr>
            <p:cNvSpPr/>
            <p:nvPr/>
          </p:nvSpPr>
          <p:spPr>
            <a:xfrm>
              <a:off x="2422532" y="1562448"/>
              <a:ext cx="14451" cy="17093"/>
            </a:xfrm>
            <a:custGeom>
              <a:avLst/>
              <a:gdLst/>
              <a:ahLst/>
              <a:cxnLst/>
              <a:rect l="l" t="t" r="r" b="b"/>
              <a:pathLst>
                <a:path w="454" h="537" extrusionOk="0">
                  <a:moveTo>
                    <a:pt x="184" y="0"/>
                  </a:moveTo>
                  <a:cubicBezTo>
                    <a:pt x="164" y="0"/>
                    <a:pt x="142" y="4"/>
                    <a:pt x="120" y="13"/>
                  </a:cubicBezTo>
                  <a:cubicBezTo>
                    <a:pt x="48" y="36"/>
                    <a:pt x="1" y="132"/>
                    <a:pt x="36" y="215"/>
                  </a:cubicBezTo>
                  <a:lnTo>
                    <a:pt x="120" y="429"/>
                  </a:lnTo>
                  <a:cubicBezTo>
                    <a:pt x="155" y="501"/>
                    <a:pt x="215" y="536"/>
                    <a:pt x="274" y="536"/>
                  </a:cubicBezTo>
                  <a:cubicBezTo>
                    <a:pt x="286" y="536"/>
                    <a:pt x="322" y="536"/>
                    <a:pt x="334" y="513"/>
                  </a:cubicBezTo>
                  <a:cubicBezTo>
                    <a:pt x="405" y="489"/>
                    <a:pt x="453" y="394"/>
                    <a:pt x="417" y="310"/>
                  </a:cubicBezTo>
                  <a:lnTo>
                    <a:pt x="334" y="96"/>
                  </a:lnTo>
                  <a:cubicBezTo>
                    <a:pt x="307" y="41"/>
                    <a:pt x="251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15307;p78">
              <a:extLst>
                <a:ext uri="{FF2B5EF4-FFF2-40B4-BE49-F238E27FC236}">
                  <a16:creationId xmlns:a16="http://schemas.microsoft.com/office/drawing/2014/main" id="{89DFD5B6-6D83-B808-BF98-0B6A045E9096}"/>
                </a:ext>
              </a:extLst>
            </p:cNvPr>
            <p:cNvSpPr/>
            <p:nvPr/>
          </p:nvSpPr>
          <p:spPr>
            <a:xfrm>
              <a:off x="2505545" y="1768770"/>
              <a:ext cx="14037" cy="16552"/>
            </a:xfrm>
            <a:custGeom>
              <a:avLst/>
              <a:gdLst/>
              <a:ahLst/>
              <a:cxnLst/>
              <a:rect l="l" t="t" r="r" b="b"/>
              <a:pathLst>
                <a:path w="441" h="520" extrusionOk="0">
                  <a:moveTo>
                    <a:pt x="195" y="0"/>
                  </a:moveTo>
                  <a:cubicBezTo>
                    <a:pt x="171" y="0"/>
                    <a:pt x="146" y="6"/>
                    <a:pt x="119" y="20"/>
                  </a:cubicBezTo>
                  <a:cubicBezTo>
                    <a:pt x="48" y="43"/>
                    <a:pt x="0" y="139"/>
                    <a:pt x="24" y="222"/>
                  </a:cubicBezTo>
                  <a:lnTo>
                    <a:pt x="119" y="436"/>
                  </a:lnTo>
                  <a:cubicBezTo>
                    <a:pt x="155" y="496"/>
                    <a:pt x="214" y="520"/>
                    <a:pt x="274" y="520"/>
                  </a:cubicBezTo>
                  <a:cubicBezTo>
                    <a:pt x="286" y="520"/>
                    <a:pt x="310" y="520"/>
                    <a:pt x="322" y="508"/>
                  </a:cubicBezTo>
                  <a:cubicBezTo>
                    <a:pt x="405" y="472"/>
                    <a:pt x="441" y="389"/>
                    <a:pt x="417" y="293"/>
                  </a:cubicBezTo>
                  <a:lnTo>
                    <a:pt x="322" y="91"/>
                  </a:lnTo>
                  <a:cubicBezTo>
                    <a:pt x="304" y="39"/>
                    <a:pt x="256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15308;p78">
              <a:extLst>
                <a:ext uri="{FF2B5EF4-FFF2-40B4-BE49-F238E27FC236}">
                  <a16:creationId xmlns:a16="http://schemas.microsoft.com/office/drawing/2014/main" id="{24D80698-CC45-6DDA-2346-E00F194D2D45}"/>
                </a:ext>
              </a:extLst>
            </p:cNvPr>
            <p:cNvSpPr/>
            <p:nvPr/>
          </p:nvSpPr>
          <p:spPr>
            <a:xfrm>
              <a:off x="2565417" y="1625885"/>
              <a:ext cx="17825" cy="13146"/>
            </a:xfrm>
            <a:custGeom>
              <a:avLst/>
              <a:gdLst/>
              <a:ahLst/>
              <a:cxnLst/>
              <a:rect l="l" t="t" r="r" b="b"/>
              <a:pathLst>
                <a:path w="560" h="413" extrusionOk="0">
                  <a:moveTo>
                    <a:pt x="378" y="1"/>
                  </a:moveTo>
                  <a:cubicBezTo>
                    <a:pt x="360" y="1"/>
                    <a:pt x="341" y="3"/>
                    <a:pt x="322" y="8"/>
                  </a:cubicBezTo>
                  <a:lnTo>
                    <a:pt x="119" y="103"/>
                  </a:lnTo>
                  <a:cubicBezTo>
                    <a:pt x="36" y="127"/>
                    <a:pt x="0" y="222"/>
                    <a:pt x="24" y="306"/>
                  </a:cubicBezTo>
                  <a:cubicBezTo>
                    <a:pt x="60" y="365"/>
                    <a:pt x="96" y="413"/>
                    <a:pt x="179" y="413"/>
                  </a:cubicBezTo>
                  <a:cubicBezTo>
                    <a:pt x="191" y="413"/>
                    <a:pt x="215" y="413"/>
                    <a:pt x="227" y="401"/>
                  </a:cubicBezTo>
                  <a:lnTo>
                    <a:pt x="441" y="306"/>
                  </a:lnTo>
                  <a:cubicBezTo>
                    <a:pt x="512" y="282"/>
                    <a:pt x="560" y="187"/>
                    <a:pt x="524" y="103"/>
                  </a:cubicBezTo>
                  <a:cubicBezTo>
                    <a:pt x="505" y="37"/>
                    <a:pt x="449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15309;p78">
              <a:extLst>
                <a:ext uri="{FF2B5EF4-FFF2-40B4-BE49-F238E27FC236}">
                  <a16:creationId xmlns:a16="http://schemas.microsoft.com/office/drawing/2014/main" id="{6CDADD84-F584-728C-B5AE-83D013676FF5}"/>
                </a:ext>
              </a:extLst>
            </p:cNvPr>
            <p:cNvSpPr/>
            <p:nvPr/>
          </p:nvSpPr>
          <p:spPr>
            <a:xfrm>
              <a:off x="2359254" y="1709312"/>
              <a:ext cx="17825" cy="12732"/>
            </a:xfrm>
            <a:custGeom>
              <a:avLst/>
              <a:gdLst/>
              <a:ahLst/>
              <a:cxnLst/>
              <a:rect l="l" t="t" r="r" b="b"/>
              <a:pathLst>
                <a:path w="560" h="400" extrusionOk="0">
                  <a:moveTo>
                    <a:pt x="372" y="0"/>
                  </a:moveTo>
                  <a:cubicBezTo>
                    <a:pt x="356" y="0"/>
                    <a:pt x="339" y="2"/>
                    <a:pt x="322" y="6"/>
                  </a:cubicBezTo>
                  <a:lnTo>
                    <a:pt x="119" y="102"/>
                  </a:lnTo>
                  <a:cubicBezTo>
                    <a:pt x="48" y="125"/>
                    <a:pt x="0" y="221"/>
                    <a:pt x="24" y="304"/>
                  </a:cubicBezTo>
                  <a:cubicBezTo>
                    <a:pt x="60" y="364"/>
                    <a:pt x="119" y="399"/>
                    <a:pt x="179" y="399"/>
                  </a:cubicBezTo>
                  <a:cubicBezTo>
                    <a:pt x="191" y="399"/>
                    <a:pt x="227" y="399"/>
                    <a:pt x="238" y="387"/>
                  </a:cubicBezTo>
                  <a:lnTo>
                    <a:pt x="441" y="292"/>
                  </a:lnTo>
                  <a:cubicBezTo>
                    <a:pt x="512" y="268"/>
                    <a:pt x="560" y="173"/>
                    <a:pt x="536" y="90"/>
                  </a:cubicBezTo>
                  <a:cubicBezTo>
                    <a:pt x="507" y="41"/>
                    <a:pt x="445" y="0"/>
                    <a:pt x="3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3" name="Google Shape;15310;p78">
            <a:extLst>
              <a:ext uri="{FF2B5EF4-FFF2-40B4-BE49-F238E27FC236}">
                <a16:creationId xmlns:a16="http://schemas.microsoft.com/office/drawing/2014/main" id="{4A0F91F4-9E55-10C1-5040-641A173B9B5D}"/>
              </a:ext>
            </a:extLst>
          </p:cNvPr>
          <p:cNvGrpSpPr/>
          <p:nvPr/>
        </p:nvGrpSpPr>
        <p:grpSpPr>
          <a:xfrm>
            <a:off x="3539474" y="1879180"/>
            <a:ext cx="468768" cy="451747"/>
            <a:chOff x="2780301" y="1521896"/>
            <a:chExt cx="333133" cy="321037"/>
          </a:xfrm>
          <a:solidFill>
            <a:srgbClr val="EEF1F8"/>
          </a:solidFill>
        </p:grpSpPr>
        <p:sp>
          <p:nvSpPr>
            <p:cNvPr id="944" name="Google Shape;15311;p78">
              <a:extLst>
                <a:ext uri="{FF2B5EF4-FFF2-40B4-BE49-F238E27FC236}">
                  <a16:creationId xmlns:a16="http://schemas.microsoft.com/office/drawing/2014/main" id="{2BBB6C86-1AF1-3123-453B-7F425969466E}"/>
                </a:ext>
              </a:extLst>
            </p:cNvPr>
            <p:cNvSpPr/>
            <p:nvPr/>
          </p:nvSpPr>
          <p:spPr>
            <a:xfrm>
              <a:off x="3009573" y="1542745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2120" y="298"/>
                  </a:lnTo>
                  <a:cubicBezTo>
                    <a:pt x="2203" y="298"/>
                    <a:pt x="2263" y="227"/>
                    <a:pt x="2263" y="155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15312;p78">
              <a:extLst>
                <a:ext uri="{FF2B5EF4-FFF2-40B4-BE49-F238E27FC236}">
                  <a16:creationId xmlns:a16="http://schemas.microsoft.com/office/drawing/2014/main" id="{E249B634-3863-1B3D-7217-02FA322B0474}"/>
                </a:ext>
              </a:extLst>
            </p:cNvPr>
            <p:cNvSpPr/>
            <p:nvPr/>
          </p:nvSpPr>
          <p:spPr>
            <a:xfrm>
              <a:off x="2967876" y="154274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56" y="298"/>
                  </a:cubicBezTo>
                  <a:lnTo>
                    <a:pt x="810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15313;p78">
              <a:extLst>
                <a:ext uri="{FF2B5EF4-FFF2-40B4-BE49-F238E27FC236}">
                  <a16:creationId xmlns:a16="http://schemas.microsoft.com/office/drawing/2014/main" id="{C1C6994A-DB98-38E2-4567-9A353ED14691}"/>
                </a:ext>
              </a:extLst>
            </p:cNvPr>
            <p:cNvSpPr/>
            <p:nvPr/>
          </p:nvSpPr>
          <p:spPr>
            <a:xfrm>
              <a:off x="3061870" y="1563594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60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15314;p78">
              <a:extLst>
                <a:ext uri="{FF2B5EF4-FFF2-40B4-BE49-F238E27FC236}">
                  <a16:creationId xmlns:a16="http://schemas.microsoft.com/office/drawing/2014/main" id="{0CD5740D-E6B5-8D9E-64A4-A8928178CE7B}"/>
                </a:ext>
              </a:extLst>
            </p:cNvPr>
            <p:cNvSpPr/>
            <p:nvPr/>
          </p:nvSpPr>
          <p:spPr>
            <a:xfrm>
              <a:off x="2967876" y="1563594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9"/>
                    <a:pt x="72" y="298"/>
                    <a:pt x="156" y="298"/>
                  </a:cubicBezTo>
                  <a:lnTo>
                    <a:pt x="2442" y="298"/>
                  </a:lnTo>
                  <a:cubicBezTo>
                    <a:pt x="2537" y="298"/>
                    <a:pt x="2596" y="227"/>
                    <a:pt x="2596" y="155"/>
                  </a:cubicBezTo>
                  <a:cubicBezTo>
                    <a:pt x="2596" y="60"/>
                    <a:pt x="2537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15315;p78">
              <a:extLst>
                <a:ext uri="{FF2B5EF4-FFF2-40B4-BE49-F238E27FC236}">
                  <a16:creationId xmlns:a16="http://schemas.microsoft.com/office/drawing/2014/main" id="{4FE7850C-F0D8-957B-F805-42C22D884A0B}"/>
                </a:ext>
              </a:extLst>
            </p:cNvPr>
            <p:cNvSpPr/>
            <p:nvPr/>
          </p:nvSpPr>
          <p:spPr>
            <a:xfrm>
              <a:off x="2936809" y="1521896"/>
              <a:ext cx="176625" cy="96286"/>
            </a:xfrm>
            <a:custGeom>
              <a:avLst/>
              <a:gdLst/>
              <a:ahLst/>
              <a:cxnLst/>
              <a:rect l="l" t="t" r="r" b="b"/>
              <a:pathLst>
                <a:path w="5549" h="3025" extrusionOk="0">
                  <a:moveTo>
                    <a:pt x="4894" y="298"/>
                  </a:moveTo>
                  <a:cubicBezTo>
                    <a:pt x="5084" y="298"/>
                    <a:pt x="5227" y="453"/>
                    <a:pt x="5227" y="644"/>
                  </a:cubicBezTo>
                  <a:lnTo>
                    <a:pt x="5227" y="1620"/>
                  </a:lnTo>
                  <a:cubicBezTo>
                    <a:pt x="5227" y="1822"/>
                    <a:pt x="5084" y="1965"/>
                    <a:pt x="4894" y="1965"/>
                  </a:cubicBezTo>
                  <a:lnTo>
                    <a:pt x="4406" y="1965"/>
                  </a:lnTo>
                  <a:cubicBezTo>
                    <a:pt x="4358" y="1965"/>
                    <a:pt x="4310" y="1989"/>
                    <a:pt x="4287" y="2025"/>
                  </a:cubicBezTo>
                  <a:cubicBezTo>
                    <a:pt x="4251" y="2061"/>
                    <a:pt x="4239" y="2096"/>
                    <a:pt x="4251" y="2144"/>
                  </a:cubicBezTo>
                  <a:lnTo>
                    <a:pt x="4346" y="2727"/>
                  </a:lnTo>
                  <a:lnTo>
                    <a:pt x="4346" y="2739"/>
                  </a:lnTo>
                  <a:lnTo>
                    <a:pt x="4322" y="2739"/>
                  </a:lnTo>
                  <a:lnTo>
                    <a:pt x="3346" y="2001"/>
                  </a:lnTo>
                  <a:cubicBezTo>
                    <a:pt x="3310" y="1977"/>
                    <a:pt x="3287" y="1965"/>
                    <a:pt x="3251" y="1965"/>
                  </a:cubicBezTo>
                  <a:lnTo>
                    <a:pt x="631" y="1965"/>
                  </a:lnTo>
                  <a:cubicBezTo>
                    <a:pt x="441" y="1965"/>
                    <a:pt x="298" y="1822"/>
                    <a:pt x="298" y="1620"/>
                  </a:cubicBezTo>
                  <a:lnTo>
                    <a:pt x="298" y="644"/>
                  </a:lnTo>
                  <a:cubicBezTo>
                    <a:pt x="298" y="453"/>
                    <a:pt x="441" y="298"/>
                    <a:pt x="631" y="298"/>
                  </a:cubicBezTo>
                  <a:close/>
                  <a:moveTo>
                    <a:pt x="631" y="1"/>
                  </a:moveTo>
                  <a:cubicBezTo>
                    <a:pt x="274" y="1"/>
                    <a:pt x="0" y="286"/>
                    <a:pt x="0" y="644"/>
                  </a:cubicBezTo>
                  <a:lnTo>
                    <a:pt x="0" y="1632"/>
                  </a:lnTo>
                  <a:cubicBezTo>
                    <a:pt x="0" y="1989"/>
                    <a:pt x="274" y="2263"/>
                    <a:pt x="631" y="2263"/>
                  </a:cubicBezTo>
                  <a:lnTo>
                    <a:pt x="3203" y="2263"/>
                  </a:lnTo>
                  <a:lnTo>
                    <a:pt x="4144" y="2965"/>
                  </a:lnTo>
                  <a:cubicBezTo>
                    <a:pt x="4203" y="3013"/>
                    <a:pt x="4263" y="3025"/>
                    <a:pt x="4334" y="3025"/>
                  </a:cubicBezTo>
                  <a:cubicBezTo>
                    <a:pt x="4394" y="3025"/>
                    <a:pt x="4453" y="3013"/>
                    <a:pt x="4501" y="2977"/>
                  </a:cubicBezTo>
                  <a:cubicBezTo>
                    <a:pt x="4608" y="2906"/>
                    <a:pt x="4668" y="2787"/>
                    <a:pt x="4656" y="2656"/>
                  </a:cubicBezTo>
                  <a:lnTo>
                    <a:pt x="4596" y="2251"/>
                  </a:lnTo>
                  <a:lnTo>
                    <a:pt x="4906" y="2251"/>
                  </a:lnTo>
                  <a:cubicBezTo>
                    <a:pt x="5263" y="2251"/>
                    <a:pt x="5549" y="1965"/>
                    <a:pt x="5549" y="1608"/>
                  </a:cubicBezTo>
                  <a:lnTo>
                    <a:pt x="5549" y="632"/>
                  </a:lnTo>
                  <a:cubicBezTo>
                    <a:pt x="5525" y="286"/>
                    <a:pt x="5251" y="1"/>
                    <a:pt x="4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15316;p78">
              <a:extLst>
                <a:ext uri="{FF2B5EF4-FFF2-40B4-BE49-F238E27FC236}">
                  <a16:creationId xmlns:a16="http://schemas.microsoft.com/office/drawing/2014/main" id="{86CC76FC-2991-1153-3AF8-2EA62F8F69F8}"/>
                </a:ext>
              </a:extLst>
            </p:cNvPr>
            <p:cNvSpPr/>
            <p:nvPr/>
          </p:nvSpPr>
          <p:spPr>
            <a:xfrm>
              <a:off x="2811367" y="1767115"/>
              <a:ext cx="72413" cy="9485"/>
            </a:xfrm>
            <a:custGeom>
              <a:avLst/>
              <a:gdLst/>
              <a:ahLst/>
              <a:cxnLst/>
              <a:rect l="l" t="t" r="r" b="b"/>
              <a:pathLst>
                <a:path w="227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14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14"/>
                    <a:pt x="2275" y="143"/>
                  </a:cubicBezTo>
                  <a:cubicBezTo>
                    <a:pt x="2275" y="72"/>
                    <a:pt x="2215" y="0"/>
                    <a:pt x="2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15317;p78">
              <a:extLst>
                <a:ext uri="{FF2B5EF4-FFF2-40B4-BE49-F238E27FC236}">
                  <a16:creationId xmlns:a16="http://schemas.microsoft.com/office/drawing/2014/main" id="{4AEF65F6-A4CD-6411-8F08-C5CF8061DAAE}"/>
                </a:ext>
              </a:extLst>
            </p:cNvPr>
            <p:cNvSpPr/>
            <p:nvPr/>
          </p:nvSpPr>
          <p:spPr>
            <a:xfrm>
              <a:off x="2894730" y="1767115"/>
              <a:ext cx="20117" cy="9485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14"/>
                    <a:pt x="84" y="298"/>
                    <a:pt x="156" y="298"/>
                  </a:cubicBezTo>
                  <a:lnTo>
                    <a:pt x="489" y="298"/>
                  </a:lnTo>
                  <a:cubicBezTo>
                    <a:pt x="572" y="298"/>
                    <a:pt x="632" y="214"/>
                    <a:pt x="632" y="143"/>
                  </a:cubicBezTo>
                  <a:cubicBezTo>
                    <a:pt x="632" y="72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15318;p78">
              <a:extLst>
                <a:ext uri="{FF2B5EF4-FFF2-40B4-BE49-F238E27FC236}">
                  <a16:creationId xmlns:a16="http://schemas.microsoft.com/office/drawing/2014/main" id="{0F110D11-4B36-9A96-F351-DB6CA9B14D5A}"/>
                </a:ext>
              </a:extLst>
            </p:cNvPr>
            <p:cNvSpPr/>
            <p:nvPr/>
          </p:nvSpPr>
          <p:spPr>
            <a:xfrm>
              <a:off x="2811367" y="1787932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39"/>
                    <a:pt x="84" y="299"/>
                    <a:pt x="155" y="299"/>
                  </a:cubicBezTo>
                  <a:lnTo>
                    <a:pt x="489" y="299"/>
                  </a:lnTo>
                  <a:cubicBezTo>
                    <a:pt x="572" y="299"/>
                    <a:pt x="631" y="215"/>
                    <a:pt x="631" y="144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15319;p78">
              <a:extLst>
                <a:ext uri="{FF2B5EF4-FFF2-40B4-BE49-F238E27FC236}">
                  <a16:creationId xmlns:a16="http://schemas.microsoft.com/office/drawing/2014/main" id="{E76B8B32-DE0D-B553-5689-E3583EB266DB}"/>
                </a:ext>
              </a:extLst>
            </p:cNvPr>
            <p:cNvSpPr/>
            <p:nvPr/>
          </p:nvSpPr>
          <p:spPr>
            <a:xfrm>
              <a:off x="2842815" y="1787932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9"/>
                    <a:pt x="144" y="299"/>
                  </a:cubicBezTo>
                  <a:lnTo>
                    <a:pt x="2120" y="299"/>
                  </a:lnTo>
                  <a:cubicBezTo>
                    <a:pt x="2203" y="299"/>
                    <a:pt x="2263" y="215"/>
                    <a:pt x="2263" y="144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15320;p78">
              <a:extLst>
                <a:ext uri="{FF2B5EF4-FFF2-40B4-BE49-F238E27FC236}">
                  <a16:creationId xmlns:a16="http://schemas.microsoft.com/office/drawing/2014/main" id="{D62F486E-630E-A21C-C11B-2355B3DB9805}"/>
                </a:ext>
              </a:extLst>
            </p:cNvPr>
            <p:cNvSpPr/>
            <p:nvPr/>
          </p:nvSpPr>
          <p:spPr>
            <a:xfrm>
              <a:off x="2780301" y="1746266"/>
              <a:ext cx="166375" cy="96668"/>
            </a:xfrm>
            <a:custGeom>
              <a:avLst/>
              <a:gdLst/>
              <a:ahLst/>
              <a:cxnLst/>
              <a:rect l="l" t="t" r="r" b="b"/>
              <a:pathLst>
                <a:path w="5227" h="3037" extrusionOk="0">
                  <a:moveTo>
                    <a:pt x="4572" y="286"/>
                  </a:moveTo>
                  <a:cubicBezTo>
                    <a:pt x="4763" y="286"/>
                    <a:pt x="4917" y="441"/>
                    <a:pt x="4917" y="631"/>
                  </a:cubicBezTo>
                  <a:lnTo>
                    <a:pt x="4917" y="1619"/>
                  </a:lnTo>
                  <a:cubicBezTo>
                    <a:pt x="4917" y="1810"/>
                    <a:pt x="4763" y="1965"/>
                    <a:pt x="4572" y="1965"/>
                  </a:cubicBezTo>
                  <a:lnTo>
                    <a:pt x="2274" y="1965"/>
                  </a:lnTo>
                  <a:cubicBezTo>
                    <a:pt x="2250" y="1965"/>
                    <a:pt x="2215" y="1977"/>
                    <a:pt x="2191" y="1989"/>
                  </a:cubicBezTo>
                  <a:lnTo>
                    <a:pt x="1203" y="2739"/>
                  </a:lnTo>
                  <a:lnTo>
                    <a:pt x="1191" y="2739"/>
                  </a:lnTo>
                  <a:lnTo>
                    <a:pt x="1191" y="2715"/>
                  </a:lnTo>
                  <a:lnTo>
                    <a:pt x="1286" y="2143"/>
                  </a:lnTo>
                  <a:cubicBezTo>
                    <a:pt x="1286" y="2096"/>
                    <a:pt x="1286" y="2048"/>
                    <a:pt x="1250" y="2012"/>
                  </a:cubicBezTo>
                  <a:cubicBezTo>
                    <a:pt x="1215" y="1989"/>
                    <a:pt x="1179" y="1965"/>
                    <a:pt x="1131" y="1965"/>
                  </a:cubicBezTo>
                  <a:lnTo>
                    <a:pt x="643" y="1965"/>
                  </a:lnTo>
                  <a:cubicBezTo>
                    <a:pt x="453" y="1965"/>
                    <a:pt x="298" y="1810"/>
                    <a:pt x="298" y="1619"/>
                  </a:cubicBezTo>
                  <a:lnTo>
                    <a:pt x="298" y="631"/>
                  </a:lnTo>
                  <a:cubicBezTo>
                    <a:pt x="298" y="441"/>
                    <a:pt x="453" y="286"/>
                    <a:pt x="643" y="286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lnTo>
                    <a:pt x="0" y="1619"/>
                  </a:lnTo>
                  <a:cubicBezTo>
                    <a:pt x="0" y="1977"/>
                    <a:pt x="286" y="2262"/>
                    <a:pt x="643" y="2262"/>
                  </a:cubicBezTo>
                  <a:lnTo>
                    <a:pt x="953" y="2262"/>
                  </a:lnTo>
                  <a:lnTo>
                    <a:pt x="893" y="2655"/>
                  </a:lnTo>
                  <a:cubicBezTo>
                    <a:pt x="881" y="2798"/>
                    <a:pt x="929" y="2917"/>
                    <a:pt x="1048" y="2989"/>
                  </a:cubicBezTo>
                  <a:cubicBezTo>
                    <a:pt x="1084" y="3012"/>
                    <a:pt x="1143" y="3036"/>
                    <a:pt x="1203" y="3036"/>
                  </a:cubicBezTo>
                  <a:cubicBezTo>
                    <a:pt x="1262" y="3036"/>
                    <a:pt x="1346" y="3012"/>
                    <a:pt x="1405" y="2977"/>
                  </a:cubicBezTo>
                  <a:lnTo>
                    <a:pt x="2334" y="2274"/>
                  </a:lnTo>
                  <a:lnTo>
                    <a:pt x="4584" y="2274"/>
                  </a:lnTo>
                  <a:cubicBezTo>
                    <a:pt x="4941" y="2274"/>
                    <a:pt x="5227" y="1989"/>
                    <a:pt x="5227" y="1631"/>
                  </a:cubicBezTo>
                  <a:lnTo>
                    <a:pt x="5227" y="655"/>
                  </a:lnTo>
                  <a:cubicBezTo>
                    <a:pt x="5215" y="274"/>
                    <a:pt x="4929" y="0"/>
                    <a:pt x="4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15321;p78">
              <a:extLst>
                <a:ext uri="{FF2B5EF4-FFF2-40B4-BE49-F238E27FC236}">
                  <a16:creationId xmlns:a16="http://schemas.microsoft.com/office/drawing/2014/main" id="{A6AC34DA-9F33-4B2D-7955-C6F4132AE303}"/>
                </a:ext>
              </a:extLst>
            </p:cNvPr>
            <p:cNvSpPr/>
            <p:nvPr/>
          </p:nvSpPr>
          <p:spPr>
            <a:xfrm>
              <a:off x="3020172" y="1720102"/>
              <a:ext cx="61432" cy="9517"/>
            </a:xfrm>
            <a:custGeom>
              <a:avLst/>
              <a:gdLst/>
              <a:ahLst/>
              <a:cxnLst/>
              <a:rect l="l" t="t" r="r" b="b"/>
              <a:pathLst>
                <a:path w="193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4" y="298"/>
                  </a:cubicBezTo>
                  <a:lnTo>
                    <a:pt x="1787" y="298"/>
                  </a:lnTo>
                  <a:cubicBezTo>
                    <a:pt x="1870" y="298"/>
                    <a:pt x="1930" y="227"/>
                    <a:pt x="1930" y="144"/>
                  </a:cubicBezTo>
                  <a:cubicBezTo>
                    <a:pt x="1930" y="60"/>
                    <a:pt x="1870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15322;p78">
              <a:extLst>
                <a:ext uri="{FF2B5EF4-FFF2-40B4-BE49-F238E27FC236}">
                  <a16:creationId xmlns:a16="http://schemas.microsoft.com/office/drawing/2014/main" id="{F58409A6-11A6-9EA7-3954-6BD6A94C2B04}"/>
                </a:ext>
              </a:extLst>
            </p:cNvPr>
            <p:cNvSpPr/>
            <p:nvPr/>
          </p:nvSpPr>
          <p:spPr>
            <a:xfrm>
              <a:off x="2988724" y="1720102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72" y="298"/>
                    <a:pt x="620" y="227"/>
                    <a:pt x="620" y="144"/>
                  </a:cubicBezTo>
                  <a:cubicBezTo>
                    <a:pt x="620" y="60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15323;p78">
              <a:extLst>
                <a:ext uri="{FF2B5EF4-FFF2-40B4-BE49-F238E27FC236}">
                  <a16:creationId xmlns:a16="http://schemas.microsoft.com/office/drawing/2014/main" id="{3A5B305C-AF95-24C2-9040-90C93B5C3439}"/>
                </a:ext>
              </a:extLst>
            </p:cNvPr>
            <p:cNvSpPr/>
            <p:nvPr/>
          </p:nvSpPr>
          <p:spPr>
            <a:xfrm>
              <a:off x="2957658" y="1699253"/>
              <a:ext cx="155776" cy="75087"/>
            </a:xfrm>
            <a:custGeom>
              <a:avLst/>
              <a:gdLst/>
              <a:ahLst/>
              <a:cxnLst/>
              <a:rect l="l" t="t" r="r" b="b"/>
              <a:pathLst>
                <a:path w="4894" h="2359" extrusionOk="0">
                  <a:moveTo>
                    <a:pt x="4239" y="299"/>
                  </a:moveTo>
                  <a:cubicBezTo>
                    <a:pt x="4429" y="299"/>
                    <a:pt x="4572" y="441"/>
                    <a:pt x="4572" y="644"/>
                  </a:cubicBezTo>
                  <a:lnTo>
                    <a:pt x="4572" y="965"/>
                  </a:lnTo>
                  <a:cubicBezTo>
                    <a:pt x="4572" y="1156"/>
                    <a:pt x="4429" y="1311"/>
                    <a:pt x="4239" y="1311"/>
                  </a:cubicBezTo>
                  <a:lnTo>
                    <a:pt x="3751" y="1311"/>
                  </a:lnTo>
                  <a:cubicBezTo>
                    <a:pt x="3703" y="1311"/>
                    <a:pt x="3655" y="1322"/>
                    <a:pt x="3632" y="1370"/>
                  </a:cubicBezTo>
                  <a:cubicBezTo>
                    <a:pt x="3596" y="1394"/>
                    <a:pt x="3584" y="1442"/>
                    <a:pt x="3596" y="1489"/>
                  </a:cubicBezTo>
                  <a:lnTo>
                    <a:pt x="3691" y="2061"/>
                  </a:lnTo>
                  <a:lnTo>
                    <a:pt x="3691" y="2084"/>
                  </a:lnTo>
                  <a:cubicBezTo>
                    <a:pt x="3691" y="2088"/>
                    <a:pt x="3689" y="2090"/>
                    <a:pt x="3685" y="2090"/>
                  </a:cubicBezTo>
                  <a:cubicBezTo>
                    <a:pt x="3678" y="2090"/>
                    <a:pt x="3667" y="2084"/>
                    <a:pt x="3667" y="2084"/>
                  </a:cubicBezTo>
                  <a:lnTo>
                    <a:pt x="2691" y="1334"/>
                  </a:lnTo>
                  <a:cubicBezTo>
                    <a:pt x="2655" y="1322"/>
                    <a:pt x="2632" y="1311"/>
                    <a:pt x="2596" y="1311"/>
                  </a:cubicBezTo>
                  <a:lnTo>
                    <a:pt x="631" y="1311"/>
                  </a:lnTo>
                  <a:cubicBezTo>
                    <a:pt x="441" y="1311"/>
                    <a:pt x="298" y="1156"/>
                    <a:pt x="298" y="965"/>
                  </a:cubicBezTo>
                  <a:lnTo>
                    <a:pt x="298" y="644"/>
                  </a:lnTo>
                  <a:cubicBezTo>
                    <a:pt x="298" y="441"/>
                    <a:pt x="441" y="299"/>
                    <a:pt x="631" y="299"/>
                  </a:cubicBezTo>
                  <a:close/>
                  <a:moveTo>
                    <a:pt x="631" y="1"/>
                  </a:moveTo>
                  <a:cubicBezTo>
                    <a:pt x="274" y="1"/>
                    <a:pt x="0" y="275"/>
                    <a:pt x="0" y="644"/>
                  </a:cubicBezTo>
                  <a:lnTo>
                    <a:pt x="0" y="965"/>
                  </a:lnTo>
                  <a:cubicBezTo>
                    <a:pt x="0" y="1322"/>
                    <a:pt x="274" y="1608"/>
                    <a:pt x="631" y="1608"/>
                  </a:cubicBezTo>
                  <a:lnTo>
                    <a:pt x="2548" y="1608"/>
                  </a:lnTo>
                  <a:lnTo>
                    <a:pt x="3489" y="2299"/>
                  </a:lnTo>
                  <a:cubicBezTo>
                    <a:pt x="3548" y="2346"/>
                    <a:pt x="3608" y="2358"/>
                    <a:pt x="3679" y="2358"/>
                  </a:cubicBezTo>
                  <a:cubicBezTo>
                    <a:pt x="3739" y="2358"/>
                    <a:pt x="3798" y="2346"/>
                    <a:pt x="3846" y="2323"/>
                  </a:cubicBezTo>
                  <a:cubicBezTo>
                    <a:pt x="3953" y="2239"/>
                    <a:pt x="4013" y="2120"/>
                    <a:pt x="4001" y="1989"/>
                  </a:cubicBezTo>
                  <a:lnTo>
                    <a:pt x="3941" y="1584"/>
                  </a:lnTo>
                  <a:lnTo>
                    <a:pt x="4251" y="1584"/>
                  </a:lnTo>
                  <a:cubicBezTo>
                    <a:pt x="4608" y="1584"/>
                    <a:pt x="4894" y="1311"/>
                    <a:pt x="4894" y="953"/>
                  </a:cubicBezTo>
                  <a:lnTo>
                    <a:pt x="4894" y="620"/>
                  </a:lnTo>
                  <a:cubicBezTo>
                    <a:pt x="4870" y="287"/>
                    <a:pt x="4596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15324;p78">
              <a:extLst>
                <a:ext uri="{FF2B5EF4-FFF2-40B4-BE49-F238E27FC236}">
                  <a16:creationId xmlns:a16="http://schemas.microsoft.com/office/drawing/2014/main" id="{78FEF3C0-3F25-F226-DEBD-E86B38DB3DAA}"/>
                </a:ext>
              </a:extLst>
            </p:cNvPr>
            <p:cNvSpPr/>
            <p:nvPr/>
          </p:nvSpPr>
          <p:spPr>
            <a:xfrm>
              <a:off x="2811367" y="1626108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6"/>
                  </a:cubicBezTo>
                  <a:cubicBezTo>
                    <a:pt x="0" y="227"/>
                    <a:pt x="84" y="299"/>
                    <a:pt x="155" y="299"/>
                  </a:cubicBezTo>
                  <a:lnTo>
                    <a:pt x="2120" y="299"/>
                  </a:lnTo>
                  <a:cubicBezTo>
                    <a:pt x="2215" y="299"/>
                    <a:pt x="2275" y="227"/>
                    <a:pt x="2275" y="156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15325;p78">
              <a:extLst>
                <a:ext uri="{FF2B5EF4-FFF2-40B4-BE49-F238E27FC236}">
                  <a16:creationId xmlns:a16="http://schemas.microsoft.com/office/drawing/2014/main" id="{64CEC983-1AAE-CBB6-F4AF-F169C358612E}"/>
                </a:ext>
              </a:extLst>
            </p:cNvPr>
            <p:cNvSpPr/>
            <p:nvPr/>
          </p:nvSpPr>
          <p:spPr>
            <a:xfrm>
              <a:off x="2895112" y="1626108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6"/>
                  </a:cubicBezTo>
                  <a:cubicBezTo>
                    <a:pt x="1" y="227"/>
                    <a:pt x="72" y="299"/>
                    <a:pt x="144" y="299"/>
                  </a:cubicBezTo>
                  <a:lnTo>
                    <a:pt x="798" y="299"/>
                  </a:lnTo>
                  <a:cubicBezTo>
                    <a:pt x="894" y="299"/>
                    <a:pt x="953" y="227"/>
                    <a:pt x="953" y="156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15326;p78">
              <a:extLst>
                <a:ext uri="{FF2B5EF4-FFF2-40B4-BE49-F238E27FC236}">
                  <a16:creationId xmlns:a16="http://schemas.microsoft.com/office/drawing/2014/main" id="{61ADC562-9FF6-CB80-EE85-7548982AC4C7}"/>
                </a:ext>
              </a:extLst>
            </p:cNvPr>
            <p:cNvSpPr/>
            <p:nvPr/>
          </p:nvSpPr>
          <p:spPr>
            <a:xfrm>
              <a:off x="2811367" y="1667805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27"/>
                    <a:pt x="2275" y="155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15327;p78">
              <a:extLst>
                <a:ext uri="{FF2B5EF4-FFF2-40B4-BE49-F238E27FC236}">
                  <a16:creationId xmlns:a16="http://schemas.microsoft.com/office/drawing/2014/main" id="{7DAF049B-ADC2-E92B-936D-67A779F7BE8C}"/>
                </a:ext>
              </a:extLst>
            </p:cNvPr>
            <p:cNvSpPr/>
            <p:nvPr/>
          </p:nvSpPr>
          <p:spPr>
            <a:xfrm>
              <a:off x="2895112" y="166780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798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15328;p78">
              <a:extLst>
                <a:ext uri="{FF2B5EF4-FFF2-40B4-BE49-F238E27FC236}">
                  <a16:creationId xmlns:a16="http://schemas.microsoft.com/office/drawing/2014/main" id="{819C3426-ED36-7420-81CC-824897665855}"/>
                </a:ext>
              </a:extLst>
            </p:cNvPr>
            <p:cNvSpPr/>
            <p:nvPr/>
          </p:nvSpPr>
          <p:spPr>
            <a:xfrm>
              <a:off x="2811367" y="1646957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cubicBezTo>
                    <a:pt x="0" y="239"/>
                    <a:pt x="84" y="298"/>
                    <a:pt x="155" y="298"/>
                  </a:cubicBezTo>
                  <a:lnTo>
                    <a:pt x="489" y="298"/>
                  </a:lnTo>
                  <a:cubicBezTo>
                    <a:pt x="572" y="298"/>
                    <a:pt x="631" y="227"/>
                    <a:pt x="631" y="156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15329;p78">
              <a:extLst>
                <a:ext uri="{FF2B5EF4-FFF2-40B4-BE49-F238E27FC236}">
                  <a16:creationId xmlns:a16="http://schemas.microsoft.com/office/drawing/2014/main" id="{AF166680-78F0-A77F-640A-8740919BA7E3}"/>
                </a:ext>
              </a:extLst>
            </p:cNvPr>
            <p:cNvSpPr/>
            <p:nvPr/>
          </p:nvSpPr>
          <p:spPr>
            <a:xfrm>
              <a:off x="2842815" y="1646957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5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8"/>
                    <a:pt x="155" y="298"/>
                  </a:cubicBezTo>
                  <a:lnTo>
                    <a:pt x="2441" y="298"/>
                  </a:lnTo>
                  <a:cubicBezTo>
                    <a:pt x="2537" y="298"/>
                    <a:pt x="2596" y="227"/>
                    <a:pt x="2596" y="156"/>
                  </a:cubicBezTo>
                  <a:cubicBezTo>
                    <a:pt x="2596" y="60"/>
                    <a:pt x="2525" y="1"/>
                    <a:pt x="2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15330;p78">
              <a:extLst>
                <a:ext uri="{FF2B5EF4-FFF2-40B4-BE49-F238E27FC236}">
                  <a16:creationId xmlns:a16="http://schemas.microsoft.com/office/drawing/2014/main" id="{8802220B-6B2F-9BD4-5EA8-54CDBBA4A148}"/>
                </a:ext>
              </a:extLst>
            </p:cNvPr>
            <p:cNvSpPr/>
            <p:nvPr/>
          </p:nvSpPr>
          <p:spPr>
            <a:xfrm>
              <a:off x="2780301" y="1605291"/>
              <a:ext cx="176625" cy="117516"/>
            </a:xfrm>
            <a:custGeom>
              <a:avLst/>
              <a:gdLst/>
              <a:ahLst/>
              <a:cxnLst/>
              <a:rect l="l" t="t" r="r" b="b"/>
              <a:pathLst>
                <a:path w="5549" h="3692" extrusionOk="0">
                  <a:moveTo>
                    <a:pt x="4894" y="298"/>
                  </a:moveTo>
                  <a:cubicBezTo>
                    <a:pt x="5084" y="298"/>
                    <a:pt x="5239" y="453"/>
                    <a:pt x="5239" y="643"/>
                  </a:cubicBezTo>
                  <a:lnTo>
                    <a:pt x="5239" y="2274"/>
                  </a:lnTo>
                  <a:cubicBezTo>
                    <a:pt x="5239" y="2477"/>
                    <a:pt x="5084" y="2619"/>
                    <a:pt x="4894" y="2619"/>
                  </a:cubicBezTo>
                  <a:lnTo>
                    <a:pt x="2274" y="2619"/>
                  </a:lnTo>
                  <a:cubicBezTo>
                    <a:pt x="2250" y="2619"/>
                    <a:pt x="2215" y="2643"/>
                    <a:pt x="2191" y="2655"/>
                  </a:cubicBezTo>
                  <a:lnTo>
                    <a:pt x="1203" y="3393"/>
                  </a:lnTo>
                  <a:lnTo>
                    <a:pt x="1191" y="3393"/>
                  </a:lnTo>
                  <a:lnTo>
                    <a:pt x="1191" y="3381"/>
                  </a:lnTo>
                  <a:lnTo>
                    <a:pt x="1274" y="2798"/>
                  </a:lnTo>
                  <a:cubicBezTo>
                    <a:pt x="1274" y="2750"/>
                    <a:pt x="1274" y="2715"/>
                    <a:pt x="1250" y="2679"/>
                  </a:cubicBezTo>
                  <a:cubicBezTo>
                    <a:pt x="1215" y="2655"/>
                    <a:pt x="1179" y="2619"/>
                    <a:pt x="1131" y="2619"/>
                  </a:cubicBezTo>
                  <a:lnTo>
                    <a:pt x="643" y="2619"/>
                  </a:lnTo>
                  <a:cubicBezTo>
                    <a:pt x="453" y="2619"/>
                    <a:pt x="298" y="2477"/>
                    <a:pt x="298" y="2274"/>
                  </a:cubicBezTo>
                  <a:lnTo>
                    <a:pt x="298" y="643"/>
                  </a:lnTo>
                  <a:cubicBezTo>
                    <a:pt x="298" y="453"/>
                    <a:pt x="453" y="298"/>
                    <a:pt x="643" y="298"/>
                  </a:cubicBezTo>
                  <a:close/>
                  <a:moveTo>
                    <a:pt x="643" y="0"/>
                  </a:moveTo>
                  <a:cubicBezTo>
                    <a:pt x="286" y="0"/>
                    <a:pt x="0" y="286"/>
                    <a:pt x="0" y="643"/>
                  </a:cubicBezTo>
                  <a:lnTo>
                    <a:pt x="0" y="2286"/>
                  </a:lnTo>
                  <a:cubicBezTo>
                    <a:pt x="0" y="2643"/>
                    <a:pt x="286" y="2917"/>
                    <a:pt x="643" y="2917"/>
                  </a:cubicBezTo>
                  <a:lnTo>
                    <a:pt x="953" y="2917"/>
                  </a:lnTo>
                  <a:lnTo>
                    <a:pt x="893" y="3322"/>
                  </a:lnTo>
                  <a:cubicBezTo>
                    <a:pt x="881" y="3453"/>
                    <a:pt x="929" y="3572"/>
                    <a:pt x="1048" y="3655"/>
                  </a:cubicBezTo>
                  <a:cubicBezTo>
                    <a:pt x="1084" y="3679"/>
                    <a:pt x="1143" y="3691"/>
                    <a:pt x="1203" y="3691"/>
                  </a:cubicBezTo>
                  <a:cubicBezTo>
                    <a:pt x="1262" y="3691"/>
                    <a:pt x="1346" y="3679"/>
                    <a:pt x="1405" y="3632"/>
                  </a:cubicBezTo>
                  <a:lnTo>
                    <a:pt x="2334" y="2941"/>
                  </a:lnTo>
                  <a:lnTo>
                    <a:pt x="4906" y="2941"/>
                  </a:lnTo>
                  <a:cubicBezTo>
                    <a:pt x="5263" y="2941"/>
                    <a:pt x="5548" y="2655"/>
                    <a:pt x="5548" y="2298"/>
                  </a:cubicBezTo>
                  <a:lnTo>
                    <a:pt x="5548" y="655"/>
                  </a:lnTo>
                  <a:cubicBezTo>
                    <a:pt x="5537" y="286"/>
                    <a:pt x="5251" y="0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4" name="Google Shape;15331;p78">
            <a:extLst>
              <a:ext uri="{FF2B5EF4-FFF2-40B4-BE49-F238E27FC236}">
                <a16:creationId xmlns:a16="http://schemas.microsoft.com/office/drawing/2014/main" id="{0BFD69A3-AF1C-6BFC-A1AA-80729C93AEA4}"/>
              </a:ext>
            </a:extLst>
          </p:cNvPr>
          <p:cNvSpPr/>
          <p:nvPr/>
        </p:nvSpPr>
        <p:spPr>
          <a:xfrm>
            <a:off x="4353258" y="2303158"/>
            <a:ext cx="21365" cy="13346"/>
          </a:xfrm>
          <a:custGeom>
            <a:avLst/>
            <a:gdLst/>
            <a:ahLst/>
            <a:cxnLst/>
            <a:rect l="l" t="t" r="r" b="b"/>
            <a:pathLst>
              <a:path w="477" h="298" extrusionOk="0">
                <a:moveTo>
                  <a:pt x="155" y="0"/>
                </a:moveTo>
                <a:cubicBezTo>
                  <a:pt x="60" y="0"/>
                  <a:pt x="0" y="84"/>
                  <a:pt x="0" y="155"/>
                </a:cubicBezTo>
                <a:cubicBezTo>
                  <a:pt x="0" y="238"/>
                  <a:pt x="83" y="298"/>
                  <a:pt x="155" y="298"/>
                </a:cubicBezTo>
                <a:lnTo>
                  <a:pt x="322" y="298"/>
                </a:lnTo>
                <a:cubicBezTo>
                  <a:pt x="405" y="298"/>
                  <a:pt x="464" y="226"/>
                  <a:pt x="464" y="155"/>
                </a:cubicBezTo>
                <a:cubicBezTo>
                  <a:pt x="476" y="84"/>
                  <a:pt x="405" y="0"/>
                  <a:pt x="322" y="0"/>
                </a:cubicBezTo>
                <a:close/>
              </a:path>
            </a:pathLst>
          </a:custGeom>
          <a:solidFill>
            <a:srgbClr val="EEF1F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5" name="Google Shape;15332;p78">
            <a:extLst>
              <a:ext uri="{FF2B5EF4-FFF2-40B4-BE49-F238E27FC236}">
                <a16:creationId xmlns:a16="http://schemas.microsoft.com/office/drawing/2014/main" id="{66BE973B-DD36-F96B-4EF3-FFB91A4CC06E}"/>
              </a:ext>
            </a:extLst>
          </p:cNvPr>
          <p:cNvSpPr/>
          <p:nvPr/>
        </p:nvSpPr>
        <p:spPr>
          <a:xfrm>
            <a:off x="4450809" y="2303158"/>
            <a:ext cx="21410" cy="13346"/>
          </a:xfrm>
          <a:custGeom>
            <a:avLst/>
            <a:gdLst/>
            <a:ahLst/>
            <a:cxnLst/>
            <a:rect l="l" t="t" r="r" b="b"/>
            <a:pathLst>
              <a:path w="478" h="298" extrusionOk="0">
                <a:moveTo>
                  <a:pt x="144" y="0"/>
                </a:moveTo>
                <a:cubicBezTo>
                  <a:pt x="60" y="0"/>
                  <a:pt x="1" y="84"/>
                  <a:pt x="1" y="155"/>
                </a:cubicBezTo>
                <a:cubicBezTo>
                  <a:pt x="1" y="238"/>
                  <a:pt x="72" y="298"/>
                  <a:pt x="144" y="298"/>
                </a:cubicBezTo>
                <a:lnTo>
                  <a:pt x="310" y="298"/>
                </a:lnTo>
                <a:cubicBezTo>
                  <a:pt x="406" y="298"/>
                  <a:pt x="465" y="226"/>
                  <a:pt x="465" y="155"/>
                </a:cubicBezTo>
                <a:cubicBezTo>
                  <a:pt x="477" y="84"/>
                  <a:pt x="406" y="0"/>
                  <a:pt x="310" y="0"/>
                </a:cubicBezTo>
                <a:close/>
              </a:path>
            </a:pathLst>
          </a:custGeom>
          <a:solidFill>
            <a:srgbClr val="EEF1F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6" name="Google Shape;15333;p78">
            <a:extLst>
              <a:ext uri="{FF2B5EF4-FFF2-40B4-BE49-F238E27FC236}">
                <a16:creationId xmlns:a16="http://schemas.microsoft.com/office/drawing/2014/main" id="{6D61D709-5017-1070-8ED9-B7CA71C95D06}"/>
              </a:ext>
            </a:extLst>
          </p:cNvPr>
          <p:cNvSpPr/>
          <p:nvPr/>
        </p:nvSpPr>
        <p:spPr>
          <a:xfrm>
            <a:off x="4390568" y="2303158"/>
            <a:ext cx="44297" cy="13346"/>
          </a:xfrm>
          <a:custGeom>
            <a:avLst/>
            <a:gdLst/>
            <a:ahLst/>
            <a:cxnLst/>
            <a:rect l="l" t="t" r="r" b="b"/>
            <a:pathLst>
              <a:path w="989" h="298" extrusionOk="0">
                <a:moveTo>
                  <a:pt x="155" y="0"/>
                </a:moveTo>
                <a:cubicBezTo>
                  <a:pt x="60" y="0"/>
                  <a:pt x="1" y="84"/>
                  <a:pt x="1" y="155"/>
                </a:cubicBezTo>
                <a:cubicBezTo>
                  <a:pt x="1" y="238"/>
                  <a:pt x="84" y="298"/>
                  <a:pt x="155" y="298"/>
                </a:cubicBezTo>
                <a:lnTo>
                  <a:pt x="822" y="298"/>
                </a:lnTo>
                <a:cubicBezTo>
                  <a:pt x="917" y="298"/>
                  <a:pt x="977" y="226"/>
                  <a:pt x="977" y="155"/>
                </a:cubicBezTo>
                <a:cubicBezTo>
                  <a:pt x="989" y="84"/>
                  <a:pt x="917" y="0"/>
                  <a:pt x="822" y="0"/>
                </a:cubicBezTo>
                <a:close/>
              </a:path>
            </a:pathLst>
          </a:custGeom>
          <a:solidFill>
            <a:srgbClr val="EEF1F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67" name="Google Shape;15334;p78">
            <a:extLst>
              <a:ext uri="{FF2B5EF4-FFF2-40B4-BE49-F238E27FC236}">
                <a16:creationId xmlns:a16="http://schemas.microsoft.com/office/drawing/2014/main" id="{C000F1F7-68D5-7462-BC1B-58D623DF3FB0}"/>
              </a:ext>
            </a:extLst>
          </p:cNvPr>
          <p:cNvGrpSpPr/>
          <p:nvPr/>
        </p:nvGrpSpPr>
        <p:grpSpPr>
          <a:xfrm>
            <a:off x="4293508" y="1869595"/>
            <a:ext cx="298165" cy="477860"/>
            <a:chOff x="3316159" y="1515085"/>
            <a:chExt cx="211892" cy="339594"/>
          </a:xfrm>
          <a:solidFill>
            <a:srgbClr val="EEF1F8"/>
          </a:solidFill>
        </p:grpSpPr>
        <p:sp>
          <p:nvSpPr>
            <p:cNvPr id="968" name="Google Shape;15335;p78">
              <a:extLst>
                <a:ext uri="{FF2B5EF4-FFF2-40B4-BE49-F238E27FC236}">
                  <a16:creationId xmlns:a16="http://schemas.microsoft.com/office/drawing/2014/main" id="{0F01BF9D-391F-25F1-1B2C-C9EE585E24A1}"/>
                </a:ext>
              </a:extLst>
            </p:cNvPr>
            <p:cNvSpPr/>
            <p:nvPr/>
          </p:nvSpPr>
          <p:spPr>
            <a:xfrm>
              <a:off x="3316159" y="1557514"/>
              <a:ext cx="169049" cy="297165"/>
            </a:xfrm>
            <a:custGeom>
              <a:avLst/>
              <a:gdLst/>
              <a:ahLst/>
              <a:cxnLst/>
              <a:rect l="l" t="t" r="r" b="b"/>
              <a:pathLst>
                <a:path w="5311" h="9336" extrusionOk="0">
                  <a:moveTo>
                    <a:pt x="4656" y="310"/>
                  </a:moveTo>
                  <a:cubicBezTo>
                    <a:pt x="4846" y="310"/>
                    <a:pt x="5001" y="477"/>
                    <a:pt x="5001" y="668"/>
                  </a:cubicBezTo>
                  <a:lnTo>
                    <a:pt x="298" y="668"/>
                  </a:lnTo>
                  <a:lnTo>
                    <a:pt x="298" y="656"/>
                  </a:lnTo>
                  <a:cubicBezTo>
                    <a:pt x="298" y="465"/>
                    <a:pt x="441" y="310"/>
                    <a:pt x="632" y="310"/>
                  </a:cubicBezTo>
                  <a:close/>
                  <a:moveTo>
                    <a:pt x="5001" y="989"/>
                  </a:moveTo>
                  <a:lnTo>
                    <a:pt x="5001" y="7680"/>
                  </a:lnTo>
                  <a:lnTo>
                    <a:pt x="298" y="7680"/>
                  </a:lnTo>
                  <a:lnTo>
                    <a:pt x="298" y="989"/>
                  </a:lnTo>
                  <a:close/>
                  <a:moveTo>
                    <a:pt x="5013" y="7990"/>
                  </a:moveTo>
                  <a:lnTo>
                    <a:pt x="5013" y="8681"/>
                  </a:lnTo>
                  <a:lnTo>
                    <a:pt x="5001" y="8681"/>
                  </a:lnTo>
                  <a:cubicBezTo>
                    <a:pt x="5001" y="8871"/>
                    <a:pt x="4846" y="9026"/>
                    <a:pt x="4656" y="9026"/>
                  </a:cubicBezTo>
                  <a:lnTo>
                    <a:pt x="655" y="9026"/>
                  </a:lnTo>
                  <a:cubicBezTo>
                    <a:pt x="465" y="9026"/>
                    <a:pt x="310" y="8871"/>
                    <a:pt x="310" y="8681"/>
                  </a:cubicBezTo>
                  <a:lnTo>
                    <a:pt x="310" y="7990"/>
                  </a:lnTo>
                  <a:close/>
                  <a:moveTo>
                    <a:pt x="655" y="1"/>
                  </a:moveTo>
                  <a:cubicBezTo>
                    <a:pt x="298" y="1"/>
                    <a:pt x="1" y="299"/>
                    <a:pt x="1" y="656"/>
                  </a:cubicBezTo>
                  <a:lnTo>
                    <a:pt x="1" y="8681"/>
                  </a:lnTo>
                  <a:cubicBezTo>
                    <a:pt x="1" y="9038"/>
                    <a:pt x="298" y="9335"/>
                    <a:pt x="655" y="9335"/>
                  </a:cubicBezTo>
                  <a:lnTo>
                    <a:pt x="4656" y="9335"/>
                  </a:lnTo>
                  <a:cubicBezTo>
                    <a:pt x="5013" y="9335"/>
                    <a:pt x="5311" y="9038"/>
                    <a:pt x="5311" y="8681"/>
                  </a:cubicBezTo>
                  <a:lnTo>
                    <a:pt x="5311" y="656"/>
                  </a:lnTo>
                  <a:cubicBezTo>
                    <a:pt x="5311" y="299"/>
                    <a:pt x="5025" y="1"/>
                    <a:pt x="4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15336;p78">
              <a:extLst>
                <a:ext uri="{FF2B5EF4-FFF2-40B4-BE49-F238E27FC236}">
                  <a16:creationId xmlns:a16="http://schemas.microsoft.com/office/drawing/2014/main" id="{49970544-511E-5824-9486-3405094FA888}"/>
                </a:ext>
              </a:extLst>
            </p:cNvPr>
            <p:cNvSpPr/>
            <p:nvPr/>
          </p:nvSpPr>
          <p:spPr>
            <a:xfrm>
              <a:off x="3337772" y="1610161"/>
              <a:ext cx="132667" cy="127415"/>
            </a:xfrm>
            <a:custGeom>
              <a:avLst/>
              <a:gdLst/>
              <a:ahLst/>
              <a:cxnLst/>
              <a:rect l="l" t="t" r="r" b="b"/>
              <a:pathLst>
                <a:path w="4168" h="4003" extrusionOk="0">
                  <a:moveTo>
                    <a:pt x="2131" y="1014"/>
                  </a:moveTo>
                  <a:cubicBezTo>
                    <a:pt x="2322" y="1014"/>
                    <a:pt x="2477" y="1157"/>
                    <a:pt x="2477" y="1359"/>
                  </a:cubicBezTo>
                  <a:lnTo>
                    <a:pt x="2477" y="1681"/>
                  </a:lnTo>
                  <a:cubicBezTo>
                    <a:pt x="2477" y="1966"/>
                    <a:pt x="2251" y="2181"/>
                    <a:pt x="1965" y="2181"/>
                  </a:cubicBezTo>
                  <a:cubicBezTo>
                    <a:pt x="1958" y="2181"/>
                    <a:pt x="1952" y="2181"/>
                    <a:pt x="1945" y="2181"/>
                  </a:cubicBezTo>
                  <a:cubicBezTo>
                    <a:pt x="1691" y="2181"/>
                    <a:pt x="1465" y="1959"/>
                    <a:pt x="1465" y="1681"/>
                  </a:cubicBezTo>
                  <a:lnTo>
                    <a:pt x="1465" y="1359"/>
                  </a:lnTo>
                  <a:cubicBezTo>
                    <a:pt x="1465" y="1157"/>
                    <a:pt x="1608" y="1014"/>
                    <a:pt x="1810" y="1014"/>
                  </a:cubicBezTo>
                  <a:close/>
                  <a:moveTo>
                    <a:pt x="2143" y="2478"/>
                  </a:moveTo>
                  <a:lnTo>
                    <a:pt x="2143" y="2574"/>
                  </a:lnTo>
                  <a:cubicBezTo>
                    <a:pt x="2167" y="2633"/>
                    <a:pt x="2179" y="2693"/>
                    <a:pt x="2191" y="2740"/>
                  </a:cubicBezTo>
                  <a:lnTo>
                    <a:pt x="1989" y="2943"/>
                  </a:lnTo>
                  <a:lnTo>
                    <a:pt x="1953" y="2943"/>
                  </a:lnTo>
                  <a:lnTo>
                    <a:pt x="1750" y="2740"/>
                  </a:lnTo>
                  <a:cubicBezTo>
                    <a:pt x="1774" y="2693"/>
                    <a:pt x="1786" y="2633"/>
                    <a:pt x="1786" y="2574"/>
                  </a:cubicBezTo>
                  <a:lnTo>
                    <a:pt x="1786" y="2478"/>
                  </a:lnTo>
                  <a:cubicBezTo>
                    <a:pt x="1846" y="2502"/>
                    <a:pt x="1905" y="2502"/>
                    <a:pt x="1965" y="2502"/>
                  </a:cubicBezTo>
                  <a:cubicBezTo>
                    <a:pt x="2024" y="2502"/>
                    <a:pt x="2084" y="2502"/>
                    <a:pt x="2143" y="2478"/>
                  </a:cubicBezTo>
                  <a:close/>
                  <a:moveTo>
                    <a:pt x="2441" y="2931"/>
                  </a:moveTo>
                  <a:lnTo>
                    <a:pt x="2715" y="3062"/>
                  </a:lnTo>
                  <a:cubicBezTo>
                    <a:pt x="2774" y="3098"/>
                    <a:pt x="2822" y="3157"/>
                    <a:pt x="2822" y="3228"/>
                  </a:cubicBezTo>
                  <a:lnTo>
                    <a:pt x="2822" y="3467"/>
                  </a:lnTo>
                  <a:cubicBezTo>
                    <a:pt x="2560" y="3609"/>
                    <a:pt x="2262" y="3693"/>
                    <a:pt x="1965" y="3693"/>
                  </a:cubicBezTo>
                  <a:cubicBezTo>
                    <a:pt x="1667" y="3693"/>
                    <a:pt x="1369" y="3609"/>
                    <a:pt x="1119" y="3467"/>
                  </a:cubicBezTo>
                  <a:lnTo>
                    <a:pt x="1119" y="3228"/>
                  </a:lnTo>
                  <a:cubicBezTo>
                    <a:pt x="1119" y="3157"/>
                    <a:pt x="1167" y="3098"/>
                    <a:pt x="1227" y="3062"/>
                  </a:cubicBezTo>
                  <a:lnTo>
                    <a:pt x="1489" y="2931"/>
                  </a:lnTo>
                  <a:lnTo>
                    <a:pt x="1750" y="3181"/>
                  </a:lnTo>
                  <a:cubicBezTo>
                    <a:pt x="1810" y="3240"/>
                    <a:pt x="1893" y="3276"/>
                    <a:pt x="1965" y="3276"/>
                  </a:cubicBezTo>
                  <a:cubicBezTo>
                    <a:pt x="2048" y="3276"/>
                    <a:pt x="2131" y="3240"/>
                    <a:pt x="2191" y="3181"/>
                  </a:cubicBezTo>
                  <a:lnTo>
                    <a:pt x="2441" y="2931"/>
                  </a:lnTo>
                  <a:close/>
                  <a:moveTo>
                    <a:pt x="2009" y="0"/>
                  </a:moveTo>
                  <a:cubicBezTo>
                    <a:pt x="1492" y="0"/>
                    <a:pt x="976" y="204"/>
                    <a:pt x="584" y="597"/>
                  </a:cubicBezTo>
                  <a:cubicBezTo>
                    <a:pt x="215" y="966"/>
                    <a:pt x="0" y="1466"/>
                    <a:pt x="0" y="2002"/>
                  </a:cubicBezTo>
                  <a:cubicBezTo>
                    <a:pt x="0" y="2550"/>
                    <a:pt x="215" y="3038"/>
                    <a:pt x="584" y="3419"/>
                  </a:cubicBezTo>
                  <a:cubicBezTo>
                    <a:pt x="977" y="3812"/>
                    <a:pt x="1477" y="4002"/>
                    <a:pt x="2000" y="4002"/>
                  </a:cubicBezTo>
                  <a:cubicBezTo>
                    <a:pt x="2501" y="4002"/>
                    <a:pt x="3024" y="3812"/>
                    <a:pt x="3417" y="3419"/>
                  </a:cubicBezTo>
                  <a:cubicBezTo>
                    <a:pt x="4072" y="2740"/>
                    <a:pt x="4167" y="1681"/>
                    <a:pt x="3620" y="883"/>
                  </a:cubicBezTo>
                  <a:cubicBezTo>
                    <a:pt x="3590" y="832"/>
                    <a:pt x="3543" y="807"/>
                    <a:pt x="3492" y="807"/>
                  </a:cubicBezTo>
                  <a:cubicBezTo>
                    <a:pt x="3459" y="807"/>
                    <a:pt x="3426" y="817"/>
                    <a:pt x="3394" y="835"/>
                  </a:cubicBezTo>
                  <a:cubicBezTo>
                    <a:pt x="3322" y="883"/>
                    <a:pt x="3310" y="978"/>
                    <a:pt x="3358" y="1062"/>
                  </a:cubicBezTo>
                  <a:cubicBezTo>
                    <a:pt x="3810" y="1728"/>
                    <a:pt x="3727" y="2621"/>
                    <a:pt x="3155" y="3193"/>
                  </a:cubicBezTo>
                  <a:lnTo>
                    <a:pt x="3132" y="3228"/>
                  </a:lnTo>
                  <a:lnTo>
                    <a:pt x="3132" y="3217"/>
                  </a:lnTo>
                  <a:cubicBezTo>
                    <a:pt x="3132" y="3014"/>
                    <a:pt x="3024" y="2859"/>
                    <a:pt x="2858" y="2776"/>
                  </a:cubicBezTo>
                  <a:lnTo>
                    <a:pt x="2477" y="2586"/>
                  </a:lnTo>
                  <a:lnTo>
                    <a:pt x="2477" y="2574"/>
                  </a:lnTo>
                  <a:lnTo>
                    <a:pt x="2477" y="2336"/>
                  </a:lnTo>
                  <a:cubicBezTo>
                    <a:pt x="2679" y="2181"/>
                    <a:pt x="2798" y="1943"/>
                    <a:pt x="2798" y="1681"/>
                  </a:cubicBezTo>
                  <a:lnTo>
                    <a:pt x="2798" y="1347"/>
                  </a:lnTo>
                  <a:cubicBezTo>
                    <a:pt x="2798" y="990"/>
                    <a:pt x="2501" y="692"/>
                    <a:pt x="2143" y="692"/>
                  </a:cubicBezTo>
                  <a:lnTo>
                    <a:pt x="1822" y="692"/>
                  </a:lnTo>
                  <a:cubicBezTo>
                    <a:pt x="1465" y="692"/>
                    <a:pt x="1167" y="990"/>
                    <a:pt x="1167" y="1347"/>
                  </a:cubicBezTo>
                  <a:lnTo>
                    <a:pt x="1167" y="1681"/>
                  </a:lnTo>
                  <a:cubicBezTo>
                    <a:pt x="1167" y="1943"/>
                    <a:pt x="1298" y="2181"/>
                    <a:pt x="1489" y="2336"/>
                  </a:cubicBezTo>
                  <a:lnTo>
                    <a:pt x="1489" y="2574"/>
                  </a:lnTo>
                  <a:lnTo>
                    <a:pt x="1489" y="2586"/>
                  </a:lnTo>
                  <a:lnTo>
                    <a:pt x="1108" y="2776"/>
                  </a:lnTo>
                  <a:cubicBezTo>
                    <a:pt x="941" y="2871"/>
                    <a:pt x="834" y="3038"/>
                    <a:pt x="834" y="3217"/>
                  </a:cubicBezTo>
                  <a:lnTo>
                    <a:pt x="834" y="3228"/>
                  </a:lnTo>
                  <a:lnTo>
                    <a:pt x="810" y="3193"/>
                  </a:lnTo>
                  <a:cubicBezTo>
                    <a:pt x="500" y="2883"/>
                    <a:pt x="322" y="2455"/>
                    <a:pt x="322" y="2002"/>
                  </a:cubicBezTo>
                  <a:cubicBezTo>
                    <a:pt x="322" y="1562"/>
                    <a:pt x="500" y="1133"/>
                    <a:pt x="810" y="812"/>
                  </a:cubicBezTo>
                  <a:cubicBezTo>
                    <a:pt x="1139" y="489"/>
                    <a:pt x="1566" y="326"/>
                    <a:pt x="1996" y="326"/>
                  </a:cubicBezTo>
                  <a:cubicBezTo>
                    <a:pt x="2328" y="326"/>
                    <a:pt x="2662" y="424"/>
                    <a:pt x="2953" y="621"/>
                  </a:cubicBezTo>
                  <a:cubicBezTo>
                    <a:pt x="2980" y="639"/>
                    <a:pt x="3012" y="649"/>
                    <a:pt x="3043" y="649"/>
                  </a:cubicBezTo>
                  <a:cubicBezTo>
                    <a:pt x="3092" y="649"/>
                    <a:pt x="3143" y="625"/>
                    <a:pt x="3179" y="573"/>
                  </a:cubicBezTo>
                  <a:cubicBezTo>
                    <a:pt x="3215" y="502"/>
                    <a:pt x="3203" y="419"/>
                    <a:pt x="3132" y="359"/>
                  </a:cubicBezTo>
                  <a:cubicBezTo>
                    <a:pt x="2793" y="118"/>
                    <a:pt x="2401" y="0"/>
                    <a:pt x="20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15337;p78">
              <a:extLst>
                <a:ext uri="{FF2B5EF4-FFF2-40B4-BE49-F238E27FC236}">
                  <a16:creationId xmlns:a16="http://schemas.microsoft.com/office/drawing/2014/main" id="{A83A344C-242B-015C-D03C-60CA9A6BED4E}"/>
                </a:ext>
              </a:extLst>
            </p:cNvPr>
            <p:cNvSpPr/>
            <p:nvPr/>
          </p:nvSpPr>
          <p:spPr>
            <a:xfrm>
              <a:off x="3343056" y="1749290"/>
              <a:ext cx="41729" cy="41729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3"/>
                    <a:pt x="299" y="1310"/>
                    <a:pt x="656" y="1310"/>
                  </a:cubicBezTo>
                  <a:cubicBezTo>
                    <a:pt x="1013" y="1310"/>
                    <a:pt x="1311" y="1013"/>
                    <a:pt x="1311" y="655"/>
                  </a:cubicBezTo>
                  <a:cubicBezTo>
                    <a:pt x="1299" y="560"/>
                    <a:pt x="1227" y="501"/>
                    <a:pt x="1144" y="501"/>
                  </a:cubicBezTo>
                  <a:cubicBezTo>
                    <a:pt x="1061" y="501"/>
                    <a:pt x="1001" y="572"/>
                    <a:pt x="1001" y="643"/>
                  </a:cubicBezTo>
                  <a:cubicBezTo>
                    <a:pt x="1001" y="834"/>
                    <a:pt x="846" y="989"/>
                    <a:pt x="656" y="989"/>
                  </a:cubicBezTo>
                  <a:cubicBezTo>
                    <a:pt x="465" y="989"/>
                    <a:pt x="310" y="834"/>
                    <a:pt x="310" y="643"/>
                  </a:cubicBezTo>
                  <a:cubicBezTo>
                    <a:pt x="310" y="453"/>
                    <a:pt x="465" y="298"/>
                    <a:pt x="656" y="298"/>
                  </a:cubicBezTo>
                  <a:cubicBezTo>
                    <a:pt x="751" y="298"/>
                    <a:pt x="811" y="227"/>
                    <a:pt x="811" y="155"/>
                  </a:cubicBezTo>
                  <a:cubicBezTo>
                    <a:pt x="811" y="84"/>
                    <a:pt x="727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15338;p78">
              <a:extLst>
                <a:ext uri="{FF2B5EF4-FFF2-40B4-BE49-F238E27FC236}">
                  <a16:creationId xmlns:a16="http://schemas.microsoft.com/office/drawing/2014/main" id="{D2DC8F15-1BB3-D8D7-552F-8A0B20A84AA3}"/>
                </a:ext>
              </a:extLst>
            </p:cNvPr>
            <p:cNvSpPr/>
            <p:nvPr/>
          </p:nvSpPr>
          <p:spPr>
            <a:xfrm>
              <a:off x="3417347" y="1749290"/>
              <a:ext cx="41729" cy="41729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298" y="560"/>
                    <a:pt x="1239" y="501"/>
                    <a:pt x="1155" y="501"/>
                  </a:cubicBezTo>
                  <a:cubicBezTo>
                    <a:pt x="1060" y="501"/>
                    <a:pt x="1001" y="572"/>
                    <a:pt x="1001" y="643"/>
                  </a:cubicBezTo>
                  <a:cubicBezTo>
                    <a:pt x="1001" y="834"/>
                    <a:pt x="858" y="989"/>
                    <a:pt x="655" y="989"/>
                  </a:cubicBezTo>
                  <a:cubicBezTo>
                    <a:pt x="465" y="989"/>
                    <a:pt x="322" y="834"/>
                    <a:pt x="322" y="643"/>
                  </a:cubicBezTo>
                  <a:cubicBezTo>
                    <a:pt x="322" y="453"/>
                    <a:pt x="465" y="298"/>
                    <a:pt x="655" y="298"/>
                  </a:cubicBezTo>
                  <a:cubicBezTo>
                    <a:pt x="751" y="298"/>
                    <a:pt x="810" y="227"/>
                    <a:pt x="810" y="155"/>
                  </a:cubicBezTo>
                  <a:cubicBezTo>
                    <a:pt x="810" y="84"/>
                    <a:pt x="739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15339;p78">
              <a:extLst>
                <a:ext uri="{FF2B5EF4-FFF2-40B4-BE49-F238E27FC236}">
                  <a16:creationId xmlns:a16="http://schemas.microsoft.com/office/drawing/2014/main" id="{BFF22A4D-1152-79F8-AB70-FD44B40438C4}"/>
                </a:ext>
              </a:extLst>
            </p:cNvPr>
            <p:cNvSpPr/>
            <p:nvPr/>
          </p:nvSpPr>
          <p:spPr>
            <a:xfrm>
              <a:off x="3464710" y="1536315"/>
              <a:ext cx="41729" cy="41315"/>
            </a:xfrm>
            <a:custGeom>
              <a:avLst/>
              <a:gdLst/>
              <a:ahLst/>
              <a:cxnLst/>
              <a:rect l="l" t="t" r="r" b="b"/>
              <a:pathLst>
                <a:path w="1311" h="1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cubicBezTo>
                    <a:pt x="620" y="298"/>
                    <a:pt x="1001" y="667"/>
                    <a:pt x="1001" y="1143"/>
                  </a:cubicBezTo>
                  <a:cubicBezTo>
                    <a:pt x="1001" y="1238"/>
                    <a:pt x="1072" y="1298"/>
                    <a:pt x="1156" y="1298"/>
                  </a:cubicBezTo>
                  <a:cubicBezTo>
                    <a:pt x="1239" y="1298"/>
                    <a:pt x="1299" y="1215"/>
                    <a:pt x="1299" y="1143"/>
                  </a:cubicBezTo>
                  <a:cubicBezTo>
                    <a:pt x="1311" y="524"/>
                    <a:pt x="799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15340;p78">
              <a:extLst>
                <a:ext uri="{FF2B5EF4-FFF2-40B4-BE49-F238E27FC236}">
                  <a16:creationId xmlns:a16="http://schemas.microsoft.com/office/drawing/2014/main" id="{94E632A8-EC85-3B19-E79D-D32D98D4BA20}"/>
                </a:ext>
              </a:extLst>
            </p:cNvPr>
            <p:cNvSpPr/>
            <p:nvPr/>
          </p:nvSpPr>
          <p:spPr>
            <a:xfrm>
              <a:off x="3464710" y="1515085"/>
              <a:ext cx="63342" cy="62546"/>
            </a:xfrm>
            <a:custGeom>
              <a:avLst/>
              <a:gdLst/>
              <a:ahLst/>
              <a:cxnLst/>
              <a:rect l="l" t="t" r="r" b="b"/>
              <a:pathLst>
                <a:path w="1990" h="1965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9"/>
                    <a:pt x="84" y="298"/>
                    <a:pt x="156" y="298"/>
                  </a:cubicBezTo>
                  <a:cubicBezTo>
                    <a:pt x="989" y="298"/>
                    <a:pt x="1668" y="977"/>
                    <a:pt x="1668" y="1810"/>
                  </a:cubicBezTo>
                  <a:cubicBezTo>
                    <a:pt x="1668" y="1905"/>
                    <a:pt x="1751" y="1965"/>
                    <a:pt x="1822" y="1965"/>
                  </a:cubicBezTo>
                  <a:cubicBezTo>
                    <a:pt x="1894" y="1965"/>
                    <a:pt x="1965" y="1882"/>
                    <a:pt x="1965" y="1810"/>
                  </a:cubicBezTo>
                  <a:cubicBezTo>
                    <a:pt x="1989" y="810"/>
                    <a:pt x="1168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4" name="Google Shape;15341;p78">
            <a:extLst>
              <a:ext uri="{FF2B5EF4-FFF2-40B4-BE49-F238E27FC236}">
                <a16:creationId xmlns:a16="http://schemas.microsoft.com/office/drawing/2014/main" id="{6B1DD5D1-D812-A86B-91CC-D90796BE7BF4}"/>
              </a:ext>
            </a:extLst>
          </p:cNvPr>
          <p:cNvGrpSpPr/>
          <p:nvPr/>
        </p:nvGrpSpPr>
        <p:grpSpPr>
          <a:xfrm>
            <a:off x="4856648" y="1911205"/>
            <a:ext cx="509348" cy="443193"/>
            <a:chOff x="3716358" y="1544655"/>
            <a:chExt cx="361971" cy="314958"/>
          </a:xfrm>
          <a:solidFill>
            <a:srgbClr val="EEF1F8"/>
          </a:solidFill>
        </p:grpSpPr>
        <p:sp>
          <p:nvSpPr>
            <p:cNvPr id="975" name="Google Shape;15342;p78">
              <a:extLst>
                <a:ext uri="{FF2B5EF4-FFF2-40B4-BE49-F238E27FC236}">
                  <a16:creationId xmlns:a16="http://schemas.microsoft.com/office/drawing/2014/main" id="{EA4EA9D4-527B-8FD3-135F-FA1A1DBEB78C}"/>
                </a:ext>
              </a:extLst>
            </p:cNvPr>
            <p:cNvSpPr/>
            <p:nvPr/>
          </p:nvSpPr>
          <p:spPr>
            <a:xfrm>
              <a:off x="3767509" y="1646957"/>
              <a:ext cx="231213" cy="10663"/>
            </a:xfrm>
            <a:custGeom>
              <a:avLst/>
              <a:gdLst/>
              <a:ahLst/>
              <a:cxnLst/>
              <a:rect l="l" t="t" r="r" b="b"/>
              <a:pathLst>
                <a:path w="7264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7097" y="334"/>
                  </a:lnTo>
                  <a:cubicBezTo>
                    <a:pt x="7192" y="334"/>
                    <a:pt x="7264" y="263"/>
                    <a:pt x="7264" y="167"/>
                  </a:cubicBezTo>
                  <a:cubicBezTo>
                    <a:pt x="7264" y="72"/>
                    <a:pt x="7192" y="1"/>
                    <a:pt x="7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15343;p78">
              <a:extLst>
                <a:ext uri="{FF2B5EF4-FFF2-40B4-BE49-F238E27FC236}">
                  <a16:creationId xmlns:a16="http://schemas.microsoft.com/office/drawing/2014/main" id="{47187C70-89D7-2DBB-DBF6-A8E875561F68}"/>
                </a:ext>
              </a:extLst>
            </p:cNvPr>
            <p:cNvSpPr/>
            <p:nvPr/>
          </p:nvSpPr>
          <p:spPr>
            <a:xfrm>
              <a:off x="3767509" y="1618532"/>
              <a:ext cx="152020" cy="10663"/>
            </a:xfrm>
            <a:custGeom>
              <a:avLst/>
              <a:gdLst/>
              <a:ahLst/>
              <a:cxnLst/>
              <a:rect l="l" t="t" r="r" b="b"/>
              <a:pathLst>
                <a:path w="477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4621" y="334"/>
                  </a:lnTo>
                  <a:cubicBezTo>
                    <a:pt x="4704" y="334"/>
                    <a:pt x="4775" y="263"/>
                    <a:pt x="4775" y="168"/>
                  </a:cubicBezTo>
                  <a:cubicBezTo>
                    <a:pt x="4775" y="72"/>
                    <a:pt x="4704" y="1"/>
                    <a:pt x="4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15344;p78">
              <a:extLst>
                <a:ext uri="{FF2B5EF4-FFF2-40B4-BE49-F238E27FC236}">
                  <a16:creationId xmlns:a16="http://schemas.microsoft.com/office/drawing/2014/main" id="{BFAAA850-4CDC-CF4C-FAF8-7171FE60A692}"/>
                </a:ext>
              </a:extLst>
            </p:cNvPr>
            <p:cNvSpPr/>
            <p:nvPr/>
          </p:nvSpPr>
          <p:spPr>
            <a:xfrm>
              <a:off x="3931624" y="1618532"/>
              <a:ext cx="67098" cy="10663"/>
            </a:xfrm>
            <a:custGeom>
              <a:avLst/>
              <a:gdLst/>
              <a:ahLst/>
              <a:cxnLst/>
              <a:rect l="l" t="t" r="r" b="b"/>
              <a:pathLst>
                <a:path w="2108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941" y="334"/>
                  </a:lnTo>
                  <a:cubicBezTo>
                    <a:pt x="2036" y="334"/>
                    <a:pt x="2108" y="263"/>
                    <a:pt x="2108" y="168"/>
                  </a:cubicBezTo>
                  <a:cubicBezTo>
                    <a:pt x="2108" y="72"/>
                    <a:pt x="2036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15345;p78">
              <a:extLst>
                <a:ext uri="{FF2B5EF4-FFF2-40B4-BE49-F238E27FC236}">
                  <a16:creationId xmlns:a16="http://schemas.microsoft.com/office/drawing/2014/main" id="{801E204C-CE92-DFA7-2B3F-09498FE5468B}"/>
                </a:ext>
              </a:extLst>
            </p:cNvPr>
            <p:cNvSpPr/>
            <p:nvPr/>
          </p:nvSpPr>
          <p:spPr>
            <a:xfrm>
              <a:off x="3767509" y="1590108"/>
              <a:ext cx="39087" cy="10663"/>
            </a:xfrm>
            <a:custGeom>
              <a:avLst/>
              <a:gdLst/>
              <a:ahLst/>
              <a:cxnLst/>
              <a:rect l="l" t="t" r="r" b="b"/>
              <a:pathLst>
                <a:path w="122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1061" y="334"/>
                  </a:lnTo>
                  <a:cubicBezTo>
                    <a:pt x="1144" y="334"/>
                    <a:pt x="1227" y="263"/>
                    <a:pt x="1227" y="168"/>
                  </a:cubicBezTo>
                  <a:cubicBezTo>
                    <a:pt x="1227" y="72"/>
                    <a:pt x="1144" y="1"/>
                    <a:pt x="1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15346;p78">
              <a:extLst>
                <a:ext uri="{FF2B5EF4-FFF2-40B4-BE49-F238E27FC236}">
                  <a16:creationId xmlns:a16="http://schemas.microsoft.com/office/drawing/2014/main" id="{35F1D7B4-4C6D-AA3F-F71D-3D81A0A43093}"/>
                </a:ext>
              </a:extLst>
            </p:cNvPr>
            <p:cNvSpPr/>
            <p:nvPr/>
          </p:nvSpPr>
          <p:spPr>
            <a:xfrm>
              <a:off x="3818309" y="1590108"/>
              <a:ext cx="180412" cy="10663"/>
            </a:xfrm>
            <a:custGeom>
              <a:avLst/>
              <a:gdLst/>
              <a:ahLst/>
              <a:cxnLst/>
              <a:rect l="l" t="t" r="r" b="b"/>
              <a:pathLst>
                <a:path w="5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501" y="334"/>
                  </a:lnTo>
                  <a:cubicBezTo>
                    <a:pt x="5596" y="334"/>
                    <a:pt x="5668" y="263"/>
                    <a:pt x="5668" y="168"/>
                  </a:cubicBezTo>
                  <a:cubicBezTo>
                    <a:pt x="5668" y="72"/>
                    <a:pt x="5596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80" name="Google Shape;15347;p78">
              <a:extLst>
                <a:ext uri="{FF2B5EF4-FFF2-40B4-BE49-F238E27FC236}">
                  <a16:creationId xmlns:a16="http://schemas.microsoft.com/office/drawing/2014/main" id="{E15020C0-881A-BC59-C46B-1CAF81476407}"/>
                </a:ext>
              </a:extLst>
            </p:cNvPr>
            <p:cNvGrpSpPr/>
            <p:nvPr/>
          </p:nvGrpSpPr>
          <p:grpSpPr>
            <a:xfrm>
              <a:off x="3716358" y="1544655"/>
              <a:ext cx="361971" cy="314958"/>
              <a:chOff x="3716358" y="1544655"/>
              <a:chExt cx="361971" cy="314958"/>
            </a:xfrm>
            <a:grpFill/>
          </p:grpSpPr>
          <p:sp>
            <p:nvSpPr>
              <p:cNvPr id="981" name="Google Shape;15348;p78">
                <a:extLst>
                  <a:ext uri="{FF2B5EF4-FFF2-40B4-BE49-F238E27FC236}">
                    <a16:creationId xmlns:a16="http://schemas.microsoft.com/office/drawing/2014/main" id="{8A55D4AC-78F9-542B-8FB8-3EFE57885A13}"/>
                  </a:ext>
                </a:extLst>
              </p:cNvPr>
              <p:cNvSpPr/>
              <p:nvPr/>
            </p:nvSpPr>
            <p:spPr>
              <a:xfrm>
                <a:off x="3767509" y="1675381"/>
                <a:ext cx="84540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63"/>
                      <a:pt x="72" y="334"/>
                      <a:pt x="168" y="334"/>
                    </a:cubicBezTo>
                    <a:lnTo>
                      <a:pt x="2477" y="334"/>
                    </a:lnTo>
                    <a:cubicBezTo>
                      <a:pt x="2561" y="334"/>
                      <a:pt x="2632" y="263"/>
                      <a:pt x="2632" y="167"/>
                    </a:cubicBezTo>
                    <a:cubicBezTo>
                      <a:pt x="2656" y="72"/>
                      <a:pt x="2573" y="1"/>
                      <a:pt x="24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15349;p78">
                <a:extLst>
                  <a:ext uri="{FF2B5EF4-FFF2-40B4-BE49-F238E27FC236}">
                    <a16:creationId xmlns:a16="http://schemas.microsoft.com/office/drawing/2014/main" id="{3E0A94BC-C1DB-8266-E247-394325FC1236}"/>
                  </a:ext>
                </a:extLst>
              </p:cNvPr>
              <p:cNvSpPr/>
              <p:nvPr/>
            </p:nvSpPr>
            <p:spPr>
              <a:xfrm>
                <a:off x="3875158" y="1675381"/>
                <a:ext cx="123564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35" extrusionOk="0">
                    <a:moveTo>
                      <a:pt x="167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715" y="334"/>
                    </a:lnTo>
                    <a:cubicBezTo>
                      <a:pt x="3810" y="334"/>
                      <a:pt x="3882" y="263"/>
                      <a:pt x="3882" y="167"/>
                    </a:cubicBezTo>
                    <a:cubicBezTo>
                      <a:pt x="3882" y="72"/>
                      <a:pt x="3810" y="1"/>
                      <a:pt x="371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15350;p78">
                <a:extLst>
                  <a:ext uri="{FF2B5EF4-FFF2-40B4-BE49-F238E27FC236}">
                    <a16:creationId xmlns:a16="http://schemas.microsoft.com/office/drawing/2014/main" id="{9E1CE867-302B-8961-13A9-DD7A2BE505D7}"/>
                  </a:ext>
                </a:extLst>
              </p:cNvPr>
              <p:cNvSpPr/>
              <p:nvPr/>
            </p:nvSpPr>
            <p:spPr>
              <a:xfrm>
                <a:off x="3767509" y="1703423"/>
                <a:ext cx="174747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5335" y="334"/>
                    </a:lnTo>
                    <a:cubicBezTo>
                      <a:pt x="5418" y="334"/>
                      <a:pt x="5490" y="251"/>
                      <a:pt x="5490" y="168"/>
                    </a:cubicBezTo>
                    <a:cubicBezTo>
                      <a:pt x="5490" y="72"/>
                      <a:pt x="5418" y="1"/>
                      <a:pt x="533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15351;p78">
                <a:extLst>
                  <a:ext uri="{FF2B5EF4-FFF2-40B4-BE49-F238E27FC236}">
                    <a16:creationId xmlns:a16="http://schemas.microsoft.com/office/drawing/2014/main" id="{70E6F690-DBE9-9A5C-244D-9E3DA79F9867}"/>
                  </a:ext>
                </a:extLst>
              </p:cNvPr>
              <p:cNvSpPr/>
              <p:nvPr/>
            </p:nvSpPr>
            <p:spPr>
              <a:xfrm>
                <a:off x="3954351" y="1703423"/>
                <a:ext cx="44371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335" extrusionOk="0">
                    <a:moveTo>
                      <a:pt x="155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55" y="334"/>
                    </a:cubicBezTo>
                    <a:lnTo>
                      <a:pt x="1227" y="334"/>
                    </a:lnTo>
                    <a:cubicBezTo>
                      <a:pt x="1322" y="334"/>
                      <a:pt x="1394" y="251"/>
                      <a:pt x="1394" y="168"/>
                    </a:cubicBezTo>
                    <a:cubicBezTo>
                      <a:pt x="1394" y="72"/>
                      <a:pt x="1322" y="1"/>
                      <a:pt x="122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15352;p78">
                <a:extLst>
                  <a:ext uri="{FF2B5EF4-FFF2-40B4-BE49-F238E27FC236}">
                    <a16:creationId xmlns:a16="http://schemas.microsoft.com/office/drawing/2014/main" id="{769A8857-BAAD-22C2-1AEB-4EF173AA961B}"/>
                  </a:ext>
                </a:extLst>
              </p:cNvPr>
              <p:cNvSpPr/>
              <p:nvPr/>
            </p:nvSpPr>
            <p:spPr>
              <a:xfrm>
                <a:off x="3716358" y="1544655"/>
                <a:ext cx="361971" cy="314958"/>
              </a:xfrm>
              <a:custGeom>
                <a:avLst/>
                <a:gdLst/>
                <a:ahLst/>
                <a:cxnLst/>
                <a:rect l="l" t="t" r="r" b="b"/>
                <a:pathLst>
                  <a:path w="11372" h="9895" extrusionOk="0">
                    <a:moveTo>
                      <a:pt x="3513" y="6751"/>
                    </a:moveTo>
                    <a:lnTo>
                      <a:pt x="3346" y="7477"/>
                    </a:lnTo>
                    <a:lnTo>
                      <a:pt x="1953" y="7477"/>
                    </a:lnTo>
                    <a:lnTo>
                      <a:pt x="1953" y="7489"/>
                    </a:lnTo>
                    <a:cubicBezTo>
                      <a:pt x="1656" y="7489"/>
                      <a:pt x="1394" y="7251"/>
                      <a:pt x="1394" y="6941"/>
                    </a:cubicBezTo>
                    <a:lnTo>
                      <a:pt x="1394" y="6751"/>
                    </a:lnTo>
                    <a:close/>
                    <a:moveTo>
                      <a:pt x="9430" y="333"/>
                    </a:moveTo>
                    <a:cubicBezTo>
                      <a:pt x="9728" y="333"/>
                      <a:pt x="9990" y="572"/>
                      <a:pt x="9990" y="881"/>
                    </a:cubicBezTo>
                    <a:lnTo>
                      <a:pt x="9990" y="5870"/>
                    </a:lnTo>
                    <a:cubicBezTo>
                      <a:pt x="9990" y="6168"/>
                      <a:pt x="9752" y="6418"/>
                      <a:pt x="9430" y="6418"/>
                    </a:cubicBezTo>
                    <a:lnTo>
                      <a:pt x="6597" y="6418"/>
                    </a:lnTo>
                    <a:cubicBezTo>
                      <a:pt x="6561" y="6418"/>
                      <a:pt x="6537" y="6429"/>
                      <a:pt x="6501" y="6441"/>
                    </a:cubicBezTo>
                    <a:lnTo>
                      <a:pt x="3489" y="8501"/>
                    </a:lnTo>
                    <a:cubicBezTo>
                      <a:pt x="3465" y="8501"/>
                      <a:pt x="3465" y="8489"/>
                      <a:pt x="3465" y="8489"/>
                    </a:cubicBezTo>
                    <a:lnTo>
                      <a:pt x="3906" y="6608"/>
                    </a:lnTo>
                    <a:cubicBezTo>
                      <a:pt x="3918" y="6560"/>
                      <a:pt x="3906" y="6501"/>
                      <a:pt x="3870" y="6477"/>
                    </a:cubicBezTo>
                    <a:cubicBezTo>
                      <a:pt x="3834" y="6429"/>
                      <a:pt x="3799" y="6418"/>
                      <a:pt x="3739" y="6418"/>
                    </a:cubicBezTo>
                    <a:lnTo>
                      <a:pt x="894" y="6418"/>
                    </a:lnTo>
                    <a:cubicBezTo>
                      <a:pt x="596" y="6418"/>
                      <a:pt x="346" y="6179"/>
                      <a:pt x="346" y="5870"/>
                    </a:cubicBezTo>
                    <a:lnTo>
                      <a:pt x="346" y="881"/>
                    </a:lnTo>
                    <a:cubicBezTo>
                      <a:pt x="346" y="584"/>
                      <a:pt x="584" y="333"/>
                      <a:pt x="894" y="333"/>
                    </a:cubicBezTo>
                    <a:close/>
                    <a:moveTo>
                      <a:pt x="10502" y="1405"/>
                    </a:moveTo>
                    <a:cubicBezTo>
                      <a:pt x="10800" y="1405"/>
                      <a:pt x="11061" y="1643"/>
                      <a:pt x="11061" y="1953"/>
                    </a:cubicBezTo>
                    <a:lnTo>
                      <a:pt x="11061" y="6941"/>
                    </a:lnTo>
                    <a:cubicBezTo>
                      <a:pt x="11050" y="7239"/>
                      <a:pt x="10788" y="7489"/>
                      <a:pt x="10490" y="7489"/>
                    </a:cubicBezTo>
                    <a:lnTo>
                      <a:pt x="7656" y="7489"/>
                    </a:lnTo>
                    <a:cubicBezTo>
                      <a:pt x="7609" y="7489"/>
                      <a:pt x="7549" y="7525"/>
                      <a:pt x="7513" y="7549"/>
                    </a:cubicBezTo>
                    <a:cubicBezTo>
                      <a:pt x="7490" y="7596"/>
                      <a:pt x="7478" y="7644"/>
                      <a:pt x="7490" y="7680"/>
                    </a:cubicBezTo>
                    <a:lnTo>
                      <a:pt x="7918" y="9561"/>
                    </a:lnTo>
                    <a:lnTo>
                      <a:pt x="7918" y="9573"/>
                    </a:lnTo>
                    <a:lnTo>
                      <a:pt x="7906" y="9573"/>
                    </a:lnTo>
                    <a:lnTo>
                      <a:pt x="5216" y="7727"/>
                    </a:lnTo>
                    <a:lnTo>
                      <a:pt x="6644" y="6751"/>
                    </a:lnTo>
                    <a:lnTo>
                      <a:pt x="9430" y="6751"/>
                    </a:lnTo>
                    <a:cubicBezTo>
                      <a:pt x="9930" y="6751"/>
                      <a:pt x="10311" y="6358"/>
                      <a:pt x="10311" y="5870"/>
                    </a:cubicBezTo>
                    <a:lnTo>
                      <a:pt x="10311" y="1405"/>
                    </a:lnTo>
                    <a:close/>
                    <a:moveTo>
                      <a:pt x="882" y="0"/>
                    </a:moveTo>
                    <a:cubicBezTo>
                      <a:pt x="393" y="0"/>
                      <a:pt x="1" y="393"/>
                      <a:pt x="1" y="881"/>
                    </a:cubicBezTo>
                    <a:lnTo>
                      <a:pt x="1" y="5870"/>
                    </a:lnTo>
                    <a:cubicBezTo>
                      <a:pt x="1" y="6358"/>
                      <a:pt x="393" y="6739"/>
                      <a:pt x="882" y="6739"/>
                    </a:cubicBezTo>
                    <a:lnTo>
                      <a:pt x="1072" y="6739"/>
                    </a:lnTo>
                    <a:lnTo>
                      <a:pt x="1072" y="6941"/>
                    </a:lnTo>
                    <a:cubicBezTo>
                      <a:pt x="1072" y="7430"/>
                      <a:pt x="1465" y="7811"/>
                      <a:pt x="1953" y="7811"/>
                    </a:cubicBezTo>
                    <a:lnTo>
                      <a:pt x="3275" y="7811"/>
                    </a:lnTo>
                    <a:lnTo>
                      <a:pt x="3144" y="8406"/>
                    </a:lnTo>
                    <a:cubicBezTo>
                      <a:pt x="3108" y="8549"/>
                      <a:pt x="3168" y="8692"/>
                      <a:pt x="3287" y="8763"/>
                    </a:cubicBezTo>
                    <a:cubicBezTo>
                      <a:pt x="3346" y="8811"/>
                      <a:pt x="3430" y="8823"/>
                      <a:pt x="3489" y="8823"/>
                    </a:cubicBezTo>
                    <a:cubicBezTo>
                      <a:pt x="3561" y="8823"/>
                      <a:pt x="3620" y="8811"/>
                      <a:pt x="3680" y="8763"/>
                    </a:cubicBezTo>
                    <a:lnTo>
                      <a:pt x="4918" y="7918"/>
                    </a:lnTo>
                    <a:lnTo>
                      <a:pt x="7704" y="9835"/>
                    </a:lnTo>
                    <a:cubicBezTo>
                      <a:pt x="7763" y="9882"/>
                      <a:pt x="7847" y="9894"/>
                      <a:pt x="7906" y="9894"/>
                    </a:cubicBezTo>
                    <a:cubicBezTo>
                      <a:pt x="7978" y="9894"/>
                      <a:pt x="8037" y="9882"/>
                      <a:pt x="8097" y="9835"/>
                    </a:cubicBezTo>
                    <a:cubicBezTo>
                      <a:pt x="8216" y="9763"/>
                      <a:pt x="8275" y="9620"/>
                      <a:pt x="8240" y="9477"/>
                    </a:cubicBezTo>
                    <a:lnTo>
                      <a:pt x="7859" y="7811"/>
                    </a:lnTo>
                    <a:lnTo>
                      <a:pt x="10490" y="7811"/>
                    </a:lnTo>
                    <a:cubicBezTo>
                      <a:pt x="10978" y="7811"/>
                      <a:pt x="11371" y="7430"/>
                      <a:pt x="11371" y="6941"/>
                    </a:cubicBezTo>
                    <a:lnTo>
                      <a:pt x="11371" y="1953"/>
                    </a:lnTo>
                    <a:cubicBezTo>
                      <a:pt x="11371" y="1476"/>
                      <a:pt x="10966" y="1072"/>
                      <a:pt x="10490" y="1072"/>
                    </a:cubicBezTo>
                    <a:lnTo>
                      <a:pt x="10299" y="1072"/>
                    </a:lnTo>
                    <a:lnTo>
                      <a:pt x="10299" y="881"/>
                    </a:lnTo>
                    <a:cubicBezTo>
                      <a:pt x="10299" y="393"/>
                      <a:pt x="9918" y="0"/>
                      <a:pt x="941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86" name="Google Shape;15353;p78">
            <a:extLst>
              <a:ext uri="{FF2B5EF4-FFF2-40B4-BE49-F238E27FC236}">
                <a16:creationId xmlns:a16="http://schemas.microsoft.com/office/drawing/2014/main" id="{805ADA5C-4696-C4E5-4BA4-956403B517C9}"/>
              </a:ext>
            </a:extLst>
          </p:cNvPr>
          <p:cNvGrpSpPr/>
          <p:nvPr/>
        </p:nvGrpSpPr>
        <p:grpSpPr>
          <a:xfrm>
            <a:off x="9494011" y="1929353"/>
            <a:ext cx="702919" cy="429373"/>
            <a:chOff x="7009649" y="1541981"/>
            <a:chExt cx="524940" cy="320655"/>
          </a:xfrm>
          <a:solidFill>
            <a:srgbClr val="EEF1F8"/>
          </a:solidFill>
        </p:grpSpPr>
        <p:sp>
          <p:nvSpPr>
            <p:cNvPr id="987" name="Google Shape;15354;p78">
              <a:extLst>
                <a:ext uri="{FF2B5EF4-FFF2-40B4-BE49-F238E27FC236}">
                  <a16:creationId xmlns:a16="http://schemas.microsoft.com/office/drawing/2014/main" id="{241F7837-D944-DAE3-465A-EB328593AF77}"/>
                </a:ext>
              </a:extLst>
            </p:cNvPr>
            <p:cNvSpPr/>
            <p:nvPr/>
          </p:nvSpPr>
          <p:spPr>
            <a:xfrm>
              <a:off x="7009649" y="1541981"/>
              <a:ext cx="524940" cy="320655"/>
            </a:xfrm>
            <a:custGeom>
              <a:avLst/>
              <a:gdLst/>
              <a:ahLst/>
              <a:cxnLst/>
              <a:rect l="l" t="t" r="r" b="b"/>
              <a:pathLst>
                <a:path w="16492" h="10074" extrusionOk="0">
                  <a:moveTo>
                    <a:pt x="13979" y="1227"/>
                  </a:moveTo>
                  <a:lnTo>
                    <a:pt x="13979" y="6764"/>
                  </a:lnTo>
                  <a:lnTo>
                    <a:pt x="11348" y="6764"/>
                  </a:lnTo>
                  <a:cubicBezTo>
                    <a:pt x="11205" y="6764"/>
                    <a:pt x="11109" y="6871"/>
                    <a:pt x="11109" y="7002"/>
                  </a:cubicBezTo>
                  <a:cubicBezTo>
                    <a:pt x="11109" y="7145"/>
                    <a:pt x="11205" y="7240"/>
                    <a:pt x="11348" y="7240"/>
                  </a:cubicBezTo>
                  <a:lnTo>
                    <a:pt x="13979" y="7240"/>
                  </a:lnTo>
                  <a:lnTo>
                    <a:pt x="13979" y="7514"/>
                  </a:lnTo>
                  <a:lnTo>
                    <a:pt x="2537" y="7514"/>
                  </a:lnTo>
                  <a:lnTo>
                    <a:pt x="2537" y="7240"/>
                  </a:lnTo>
                  <a:lnTo>
                    <a:pt x="10336" y="7240"/>
                  </a:lnTo>
                  <a:cubicBezTo>
                    <a:pt x="10466" y="7240"/>
                    <a:pt x="10574" y="7145"/>
                    <a:pt x="10574" y="7002"/>
                  </a:cubicBezTo>
                  <a:cubicBezTo>
                    <a:pt x="10574" y="6871"/>
                    <a:pt x="10466" y="6764"/>
                    <a:pt x="10336" y="6764"/>
                  </a:cubicBezTo>
                  <a:lnTo>
                    <a:pt x="7014" y="6764"/>
                  </a:lnTo>
                  <a:lnTo>
                    <a:pt x="7014" y="1227"/>
                  </a:lnTo>
                  <a:close/>
                  <a:moveTo>
                    <a:pt x="14169" y="7990"/>
                  </a:moveTo>
                  <a:lnTo>
                    <a:pt x="14943" y="8287"/>
                  </a:lnTo>
                  <a:lnTo>
                    <a:pt x="1537" y="8287"/>
                  </a:lnTo>
                  <a:lnTo>
                    <a:pt x="2323" y="7990"/>
                  </a:lnTo>
                  <a:close/>
                  <a:moveTo>
                    <a:pt x="10240" y="8776"/>
                  </a:moveTo>
                  <a:lnTo>
                    <a:pt x="10014" y="9002"/>
                  </a:lnTo>
                  <a:lnTo>
                    <a:pt x="6526" y="9002"/>
                  </a:lnTo>
                  <a:lnTo>
                    <a:pt x="6299" y="8776"/>
                  </a:lnTo>
                  <a:close/>
                  <a:moveTo>
                    <a:pt x="16003" y="8776"/>
                  </a:moveTo>
                  <a:lnTo>
                    <a:pt x="16003" y="8823"/>
                  </a:lnTo>
                  <a:lnTo>
                    <a:pt x="16015" y="8823"/>
                  </a:lnTo>
                  <a:cubicBezTo>
                    <a:pt x="16015" y="9252"/>
                    <a:pt x="15658" y="9609"/>
                    <a:pt x="15229" y="9609"/>
                  </a:cubicBezTo>
                  <a:lnTo>
                    <a:pt x="1287" y="9609"/>
                  </a:lnTo>
                  <a:cubicBezTo>
                    <a:pt x="846" y="9609"/>
                    <a:pt x="489" y="9252"/>
                    <a:pt x="489" y="8823"/>
                  </a:cubicBezTo>
                  <a:lnTo>
                    <a:pt x="489" y="8776"/>
                  </a:lnTo>
                  <a:lnTo>
                    <a:pt x="5633" y="8776"/>
                  </a:lnTo>
                  <a:lnTo>
                    <a:pt x="6252" y="9407"/>
                  </a:lnTo>
                  <a:cubicBezTo>
                    <a:pt x="6299" y="9454"/>
                    <a:pt x="6359" y="9478"/>
                    <a:pt x="6418" y="9478"/>
                  </a:cubicBezTo>
                  <a:lnTo>
                    <a:pt x="10121" y="9478"/>
                  </a:lnTo>
                  <a:cubicBezTo>
                    <a:pt x="10181" y="9478"/>
                    <a:pt x="10240" y="9454"/>
                    <a:pt x="10288" y="9407"/>
                  </a:cubicBezTo>
                  <a:lnTo>
                    <a:pt x="10907" y="8776"/>
                  </a:lnTo>
                  <a:close/>
                  <a:moveTo>
                    <a:pt x="2811" y="1"/>
                  </a:moveTo>
                  <a:cubicBezTo>
                    <a:pt x="2382" y="1"/>
                    <a:pt x="2037" y="346"/>
                    <a:pt x="2037" y="775"/>
                  </a:cubicBezTo>
                  <a:lnTo>
                    <a:pt x="2037" y="3799"/>
                  </a:lnTo>
                  <a:cubicBezTo>
                    <a:pt x="2037" y="3930"/>
                    <a:pt x="2144" y="4037"/>
                    <a:pt x="2275" y="4037"/>
                  </a:cubicBezTo>
                  <a:cubicBezTo>
                    <a:pt x="2418" y="4037"/>
                    <a:pt x="2513" y="3930"/>
                    <a:pt x="2513" y="3799"/>
                  </a:cubicBezTo>
                  <a:lnTo>
                    <a:pt x="2513" y="1215"/>
                  </a:lnTo>
                  <a:lnTo>
                    <a:pt x="6526" y="1215"/>
                  </a:lnTo>
                  <a:lnTo>
                    <a:pt x="6526" y="6752"/>
                  </a:lnTo>
                  <a:lnTo>
                    <a:pt x="2513" y="6752"/>
                  </a:lnTo>
                  <a:lnTo>
                    <a:pt x="2513" y="4763"/>
                  </a:lnTo>
                  <a:cubicBezTo>
                    <a:pt x="2513" y="4632"/>
                    <a:pt x="2418" y="4525"/>
                    <a:pt x="2275" y="4525"/>
                  </a:cubicBezTo>
                  <a:cubicBezTo>
                    <a:pt x="2144" y="4525"/>
                    <a:pt x="2037" y="4632"/>
                    <a:pt x="2037" y="4763"/>
                  </a:cubicBezTo>
                  <a:lnTo>
                    <a:pt x="2037" y="7573"/>
                  </a:lnTo>
                  <a:lnTo>
                    <a:pt x="156" y="8299"/>
                  </a:lnTo>
                  <a:cubicBezTo>
                    <a:pt x="60" y="8335"/>
                    <a:pt x="1" y="8430"/>
                    <a:pt x="1" y="8526"/>
                  </a:cubicBezTo>
                  <a:lnTo>
                    <a:pt x="1" y="8811"/>
                  </a:lnTo>
                  <a:cubicBezTo>
                    <a:pt x="1" y="9502"/>
                    <a:pt x="572" y="10073"/>
                    <a:pt x="1263" y="10073"/>
                  </a:cubicBezTo>
                  <a:lnTo>
                    <a:pt x="15217" y="10073"/>
                  </a:lnTo>
                  <a:cubicBezTo>
                    <a:pt x="15908" y="10073"/>
                    <a:pt x="16479" y="9502"/>
                    <a:pt x="16479" y="8811"/>
                  </a:cubicBezTo>
                  <a:lnTo>
                    <a:pt x="16479" y="8526"/>
                  </a:lnTo>
                  <a:cubicBezTo>
                    <a:pt x="16491" y="8430"/>
                    <a:pt x="16432" y="8347"/>
                    <a:pt x="16348" y="8323"/>
                  </a:cubicBezTo>
                  <a:lnTo>
                    <a:pt x="14467" y="7585"/>
                  </a:lnTo>
                  <a:lnTo>
                    <a:pt x="14467" y="775"/>
                  </a:lnTo>
                  <a:cubicBezTo>
                    <a:pt x="14467" y="346"/>
                    <a:pt x="14122" y="1"/>
                    <a:pt x="13693" y="1"/>
                  </a:cubicBezTo>
                  <a:lnTo>
                    <a:pt x="11550" y="1"/>
                  </a:lnTo>
                  <a:cubicBezTo>
                    <a:pt x="11419" y="1"/>
                    <a:pt x="11312" y="108"/>
                    <a:pt x="11312" y="239"/>
                  </a:cubicBezTo>
                  <a:cubicBezTo>
                    <a:pt x="11312" y="370"/>
                    <a:pt x="11419" y="477"/>
                    <a:pt x="11550" y="477"/>
                  </a:cubicBezTo>
                  <a:lnTo>
                    <a:pt x="13693" y="477"/>
                  </a:lnTo>
                  <a:cubicBezTo>
                    <a:pt x="13848" y="477"/>
                    <a:pt x="13967" y="596"/>
                    <a:pt x="13979" y="739"/>
                  </a:cubicBezTo>
                  <a:lnTo>
                    <a:pt x="2537" y="739"/>
                  </a:lnTo>
                  <a:cubicBezTo>
                    <a:pt x="2549" y="596"/>
                    <a:pt x="2668" y="477"/>
                    <a:pt x="2811" y="477"/>
                  </a:cubicBezTo>
                  <a:lnTo>
                    <a:pt x="10586" y="477"/>
                  </a:lnTo>
                  <a:cubicBezTo>
                    <a:pt x="10717" y="477"/>
                    <a:pt x="10824" y="370"/>
                    <a:pt x="10824" y="239"/>
                  </a:cubicBezTo>
                  <a:cubicBezTo>
                    <a:pt x="10824" y="108"/>
                    <a:pt x="10717" y="1"/>
                    <a:pt x="105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15355;p78">
              <a:extLst>
                <a:ext uri="{FF2B5EF4-FFF2-40B4-BE49-F238E27FC236}">
                  <a16:creationId xmlns:a16="http://schemas.microsoft.com/office/drawing/2014/main" id="{84CB9551-92FE-270C-DA5C-2189DFFBE97F}"/>
                </a:ext>
              </a:extLst>
            </p:cNvPr>
            <p:cNvSpPr/>
            <p:nvPr/>
          </p:nvSpPr>
          <p:spPr>
            <a:xfrm>
              <a:off x="7110104" y="1604909"/>
              <a:ext cx="61782" cy="41697"/>
            </a:xfrm>
            <a:custGeom>
              <a:avLst/>
              <a:gdLst/>
              <a:ahLst/>
              <a:cxnLst/>
              <a:rect l="l" t="t" r="r" b="b"/>
              <a:pathLst>
                <a:path w="1941" h="1310" extrusionOk="0">
                  <a:moveTo>
                    <a:pt x="1441" y="488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8"/>
                  </a:lnTo>
                  <a:close/>
                  <a:moveTo>
                    <a:pt x="238" y="0"/>
                  </a:moveTo>
                  <a:cubicBezTo>
                    <a:pt x="107" y="0"/>
                    <a:pt x="0" y="107"/>
                    <a:pt x="0" y="238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8"/>
                  </a:lnTo>
                  <a:cubicBezTo>
                    <a:pt x="1941" y="119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15356;p78">
              <a:extLst>
                <a:ext uri="{FF2B5EF4-FFF2-40B4-BE49-F238E27FC236}">
                  <a16:creationId xmlns:a16="http://schemas.microsoft.com/office/drawing/2014/main" id="{165AF45B-8608-D481-4BCF-8DAE577F0AA4}"/>
                </a:ext>
              </a:extLst>
            </p:cNvPr>
            <p:cNvSpPr/>
            <p:nvPr/>
          </p:nvSpPr>
          <p:spPr>
            <a:xfrm>
              <a:off x="7110455" y="1655296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lnTo>
                    <a:pt x="2799" y="477"/>
                  </a:lnTo>
                  <a:cubicBezTo>
                    <a:pt x="2942" y="477"/>
                    <a:pt x="3037" y="370"/>
                    <a:pt x="3037" y="239"/>
                  </a:cubicBezTo>
                  <a:cubicBezTo>
                    <a:pt x="3037" y="96"/>
                    <a:pt x="294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15357;p78">
              <a:extLst>
                <a:ext uri="{FF2B5EF4-FFF2-40B4-BE49-F238E27FC236}">
                  <a16:creationId xmlns:a16="http://schemas.microsoft.com/office/drawing/2014/main" id="{C2AF031B-8F39-4AA3-FCD7-0FA38E1DA896}"/>
                </a:ext>
              </a:extLst>
            </p:cNvPr>
            <p:cNvSpPr/>
            <p:nvPr/>
          </p:nvSpPr>
          <p:spPr>
            <a:xfrm>
              <a:off x="7146104" y="1676909"/>
              <a:ext cx="61050" cy="41729"/>
            </a:xfrm>
            <a:custGeom>
              <a:avLst/>
              <a:gdLst/>
              <a:ahLst/>
              <a:cxnLst/>
              <a:rect l="l" t="t" r="r" b="b"/>
              <a:pathLst>
                <a:path w="1918" h="1311" extrusionOk="0">
                  <a:moveTo>
                    <a:pt x="1441" y="489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9"/>
                  </a:lnTo>
                  <a:close/>
                  <a:moveTo>
                    <a:pt x="238" y="0"/>
                  </a:moveTo>
                  <a:cubicBezTo>
                    <a:pt x="107" y="0"/>
                    <a:pt x="0" y="108"/>
                    <a:pt x="0" y="239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9"/>
                  </a:lnTo>
                  <a:cubicBezTo>
                    <a:pt x="1917" y="108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15358;p78">
              <a:extLst>
                <a:ext uri="{FF2B5EF4-FFF2-40B4-BE49-F238E27FC236}">
                  <a16:creationId xmlns:a16="http://schemas.microsoft.com/office/drawing/2014/main" id="{635FC2F7-4003-F4F5-8F65-8A1149032897}"/>
                </a:ext>
              </a:extLst>
            </p:cNvPr>
            <p:cNvSpPr/>
            <p:nvPr/>
          </p:nvSpPr>
          <p:spPr>
            <a:xfrm>
              <a:off x="7110455" y="1726563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lnTo>
                    <a:pt x="2799" y="476"/>
                  </a:lnTo>
                  <a:cubicBezTo>
                    <a:pt x="2942" y="476"/>
                    <a:pt x="3037" y="381"/>
                    <a:pt x="3037" y="238"/>
                  </a:cubicBezTo>
                  <a:cubicBezTo>
                    <a:pt x="3037" y="107"/>
                    <a:pt x="294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15359;p78">
              <a:extLst>
                <a:ext uri="{FF2B5EF4-FFF2-40B4-BE49-F238E27FC236}">
                  <a16:creationId xmlns:a16="http://schemas.microsoft.com/office/drawing/2014/main" id="{5572A7C4-38A0-38AF-1B9C-BE289D51D872}"/>
                </a:ext>
              </a:extLst>
            </p:cNvPr>
            <p:cNvSpPr/>
            <p:nvPr/>
          </p:nvSpPr>
          <p:spPr>
            <a:xfrm>
              <a:off x="7262825" y="1636739"/>
              <a:ext cx="48541" cy="80371"/>
            </a:xfrm>
            <a:custGeom>
              <a:avLst/>
              <a:gdLst/>
              <a:ahLst/>
              <a:cxnLst/>
              <a:rect l="l" t="t" r="r" b="b"/>
              <a:pathLst>
                <a:path w="1525" h="2525" extrusionOk="0">
                  <a:moveTo>
                    <a:pt x="1268" y="0"/>
                  </a:moveTo>
                  <a:cubicBezTo>
                    <a:pt x="1206" y="0"/>
                    <a:pt x="1143" y="24"/>
                    <a:pt x="1096" y="72"/>
                  </a:cubicBezTo>
                  <a:lnTo>
                    <a:pt x="72" y="1096"/>
                  </a:lnTo>
                  <a:cubicBezTo>
                    <a:pt x="24" y="1143"/>
                    <a:pt x="0" y="1203"/>
                    <a:pt x="0" y="1262"/>
                  </a:cubicBezTo>
                  <a:cubicBezTo>
                    <a:pt x="0" y="1322"/>
                    <a:pt x="24" y="1381"/>
                    <a:pt x="72" y="1429"/>
                  </a:cubicBezTo>
                  <a:lnTo>
                    <a:pt x="1096" y="2453"/>
                  </a:lnTo>
                  <a:cubicBezTo>
                    <a:pt x="1143" y="2501"/>
                    <a:pt x="1203" y="2524"/>
                    <a:pt x="1262" y="2524"/>
                  </a:cubicBezTo>
                  <a:cubicBezTo>
                    <a:pt x="1322" y="2524"/>
                    <a:pt x="1381" y="2501"/>
                    <a:pt x="1429" y="2453"/>
                  </a:cubicBezTo>
                  <a:cubicBezTo>
                    <a:pt x="1524" y="2370"/>
                    <a:pt x="1524" y="2215"/>
                    <a:pt x="1441" y="2108"/>
                  </a:cubicBezTo>
                  <a:lnTo>
                    <a:pt x="596" y="1262"/>
                  </a:lnTo>
                  <a:lnTo>
                    <a:pt x="1441" y="417"/>
                  </a:lnTo>
                  <a:cubicBezTo>
                    <a:pt x="1524" y="322"/>
                    <a:pt x="1524" y="167"/>
                    <a:pt x="1441" y="72"/>
                  </a:cubicBezTo>
                  <a:cubicBezTo>
                    <a:pt x="1393" y="24"/>
                    <a:pt x="1331" y="0"/>
                    <a:pt x="1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15360;p78">
              <a:extLst>
                <a:ext uri="{FF2B5EF4-FFF2-40B4-BE49-F238E27FC236}">
                  <a16:creationId xmlns:a16="http://schemas.microsoft.com/office/drawing/2014/main" id="{7A514A3C-D212-1191-9A64-A9BDD0F77F86}"/>
                </a:ext>
              </a:extLst>
            </p:cNvPr>
            <p:cNvSpPr/>
            <p:nvPr/>
          </p:nvSpPr>
          <p:spPr>
            <a:xfrm>
              <a:off x="7380691" y="1636357"/>
              <a:ext cx="48891" cy="80371"/>
            </a:xfrm>
            <a:custGeom>
              <a:avLst/>
              <a:gdLst/>
              <a:ahLst/>
              <a:cxnLst/>
              <a:rect l="l" t="t" r="r" b="b"/>
              <a:pathLst>
                <a:path w="1536" h="2525" extrusionOk="0">
                  <a:moveTo>
                    <a:pt x="261" y="0"/>
                  </a:moveTo>
                  <a:cubicBezTo>
                    <a:pt x="197" y="0"/>
                    <a:pt x="131" y="24"/>
                    <a:pt x="83" y="72"/>
                  </a:cubicBezTo>
                  <a:cubicBezTo>
                    <a:pt x="0" y="155"/>
                    <a:pt x="0" y="322"/>
                    <a:pt x="83" y="417"/>
                  </a:cubicBezTo>
                  <a:lnTo>
                    <a:pt x="941" y="1262"/>
                  </a:lnTo>
                  <a:lnTo>
                    <a:pt x="83" y="2108"/>
                  </a:lnTo>
                  <a:cubicBezTo>
                    <a:pt x="0" y="2203"/>
                    <a:pt x="0" y="2358"/>
                    <a:pt x="83" y="2453"/>
                  </a:cubicBezTo>
                  <a:cubicBezTo>
                    <a:pt x="131" y="2501"/>
                    <a:pt x="191" y="2525"/>
                    <a:pt x="250" y="2525"/>
                  </a:cubicBezTo>
                  <a:cubicBezTo>
                    <a:pt x="310" y="2525"/>
                    <a:pt x="369" y="2501"/>
                    <a:pt x="417" y="2453"/>
                  </a:cubicBezTo>
                  <a:lnTo>
                    <a:pt x="1441" y="1429"/>
                  </a:lnTo>
                  <a:cubicBezTo>
                    <a:pt x="1488" y="1382"/>
                    <a:pt x="1512" y="1322"/>
                    <a:pt x="1512" y="1262"/>
                  </a:cubicBezTo>
                  <a:cubicBezTo>
                    <a:pt x="1536" y="1203"/>
                    <a:pt x="1500" y="1143"/>
                    <a:pt x="1453" y="1096"/>
                  </a:cubicBezTo>
                  <a:lnTo>
                    <a:pt x="429" y="72"/>
                  </a:lnTo>
                  <a:cubicBezTo>
                    <a:pt x="387" y="24"/>
                    <a:pt x="325" y="0"/>
                    <a:pt x="2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15361;p78">
              <a:extLst>
                <a:ext uri="{FF2B5EF4-FFF2-40B4-BE49-F238E27FC236}">
                  <a16:creationId xmlns:a16="http://schemas.microsoft.com/office/drawing/2014/main" id="{DA01713F-4EA3-9A89-89A0-67B519CAC206}"/>
                </a:ext>
              </a:extLst>
            </p:cNvPr>
            <p:cNvSpPr/>
            <p:nvPr/>
          </p:nvSpPr>
          <p:spPr>
            <a:xfrm>
              <a:off x="7321933" y="1626744"/>
              <a:ext cx="48923" cy="99851"/>
            </a:xfrm>
            <a:custGeom>
              <a:avLst/>
              <a:gdLst/>
              <a:ahLst/>
              <a:cxnLst/>
              <a:rect l="l" t="t" r="r" b="b"/>
              <a:pathLst>
                <a:path w="1537" h="3137" extrusionOk="0">
                  <a:moveTo>
                    <a:pt x="1249" y="0"/>
                  </a:moveTo>
                  <a:cubicBezTo>
                    <a:pt x="1154" y="0"/>
                    <a:pt x="1061" y="59"/>
                    <a:pt x="1025" y="160"/>
                  </a:cubicBezTo>
                  <a:lnTo>
                    <a:pt x="48" y="2815"/>
                  </a:lnTo>
                  <a:cubicBezTo>
                    <a:pt x="1" y="2934"/>
                    <a:pt x="60" y="3077"/>
                    <a:pt x="191" y="3124"/>
                  </a:cubicBezTo>
                  <a:cubicBezTo>
                    <a:pt x="227" y="3136"/>
                    <a:pt x="251" y="3136"/>
                    <a:pt x="286" y="3136"/>
                  </a:cubicBezTo>
                  <a:cubicBezTo>
                    <a:pt x="382" y="3136"/>
                    <a:pt x="477" y="3077"/>
                    <a:pt x="501" y="2981"/>
                  </a:cubicBezTo>
                  <a:lnTo>
                    <a:pt x="1489" y="326"/>
                  </a:lnTo>
                  <a:cubicBezTo>
                    <a:pt x="1537" y="207"/>
                    <a:pt x="1477" y="64"/>
                    <a:pt x="1334" y="17"/>
                  </a:cubicBezTo>
                  <a:cubicBezTo>
                    <a:pt x="1307" y="6"/>
                    <a:pt x="1278" y="0"/>
                    <a:pt x="12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5" name="Google Shape;15362;p78">
            <a:extLst>
              <a:ext uri="{FF2B5EF4-FFF2-40B4-BE49-F238E27FC236}">
                <a16:creationId xmlns:a16="http://schemas.microsoft.com/office/drawing/2014/main" id="{D59388C9-639D-F9F2-05A9-898C5CA7BD49}"/>
              </a:ext>
            </a:extLst>
          </p:cNvPr>
          <p:cNvGrpSpPr/>
          <p:nvPr/>
        </p:nvGrpSpPr>
        <p:grpSpPr>
          <a:xfrm>
            <a:off x="10932276" y="1873851"/>
            <a:ext cx="397867" cy="478935"/>
            <a:chOff x="8034034" y="1518109"/>
            <a:chExt cx="282746" cy="340358"/>
          </a:xfrm>
          <a:solidFill>
            <a:srgbClr val="EEF1F8"/>
          </a:solidFill>
        </p:grpSpPr>
        <p:sp>
          <p:nvSpPr>
            <p:cNvPr id="996" name="Google Shape;15363;p78">
              <a:extLst>
                <a:ext uri="{FF2B5EF4-FFF2-40B4-BE49-F238E27FC236}">
                  <a16:creationId xmlns:a16="http://schemas.microsoft.com/office/drawing/2014/main" id="{8BF09A2A-B00F-702C-427F-9D8CB3868F37}"/>
                </a:ext>
              </a:extLst>
            </p:cNvPr>
            <p:cNvSpPr/>
            <p:nvPr/>
          </p:nvSpPr>
          <p:spPr>
            <a:xfrm>
              <a:off x="8034034" y="1518109"/>
              <a:ext cx="282746" cy="340358"/>
            </a:xfrm>
            <a:custGeom>
              <a:avLst/>
              <a:gdLst/>
              <a:ahLst/>
              <a:cxnLst/>
              <a:rect l="l" t="t" r="r" b="b"/>
              <a:pathLst>
                <a:path w="8883" h="10693" extrusionOk="0">
                  <a:moveTo>
                    <a:pt x="4525" y="322"/>
                  </a:moveTo>
                  <a:cubicBezTo>
                    <a:pt x="4858" y="322"/>
                    <a:pt x="5144" y="560"/>
                    <a:pt x="5204" y="882"/>
                  </a:cubicBezTo>
                  <a:lnTo>
                    <a:pt x="3715" y="882"/>
                  </a:lnTo>
                  <a:cubicBezTo>
                    <a:pt x="3775" y="560"/>
                    <a:pt x="4061" y="322"/>
                    <a:pt x="4406" y="322"/>
                  </a:cubicBezTo>
                  <a:close/>
                  <a:moveTo>
                    <a:pt x="6347" y="1191"/>
                  </a:moveTo>
                  <a:cubicBezTo>
                    <a:pt x="6728" y="1191"/>
                    <a:pt x="7085" y="1370"/>
                    <a:pt x="7287" y="1668"/>
                  </a:cubicBezTo>
                  <a:lnTo>
                    <a:pt x="1608" y="1668"/>
                  </a:lnTo>
                  <a:cubicBezTo>
                    <a:pt x="1810" y="1370"/>
                    <a:pt x="2167" y="1191"/>
                    <a:pt x="2537" y="1191"/>
                  </a:cubicBezTo>
                  <a:close/>
                  <a:moveTo>
                    <a:pt x="4382" y="1"/>
                  </a:moveTo>
                  <a:cubicBezTo>
                    <a:pt x="3882" y="1"/>
                    <a:pt x="3453" y="394"/>
                    <a:pt x="3370" y="882"/>
                  </a:cubicBezTo>
                  <a:lnTo>
                    <a:pt x="2525" y="882"/>
                  </a:lnTo>
                  <a:cubicBezTo>
                    <a:pt x="1977" y="882"/>
                    <a:pt x="1465" y="1191"/>
                    <a:pt x="1215" y="1668"/>
                  </a:cubicBezTo>
                  <a:lnTo>
                    <a:pt x="632" y="1668"/>
                  </a:lnTo>
                  <a:cubicBezTo>
                    <a:pt x="274" y="1668"/>
                    <a:pt x="0" y="1953"/>
                    <a:pt x="0" y="2310"/>
                  </a:cubicBezTo>
                  <a:cubicBezTo>
                    <a:pt x="0" y="2668"/>
                    <a:pt x="274" y="2953"/>
                    <a:pt x="632" y="2953"/>
                  </a:cubicBezTo>
                  <a:lnTo>
                    <a:pt x="1072" y="2953"/>
                  </a:lnTo>
                  <a:lnTo>
                    <a:pt x="1453" y="10002"/>
                  </a:lnTo>
                  <a:cubicBezTo>
                    <a:pt x="1465" y="10395"/>
                    <a:pt x="1798" y="10692"/>
                    <a:pt x="2167" y="10692"/>
                  </a:cubicBezTo>
                  <a:lnTo>
                    <a:pt x="4763" y="10692"/>
                  </a:lnTo>
                  <a:cubicBezTo>
                    <a:pt x="4846" y="10692"/>
                    <a:pt x="4906" y="10621"/>
                    <a:pt x="4906" y="10538"/>
                  </a:cubicBezTo>
                  <a:cubicBezTo>
                    <a:pt x="4906" y="10454"/>
                    <a:pt x="4834" y="10395"/>
                    <a:pt x="4763" y="10395"/>
                  </a:cubicBezTo>
                  <a:lnTo>
                    <a:pt x="2167" y="10395"/>
                  </a:lnTo>
                  <a:cubicBezTo>
                    <a:pt x="1941" y="10395"/>
                    <a:pt x="1763" y="10228"/>
                    <a:pt x="1763" y="10002"/>
                  </a:cubicBezTo>
                  <a:lnTo>
                    <a:pt x="1382" y="2965"/>
                  </a:lnTo>
                  <a:lnTo>
                    <a:pt x="2215" y="2965"/>
                  </a:lnTo>
                  <a:cubicBezTo>
                    <a:pt x="2298" y="2965"/>
                    <a:pt x="2358" y="2894"/>
                    <a:pt x="2358" y="2811"/>
                  </a:cubicBezTo>
                  <a:cubicBezTo>
                    <a:pt x="2358" y="2727"/>
                    <a:pt x="2286" y="2668"/>
                    <a:pt x="2215" y="2668"/>
                  </a:cubicBezTo>
                  <a:lnTo>
                    <a:pt x="620" y="2668"/>
                  </a:lnTo>
                  <a:cubicBezTo>
                    <a:pt x="441" y="2668"/>
                    <a:pt x="298" y="2513"/>
                    <a:pt x="298" y="2334"/>
                  </a:cubicBezTo>
                  <a:cubicBezTo>
                    <a:pt x="298" y="2168"/>
                    <a:pt x="441" y="2013"/>
                    <a:pt x="620" y="2013"/>
                  </a:cubicBezTo>
                  <a:lnTo>
                    <a:pt x="8216" y="2013"/>
                  </a:lnTo>
                  <a:cubicBezTo>
                    <a:pt x="8394" y="2013"/>
                    <a:pt x="8537" y="2168"/>
                    <a:pt x="8537" y="2334"/>
                  </a:cubicBezTo>
                  <a:cubicBezTo>
                    <a:pt x="8537" y="2513"/>
                    <a:pt x="8394" y="2668"/>
                    <a:pt x="8216" y="2668"/>
                  </a:cubicBezTo>
                  <a:lnTo>
                    <a:pt x="2941" y="2668"/>
                  </a:lnTo>
                  <a:cubicBezTo>
                    <a:pt x="2858" y="2668"/>
                    <a:pt x="2798" y="2739"/>
                    <a:pt x="2798" y="2811"/>
                  </a:cubicBezTo>
                  <a:cubicBezTo>
                    <a:pt x="2798" y="2906"/>
                    <a:pt x="2870" y="2965"/>
                    <a:pt x="2941" y="2965"/>
                  </a:cubicBezTo>
                  <a:lnTo>
                    <a:pt x="7466" y="2965"/>
                  </a:lnTo>
                  <a:lnTo>
                    <a:pt x="7061" y="10002"/>
                  </a:lnTo>
                  <a:cubicBezTo>
                    <a:pt x="7049" y="10228"/>
                    <a:pt x="6870" y="10395"/>
                    <a:pt x="6668" y="10395"/>
                  </a:cubicBezTo>
                  <a:lnTo>
                    <a:pt x="5501" y="10395"/>
                  </a:lnTo>
                  <a:cubicBezTo>
                    <a:pt x="5418" y="10395"/>
                    <a:pt x="5358" y="10466"/>
                    <a:pt x="5358" y="10538"/>
                  </a:cubicBezTo>
                  <a:cubicBezTo>
                    <a:pt x="5358" y="10633"/>
                    <a:pt x="5430" y="10692"/>
                    <a:pt x="5501" y="10692"/>
                  </a:cubicBezTo>
                  <a:lnTo>
                    <a:pt x="6668" y="10692"/>
                  </a:lnTo>
                  <a:cubicBezTo>
                    <a:pt x="7049" y="10692"/>
                    <a:pt x="7359" y="10395"/>
                    <a:pt x="7370" y="10002"/>
                  </a:cubicBezTo>
                  <a:lnTo>
                    <a:pt x="7775" y="2930"/>
                  </a:lnTo>
                  <a:lnTo>
                    <a:pt x="8216" y="2930"/>
                  </a:lnTo>
                  <a:cubicBezTo>
                    <a:pt x="8573" y="2930"/>
                    <a:pt x="8847" y="2656"/>
                    <a:pt x="8847" y="2299"/>
                  </a:cubicBezTo>
                  <a:cubicBezTo>
                    <a:pt x="8883" y="1953"/>
                    <a:pt x="8597" y="1668"/>
                    <a:pt x="8252" y="1668"/>
                  </a:cubicBezTo>
                  <a:lnTo>
                    <a:pt x="7656" y="1668"/>
                  </a:lnTo>
                  <a:cubicBezTo>
                    <a:pt x="7406" y="1179"/>
                    <a:pt x="6918" y="882"/>
                    <a:pt x="6347" y="882"/>
                  </a:cubicBezTo>
                  <a:lnTo>
                    <a:pt x="5513" y="882"/>
                  </a:lnTo>
                  <a:cubicBezTo>
                    <a:pt x="5442" y="394"/>
                    <a:pt x="5025" y="1"/>
                    <a:pt x="4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15364;p78">
              <a:extLst>
                <a:ext uri="{FF2B5EF4-FFF2-40B4-BE49-F238E27FC236}">
                  <a16:creationId xmlns:a16="http://schemas.microsoft.com/office/drawing/2014/main" id="{FF9D5485-405A-6790-A626-7D747FD1DF48}"/>
                </a:ext>
              </a:extLst>
            </p:cNvPr>
            <p:cNvSpPr/>
            <p:nvPr/>
          </p:nvSpPr>
          <p:spPr>
            <a:xfrm>
              <a:off x="8161736" y="1632569"/>
              <a:ext cx="28456" cy="173601"/>
            </a:xfrm>
            <a:custGeom>
              <a:avLst/>
              <a:gdLst/>
              <a:ahLst/>
              <a:cxnLst/>
              <a:rect l="l" t="t" r="r" b="b"/>
              <a:pathLst>
                <a:path w="894" h="5454" extrusionOk="0">
                  <a:moveTo>
                    <a:pt x="469" y="321"/>
                  </a:moveTo>
                  <a:cubicBezTo>
                    <a:pt x="533" y="321"/>
                    <a:pt x="584" y="387"/>
                    <a:pt x="584" y="453"/>
                  </a:cubicBezTo>
                  <a:lnTo>
                    <a:pt x="584" y="5025"/>
                  </a:lnTo>
                  <a:cubicBezTo>
                    <a:pt x="584" y="5096"/>
                    <a:pt x="525" y="5156"/>
                    <a:pt x="453" y="5156"/>
                  </a:cubicBezTo>
                  <a:cubicBezTo>
                    <a:pt x="370" y="5156"/>
                    <a:pt x="310" y="5096"/>
                    <a:pt x="310" y="5025"/>
                  </a:cubicBezTo>
                  <a:lnTo>
                    <a:pt x="310" y="453"/>
                  </a:lnTo>
                  <a:cubicBezTo>
                    <a:pt x="310" y="381"/>
                    <a:pt x="370" y="322"/>
                    <a:pt x="453" y="322"/>
                  </a:cubicBezTo>
                  <a:cubicBezTo>
                    <a:pt x="459" y="321"/>
                    <a:pt x="464" y="321"/>
                    <a:pt x="469" y="321"/>
                  </a:cubicBezTo>
                  <a:close/>
                  <a:moveTo>
                    <a:pt x="453" y="0"/>
                  </a:moveTo>
                  <a:cubicBezTo>
                    <a:pt x="191" y="0"/>
                    <a:pt x="1" y="203"/>
                    <a:pt x="1" y="441"/>
                  </a:cubicBezTo>
                  <a:lnTo>
                    <a:pt x="1" y="5013"/>
                  </a:lnTo>
                  <a:cubicBezTo>
                    <a:pt x="1" y="5263"/>
                    <a:pt x="215" y="5453"/>
                    <a:pt x="453" y="5453"/>
                  </a:cubicBezTo>
                  <a:cubicBezTo>
                    <a:pt x="703" y="5453"/>
                    <a:pt x="894" y="5251"/>
                    <a:pt x="894" y="5013"/>
                  </a:cubicBezTo>
                  <a:lnTo>
                    <a:pt x="894" y="441"/>
                  </a:lnTo>
                  <a:cubicBezTo>
                    <a:pt x="894" y="203"/>
                    <a:pt x="691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15365;p78">
              <a:extLst>
                <a:ext uri="{FF2B5EF4-FFF2-40B4-BE49-F238E27FC236}">
                  <a16:creationId xmlns:a16="http://schemas.microsoft.com/office/drawing/2014/main" id="{F6302050-3D60-A475-EAC4-8E3853B812F2}"/>
                </a:ext>
              </a:extLst>
            </p:cNvPr>
            <p:cNvSpPr/>
            <p:nvPr/>
          </p:nvSpPr>
          <p:spPr>
            <a:xfrm>
              <a:off x="8214796" y="1632951"/>
              <a:ext cx="33008" cy="173601"/>
            </a:xfrm>
            <a:custGeom>
              <a:avLst/>
              <a:gdLst/>
              <a:ahLst/>
              <a:cxnLst/>
              <a:rect l="l" t="t" r="r" b="b"/>
              <a:pathLst>
                <a:path w="1037" h="5454" extrusionOk="0">
                  <a:moveTo>
                    <a:pt x="584" y="0"/>
                  </a:moveTo>
                  <a:cubicBezTo>
                    <a:pt x="322" y="0"/>
                    <a:pt x="132" y="191"/>
                    <a:pt x="132" y="429"/>
                  </a:cubicBezTo>
                  <a:lnTo>
                    <a:pt x="1" y="5001"/>
                  </a:lnTo>
                  <a:cubicBezTo>
                    <a:pt x="1" y="5120"/>
                    <a:pt x="48" y="5239"/>
                    <a:pt x="132" y="5322"/>
                  </a:cubicBezTo>
                  <a:cubicBezTo>
                    <a:pt x="227" y="5418"/>
                    <a:pt x="322" y="5453"/>
                    <a:pt x="465" y="5453"/>
                  </a:cubicBezTo>
                  <a:cubicBezTo>
                    <a:pt x="715" y="5453"/>
                    <a:pt x="906" y="5263"/>
                    <a:pt x="906" y="5025"/>
                  </a:cubicBezTo>
                  <a:lnTo>
                    <a:pt x="918" y="4298"/>
                  </a:lnTo>
                  <a:cubicBezTo>
                    <a:pt x="918" y="4215"/>
                    <a:pt x="858" y="4132"/>
                    <a:pt x="775" y="4132"/>
                  </a:cubicBezTo>
                  <a:cubicBezTo>
                    <a:pt x="679" y="4132"/>
                    <a:pt x="608" y="4191"/>
                    <a:pt x="608" y="4287"/>
                  </a:cubicBezTo>
                  <a:lnTo>
                    <a:pt x="596" y="5013"/>
                  </a:lnTo>
                  <a:cubicBezTo>
                    <a:pt x="596" y="5084"/>
                    <a:pt x="537" y="5144"/>
                    <a:pt x="465" y="5144"/>
                  </a:cubicBezTo>
                  <a:cubicBezTo>
                    <a:pt x="417" y="5144"/>
                    <a:pt x="382" y="5132"/>
                    <a:pt x="358" y="5096"/>
                  </a:cubicBezTo>
                  <a:cubicBezTo>
                    <a:pt x="322" y="5072"/>
                    <a:pt x="310" y="5037"/>
                    <a:pt x="310" y="5001"/>
                  </a:cubicBezTo>
                  <a:lnTo>
                    <a:pt x="441" y="429"/>
                  </a:lnTo>
                  <a:cubicBezTo>
                    <a:pt x="441" y="357"/>
                    <a:pt x="501" y="298"/>
                    <a:pt x="584" y="298"/>
                  </a:cubicBezTo>
                  <a:cubicBezTo>
                    <a:pt x="620" y="298"/>
                    <a:pt x="656" y="310"/>
                    <a:pt x="691" y="346"/>
                  </a:cubicBezTo>
                  <a:cubicBezTo>
                    <a:pt x="715" y="369"/>
                    <a:pt x="727" y="393"/>
                    <a:pt x="727" y="441"/>
                  </a:cubicBezTo>
                  <a:lnTo>
                    <a:pt x="644" y="3548"/>
                  </a:lnTo>
                  <a:cubicBezTo>
                    <a:pt x="632" y="3644"/>
                    <a:pt x="703" y="3715"/>
                    <a:pt x="787" y="3715"/>
                  </a:cubicBezTo>
                  <a:cubicBezTo>
                    <a:pt x="882" y="3715"/>
                    <a:pt x="953" y="3655"/>
                    <a:pt x="953" y="3572"/>
                  </a:cubicBezTo>
                  <a:lnTo>
                    <a:pt x="1037" y="465"/>
                  </a:lnTo>
                  <a:cubicBezTo>
                    <a:pt x="1037" y="346"/>
                    <a:pt x="1001" y="215"/>
                    <a:pt x="906" y="131"/>
                  </a:cubicBezTo>
                  <a:cubicBezTo>
                    <a:pt x="822" y="48"/>
                    <a:pt x="71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15366;p78">
              <a:extLst>
                <a:ext uri="{FF2B5EF4-FFF2-40B4-BE49-F238E27FC236}">
                  <a16:creationId xmlns:a16="http://schemas.microsoft.com/office/drawing/2014/main" id="{4973C356-786C-584A-6C5C-916C6D3EA6FF}"/>
                </a:ext>
              </a:extLst>
            </p:cNvPr>
            <p:cNvSpPr/>
            <p:nvPr/>
          </p:nvSpPr>
          <p:spPr>
            <a:xfrm>
              <a:off x="8103391" y="1632569"/>
              <a:ext cx="33390" cy="173601"/>
            </a:xfrm>
            <a:custGeom>
              <a:avLst/>
              <a:gdLst/>
              <a:ahLst/>
              <a:cxnLst/>
              <a:rect l="l" t="t" r="r" b="b"/>
              <a:pathLst>
                <a:path w="1049" h="5454" extrusionOk="0">
                  <a:moveTo>
                    <a:pt x="465" y="310"/>
                  </a:moveTo>
                  <a:cubicBezTo>
                    <a:pt x="536" y="310"/>
                    <a:pt x="596" y="369"/>
                    <a:pt x="596" y="441"/>
                  </a:cubicBezTo>
                  <a:lnTo>
                    <a:pt x="739" y="5013"/>
                  </a:lnTo>
                  <a:cubicBezTo>
                    <a:pt x="739" y="5061"/>
                    <a:pt x="715" y="5084"/>
                    <a:pt x="691" y="5120"/>
                  </a:cubicBezTo>
                  <a:cubicBezTo>
                    <a:pt x="655" y="5144"/>
                    <a:pt x="631" y="5156"/>
                    <a:pt x="584" y="5156"/>
                  </a:cubicBezTo>
                  <a:cubicBezTo>
                    <a:pt x="512" y="5156"/>
                    <a:pt x="453" y="5096"/>
                    <a:pt x="453" y="5025"/>
                  </a:cubicBezTo>
                  <a:lnTo>
                    <a:pt x="322" y="453"/>
                  </a:lnTo>
                  <a:cubicBezTo>
                    <a:pt x="322" y="417"/>
                    <a:pt x="334" y="381"/>
                    <a:pt x="358" y="358"/>
                  </a:cubicBezTo>
                  <a:cubicBezTo>
                    <a:pt x="393" y="322"/>
                    <a:pt x="417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346" y="0"/>
                    <a:pt x="227" y="36"/>
                    <a:pt x="143" y="131"/>
                  </a:cubicBezTo>
                  <a:cubicBezTo>
                    <a:pt x="48" y="215"/>
                    <a:pt x="0" y="334"/>
                    <a:pt x="0" y="453"/>
                  </a:cubicBezTo>
                  <a:lnTo>
                    <a:pt x="143" y="5025"/>
                  </a:lnTo>
                  <a:cubicBezTo>
                    <a:pt x="143" y="5275"/>
                    <a:pt x="346" y="5453"/>
                    <a:pt x="584" y="5453"/>
                  </a:cubicBezTo>
                  <a:cubicBezTo>
                    <a:pt x="703" y="5453"/>
                    <a:pt x="822" y="5406"/>
                    <a:pt x="917" y="5322"/>
                  </a:cubicBezTo>
                  <a:cubicBezTo>
                    <a:pt x="1000" y="5227"/>
                    <a:pt x="1048" y="5120"/>
                    <a:pt x="1048" y="4989"/>
                  </a:cubicBezTo>
                  <a:lnTo>
                    <a:pt x="917" y="429"/>
                  </a:lnTo>
                  <a:cubicBezTo>
                    <a:pt x="917" y="191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0" name="Google Shape;15367;p78">
            <a:extLst>
              <a:ext uri="{FF2B5EF4-FFF2-40B4-BE49-F238E27FC236}">
                <a16:creationId xmlns:a16="http://schemas.microsoft.com/office/drawing/2014/main" id="{9602E3B6-02D8-AF40-DAD1-BB626D70537B}"/>
              </a:ext>
            </a:extLst>
          </p:cNvPr>
          <p:cNvGrpSpPr/>
          <p:nvPr/>
        </p:nvGrpSpPr>
        <p:grpSpPr>
          <a:xfrm>
            <a:off x="10296620" y="1848276"/>
            <a:ext cx="519426" cy="507153"/>
            <a:chOff x="7582302" y="1499934"/>
            <a:chExt cx="369133" cy="360411"/>
          </a:xfrm>
          <a:solidFill>
            <a:srgbClr val="EEF1F8"/>
          </a:solidFill>
        </p:grpSpPr>
        <p:sp>
          <p:nvSpPr>
            <p:cNvPr id="1001" name="Google Shape;15368;p78">
              <a:extLst>
                <a:ext uri="{FF2B5EF4-FFF2-40B4-BE49-F238E27FC236}">
                  <a16:creationId xmlns:a16="http://schemas.microsoft.com/office/drawing/2014/main" id="{01D78C2A-41A0-3B08-B6B9-EA828201B9CB}"/>
                </a:ext>
              </a:extLst>
            </p:cNvPr>
            <p:cNvSpPr/>
            <p:nvPr/>
          </p:nvSpPr>
          <p:spPr>
            <a:xfrm>
              <a:off x="7582302" y="1499934"/>
              <a:ext cx="369133" cy="360411"/>
            </a:xfrm>
            <a:custGeom>
              <a:avLst/>
              <a:gdLst/>
              <a:ahLst/>
              <a:cxnLst/>
              <a:rect l="l" t="t" r="r" b="b"/>
              <a:pathLst>
                <a:path w="11597" h="11323" extrusionOk="0">
                  <a:moveTo>
                    <a:pt x="7204" y="595"/>
                  </a:moveTo>
                  <a:cubicBezTo>
                    <a:pt x="7418" y="595"/>
                    <a:pt x="7573" y="738"/>
                    <a:pt x="7608" y="917"/>
                  </a:cubicBezTo>
                  <a:cubicBezTo>
                    <a:pt x="7608" y="941"/>
                    <a:pt x="7620" y="976"/>
                    <a:pt x="7620" y="1000"/>
                  </a:cubicBezTo>
                  <a:lnTo>
                    <a:pt x="7620" y="1750"/>
                  </a:lnTo>
                  <a:lnTo>
                    <a:pt x="3322" y="1750"/>
                  </a:lnTo>
                  <a:lnTo>
                    <a:pt x="3322" y="1631"/>
                  </a:lnTo>
                  <a:cubicBezTo>
                    <a:pt x="3322" y="1227"/>
                    <a:pt x="3191" y="869"/>
                    <a:pt x="2953" y="595"/>
                  </a:cubicBezTo>
                  <a:close/>
                  <a:moveTo>
                    <a:pt x="1667" y="310"/>
                  </a:moveTo>
                  <a:cubicBezTo>
                    <a:pt x="2405" y="310"/>
                    <a:pt x="3001" y="905"/>
                    <a:pt x="3001" y="1631"/>
                  </a:cubicBezTo>
                  <a:cubicBezTo>
                    <a:pt x="3001" y="2358"/>
                    <a:pt x="2405" y="2953"/>
                    <a:pt x="1667" y="2953"/>
                  </a:cubicBezTo>
                  <a:cubicBezTo>
                    <a:pt x="941" y="2953"/>
                    <a:pt x="346" y="2358"/>
                    <a:pt x="346" y="1631"/>
                  </a:cubicBezTo>
                  <a:cubicBezTo>
                    <a:pt x="346" y="905"/>
                    <a:pt x="941" y="310"/>
                    <a:pt x="1667" y="310"/>
                  </a:cubicBezTo>
                  <a:close/>
                  <a:moveTo>
                    <a:pt x="7644" y="9775"/>
                  </a:moveTo>
                  <a:lnTo>
                    <a:pt x="7644" y="10513"/>
                  </a:lnTo>
                  <a:cubicBezTo>
                    <a:pt x="7644" y="10549"/>
                    <a:pt x="7644" y="10573"/>
                    <a:pt x="7620" y="10609"/>
                  </a:cubicBezTo>
                  <a:cubicBezTo>
                    <a:pt x="7585" y="10799"/>
                    <a:pt x="7418" y="10930"/>
                    <a:pt x="7227" y="10930"/>
                  </a:cubicBezTo>
                  <a:lnTo>
                    <a:pt x="2358" y="10930"/>
                  </a:lnTo>
                  <a:cubicBezTo>
                    <a:pt x="2131" y="10930"/>
                    <a:pt x="1941" y="10740"/>
                    <a:pt x="1941" y="10513"/>
                  </a:cubicBezTo>
                  <a:lnTo>
                    <a:pt x="1941" y="9775"/>
                  </a:lnTo>
                  <a:close/>
                  <a:moveTo>
                    <a:pt x="1667" y="0"/>
                  </a:moveTo>
                  <a:cubicBezTo>
                    <a:pt x="750" y="0"/>
                    <a:pt x="0" y="738"/>
                    <a:pt x="0" y="1667"/>
                  </a:cubicBezTo>
                  <a:cubicBezTo>
                    <a:pt x="0" y="2560"/>
                    <a:pt x="715" y="3298"/>
                    <a:pt x="1608" y="3334"/>
                  </a:cubicBezTo>
                  <a:lnTo>
                    <a:pt x="1608" y="4917"/>
                  </a:lnTo>
                  <a:cubicBezTo>
                    <a:pt x="1608" y="5013"/>
                    <a:pt x="1691" y="5084"/>
                    <a:pt x="1774" y="5084"/>
                  </a:cubicBezTo>
                  <a:cubicBezTo>
                    <a:pt x="1858" y="5084"/>
                    <a:pt x="1941" y="5013"/>
                    <a:pt x="1941" y="4917"/>
                  </a:cubicBezTo>
                  <a:lnTo>
                    <a:pt x="1941" y="3310"/>
                  </a:lnTo>
                  <a:cubicBezTo>
                    <a:pt x="2572" y="3203"/>
                    <a:pt x="3096" y="2739"/>
                    <a:pt x="3263" y="2119"/>
                  </a:cubicBezTo>
                  <a:lnTo>
                    <a:pt x="7644" y="2119"/>
                  </a:lnTo>
                  <a:lnTo>
                    <a:pt x="7644" y="3489"/>
                  </a:lnTo>
                  <a:lnTo>
                    <a:pt x="4929" y="3489"/>
                  </a:lnTo>
                  <a:lnTo>
                    <a:pt x="4929" y="2905"/>
                  </a:lnTo>
                  <a:cubicBezTo>
                    <a:pt x="4929" y="2822"/>
                    <a:pt x="4858" y="2751"/>
                    <a:pt x="4763" y="2751"/>
                  </a:cubicBezTo>
                  <a:cubicBezTo>
                    <a:pt x="4679" y="2751"/>
                    <a:pt x="4608" y="2822"/>
                    <a:pt x="4608" y="2905"/>
                  </a:cubicBezTo>
                  <a:lnTo>
                    <a:pt x="4608" y="3882"/>
                  </a:lnTo>
                  <a:lnTo>
                    <a:pt x="4608" y="7715"/>
                  </a:lnTo>
                  <a:lnTo>
                    <a:pt x="4608" y="8692"/>
                  </a:lnTo>
                  <a:cubicBezTo>
                    <a:pt x="4608" y="8775"/>
                    <a:pt x="4679" y="8847"/>
                    <a:pt x="4763" y="8847"/>
                  </a:cubicBezTo>
                  <a:cubicBezTo>
                    <a:pt x="4858" y="8847"/>
                    <a:pt x="4929" y="8775"/>
                    <a:pt x="4929" y="8692"/>
                  </a:cubicBezTo>
                  <a:lnTo>
                    <a:pt x="4929" y="8096"/>
                  </a:lnTo>
                  <a:lnTo>
                    <a:pt x="7644" y="8096"/>
                  </a:lnTo>
                  <a:lnTo>
                    <a:pt x="7644" y="9478"/>
                  </a:lnTo>
                  <a:lnTo>
                    <a:pt x="1941" y="9478"/>
                  </a:lnTo>
                  <a:lnTo>
                    <a:pt x="1941" y="5668"/>
                  </a:lnTo>
                  <a:cubicBezTo>
                    <a:pt x="1941" y="5572"/>
                    <a:pt x="1870" y="5501"/>
                    <a:pt x="1774" y="5501"/>
                  </a:cubicBezTo>
                  <a:cubicBezTo>
                    <a:pt x="1691" y="5501"/>
                    <a:pt x="1608" y="5572"/>
                    <a:pt x="1608" y="5668"/>
                  </a:cubicBezTo>
                  <a:lnTo>
                    <a:pt x="1608" y="9656"/>
                  </a:lnTo>
                  <a:lnTo>
                    <a:pt x="1608" y="10561"/>
                  </a:lnTo>
                  <a:cubicBezTo>
                    <a:pt x="1608" y="10978"/>
                    <a:pt x="1953" y="11323"/>
                    <a:pt x="2370" y="11323"/>
                  </a:cubicBezTo>
                  <a:lnTo>
                    <a:pt x="7239" y="11323"/>
                  </a:lnTo>
                  <a:cubicBezTo>
                    <a:pt x="7620" y="11323"/>
                    <a:pt x="7954" y="11025"/>
                    <a:pt x="8001" y="10632"/>
                  </a:cubicBezTo>
                  <a:lnTo>
                    <a:pt x="8001" y="10561"/>
                  </a:lnTo>
                  <a:lnTo>
                    <a:pt x="8001" y="9656"/>
                  </a:lnTo>
                  <a:lnTo>
                    <a:pt x="8001" y="8096"/>
                  </a:lnTo>
                  <a:lnTo>
                    <a:pt x="9025" y="8096"/>
                  </a:lnTo>
                  <a:cubicBezTo>
                    <a:pt x="9109" y="8096"/>
                    <a:pt x="9192" y="8013"/>
                    <a:pt x="9192" y="7930"/>
                  </a:cubicBezTo>
                  <a:cubicBezTo>
                    <a:pt x="9192" y="7834"/>
                    <a:pt x="9109" y="7763"/>
                    <a:pt x="9025" y="7763"/>
                  </a:cubicBezTo>
                  <a:lnTo>
                    <a:pt x="4977" y="7763"/>
                  </a:lnTo>
                  <a:cubicBezTo>
                    <a:pt x="4965" y="7763"/>
                    <a:pt x="4941" y="7751"/>
                    <a:pt x="4941" y="7727"/>
                  </a:cubicBezTo>
                  <a:lnTo>
                    <a:pt x="4941" y="3894"/>
                  </a:lnTo>
                  <a:cubicBezTo>
                    <a:pt x="4941" y="3882"/>
                    <a:pt x="4965" y="3858"/>
                    <a:pt x="4977" y="3858"/>
                  </a:cubicBezTo>
                  <a:lnTo>
                    <a:pt x="11228" y="3858"/>
                  </a:lnTo>
                  <a:cubicBezTo>
                    <a:pt x="11240" y="3858"/>
                    <a:pt x="11252" y="3882"/>
                    <a:pt x="11252" y="3894"/>
                  </a:cubicBezTo>
                  <a:lnTo>
                    <a:pt x="11252" y="7727"/>
                  </a:lnTo>
                  <a:cubicBezTo>
                    <a:pt x="11252" y="7751"/>
                    <a:pt x="11240" y="7763"/>
                    <a:pt x="11228" y="7763"/>
                  </a:cubicBezTo>
                  <a:lnTo>
                    <a:pt x="9763" y="7763"/>
                  </a:lnTo>
                  <a:cubicBezTo>
                    <a:pt x="9680" y="7763"/>
                    <a:pt x="9609" y="7834"/>
                    <a:pt x="9609" y="7930"/>
                  </a:cubicBezTo>
                  <a:cubicBezTo>
                    <a:pt x="9609" y="8013"/>
                    <a:pt x="9680" y="8096"/>
                    <a:pt x="9763" y="8096"/>
                  </a:cubicBezTo>
                  <a:lnTo>
                    <a:pt x="11228" y="8096"/>
                  </a:lnTo>
                  <a:cubicBezTo>
                    <a:pt x="11430" y="8096"/>
                    <a:pt x="11597" y="7930"/>
                    <a:pt x="11597" y="7715"/>
                  </a:cubicBezTo>
                  <a:lnTo>
                    <a:pt x="11597" y="3882"/>
                  </a:lnTo>
                  <a:cubicBezTo>
                    <a:pt x="11585" y="3632"/>
                    <a:pt x="11418" y="3465"/>
                    <a:pt x="11216" y="3465"/>
                  </a:cubicBezTo>
                  <a:lnTo>
                    <a:pt x="7977" y="3465"/>
                  </a:lnTo>
                  <a:lnTo>
                    <a:pt x="7977" y="1929"/>
                  </a:lnTo>
                  <a:lnTo>
                    <a:pt x="7977" y="1024"/>
                  </a:lnTo>
                  <a:lnTo>
                    <a:pt x="7977" y="953"/>
                  </a:lnTo>
                  <a:cubicBezTo>
                    <a:pt x="7942" y="560"/>
                    <a:pt x="7620" y="262"/>
                    <a:pt x="7227" y="262"/>
                  </a:cubicBezTo>
                  <a:lnTo>
                    <a:pt x="2655" y="262"/>
                  </a:lnTo>
                  <a:cubicBezTo>
                    <a:pt x="2643" y="262"/>
                    <a:pt x="2620" y="262"/>
                    <a:pt x="2608" y="274"/>
                  </a:cubicBezTo>
                  <a:cubicBezTo>
                    <a:pt x="2346" y="95"/>
                    <a:pt x="2012" y="0"/>
                    <a:pt x="1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5369;p78">
              <a:extLst>
                <a:ext uri="{FF2B5EF4-FFF2-40B4-BE49-F238E27FC236}">
                  <a16:creationId xmlns:a16="http://schemas.microsoft.com/office/drawing/2014/main" id="{6638136D-642B-F7CC-70D2-2AB0954B8A82}"/>
                </a:ext>
              </a:extLst>
            </p:cNvPr>
            <p:cNvSpPr/>
            <p:nvPr/>
          </p:nvSpPr>
          <p:spPr>
            <a:xfrm>
              <a:off x="7850598" y="1634829"/>
              <a:ext cx="77729" cy="51214"/>
            </a:xfrm>
            <a:custGeom>
              <a:avLst/>
              <a:gdLst/>
              <a:ahLst/>
              <a:cxnLst/>
              <a:rect l="l" t="t" r="r" b="b"/>
              <a:pathLst>
                <a:path w="2442" h="1609" extrusionOk="0">
                  <a:moveTo>
                    <a:pt x="1656" y="322"/>
                  </a:moveTo>
                  <a:cubicBezTo>
                    <a:pt x="1906" y="322"/>
                    <a:pt x="2108" y="537"/>
                    <a:pt x="2108" y="787"/>
                  </a:cubicBezTo>
                  <a:cubicBezTo>
                    <a:pt x="2108" y="1037"/>
                    <a:pt x="1906" y="1251"/>
                    <a:pt x="1656" y="1251"/>
                  </a:cubicBezTo>
                  <a:cubicBezTo>
                    <a:pt x="1394" y="1251"/>
                    <a:pt x="1191" y="1037"/>
                    <a:pt x="1191" y="787"/>
                  </a:cubicBezTo>
                  <a:cubicBezTo>
                    <a:pt x="1191" y="537"/>
                    <a:pt x="1394" y="322"/>
                    <a:pt x="1656" y="322"/>
                  </a:cubicBezTo>
                  <a:close/>
                  <a:moveTo>
                    <a:pt x="799" y="322"/>
                  </a:moveTo>
                  <a:cubicBezTo>
                    <a:pt x="858" y="322"/>
                    <a:pt x="906" y="346"/>
                    <a:pt x="965" y="358"/>
                  </a:cubicBezTo>
                  <a:cubicBezTo>
                    <a:pt x="894" y="477"/>
                    <a:pt x="834" y="632"/>
                    <a:pt x="834" y="787"/>
                  </a:cubicBezTo>
                  <a:cubicBezTo>
                    <a:pt x="834" y="929"/>
                    <a:pt x="870" y="1096"/>
                    <a:pt x="965" y="1215"/>
                  </a:cubicBezTo>
                  <a:cubicBezTo>
                    <a:pt x="918" y="1227"/>
                    <a:pt x="858" y="1251"/>
                    <a:pt x="799" y="1251"/>
                  </a:cubicBezTo>
                  <a:cubicBezTo>
                    <a:pt x="792" y="1251"/>
                    <a:pt x="785" y="1251"/>
                    <a:pt x="779" y="1251"/>
                  </a:cubicBezTo>
                  <a:cubicBezTo>
                    <a:pt x="538" y="1251"/>
                    <a:pt x="346" y="1042"/>
                    <a:pt x="346" y="787"/>
                  </a:cubicBezTo>
                  <a:cubicBezTo>
                    <a:pt x="346" y="537"/>
                    <a:pt x="549" y="322"/>
                    <a:pt x="799" y="322"/>
                  </a:cubicBezTo>
                  <a:close/>
                  <a:moveTo>
                    <a:pt x="799" y="1"/>
                  </a:moveTo>
                  <a:cubicBezTo>
                    <a:pt x="358" y="1"/>
                    <a:pt x="1" y="358"/>
                    <a:pt x="1" y="799"/>
                  </a:cubicBezTo>
                  <a:cubicBezTo>
                    <a:pt x="1" y="1251"/>
                    <a:pt x="358" y="1608"/>
                    <a:pt x="799" y="1608"/>
                  </a:cubicBezTo>
                  <a:cubicBezTo>
                    <a:pt x="953" y="1596"/>
                    <a:pt x="1096" y="1561"/>
                    <a:pt x="1215" y="1489"/>
                  </a:cubicBezTo>
                  <a:cubicBezTo>
                    <a:pt x="1334" y="1561"/>
                    <a:pt x="1489" y="1608"/>
                    <a:pt x="1632" y="1608"/>
                  </a:cubicBezTo>
                  <a:cubicBezTo>
                    <a:pt x="2084" y="1608"/>
                    <a:pt x="2442" y="1251"/>
                    <a:pt x="2442" y="799"/>
                  </a:cubicBezTo>
                  <a:cubicBezTo>
                    <a:pt x="2442" y="358"/>
                    <a:pt x="2084" y="1"/>
                    <a:pt x="1632" y="1"/>
                  </a:cubicBezTo>
                  <a:cubicBezTo>
                    <a:pt x="1489" y="1"/>
                    <a:pt x="1334" y="48"/>
                    <a:pt x="1215" y="120"/>
                  </a:cubicBezTo>
                  <a:cubicBezTo>
                    <a:pt x="1096" y="48"/>
                    <a:pt x="953" y="1"/>
                    <a:pt x="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5370;p78">
              <a:extLst>
                <a:ext uri="{FF2B5EF4-FFF2-40B4-BE49-F238E27FC236}">
                  <a16:creationId xmlns:a16="http://schemas.microsoft.com/office/drawing/2014/main" id="{E00CEF21-53CD-95B6-A052-59FCD62A2103}"/>
                </a:ext>
              </a:extLst>
            </p:cNvPr>
            <p:cNvSpPr/>
            <p:nvPr/>
          </p:nvSpPr>
          <p:spPr>
            <a:xfrm>
              <a:off x="7753962" y="1635593"/>
              <a:ext cx="70917" cy="48541"/>
            </a:xfrm>
            <a:custGeom>
              <a:avLst/>
              <a:gdLst/>
              <a:ahLst/>
              <a:cxnLst/>
              <a:rect l="l" t="t" r="r" b="b"/>
              <a:pathLst>
                <a:path w="2228" h="1525" extrusionOk="0">
                  <a:moveTo>
                    <a:pt x="1858" y="346"/>
                  </a:moveTo>
                  <a:cubicBezTo>
                    <a:pt x="1870" y="346"/>
                    <a:pt x="1894" y="358"/>
                    <a:pt x="1894" y="382"/>
                  </a:cubicBezTo>
                  <a:lnTo>
                    <a:pt x="1894" y="1156"/>
                  </a:lnTo>
                  <a:cubicBezTo>
                    <a:pt x="1894" y="1167"/>
                    <a:pt x="1870" y="1179"/>
                    <a:pt x="1858" y="1179"/>
                  </a:cubicBezTo>
                  <a:lnTo>
                    <a:pt x="370" y="1179"/>
                  </a:lnTo>
                  <a:cubicBezTo>
                    <a:pt x="358" y="1179"/>
                    <a:pt x="346" y="1167"/>
                    <a:pt x="346" y="1156"/>
                  </a:cubicBezTo>
                  <a:lnTo>
                    <a:pt x="346" y="382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70" y="1"/>
                  </a:moveTo>
                  <a:cubicBezTo>
                    <a:pt x="167" y="1"/>
                    <a:pt x="1" y="167"/>
                    <a:pt x="1" y="382"/>
                  </a:cubicBezTo>
                  <a:lnTo>
                    <a:pt x="1" y="1156"/>
                  </a:lnTo>
                  <a:cubicBezTo>
                    <a:pt x="1" y="1358"/>
                    <a:pt x="167" y="1525"/>
                    <a:pt x="370" y="1525"/>
                  </a:cubicBezTo>
                  <a:lnTo>
                    <a:pt x="1858" y="1525"/>
                  </a:lnTo>
                  <a:cubicBezTo>
                    <a:pt x="2072" y="1525"/>
                    <a:pt x="2227" y="1358"/>
                    <a:pt x="2227" y="1156"/>
                  </a:cubicBezTo>
                  <a:lnTo>
                    <a:pt x="2227" y="382"/>
                  </a:lnTo>
                  <a:cubicBezTo>
                    <a:pt x="2227" y="167"/>
                    <a:pt x="2072" y="1"/>
                    <a:pt x="1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5371;p78">
              <a:extLst>
                <a:ext uri="{FF2B5EF4-FFF2-40B4-BE49-F238E27FC236}">
                  <a16:creationId xmlns:a16="http://schemas.microsoft.com/office/drawing/2014/main" id="{12A6A900-96F7-3C06-9E75-2000C74E8F6B}"/>
                </a:ext>
              </a:extLst>
            </p:cNvPr>
            <p:cNvSpPr/>
            <p:nvPr/>
          </p:nvSpPr>
          <p:spPr>
            <a:xfrm>
              <a:off x="7750174" y="1695465"/>
              <a:ext cx="180794" cy="31862"/>
            </a:xfrm>
            <a:custGeom>
              <a:avLst/>
              <a:gdLst/>
              <a:ahLst/>
              <a:cxnLst/>
              <a:rect l="l" t="t" r="r" b="b"/>
              <a:pathLst>
                <a:path w="5680" h="1001" extrusionOk="0">
                  <a:moveTo>
                    <a:pt x="5311" y="346"/>
                  </a:moveTo>
                  <a:cubicBezTo>
                    <a:pt x="5323" y="346"/>
                    <a:pt x="5347" y="358"/>
                    <a:pt x="5347" y="370"/>
                  </a:cubicBezTo>
                  <a:lnTo>
                    <a:pt x="5347" y="620"/>
                  </a:lnTo>
                  <a:cubicBezTo>
                    <a:pt x="5347" y="644"/>
                    <a:pt x="5323" y="656"/>
                    <a:pt x="5311" y="656"/>
                  </a:cubicBezTo>
                  <a:lnTo>
                    <a:pt x="370" y="656"/>
                  </a:lnTo>
                  <a:cubicBezTo>
                    <a:pt x="358" y="656"/>
                    <a:pt x="346" y="632"/>
                    <a:pt x="346" y="620"/>
                  </a:cubicBezTo>
                  <a:lnTo>
                    <a:pt x="346" y="370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52" y="0"/>
                  </a:moveTo>
                  <a:cubicBezTo>
                    <a:pt x="168" y="0"/>
                    <a:pt x="1" y="174"/>
                    <a:pt x="1" y="370"/>
                  </a:cubicBezTo>
                  <a:lnTo>
                    <a:pt x="1" y="620"/>
                  </a:lnTo>
                  <a:cubicBezTo>
                    <a:pt x="1" y="834"/>
                    <a:pt x="167" y="1001"/>
                    <a:pt x="370" y="1001"/>
                  </a:cubicBezTo>
                  <a:lnTo>
                    <a:pt x="5311" y="1001"/>
                  </a:lnTo>
                  <a:cubicBezTo>
                    <a:pt x="5525" y="1001"/>
                    <a:pt x="5680" y="834"/>
                    <a:pt x="5680" y="620"/>
                  </a:cubicBezTo>
                  <a:lnTo>
                    <a:pt x="5680" y="370"/>
                  </a:lnTo>
                  <a:cubicBezTo>
                    <a:pt x="5680" y="167"/>
                    <a:pt x="5525" y="1"/>
                    <a:pt x="5311" y="1"/>
                  </a:cubicBezTo>
                  <a:lnTo>
                    <a:pt x="370" y="1"/>
                  </a:lnTo>
                  <a:cubicBezTo>
                    <a:pt x="364" y="0"/>
                    <a:pt x="35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5372;p78">
              <a:extLst>
                <a:ext uri="{FF2B5EF4-FFF2-40B4-BE49-F238E27FC236}">
                  <a16:creationId xmlns:a16="http://schemas.microsoft.com/office/drawing/2014/main" id="{24AA730F-7A6A-A9D5-6398-E265D9050A2B}"/>
                </a:ext>
              </a:extLst>
            </p:cNvPr>
            <p:cNvSpPr/>
            <p:nvPr/>
          </p:nvSpPr>
          <p:spPr>
            <a:xfrm>
              <a:off x="7613750" y="1535424"/>
              <a:ext cx="43225" cy="32371"/>
            </a:xfrm>
            <a:custGeom>
              <a:avLst/>
              <a:gdLst/>
              <a:ahLst/>
              <a:cxnLst/>
              <a:rect l="l" t="t" r="r" b="b"/>
              <a:pathLst>
                <a:path w="1358" h="1017" extrusionOk="0">
                  <a:moveTo>
                    <a:pt x="1179" y="1"/>
                  </a:moveTo>
                  <a:cubicBezTo>
                    <a:pt x="1136" y="1"/>
                    <a:pt x="1093" y="19"/>
                    <a:pt x="1060" y="52"/>
                  </a:cubicBezTo>
                  <a:lnTo>
                    <a:pt x="548" y="600"/>
                  </a:lnTo>
                  <a:lnTo>
                    <a:pt x="322" y="326"/>
                  </a:lnTo>
                  <a:cubicBezTo>
                    <a:pt x="287" y="277"/>
                    <a:pt x="240" y="253"/>
                    <a:pt x="191" y="253"/>
                  </a:cubicBezTo>
                  <a:cubicBezTo>
                    <a:pt x="155" y="253"/>
                    <a:pt x="119" y="265"/>
                    <a:pt x="84" y="290"/>
                  </a:cubicBezTo>
                  <a:cubicBezTo>
                    <a:pt x="12" y="350"/>
                    <a:pt x="0" y="457"/>
                    <a:pt x="60" y="528"/>
                  </a:cubicBezTo>
                  <a:lnTo>
                    <a:pt x="405" y="957"/>
                  </a:lnTo>
                  <a:cubicBezTo>
                    <a:pt x="429" y="1004"/>
                    <a:pt x="477" y="1016"/>
                    <a:pt x="536" y="1016"/>
                  </a:cubicBezTo>
                  <a:cubicBezTo>
                    <a:pt x="584" y="1016"/>
                    <a:pt x="620" y="1004"/>
                    <a:pt x="655" y="957"/>
                  </a:cubicBezTo>
                  <a:lnTo>
                    <a:pt x="1298" y="278"/>
                  </a:lnTo>
                  <a:cubicBezTo>
                    <a:pt x="1358" y="207"/>
                    <a:pt x="1358" y="100"/>
                    <a:pt x="1274" y="40"/>
                  </a:cubicBezTo>
                  <a:cubicBezTo>
                    <a:pt x="1248" y="13"/>
                    <a:pt x="121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Graphique 1">
            <a:extLst>
              <a:ext uri="{FF2B5EF4-FFF2-40B4-BE49-F238E27FC236}">
                <a16:creationId xmlns:a16="http://schemas.microsoft.com/office/drawing/2014/main" id="{E96379D3-6843-8FEE-55C1-E6FAD05599C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/>
        </p:blipFill>
        <p:spPr>
          <a:xfrm>
            <a:off x="250914" y="234262"/>
            <a:ext cx="1025456" cy="102367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0163837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oneTexte 3">
            <a:extLst>
              <a:ext uri="{FF2B5EF4-FFF2-40B4-BE49-F238E27FC236}">
                <a16:creationId xmlns:a16="http://schemas.microsoft.com/office/drawing/2014/main" id="{D3E57217-E7C2-961D-7089-C5CFC5B81847}"/>
              </a:ext>
            </a:extLst>
          </p:cNvPr>
          <p:cNvSpPr txBox="1"/>
          <p:nvPr/>
        </p:nvSpPr>
        <p:spPr>
          <a:xfrm>
            <a:off x="1311207" y="435109"/>
            <a:ext cx="869276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3200" dirty="0">
                <a:solidFill>
                  <a:schemeClr val="bg1"/>
                </a:solidFill>
                <a:latin typeface="Orbitron" panose="02000000000000000000" pitchFamily="2" charset="0"/>
              </a:rPr>
              <a:t>Entreprise et travail collaboratif</a:t>
            </a:r>
          </a:p>
        </p:txBody>
      </p:sp>
      <p:grpSp>
        <p:nvGrpSpPr>
          <p:cNvPr id="2" name="Google Shape;12216;p74">
            <a:extLst>
              <a:ext uri="{FF2B5EF4-FFF2-40B4-BE49-F238E27FC236}">
                <a16:creationId xmlns:a16="http://schemas.microsoft.com/office/drawing/2014/main" id="{2B1C224C-EB64-A874-01AD-424BE7FD8697}"/>
              </a:ext>
            </a:extLst>
          </p:cNvPr>
          <p:cNvGrpSpPr/>
          <p:nvPr/>
        </p:nvGrpSpPr>
        <p:grpSpPr>
          <a:xfrm>
            <a:off x="4628437" y="1783286"/>
            <a:ext cx="487893" cy="486874"/>
            <a:chOff x="3541011" y="1508594"/>
            <a:chExt cx="350166" cy="349434"/>
          </a:xfrm>
          <a:solidFill>
            <a:srgbClr val="DBDDDC"/>
          </a:solidFill>
        </p:grpSpPr>
        <p:sp>
          <p:nvSpPr>
            <p:cNvPr id="8" name="Google Shape;12217;p74">
              <a:extLst>
                <a:ext uri="{FF2B5EF4-FFF2-40B4-BE49-F238E27FC236}">
                  <a16:creationId xmlns:a16="http://schemas.microsoft.com/office/drawing/2014/main" id="{CA51864B-F5CF-324D-30AD-B970D881EFD9}"/>
                </a:ext>
              </a:extLst>
            </p:cNvPr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2218;p74">
              <a:extLst>
                <a:ext uri="{FF2B5EF4-FFF2-40B4-BE49-F238E27FC236}">
                  <a16:creationId xmlns:a16="http://schemas.microsoft.com/office/drawing/2014/main" id="{04387DF4-70BF-14CB-9973-D2B7595880B0}"/>
                </a:ext>
              </a:extLst>
            </p:cNvPr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2219;p74">
              <a:extLst>
                <a:ext uri="{FF2B5EF4-FFF2-40B4-BE49-F238E27FC236}">
                  <a16:creationId xmlns:a16="http://schemas.microsoft.com/office/drawing/2014/main" id="{EA92D1EE-39A6-2DA7-9EA6-982A0F1375C6}"/>
                </a:ext>
              </a:extLst>
            </p:cNvPr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2220;p74">
              <a:extLst>
                <a:ext uri="{FF2B5EF4-FFF2-40B4-BE49-F238E27FC236}">
                  <a16:creationId xmlns:a16="http://schemas.microsoft.com/office/drawing/2014/main" id="{FD24740D-7590-5129-3890-4D7E162CC759}"/>
                </a:ext>
              </a:extLst>
            </p:cNvPr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2221;p74">
              <a:extLst>
                <a:ext uri="{FF2B5EF4-FFF2-40B4-BE49-F238E27FC236}">
                  <a16:creationId xmlns:a16="http://schemas.microsoft.com/office/drawing/2014/main" id="{EDAC8949-86BD-8895-2582-D00904F95226}"/>
                </a:ext>
              </a:extLst>
            </p:cNvPr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2222;p74">
              <a:extLst>
                <a:ext uri="{FF2B5EF4-FFF2-40B4-BE49-F238E27FC236}">
                  <a16:creationId xmlns:a16="http://schemas.microsoft.com/office/drawing/2014/main" id="{5AF36FC5-B3D6-4AF3-C7CF-A69952564DCC}"/>
                </a:ext>
              </a:extLst>
            </p:cNvPr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2223;p74">
              <a:extLst>
                <a:ext uri="{FF2B5EF4-FFF2-40B4-BE49-F238E27FC236}">
                  <a16:creationId xmlns:a16="http://schemas.microsoft.com/office/drawing/2014/main" id="{445F00A0-608E-C5E0-614D-2A7628CBC4D8}"/>
                </a:ext>
              </a:extLst>
            </p:cNvPr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2224;p74">
              <a:extLst>
                <a:ext uri="{FF2B5EF4-FFF2-40B4-BE49-F238E27FC236}">
                  <a16:creationId xmlns:a16="http://schemas.microsoft.com/office/drawing/2014/main" id="{49A1C865-1038-1AE3-933F-4E6D37E2E6A8}"/>
                </a:ext>
              </a:extLst>
            </p:cNvPr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2225;p74">
              <a:extLst>
                <a:ext uri="{FF2B5EF4-FFF2-40B4-BE49-F238E27FC236}">
                  <a16:creationId xmlns:a16="http://schemas.microsoft.com/office/drawing/2014/main" id="{E641E1CF-E43C-D6BD-2666-24D817A8E4F0}"/>
                </a:ext>
              </a:extLst>
            </p:cNvPr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2226;p74">
              <a:extLst>
                <a:ext uri="{FF2B5EF4-FFF2-40B4-BE49-F238E27FC236}">
                  <a16:creationId xmlns:a16="http://schemas.microsoft.com/office/drawing/2014/main" id="{670AE54B-5C9C-2DA1-F4FD-153A9AF0A773}"/>
                </a:ext>
              </a:extLst>
            </p:cNvPr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2227;p74">
              <a:extLst>
                <a:ext uri="{FF2B5EF4-FFF2-40B4-BE49-F238E27FC236}">
                  <a16:creationId xmlns:a16="http://schemas.microsoft.com/office/drawing/2014/main" id="{FD45B72F-A393-1831-6DBC-22A65258C968}"/>
                </a:ext>
              </a:extLst>
            </p:cNvPr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2228;p74">
              <a:extLst>
                <a:ext uri="{FF2B5EF4-FFF2-40B4-BE49-F238E27FC236}">
                  <a16:creationId xmlns:a16="http://schemas.microsoft.com/office/drawing/2014/main" id="{891EDE66-CA1D-34C0-D834-B155D0651A70}"/>
                </a:ext>
              </a:extLst>
            </p:cNvPr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2229;p74">
              <a:extLst>
                <a:ext uri="{FF2B5EF4-FFF2-40B4-BE49-F238E27FC236}">
                  <a16:creationId xmlns:a16="http://schemas.microsoft.com/office/drawing/2014/main" id="{DABDA336-0A5D-1737-ACCC-27103176CC41}"/>
                </a:ext>
              </a:extLst>
            </p:cNvPr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" name="Google Shape;12230;p74">
            <a:extLst>
              <a:ext uri="{FF2B5EF4-FFF2-40B4-BE49-F238E27FC236}">
                <a16:creationId xmlns:a16="http://schemas.microsoft.com/office/drawing/2014/main" id="{EAF1BFF8-67F5-E9E7-BBF4-E880D1708EEF}"/>
              </a:ext>
            </a:extLst>
          </p:cNvPr>
          <p:cNvGrpSpPr/>
          <p:nvPr/>
        </p:nvGrpSpPr>
        <p:grpSpPr>
          <a:xfrm>
            <a:off x="4044979" y="1783286"/>
            <a:ext cx="410820" cy="486874"/>
            <a:chOff x="3122257" y="1508594"/>
            <a:chExt cx="294850" cy="349434"/>
          </a:xfrm>
          <a:solidFill>
            <a:srgbClr val="DBDDDC"/>
          </a:solidFill>
        </p:grpSpPr>
        <p:sp>
          <p:nvSpPr>
            <p:cNvPr id="31" name="Google Shape;12231;p74">
              <a:extLst>
                <a:ext uri="{FF2B5EF4-FFF2-40B4-BE49-F238E27FC236}">
                  <a16:creationId xmlns:a16="http://schemas.microsoft.com/office/drawing/2014/main" id="{5CF63EC5-C0C2-C69E-9DFF-6A7CFC5B56F0}"/>
                </a:ext>
              </a:extLst>
            </p:cNvPr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2232;p74">
              <a:extLst>
                <a:ext uri="{FF2B5EF4-FFF2-40B4-BE49-F238E27FC236}">
                  <a16:creationId xmlns:a16="http://schemas.microsoft.com/office/drawing/2014/main" id="{BF250B55-C2F1-5B1E-D89F-91FC70C1BF10}"/>
                </a:ext>
              </a:extLst>
            </p:cNvPr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2233;p74">
              <a:extLst>
                <a:ext uri="{FF2B5EF4-FFF2-40B4-BE49-F238E27FC236}">
                  <a16:creationId xmlns:a16="http://schemas.microsoft.com/office/drawing/2014/main" id="{4667A2F8-C1E7-7D0D-2F92-727E2961AED8}"/>
                </a:ext>
              </a:extLst>
            </p:cNvPr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2234;p74">
              <a:extLst>
                <a:ext uri="{FF2B5EF4-FFF2-40B4-BE49-F238E27FC236}">
                  <a16:creationId xmlns:a16="http://schemas.microsoft.com/office/drawing/2014/main" id="{3B68397C-FBA5-A37B-E061-796B99032724}"/>
                </a:ext>
              </a:extLst>
            </p:cNvPr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2235;p74">
              <a:extLst>
                <a:ext uri="{FF2B5EF4-FFF2-40B4-BE49-F238E27FC236}">
                  <a16:creationId xmlns:a16="http://schemas.microsoft.com/office/drawing/2014/main" id="{72B30C6E-C587-30E4-086D-8EFCE6CB3D63}"/>
                </a:ext>
              </a:extLst>
            </p:cNvPr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" name="Google Shape;12236;p74">
            <a:extLst>
              <a:ext uri="{FF2B5EF4-FFF2-40B4-BE49-F238E27FC236}">
                <a16:creationId xmlns:a16="http://schemas.microsoft.com/office/drawing/2014/main" id="{F6F9430D-E6EB-2565-B0F9-2D42898E7DE9}"/>
              </a:ext>
            </a:extLst>
          </p:cNvPr>
          <p:cNvGrpSpPr/>
          <p:nvPr/>
        </p:nvGrpSpPr>
        <p:grpSpPr>
          <a:xfrm>
            <a:off x="963603" y="1782754"/>
            <a:ext cx="350643" cy="487893"/>
            <a:chOff x="910723" y="1508212"/>
            <a:chExt cx="251660" cy="350166"/>
          </a:xfrm>
          <a:solidFill>
            <a:srgbClr val="DBDDDC"/>
          </a:solidFill>
        </p:grpSpPr>
        <p:sp>
          <p:nvSpPr>
            <p:cNvPr id="37" name="Google Shape;12237;p74">
              <a:extLst>
                <a:ext uri="{FF2B5EF4-FFF2-40B4-BE49-F238E27FC236}">
                  <a16:creationId xmlns:a16="http://schemas.microsoft.com/office/drawing/2014/main" id="{C1552EFC-62C6-599E-BA6C-03160D14AA5E}"/>
                </a:ext>
              </a:extLst>
            </p:cNvPr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2238;p74">
              <a:extLst>
                <a:ext uri="{FF2B5EF4-FFF2-40B4-BE49-F238E27FC236}">
                  <a16:creationId xmlns:a16="http://schemas.microsoft.com/office/drawing/2014/main" id="{C4849C3F-2B91-B89C-EBA2-DCB0DC19CF90}"/>
                </a:ext>
              </a:extLst>
            </p:cNvPr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2239;p74">
              <a:extLst>
                <a:ext uri="{FF2B5EF4-FFF2-40B4-BE49-F238E27FC236}">
                  <a16:creationId xmlns:a16="http://schemas.microsoft.com/office/drawing/2014/main" id="{6A9D1294-FC16-23A8-278A-E83F567E2D33}"/>
                </a:ext>
              </a:extLst>
            </p:cNvPr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2240;p74">
              <a:extLst>
                <a:ext uri="{FF2B5EF4-FFF2-40B4-BE49-F238E27FC236}">
                  <a16:creationId xmlns:a16="http://schemas.microsoft.com/office/drawing/2014/main" id="{6C8819B8-855F-5D9F-1A8A-BBF45BDDB529}"/>
                </a:ext>
              </a:extLst>
            </p:cNvPr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2241;p74">
              <a:extLst>
                <a:ext uri="{FF2B5EF4-FFF2-40B4-BE49-F238E27FC236}">
                  <a16:creationId xmlns:a16="http://schemas.microsoft.com/office/drawing/2014/main" id="{07822BE1-5EFF-7EE6-07DB-D3C1F4784EB8}"/>
                </a:ext>
              </a:extLst>
            </p:cNvPr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2242;p74">
              <a:extLst>
                <a:ext uri="{FF2B5EF4-FFF2-40B4-BE49-F238E27FC236}">
                  <a16:creationId xmlns:a16="http://schemas.microsoft.com/office/drawing/2014/main" id="{B6A7A3B7-2343-5EBB-286F-AC44EE26F0D1}"/>
                </a:ext>
              </a:extLst>
            </p:cNvPr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2243;p74">
              <a:extLst>
                <a:ext uri="{FF2B5EF4-FFF2-40B4-BE49-F238E27FC236}">
                  <a16:creationId xmlns:a16="http://schemas.microsoft.com/office/drawing/2014/main" id="{57FAD993-CAD8-8949-0EFF-25CD6AF5C9C6}"/>
                </a:ext>
              </a:extLst>
            </p:cNvPr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2244;p74">
              <a:extLst>
                <a:ext uri="{FF2B5EF4-FFF2-40B4-BE49-F238E27FC236}">
                  <a16:creationId xmlns:a16="http://schemas.microsoft.com/office/drawing/2014/main" id="{E4EB2E7C-51A8-92B1-299E-061214EC1F17}"/>
                </a:ext>
              </a:extLst>
            </p:cNvPr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2245;p74">
              <a:extLst>
                <a:ext uri="{FF2B5EF4-FFF2-40B4-BE49-F238E27FC236}">
                  <a16:creationId xmlns:a16="http://schemas.microsoft.com/office/drawing/2014/main" id="{EEDFA7DD-1E83-FF5E-2D02-5A7328EE0021}"/>
                </a:ext>
              </a:extLst>
            </p:cNvPr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2246;p74">
              <a:extLst>
                <a:ext uri="{FF2B5EF4-FFF2-40B4-BE49-F238E27FC236}">
                  <a16:creationId xmlns:a16="http://schemas.microsoft.com/office/drawing/2014/main" id="{EEB95629-487D-BDB7-1EDD-C6C033A3640D}"/>
                </a:ext>
              </a:extLst>
            </p:cNvPr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2247;p74">
              <a:extLst>
                <a:ext uri="{FF2B5EF4-FFF2-40B4-BE49-F238E27FC236}">
                  <a16:creationId xmlns:a16="http://schemas.microsoft.com/office/drawing/2014/main" id="{557536E7-0F6F-CA70-F79F-2059660A40E6}"/>
                </a:ext>
              </a:extLst>
            </p:cNvPr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2248;p74">
              <a:extLst>
                <a:ext uri="{FF2B5EF4-FFF2-40B4-BE49-F238E27FC236}">
                  <a16:creationId xmlns:a16="http://schemas.microsoft.com/office/drawing/2014/main" id="{4E82DDD4-4512-1132-368A-8444AB43C78A}"/>
                </a:ext>
              </a:extLst>
            </p:cNvPr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2249;p74">
              <a:extLst>
                <a:ext uri="{FF2B5EF4-FFF2-40B4-BE49-F238E27FC236}">
                  <a16:creationId xmlns:a16="http://schemas.microsoft.com/office/drawing/2014/main" id="{5E86EEFE-4AF2-4E78-DEC7-B4BD6C7B5477}"/>
                </a:ext>
              </a:extLst>
            </p:cNvPr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2250;p74">
              <a:extLst>
                <a:ext uri="{FF2B5EF4-FFF2-40B4-BE49-F238E27FC236}">
                  <a16:creationId xmlns:a16="http://schemas.microsoft.com/office/drawing/2014/main" id="{0331958F-C3D2-C25C-595C-11962160DE57}"/>
                </a:ext>
              </a:extLst>
            </p:cNvPr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2251;p74">
              <a:extLst>
                <a:ext uri="{FF2B5EF4-FFF2-40B4-BE49-F238E27FC236}">
                  <a16:creationId xmlns:a16="http://schemas.microsoft.com/office/drawing/2014/main" id="{66C7B42D-2142-ED2D-24FA-3BA49319258F}"/>
                </a:ext>
              </a:extLst>
            </p:cNvPr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2252;p74">
              <a:extLst>
                <a:ext uri="{FF2B5EF4-FFF2-40B4-BE49-F238E27FC236}">
                  <a16:creationId xmlns:a16="http://schemas.microsoft.com/office/drawing/2014/main" id="{FE2DC2B6-688C-7DBF-89A2-202E6A18ADF7}"/>
                </a:ext>
              </a:extLst>
            </p:cNvPr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2253;p74">
              <a:extLst>
                <a:ext uri="{FF2B5EF4-FFF2-40B4-BE49-F238E27FC236}">
                  <a16:creationId xmlns:a16="http://schemas.microsoft.com/office/drawing/2014/main" id="{3D4501B4-F77E-DB48-6346-58A08487D9D7}"/>
                </a:ext>
              </a:extLst>
            </p:cNvPr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" name="Google Shape;12254;p74">
            <a:extLst>
              <a:ext uri="{FF2B5EF4-FFF2-40B4-BE49-F238E27FC236}">
                <a16:creationId xmlns:a16="http://schemas.microsoft.com/office/drawing/2014/main" id="{65710C94-1F91-8D63-570D-A5234026D96C}"/>
              </a:ext>
            </a:extLst>
          </p:cNvPr>
          <p:cNvGrpSpPr/>
          <p:nvPr/>
        </p:nvGrpSpPr>
        <p:grpSpPr>
          <a:xfrm>
            <a:off x="1518016" y="1782222"/>
            <a:ext cx="487893" cy="487938"/>
            <a:chOff x="1308631" y="1507830"/>
            <a:chExt cx="350166" cy="350198"/>
          </a:xfrm>
          <a:solidFill>
            <a:srgbClr val="DBDDDC"/>
          </a:solidFill>
        </p:grpSpPr>
        <p:sp>
          <p:nvSpPr>
            <p:cNvPr id="55" name="Google Shape;12255;p74">
              <a:extLst>
                <a:ext uri="{FF2B5EF4-FFF2-40B4-BE49-F238E27FC236}">
                  <a16:creationId xmlns:a16="http://schemas.microsoft.com/office/drawing/2014/main" id="{437D3029-B07C-E242-AA33-0BA3469D3E21}"/>
                </a:ext>
              </a:extLst>
            </p:cNvPr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2256;p74">
              <a:extLst>
                <a:ext uri="{FF2B5EF4-FFF2-40B4-BE49-F238E27FC236}">
                  <a16:creationId xmlns:a16="http://schemas.microsoft.com/office/drawing/2014/main" id="{30F72DD8-DE3A-71E5-03E4-9D2F94D4434F}"/>
                </a:ext>
              </a:extLst>
            </p:cNvPr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2257;p74">
              <a:extLst>
                <a:ext uri="{FF2B5EF4-FFF2-40B4-BE49-F238E27FC236}">
                  <a16:creationId xmlns:a16="http://schemas.microsoft.com/office/drawing/2014/main" id="{C89B0447-BD80-8A08-D602-59920BA2CAA2}"/>
                </a:ext>
              </a:extLst>
            </p:cNvPr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2258;p74">
              <a:extLst>
                <a:ext uri="{FF2B5EF4-FFF2-40B4-BE49-F238E27FC236}">
                  <a16:creationId xmlns:a16="http://schemas.microsoft.com/office/drawing/2014/main" id="{692A4931-D0DF-550D-91CC-422E67EB9261}"/>
                </a:ext>
              </a:extLst>
            </p:cNvPr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" name="Google Shape;12259;p74">
            <a:extLst>
              <a:ext uri="{FF2B5EF4-FFF2-40B4-BE49-F238E27FC236}">
                <a16:creationId xmlns:a16="http://schemas.microsoft.com/office/drawing/2014/main" id="{1E5ACFFA-ABDD-221A-B6EA-1E8DBCEC3387}"/>
              </a:ext>
            </a:extLst>
          </p:cNvPr>
          <p:cNvGrpSpPr/>
          <p:nvPr/>
        </p:nvGrpSpPr>
        <p:grpSpPr>
          <a:xfrm>
            <a:off x="2142628" y="1784882"/>
            <a:ext cx="482085" cy="482085"/>
            <a:chOff x="1756921" y="1509739"/>
            <a:chExt cx="345997" cy="345997"/>
          </a:xfrm>
          <a:solidFill>
            <a:srgbClr val="DBDDDC"/>
          </a:solidFill>
        </p:grpSpPr>
        <p:sp>
          <p:nvSpPr>
            <p:cNvPr id="60" name="Google Shape;12260;p74">
              <a:extLst>
                <a:ext uri="{FF2B5EF4-FFF2-40B4-BE49-F238E27FC236}">
                  <a16:creationId xmlns:a16="http://schemas.microsoft.com/office/drawing/2014/main" id="{2EB0AC6B-C748-5646-747D-4A825F1716B2}"/>
                </a:ext>
              </a:extLst>
            </p:cNvPr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2261;p74">
              <a:extLst>
                <a:ext uri="{FF2B5EF4-FFF2-40B4-BE49-F238E27FC236}">
                  <a16:creationId xmlns:a16="http://schemas.microsoft.com/office/drawing/2014/main" id="{22FF0AA8-8788-2759-4706-7BA4AEF8DE8D}"/>
                </a:ext>
              </a:extLst>
            </p:cNvPr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2262;p74">
              <a:extLst>
                <a:ext uri="{FF2B5EF4-FFF2-40B4-BE49-F238E27FC236}">
                  <a16:creationId xmlns:a16="http://schemas.microsoft.com/office/drawing/2014/main" id="{25A1C475-C88D-91B1-99F7-B21CF1A571DC}"/>
                </a:ext>
              </a:extLst>
            </p:cNvPr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2263;p74">
              <a:extLst>
                <a:ext uri="{FF2B5EF4-FFF2-40B4-BE49-F238E27FC236}">
                  <a16:creationId xmlns:a16="http://schemas.microsoft.com/office/drawing/2014/main" id="{655D7EB7-381F-0687-A2DF-5BD569D44364}"/>
                </a:ext>
              </a:extLst>
            </p:cNvPr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2264;p74">
              <a:extLst>
                <a:ext uri="{FF2B5EF4-FFF2-40B4-BE49-F238E27FC236}">
                  <a16:creationId xmlns:a16="http://schemas.microsoft.com/office/drawing/2014/main" id="{AE0C50A8-B39C-BD89-E731-27F07DA7D42D}"/>
                </a:ext>
              </a:extLst>
            </p:cNvPr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2265;p74">
              <a:extLst>
                <a:ext uri="{FF2B5EF4-FFF2-40B4-BE49-F238E27FC236}">
                  <a16:creationId xmlns:a16="http://schemas.microsoft.com/office/drawing/2014/main" id="{E97550A4-5B14-A684-A1B2-7B9BD887E5A2}"/>
                </a:ext>
              </a:extLst>
            </p:cNvPr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2266;p74">
              <a:extLst>
                <a:ext uri="{FF2B5EF4-FFF2-40B4-BE49-F238E27FC236}">
                  <a16:creationId xmlns:a16="http://schemas.microsoft.com/office/drawing/2014/main" id="{8CE87136-F39C-31DF-5D14-EC0A14D8CCF5}"/>
                </a:ext>
              </a:extLst>
            </p:cNvPr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2267;p74">
              <a:extLst>
                <a:ext uri="{FF2B5EF4-FFF2-40B4-BE49-F238E27FC236}">
                  <a16:creationId xmlns:a16="http://schemas.microsoft.com/office/drawing/2014/main" id="{5AEC9A35-0C9E-7BCC-DEF2-F6D590D57545}"/>
                </a:ext>
              </a:extLst>
            </p:cNvPr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2268;p74">
              <a:extLst>
                <a:ext uri="{FF2B5EF4-FFF2-40B4-BE49-F238E27FC236}">
                  <a16:creationId xmlns:a16="http://schemas.microsoft.com/office/drawing/2014/main" id="{D7A1B7BC-43CA-AA27-18E0-E87BC95F33C3}"/>
                </a:ext>
              </a:extLst>
            </p:cNvPr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2269;p74">
              <a:extLst>
                <a:ext uri="{FF2B5EF4-FFF2-40B4-BE49-F238E27FC236}">
                  <a16:creationId xmlns:a16="http://schemas.microsoft.com/office/drawing/2014/main" id="{230C8AD8-5D3E-DEEF-E378-27FC4EC4B43D}"/>
                </a:ext>
              </a:extLst>
            </p:cNvPr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2270;p74">
              <a:extLst>
                <a:ext uri="{FF2B5EF4-FFF2-40B4-BE49-F238E27FC236}">
                  <a16:creationId xmlns:a16="http://schemas.microsoft.com/office/drawing/2014/main" id="{E3476EF0-C60D-B951-C141-D0C7F0BA14CC}"/>
                </a:ext>
              </a:extLst>
            </p:cNvPr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2271;p74">
              <a:extLst>
                <a:ext uri="{FF2B5EF4-FFF2-40B4-BE49-F238E27FC236}">
                  <a16:creationId xmlns:a16="http://schemas.microsoft.com/office/drawing/2014/main" id="{D81A6D14-E8A0-76FB-B27E-DE538F8E60BD}"/>
                </a:ext>
              </a:extLst>
            </p:cNvPr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2272;p74">
              <a:extLst>
                <a:ext uri="{FF2B5EF4-FFF2-40B4-BE49-F238E27FC236}">
                  <a16:creationId xmlns:a16="http://schemas.microsoft.com/office/drawing/2014/main" id="{FFF7DF62-A1CB-8C69-BEDD-BB6010CC1C0B}"/>
                </a:ext>
              </a:extLst>
            </p:cNvPr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2273;p74">
              <a:extLst>
                <a:ext uri="{FF2B5EF4-FFF2-40B4-BE49-F238E27FC236}">
                  <a16:creationId xmlns:a16="http://schemas.microsoft.com/office/drawing/2014/main" id="{475CF485-198D-52DC-50A8-980BB1706A96}"/>
                </a:ext>
              </a:extLst>
            </p:cNvPr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2274;p74">
              <a:extLst>
                <a:ext uri="{FF2B5EF4-FFF2-40B4-BE49-F238E27FC236}">
                  <a16:creationId xmlns:a16="http://schemas.microsoft.com/office/drawing/2014/main" id="{F2F454A8-0949-D595-9AE1-F91E188222A9}"/>
                </a:ext>
              </a:extLst>
            </p:cNvPr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2275;p74">
              <a:extLst>
                <a:ext uri="{FF2B5EF4-FFF2-40B4-BE49-F238E27FC236}">
                  <a16:creationId xmlns:a16="http://schemas.microsoft.com/office/drawing/2014/main" id="{DE810B83-99BB-540B-FE95-3614741970CF}"/>
                </a:ext>
              </a:extLst>
            </p:cNvPr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2276;p74">
              <a:extLst>
                <a:ext uri="{FF2B5EF4-FFF2-40B4-BE49-F238E27FC236}">
                  <a16:creationId xmlns:a16="http://schemas.microsoft.com/office/drawing/2014/main" id="{4550F8FD-0985-CFF2-7579-D05701377DEF}"/>
                </a:ext>
              </a:extLst>
            </p:cNvPr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9" name="Google Shape;12277;p74">
            <a:extLst>
              <a:ext uri="{FF2B5EF4-FFF2-40B4-BE49-F238E27FC236}">
                <a16:creationId xmlns:a16="http://schemas.microsoft.com/office/drawing/2014/main" id="{73D2013C-B3C6-4625-5226-895CACA949F5}"/>
              </a:ext>
            </a:extLst>
          </p:cNvPr>
          <p:cNvGrpSpPr/>
          <p:nvPr/>
        </p:nvGrpSpPr>
        <p:grpSpPr>
          <a:xfrm>
            <a:off x="2783605" y="1785946"/>
            <a:ext cx="444081" cy="481552"/>
            <a:chOff x="2216956" y="1510503"/>
            <a:chExt cx="318721" cy="345615"/>
          </a:xfrm>
          <a:solidFill>
            <a:srgbClr val="DBDDDC"/>
          </a:solidFill>
        </p:grpSpPr>
        <p:sp>
          <p:nvSpPr>
            <p:cNvPr id="1020" name="Google Shape;12278;p74">
              <a:extLst>
                <a:ext uri="{FF2B5EF4-FFF2-40B4-BE49-F238E27FC236}">
                  <a16:creationId xmlns:a16="http://schemas.microsoft.com/office/drawing/2014/main" id="{B5A678BA-2FBC-A3FA-E376-2F624EAA7661}"/>
                </a:ext>
              </a:extLst>
            </p:cNvPr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2279;p74">
              <a:extLst>
                <a:ext uri="{FF2B5EF4-FFF2-40B4-BE49-F238E27FC236}">
                  <a16:creationId xmlns:a16="http://schemas.microsoft.com/office/drawing/2014/main" id="{0831AC1A-C16E-ACE2-2B22-638EC7ECDE30}"/>
                </a:ext>
              </a:extLst>
            </p:cNvPr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2280;p74">
              <a:extLst>
                <a:ext uri="{FF2B5EF4-FFF2-40B4-BE49-F238E27FC236}">
                  <a16:creationId xmlns:a16="http://schemas.microsoft.com/office/drawing/2014/main" id="{175FEB9C-F36E-7847-44BB-1F10C23C1155}"/>
                </a:ext>
              </a:extLst>
            </p:cNvPr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2281;p74">
              <a:extLst>
                <a:ext uri="{FF2B5EF4-FFF2-40B4-BE49-F238E27FC236}">
                  <a16:creationId xmlns:a16="http://schemas.microsoft.com/office/drawing/2014/main" id="{958119A1-9479-C0E0-2A3F-D263632DE865}"/>
                </a:ext>
              </a:extLst>
            </p:cNvPr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12282;p74">
              <a:extLst>
                <a:ext uri="{FF2B5EF4-FFF2-40B4-BE49-F238E27FC236}">
                  <a16:creationId xmlns:a16="http://schemas.microsoft.com/office/drawing/2014/main" id="{FEC681C9-5754-88DD-72C4-A17E3CE18061}"/>
                </a:ext>
              </a:extLst>
            </p:cNvPr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5" name="Google Shape;12283;p74">
            <a:extLst>
              <a:ext uri="{FF2B5EF4-FFF2-40B4-BE49-F238E27FC236}">
                <a16:creationId xmlns:a16="http://schemas.microsoft.com/office/drawing/2014/main" id="{9BBE8948-9B13-3C69-BD7A-A2E4BF31923B}"/>
              </a:ext>
            </a:extLst>
          </p:cNvPr>
          <p:cNvGrpSpPr/>
          <p:nvPr/>
        </p:nvGrpSpPr>
        <p:grpSpPr>
          <a:xfrm>
            <a:off x="5251454" y="1866700"/>
            <a:ext cx="486342" cy="320532"/>
            <a:chOff x="3988156" y="1568461"/>
            <a:chExt cx="349052" cy="230049"/>
          </a:xfrm>
          <a:solidFill>
            <a:srgbClr val="DBDDDC"/>
          </a:solidFill>
        </p:grpSpPr>
        <p:sp>
          <p:nvSpPr>
            <p:cNvPr id="386" name="Google Shape;12284;p74">
              <a:extLst>
                <a:ext uri="{FF2B5EF4-FFF2-40B4-BE49-F238E27FC236}">
                  <a16:creationId xmlns:a16="http://schemas.microsoft.com/office/drawing/2014/main" id="{B9FFC5EC-7D11-2378-9563-57C974D2A0C1}"/>
                </a:ext>
              </a:extLst>
            </p:cNvPr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12285;p74">
              <a:extLst>
                <a:ext uri="{FF2B5EF4-FFF2-40B4-BE49-F238E27FC236}">
                  <a16:creationId xmlns:a16="http://schemas.microsoft.com/office/drawing/2014/main" id="{30BAC29A-B6F0-6BDD-E322-6C6A984B8930}"/>
                </a:ext>
              </a:extLst>
            </p:cNvPr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12286;p74">
              <a:extLst>
                <a:ext uri="{FF2B5EF4-FFF2-40B4-BE49-F238E27FC236}">
                  <a16:creationId xmlns:a16="http://schemas.microsoft.com/office/drawing/2014/main" id="{207E8176-6112-7533-4095-42CC4E716859}"/>
                </a:ext>
              </a:extLst>
            </p:cNvPr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2287;p74">
              <a:extLst>
                <a:ext uri="{FF2B5EF4-FFF2-40B4-BE49-F238E27FC236}">
                  <a16:creationId xmlns:a16="http://schemas.microsoft.com/office/drawing/2014/main" id="{66811A0A-B496-6344-77A8-AD673F7D80F6}"/>
                </a:ext>
              </a:extLst>
            </p:cNvPr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2288;p74">
              <a:extLst>
                <a:ext uri="{FF2B5EF4-FFF2-40B4-BE49-F238E27FC236}">
                  <a16:creationId xmlns:a16="http://schemas.microsoft.com/office/drawing/2014/main" id="{01ACCC47-AD40-B449-EC38-29B7E90F0014}"/>
                </a:ext>
              </a:extLst>
            </p:cNvPr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2289;p74">
              <a:extLst>
                <a:ext uri="{FF2B5EF4-FFF2-40B4-BE49-F238E27FC236}">
                  <a16:creationId xmlns:a16="http://schemas.microsoft.com/office/drawing/2014/main" id="{009320DA-F9A6-5665-978B-26EC795D3118}"/>
                </a:ext>
              </a:extLst>
            </p:cNvPr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2290;p74">
              <a:extLst>
                <a:ext uri="{FF2B5EF4-FFF2-40B4-BE49-F238E27FC236}">
                  <a16:creationId xmlns:a16="http://schemas.microsoft.com/office/drawing/2014/main" id="{77D5C18A-A61F-C049-ABF8-F080095A9DD5}"/>
                </a:ext>
              </a:extLst>
            </p:cNvPr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8" name="Google Shape;12291;p74">
            <a:extLst>
              <a:ext uri="{FF2B5EF4-FFF2-40B4-BE49-F238E27FC236}">
                <a16:creationId xmlns:a16="http://schemas.microsoft.com/office/drawing/2014/main" id="{04F0EA16-9D58-C26D-75BE-4012A364F366}"/>
              </a:ext>
            </a:extLst>
          </p:cNvPr>
          <p:cNvGrpSpPr/>
          <p:nvPr/>
        </p:nvGrpSpPr>
        <p:grpSpPr>
          <a:xfrm>
            <a:off x="3363339" y="1771135"/>
            <a:ext cx="528072" cy="510111"/>
            <a:chOff x="2633037" y="1499873"/>
            <a:chExt cx="379002" cy="366112"/>
          </a:xfrm>
          <a:solidFill>
            <a:srgbClr val="DBDDDC"/>
          </a:solidFill>
        </p:grpSpPr>
        <p:sp>
          <p:nvSpPr>
            <p:cNvPr id="1029" name="Google Shape;12292;p74">
              <a:extLst>
                <a:ext uri="{FF2B5EF4-FFF2-40B4-BE49-F238E27FC236}">
                  <a16:creationId xmlns:a16="http://schemas.microsoft.com/office/drawing/2014/main" id="{04BED33C-34C0-4082-E560-ED57743456B5}"/>
                </a:ext>
              </a:extLst>
            </p:cNvPr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2293;p74">
              <a:extLst>
                <a:ext uri="{FF2B5EF4-FFF2-40B4-BE49-F238E27FC236}">
                  <a16:creationId xmlns:a16="http://schemas.microsoft.com/office/drawing/2014/main" id="{60563412-07FE-EFF8-E088-808E89D1A819}"/>
                </a:ext>
              </a:extLst>
            </p:cNvPr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2294;p74">
              <a:extLst>
                <a:ext uri="{FF2B5EF4-FFF2-40B4-BE49-F238E27FC236}">
                  <a16:creationId xmlns:a16="http://schemas.microsoft.com/office/drawing/2014/main" id="{4737E00B-683C-169B-AC11-CCBB05AF5BE4}"/>
                </a:ext>
              </a:extLst>
            </p:cNvPr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2295;p74">
              <a:extLst>
                <a:ext uri="{FF2B5EF4-FFF2-40B4-BE49-F238E27FC236}">
                  <a16:creationId xmlns:a16="http://schemas.microsoft.com/office/drawing/2014/main" id="{77D8AE53-D1A7-E094-6949-DD181B0163C9}"/>
                </a:ext>
              </a:extLst>
            </p:cNvPr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2296;p74">
              <a:extLst>
                <a:ext uri="{FF2B5EF4-FFF2-40B4-BE49-F238E27FC236}">
                  <a16:creationId xmlns:a16="http://schemas.microsoft.com/office/drawing/2014/main" id="{183C9A9B-AC3A-B354-BD4E-EF2EEDADE35F}"/>
                </a:ext>
              </a:extLst>
            </p:cNvPr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2297;p74">
              <a:extLst>
                <a:ext uri="{FF2B5EF4-FFF2-40B4-BE49-F238E27FC236}">
                  <a16:creationId xmlns:a16="http://schemas.microsoft.com/office/drawing/2014/main" id="{FD45114A-E2FB-5DDF-4F31-F8A86E854EE2}"/>
                </a:ext>
              </a:extLst>
            </p:cNvPr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5" name="Google Shape;12298;p74">
            <a:extLst>
              <a:ext uri="{FF2B5EF4-FFF2-40B4-BE49-F238E27FC236}">
                <a16:creationId xmlns:a16="http://schemas.microsoft.com/office/drawing/2014/main" id="{09E8087E-A4F9-5282-BB7A-FDEA810F38D7}"/>
              </a:ext>
            </a:extLst>
          </p:cNvPr>
          <p:cNvGrpSpPr/>
          <p:nvPr/>
        </p:nvGrpSpPr>
        <p:grpSpPr>
          <a:xfrm>
            <a:off x="8995447" y="1793841"/>
            <a:ext cx="456762" cy="497429"/>
            <a:chOff x="6675256" y="1516169"/>
            <a:chExt cx="327823" cy="357009"/>
          </a:xfrm>
          <a:solidFill>
            <a:srgbClr val="DBDDDC"/>
          </a:solidFill>
        </p:grpSpPr>
        <p:sp>
          <p:nvSpPr>
            <p:cNvPr id="1036" name="Google Shape;12299;p74">
              <a:extLst>
                <a:ext uri="{FF2B5EF4-FFF2-40B4-BE49-F238E27FC236}">
                  <a16:creationId xmlns:a16="http://schemas.microsoft.com/office/drawing/2014/main" id="{4A7398AF-A29A-E388-19DC-B8EAD8BCDE57}"/>
                </a:ext>
              </a:extLst>
            </p:cNvPr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2300;p74">
              <a:extLst>
                <a:ext uri="{FF2B5EF4-FFF2-40B4-BE49-F238E27FC236}">
                  <a16:creationId xmlns:a16="http://schemas.microsoft.com/office/drawing/2014/main" id="{FAFABC49-8C15-F3ED-FE5F-37B8B2AD990B}"/>
                </a:ext>
              </a:extLst>
            </p:cNvPr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2301;p74">
              <a:extLst>
                <a:ext uri="{FF2B5EF4-FFF2-40B4-BE49-F238E27FC236}">
                  <a16:creationId xmlns:a16="http://schemas.microsoft.com/office/drawing/2014/main" id="{EE05F5E1-73D8-B809-D871-5B03C2004A0A}"/>
                </a:ext>
              </a:extLst>
            </p:cNvPr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2302;p74">
              <a:extLst>
                <a:ext uri="{FF2B5EF4-FFF2-40B4-BE49-F238E27FC236}">
                  <a16:creationId xmlns:a16="http://schemas.microsoft.com/office/drawing/2014/main" id="{6CDB4926-3D4D-DBBD-9CB2-B14292184256}"/>
                </a:ext>
              </a:extLst>
            </p:cNvPr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2303;p74">
              <a:extLst>
                <a:ext uri="{FF2B5EF4-FFF2-40B4-BE49-F238E27FC236}">
                  <a16:creationId xmlns:a16="http://schemas.microsoft.com/office/drawing/2014/main" id="{3C8F61FC-D3ED-DA57-90D2-2461F16FBE92}"/>
                </a:ext>
              </a:extLst>
            </p:cNvPr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2304;p74">
              <a:extLst>
                <a:ext uri="{FF2B5EF4-FFF2-40B4-BE49-F238E27FC236}">
                  <a16:creationId xmlns:a16="http://schemas.microsoft.com/office/drawing/2014/main" id="{AB67A6F6-A434-1FE1-6091-DEB7D9A86E7F}"/>
                </a:ext>
              </a:extLst>
            </p:cNvPr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2305;p74">
              <a:extLst>
                <a:ext uri="{FF2B5EF4-FFF2-40B4-BE49-F238E27FC236}">
                  <a16:creationId xmlns:a16="http://schemas.microsoft.com/office/drawing/2014/main" id="{4CC04EC9-DA28-3123-4C9A-4CEDF406D53A}"/>
                </a:ext>
              </a:extLst>
            </p:cNvPr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2306;p74">
              <a:extLst>
                <a:ext uri="{FF2B5EF4-FFF2-40B4-BE49-F238E27FC236}">
                  <a16:creationId xmlns:a16="http://schemas.microsoft.com/office/drawing/2014/main" id="{2F27BDCD-A966-A062-85CB-C01E4D3F0472}"/>
                </a:ext>
              </a:extLst>
            </p:cNvPr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2307;p74">
              <a:extLst>
                <a:ext uri="{FF2B5EF4-FFF2-40B4-BE49-F238E27FC236}">
                  <a16:creationId xmlns:a16="http://schemas.microsoft.com/office/drawing/2014/main" id="{9B510A98-BE00-5E10-78E1-0B69B7C5FA0A}"/>
                </a:ext>
              </a:extLst>
            </p:cNvPr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5" name="Google Shape;12308;p74">
            <a:extLst>
              <a:ext uri="{FF2B5EF4-FFF2-40B4-BE49-F238E27FC236}">
                <a16:creationId xmlns:a16="http://schemas.microsoft.com/office/drawing/2014/main" id="{5A5C57CD-0E69-8BE7-D5D6-2B7ECA4C675D}"/>
              </a:ext>
            </a:extLst>
          </p:cNvPr>
          <p:cNvGrpSpPr/>
          <p:nvPr/>
        </p:nvGrpSpPr>
        <p:grpSpPr>
          <a:xfrm>
            <a:off x="10869329" y="1794373"/>
            <a:ext cx="419246" cy="496896"/>
            <a:chOff x="8020159" y="1516551"/>
            <a:chExt cx="300897" cy="356627"/>
          </a:xfrm>
          <a:solidFill>
            <a:srgbClr val="DBDDDC"/>
          </a:solidFill>
        </p:grpSpPr>
        <p:sp>
          <p:nvSpPr>
            <p:cNvPr id="1046" name="Google Shape;12309;p74">
              <a:extLst>
                <a:ext uri="{FF2B5EF4-FFF2-40B4-BE49-F238E27FC236}">
                  <a16:creationId xmlns:a16="http://schemas.microsoft.com/office/drawing/2014/main" id="{82F5B422-EF95-112A-3611-F1F309083D95}"/>
                </a:ext>
              </a:extLst>
            </p:cNvPr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2310;p74">
              <a:extLst>
                <a:ext uri="{FF2B5EF4-FFF2-40B4-BE49-F238E27FC236}">
                  <a16:creationId xmlns:a16="http://schemas.microsoft.com/office/drawing/2014/main" id="{691F1032-2F23-6B3A-F76A-8B701D8E09E7}"/>
                </a:ext>
              </a:extLst>
            </p:cNvPr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2311;p74">
              <a:extLst>
                <a:ext uri="{FF2B5EF4-FFF2-40B4-BE49-F238E27FC236}">
                  <a16:creationId xmlns:a16="http://schemas.microsoft.com/office/drawing/2014/main" id="{139A4816-9B86-3C9D-9DAE-500ABACA9638}"/>
                </a:ext>
              </a:extLst>
            </p:cNvPr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2312;p74">
              <a:extLst>
                <a:ext uri="{FF2B5EF4-FFF2-40B4-BE49-F238E27FC236}">
                  <a16:creationId xmlns:a16="http://schemas.microsoft.com/office/drawing/2014/main" id="{1D7D525A-96AE-202F-8856-44D927DD90FE}"/>
                </a:ext>
              </a:extLst>
            </p:cNvPr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2313;p74">
              <a:extLst>
                <a:ext uri="{FF2B5EF4-FFF2-40B4-BE49-F238E27FC236}">
                  <a16:creationId xmlns:a16="http://schemas.microsoft.com/office/drawing/2014/main" id="{6D106FBE-A1BB-6553-728C-1E917292F67D}"/>
                </a:ext>
              </a:extLst>
            </p:cNvPr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1" name="Google Shape;12314;p74">
            <a:extLst>
              <a:ext uri="{FF2B5EF4-FFF2-40B4-BE49-F238E27FC236}">
                <a16:creationId xmlns:a16="http://schemas.microsoft.com/office/drawing/2014/main" id="{B4670AFF-BE68-6790-9C39-4AA26BBDCDAE}"/>
              </a:ext>
            </a:extLst>
          </p:cNvPr>
          <p:cNvGrpSpPr/>
          <p:nvPr/>
        </p:nvGrpSpPr>
        <p:grpSpPr>
          <a:xfrm>
            <a:off x="7187066" y="1793841"/>
            <a:ext cx="358581" cy="496896"/>
            <a:chOff x="5377363" y="1516169"/>
            <a:chExt cx="257357" cy="356627"/>
          </a:xfrm>
          <a:solidFill>
            <a:srgbClr val="DBDDDC"/>
          </a:solidFill>
        </p:grpSpPr>
        <p:sp>
          <p:nvSpPr>
            <p:cNvPr id="1052" name="Google Shape;12315;p74">
              <a:extLst>
                <a:ext uri="{FF2B5EF4-FFF2-40B4-BE49-F238E27FC236}">
                  <a16:creationId xmlns:a16="http://schemas.microsoft.com/office/drawing/2014/main" id="{E0F5F364-A78D-0468-D50F-7D2EF2066185}"/>
                </a:ext>
              </a:extLst>
            </p:cNvPr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2316;p74">
              <a:extLst>
                <a:ext uri="{FF2B5EF4-FFF2-40B4-BE49-F238E27FC236}">
                  <a16:creationId xmlns:a16="http://schemas.microsoft.com/office/drawing/2014/main" id="{40C95D63-87A4-44ED-A026-C854C9A216A9}"/>
                </a:ext>
              </a:extLst>
            </p:cNvPr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2317;p74">
              <a:extLst>
                <a:ext uri="{FF2B5EF4-FFF2-40B4-BE49-F238E27FC236}">
                  <a16:creationId xmlns:a16="http://schemas.microsoft.com/office/drawing/2014/main" id="{CC782F19-F18E-8D47-74F6-89A160FAED03}"/>
                </a:ext>
              </a:extLst>
            </p:cNvPr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2318;p74">
              <a:extLst>
                <a:ext uri="{FF2B5EF4-FFF2-40B4-BE49-F238E27FC236}">
                  <a16:creationId xmlns:a16="http://schemas.microsoft.com/office/drawing/2014/main" id="{BC0D645C-74A5-F936-E1BF-F421BF14EE09}"/>
                </a:ext>
              </a:extLst>
            </p:cNvPr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2319;p74">
              <a:extLst>
                <a:ext uri="{FF2B5EF4-FFF2-40B4-BE49-F238E27FC236}">
                  <a16:creationId xmlns:a16="http://schemas.microsoft.com/office/drawing/2014/main" id="{7907D8AB-2D4D-B3EC-62B1-82E797149793}"/>
                </a:ext>
              </a:extLst>
            </p:cNvPr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2320;p74">
              <a:extLst>
                <a:ext uri="{FF2B5EF4-FFF2-40B4-BE49-F238E27FC236}">
                  <a16:creationId xmlns:a16="http://schemas.microsoft.com/office/drawing/2014/main" id="{2D9B676B-B24E-0A35-DF64-4A3C37AF5B24}"/>
                </a:ext>
              </a:extLst>
            </p:cNvPr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2321;p74">
              <a:extLst>
                <a:ext uri="{FF2B5EF4-FFF2-40B4-BE49-F238E27FC236}">
                  <a16:creationId xmlns:a16="http://schemas.microsoft.com/office/drawing/2014/main" id="{D073D33B-7879-BA41-4C5E-1759688CA6E8}"/>
                </a:ext>
              </a:extLst>
            </p:cNvPr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2322;p74">
              <a:extLst>
                <a:ext uri="{FF2B5EF4-FFF2-40B4-BE49-F238E27FC236}">
                  <a16:creationId xmlns:a16="http://schemas.microsoft.com/office/drawing/2014/main" id="{DC59FC67-6EB9-9087-2E87-0E636277C0E2}"/>
                </a:ext>
              </a:extLst>
            </p:cNvPr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2323;p74">
              <a:extLst>
                <a:ext uri="{FF2B5EF4-FFF2-40B4-BE49-F238E27FC236}">
                  <a16:creationId xmlns:a16="http://schemas.microsoft.com/office/drawing/2014/main" id="{8C78E4E4-D833-5B39-8D6F-91F934A2ED9A}"/>
                </a:ext>
              </a:extLst>
            </p:cNvPr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2324;p74">
              <a:extLst>
                <a:ext uri="{FF2B5EF4-FFF2-40B4-BE49-F238E27FC236}">
                  <a16:creationId xmlns:a16="http://schemas.microsoft.com/office/drawing/2014/main" id="{4CC2DE10-9342-9829-2899-4C02A7D01AF1}"/>
                </a:ext>
              </a:extLst>
            </p:cNvPr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2325;p74">
              <a:extLst>
                <a:ext uri="{FF2B5EF4-FFF2-40B4-BE49-F238E27FC236}">
                  <a16:creationId xmlns:a16="http://schemas.microsoft.com/office/drawing/2014/main" id="{7AC2CFA4-5D9C-BF3E-B86D-1563553D292A}"/>
                </a:ext>
              </a:extLst>
            </p:cNvPr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2326;p74">
              <a:extLst>
                <a:ext uri="{FF2B5EF4-FFF2-40B4-BE49-F238E27FC236}">
                  <a16:creationId xmlns:a16="http://schemas.microsoft.com/office/drawing/2014/main" id="{B932604D-7613-E736-16A6-3C158770F979}"/>
                </a:ext>
              </a:extLst>
            </p:cNvPr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2327;p74">
              <a:extLst>
                <a:ext uri="{FF2B5EF4-FFF2-40B4-BE49-F238E27FC236}">
                  <a16:creationId xmlns:a16="http://schemas.microsoft.com/office/drawing/2014/main" id="{21B5C43C-0F85-F687-7379-45240303AB4A}"/>
                </a:ext>
              </a:extLst>
            </p:cNvPr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2328;p74">
              <a:extLst>
                <a:ext uri="{FF2B5EF4-FFF2-40B4-BE49-F238E27FC236}">
                  <a16:creationId xmlns:a16="http://schemas.microsoft.com/office/drawing/2014/main" id="{40B5D691-AE3F-9B19-84A1-CFCF6C345D46}"/>
                </a:ext>
              </a:extLst>
            </p:cNvPr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2329;p74">
              <a:extLst>
                <a:ext uri="{FF2B5EF4-FFF2-40B4-BE49-F238E27FC236}">
                  <a16:creationId xmlns:a16="http://schemas.microsoft.com/office/drawing/2014/main" id="{9C635A0A-8B1E-46CD-8338-63F3B3353642}"/>
                </a:ext>
              </a:extLst>
            </p:cNvPr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2330;p74">
              <a:extLst>
                <a:ext uri="{FF2B5EF4-FFF2-40B4-BE49-F238E27FC236}">
                  <a16:creationId xmlns:a16="http://schemas.microsoft.com/office/drawing/2014/main" id="{F0EAE863-8565-CF72-136F-86FA1B9C08A1}"/>
                </a:ext>
              </a:extLst>
            </p:cNvPr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2331;p74">
              <a:extLst>
                <a:ext uri="{FF2B5EF4-FFF2-40B4-BE49-F238E27FC236}">
                  <a16:creationId xmlns:a16="http://schemas.microsoft.com/office/drawing/2014/main" id="{EECF6B20-83B4-4967-EF14-BDC85686C5DD}"/>
                </a:ext>
              </a:extLst>
            </p:cNvPr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9" name="Google Shape;12332;p74">
            <a:extLst>
              <a:ext uri="{FF2B5EF4-FFF2-40B4-BE49-F238E27FC236}">
                <a16:creationId xmlns:a16="http://schemas.microsoft.com/office/drawing/2014/main" id="{71C306F5-1AE0-5779-38B0-D29252D2383E}"/>
              </a:ext>
            </a:extLst>
          </p:cNvPr>
          <p:cNvGrpSpPr/>
          <p:nvPr/>
        </p:nvGrpSpPr>
        <p:grpSpPr>
          <a:xfrm>
            <a:off x="6494870" y="1821290"/>
            <a:ext cx="496364" cy="442528"/>
            <a:chOff x="4880567" y="1535870"/>
            <a:chExt cx="356245" cy="317607"/>
          </a:xfrm>
          <a:solidFill>
            <a:srgbClr val="DBDDDC"/>
          </a:solidFill>
        </p:grpSpPr>
        <p:sp>
          <p:nvSpPr>
            <p:cNvPr id="1070" name="Google Shape;12333;p74">
              <a:extLst>
                <a:ext uri="{FF2B5EF4-FFF2-40B4-BE49-F238E27FC236}">
                  <a16:creationId xmlns:a16="http://schemas.microsoft.com/office/drawing/2014/main" id="{97A380D6-D873-6D52-0FA7-EA3EE4CCA489}"/>
                </a:ext>
              </a:extLst>
            </p:cNvPr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2334;p74">
              <a:extLst>
                <a:ext uri="{FF2B5EF4-FFF2-40B4-BE49-F238E27FC236}">
                  <a16:creationId xmlns:a16="http://schemas.microsoft.com/office/drawing/2014/main" id="{D20D6FA7-A32A-FEC5-5BEA-688E83409773}"/>
                </a:ext>
              </a:extLst>
            </p:cNvPr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2335;p74">
              <a:extLst>
                <a:ext uri="{FF2B5EF4-FFF2-40B4-BE49-F238E27FC236}">
                  <a16:creationId xmlns:a16="http://schemas.microsoft.com/office/drawing/2014/main" id="{D8DE9D8B-F3F5-E93F-A6FA-08C6A27C86D1}"/>
                </a:ext>
              </a:extLst>
            </p:cNvPr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2336;p74">
              <a:extLst>
                <a:ext uri="{FF2B5EF4-FFF2-40B4-BE49-F238E27FC236}">
                  <a16:creationId xmlns:a16="http://schemas.microsoft.com/office/drawing/2014/main" id="{BCE73E3A-E6C1-5BA2-2F0F-BA770CA34B4C}"/>
                </a:ext>
              </a:extLst>
            </p:cNvPr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2337;p74">
              <a:extLst>
                <a:ext uri="{FF2B5EF4-FFF2-40B4-BE49-F238E27FC236}">
                  <a16:creationId xmlns:a16="http://schemas.microsoft.com/office/drawing/2014/main" id="{CB5545DB-465C-6572-FB28-164946356C48}"/>
                </a:ext>
              </a:extLst>
            </p:cNvPr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5" name="Google Shape;12338;p74">
            <a:extLst>
              <a:ext uri="{FF2B5EF4-FFF2-40B4-BE49-F238E27FC236}">
                <a16:creationId xmlns:a16="http://schemas.microsoft.com/office/drawing/2014/main" id="{AC3DD089-FC33-2458-197F-74588B59094E}"/>
              </a:ext>
            </a:extLst>
          </p:cNvPr>
          <p:cNvGrpSpPr/>
          <p:nvPr/>
        </p:nvGrpSpPr>
        <p:grpSpPr>
          <a:xfrm>
            <a:off x="7736201" y="1793309"/>
            <a:ext cx="497916" cy="497960"/>
            <a:chOff x="5771483" y="1515787"/>
            <a:chExt cx="357359" cy="357391"/>
          </a:xfrm>
          <a:solidFill>
            <a:srgbClr val="DBDDDC"/>
          </a:solidFill>
        </p:grpSpPr>
        <p:sp>
          <p:nvSpPr>
            <p:cNvPr id="1076" name="Google Shape;12339;p74">
              <a:extLst>
                <a:ext uri="{FF2B5EF4-FFF2-40B4-BE49-F238E27FC236}">
                  <a16:creationId xmlns:a16="http://schemas.microsoft.com/office/drawing/2014/main" id="{4FE4463D-308D-5620-D635-99A98ACCB6BE}"/>
                </a:ext>
              </a:extLst>
            </p:cNvPr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2340;p74">
              <a:extLst>
                <a:ext uri="{FF2B5EF4-FFF2-40B4-BE49-F238E27FC236}">
                  <a16:creationId xmlns:a16="http://schemas.microsoft.com/office/drawing/2014/main" id="{4B93360A-0AF8-43D7-7E86-639C9572A057}"/>
                </a:ext>
              </a:extLst>
            </p:cNvPr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2341;p74">
              <a:extLst>
                <a:ext uri="{FF2B5EF4-FFF2-40B4-BE49-F238E27FC236}">
                  <a16:creationId xmlns:a16="http://schemas.microsoft.com/office/drawing/2014/main" id="{DF6F9A96-144F-3585-907E-804499C2F9EF}"/>
                </a:ext>
              </a:extLst>
            </p:cNvPr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2342;p74">
              <a:extLst>
                <a:ext uri="{FF2B5EF4-FFF2-40B4-BE49-F238E27FC236}">
                  <a16:creationId xmlns:a16="http://schemas.microsoft.com/office/drawing/2014/main" id="{2B7FF7C1-4A75-9CC9-E0B1-D9876E6E20A4}"/>
                </a:ext>
              </a:extLst>
            </p:cNvPr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0" name="Google Shape;12343;p74">
            <a:extLst>
              <a:ext uri="{FF2B5EF4-FFF2-40B4-BE49-F238E27FC236}">
                <a16:creationId xmlns:a16="http://schemas.microsoft.com/office/drawing/2014/main" id="{FCF032B6-94A4-D44B-68DF-EC6D54129B91}"/>
              </a:ext>
            </a:extLst>
          </p:cNvPr>
          <p:cNvGrpSpPr/>
          <p:nvPr/>
        </p:nvGrpSpPr>
        <p:grpSpPr>
          <a:xfrm>
            <a:off x="9617443" y="1818141"/>
            <a:ext cx="447760" cy="447760"/>
            <a:chOff x="7121669" y="1533610"/>
            <a:chExt cx="321362" cy="321362"/>
          </a:xfrm>
          <a:solidFill>
            <a:srgbClr val="DBDDDC"/>
          </a:solidFill>
        </p:grpSpPr>
        <p:sp>
          <p:nvSpPr>
            <p:cNvPr id="1081" name="Google Shape;12344;p74">
              <a:extLst>
                <a:ext uri="{FF2B5EF4-FFF2-40B4-BE49-F238E27FC236}">
                  <a16:creationId xmlns:a16="http://schemas.microsoft.com/office/drawing/2014/main" id="{8357E154-37AD-2904-3CDA-86AA9799A5CF}"/>
                </a:ext>
              </a:extLst>
            </p:cNvPr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2345;p74">
              <a:extLst>
                <a:ext uri="{FF2B5EF4-FFF2-40B4-BE49-F238E27FC236}">
                  <a16:creationId xmlns:a16="http://schemas.microsoft.com/office/drawing/2014/main" id="{549F1627-5A3B-1FA5-00D4-2959F63704A1}"/>
                </a:ext>
              </a:extLst>
            </p:cNvPr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2346;p74">
              <a:extLst>
                <a:ext uri="{FF2B5EF4-FFF2-40B4-BE49-F238E27FC236}">
                  <a16:creationId xmlns:a16="http://schemas.microsoft.com/office/drawing/2014/main" id="{77CE8C3D-03DD-CF3F-3F10-3BBFA8D2344A}"/>
                </a:ext>
              </a:extLst>
            </p:cNvPr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2347;p74">
              <a:extLst>
                <a:ext uri="{FF2B5EF4-FFF2-40B4-BE49-F238E27FC236}">
                  <a16:creationId xmlns:a16="http://schemas.microsoft.com/office/drawing/2014/main" id="{213922CB-25B5-7658-874C-5B5B834518EC}"/>
                </a:ext>
              </a:extLst>
            </p:cNvPr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5" name="Google Shape;12348;p74">
            <a:extLst>
              <a:ext uri="{FF2B5EF4-FFF2-40B4-BE49-F238E27FC236}">
                <a16:creationId xmlns:a16="http://schemas.microsoft.com/office/drawing/2014/main" id="{F7077796-0108-BCB7-DF19-1CF073A31E38}"/>
              </a:ext>
            </a:extLst>
          </p:cNvPr>
          <p:cNvGrpSpPr/>
          <p:nvPr/>
        </p:nvGrpSpPr>
        <p:grpSpPr>
          <a:xfrm>
            <a:off x="10232033" y="1792023"/>
            <a:ext cx="455698" cy="501863"/>
            <a:chOff x="7562766" y="1514864"/>
            <a:chExt cx="327059" cy="360192"/>
          </a:xfrm>
          <a:solidFill>
            <a:srgbClr val="DBDDDC"/>
          </a:solidFill>
        </p:grpSpPr>
        <p:sp>
          <p:nvSpPr>
            <p:cNvPr id="1086" name="Google Shape;12349;p74">
              <a:extLst>
                <a:ext uri="{FF2B5EF4-FFF2-40B4-BE49-F238E27FC236}">
                  <a16:creationId xmlns:a16="http://schemas.microsoft.com/office/drawing/2014/main" id="{C70D0F74-9C6B-24A6-A19F-462C9A0A92DC}"/>
                </a:ext>
              </a:extLst>
            </p:cNvPr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2350;p74">
              <a:extLst>
                <a:ext uri="{FF2B5EF4-FFF2-40B4-BE49-F238E27FC236}">
                  <a16:creationId xmlns:a16="http://schemas.microsoft.com/office/drawing/2014/main" id="{55332F17-C67F-739E-CBE2-F2E8759C2B98}"/>
                </a:ext>
              </a:extLst>
            </p:cNvPr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2351;p74">
              <a:extLst>
                <a:ext uri="{FF2B5EF4-FFF2-40B4-BE49-F238E27FC236}">
                  <a16:creationId xmlns:a16="http://schemas.microsoft.com/office/drawing/2014/main" id="{EA8BE534-325F-9BFA-FCC0-78A1DC72D0C0}"/>
                </a:ext>
              </a:extLst>
            </p:cNvPr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2352;p74">
              <a:extLst>
                <a:ext uri="{FF2B5EF4-FFF2-40B4-BE49-F238E27FC236}">
                  <a16:creationId xmlns:a16="http://schemas.microsoft.com/office/drawing/2014/main" id="{9EDAD0A7-A4B6-CB22-6FFC-29185DD580AD}"/>
                </a:ext>
              </a:extLst>
            </p:cNvPr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0" name="Google Shape;12353;p74">
            <a:extLst>
              <a:ext uri="{FF2B5EF4-FFF2-40B4-BE49-F238E27FC236}">
                <a16:creationId xmlns:a16="http://schemas.microsoft.com/office/drawing/2014/main" id="{BB01419E-0048-FEAC-2BE7-3EC52B88FBC2}"/>
              </a:ext>
            </a:extLst>
          </p:cNvPr>
          <p:cNvGrpSpPr/>
          <p:nvPr/>
        </p:nvGrpSpPr>
        <p:grpSpPr>
          <a:xfrm>
            <a:off x="8362842" y="1769463"/>
            <a:ext cx="503875" cy="504637"/>
            <a:chOff x="6259175" y="1559008"/>
            <a:chExt cx="271743" cy="272093"/>
          </a:xfrm>
          <a:solidFill>
            <a:srgbClr val="DBDDDC"/>
          </a:solidFill>
        </p:grpSpPr>
        <p:sp>
          <p:nvSpPr>
            <p:cNvPr id="1091" name="Google Shape;12354;p74">
              <a:extLst>
                <a:ext uri="{FF2B5EF4-FFF2-40B4-BE49-F238E27FC236}">
                  <a16:creationId xmlns:a16="http://schemas.microsoft.com/office/drawing/2014/main" id="{A314C0DE-90A7-D8DA-BAA8-36E8791C1DFE}"/>
                </a:ext>
              </a:extLst>
            </p:cNvPr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2355;p74">
              <a:extLst>
                <a:ext uri="{FF2B5EF4-FFF2-40B4-BE49-F238E27FC236}">
                  <a16:creationId xmlns:a16="http://schemas.microsoft.com/office/drawing/2014/main" id="{37AACC41-0C4A-D4E8-7E9A-80CC1C51C0CE}"/>
                </a:ext>
              </a:extLst>
            </p:cNvPr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2356;p74">
              <a:extLst>
                <a:ext uri="{FF2B5EF4-FFF2-40B4-BE49-F238E27FC236}">
                  <a16:creationId xmlns:a16="http://schemas.microsoft.com/office/drawing/2014/main" id="{8BE03364-5CA5-FCB0-78F1-681892252CB1}"/>
                </a:ext>
              </a:extLst>
            </p:cNvPr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2357;p74">
              <a:extLst>
                <a:ext uri="{FF2B5EF4-FFF2-40B4-BE49-F238E27FC236}">
                  <a16:creationId xmlns:a16="http://schemas.microsoft.com/office/drawing/2014/main" id="{2A5F4652-DACE-F1C1-1214-A1F496AC52B8}"/>
                </a:ext>
              </a:extLst>
            </p:cNvPr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2358;p74">
              <a:extLst>
                <a:ext uri="{FF2B5EF4-FFF2-40B4-BE49-F238E27FC236}">
                  <a16:creationId xmlns:a16="http://schemas.microsoft.com/office/drawing/2014/main" id="{282B4027-4DDC-12F3-2CCA-884C04BEC0D8}"/>
                </a:ext>
              </a:extLst>
            </p:cNvPr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2359;p74">
              <a:extLst>
                <a:ext uri="{FF2B5EF4-FFF2-40B4-BE49-F238E27FC236}">
                  <a16:creationId xmlns:a16="http://schemas.microsoft.com/office/drawing/2014/main" id="{CFFABF48-31BF-F5FF-D72E-B9B34B4FC522}"/>
                </a:ext>
              </a:extLst>
            </p:cNvPr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2360;p74">
              <a:extLst>
                <a:ext uri="{FF2B5EF4-FFF2-40B4-BE49-F238E27FC236}">
                  <a16:creationId xmlns:a16="http://schemas.microsoft.com/office/drawing/2014/main" id="{827BA8A7-1B4E-F154-E21F-EDEE710A0A6E}"/>
                </a:ext>
              </a:extLst>
            </p:cNvPr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2361;p74">
              <a:extLst>
                <a:ext uri="{FF2B5EF4-FFF2-40B4-BE49-F238E27FC236}">
                  <a16:creationId xmlns:a16="http://schemas.microsoft.com/office/drawing/2014/main" id="{F44783A8-A3CC-9F39-1F3E-51E1899CBA1C}"/>
                </a:ext>
              </a:extLst>
            </p:cNvPr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2362;p74">
              <a:extLst>
                <a:ext uri="{FF2B5EF4-FFF2-40B4-BE49-F238E27FC236}">
                  <a16:creationId xmlns:a16="http://schemas.microsoft.com/office/drawing/2014/main" id="{D2C35360-074C-9355-7084-FE2D72F1DD1D}"/>
                </a:ext>
              </a:extLst>
            </p:cNvPr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2363;p74">
              <a:extLst>
                <a:ext uri="{FF2B5EF4-FFF2-40B4-BE49-F238E27FC236}">
                  <a16:creationId xmlns:a16="http://schemas.microsoft.com/office/drawing/2014/main" id="{10DDA41C-0E82-3F68-1228-A6D16E583040}"/>
                </a:ext>
              </a:extLst>
            </p:cNvPr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2364;p74">
              <a:extLst>
                <a:ext uri="{FF2B5EF4-FFF2-40B4-BE49-F238E27FC236}">
                  <a16:creationId xmlns:a16="http://schemas.microsoft.com/office/drawing/2014/main" id="{FDC2ED34-9BBA-8D30-3D49-D671DB573AC7}"/>
                </a:ext>
              </a:extLst>
            </p:cNvPr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2365;p74">
              <a:extLst>
                <a:ext uri="{FF2B5EF4-FFF2-40B4-BE49-F238E27FC236}">
                  <a16:creationId xmlns:a16="http://schemas.microsoft.com/office/drawing/2014/main" id="{FBEF3426-4926-A424-460D-E2CF385424EB}"/>
                </a:ext>
              </a:extLst>
            </p:cNvPr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2366;p74">
              <a:extLst>
                <a:ext uri="{FF2B5EF4-FFF2-40B4-BE49-F238E27FC236}">
                  <a16:creationId xmlns:a16="http://schemas.microsoft.com/office/drawing/2014/main" id="{F5AFB787-C07A-535A-0524-BCB0A6B5B7AE}"/>
                </a:ext>
              </a:extLst>
            </p:cNvPr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2367;p74">
              <a:extLst>
                <a:ext uri="{FF2B5EF4-FFF2-40B4-BE49-F238E27FC236}">
                  <a16:creationId xmlns:a16="http://schemas.microsoft.com/office/drawing/2014/main" id="{B05ADF68-871A-124E-17EE-974C50E035A9}"/>
                </a:ext>
              </a:extLst>
            </p:cNvPr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2368;p74">
              <a:extLst>
                <a:ext uri="{FF2B5EF4-FFF2-40B4-BE49-F238E27FC236}">
                  <a16:creationId xmlns:a16="http://schemas.microsoft.com/office/drawing/2014/main" id="{6CD0655A-15C5-AF37-41D7-D2944A91EB4A}"/>
                </a:ext>
              </a:extLst>
            </p:cNvPr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2369;p74">
              <a:extLst>
                <a:ext uri="{FF2B5EF4-FFF2-40B4-BE49-F238E27FC236}">
                  <a16:creationId xmlns:a16="http://schemas.microsoft.com/office/drawing/2014/main" id="{AB4C4AC1-D777-38AE-439F-64DF9FD32B58}"/>
                </a:ext>
              </a:extLst>
            </p:cNvPr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2370;p74">
              <a:extLst>
                <a:ext uri="{FF2B5EF4-FFF2-40B4-BE49-F238E27FC236}">
                  <a16:creationId xmlns:a16="http://schemas.microsoft.com/office/drawing/2014/main" id="{14F46076-CE61-805A-4784-7AA0564DDD62}"/>
                </a:ext>
              </a:extLst>
            </p:cNvPr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8" name="Google Shape;12371;p74">
            <a:extLst>
              <a:ext uri="{FF2B5EF4-FFF2-40B4-BE49-F238E27FC236}">
                <a16:creationId xmlns:a16="http://schemas.microsoft.com/office/drawing/2014/main" id="{2EAFFED1-256B-2275-7E6D-7CF529B26202}"/>
              </a:ext>
            </a:extLst>
          </p:cNvPr>
          <p:cNvGrpSpPr/>
          <p:nvPr/>
        </p:nvGrpSpPr>
        <p:grpSpPr>
          <a:xfrm>
            <a:off x="3402940" y="2488874"/>
            <a:ext cx="449357" cy="381065"/>
            <a:chOff x="2661459" y="2015001"/>
            <a:chExt cx="322508" cy="273494"/>
          </a:xfrm>
          <a:solidFill>
            <a:srgbClr val="DBDDDC"/>
          </a:solidFill>
        </p:grpSpPr>
        <p:sp>
          <p:nvSpPr>
            <p:cNvPr id="1109" name="Google Shape;12372;p74">
              <a:extLst>
                <a:ext uri="{FF2B5EF4-FFF2-40B4-BE49-F238E27FC236}">
                  <a16:creationId xmlns:a16="http://schemas.microsoft.com/office/drawing/2014/main" id="{15CBFE3C-DAB2-949E-70EA-CB10635C18CE}"/>
                </a:ext>
              </a:extLst>
            </p:cNvPr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2373;p74">
              <a:extLst>
                <a:ext uri="{FF2B5EF4-FFF2-40B4-BE49-F238E27FC236}">
                  <a16:creationId xmlns:a16="http://schemas.microsoft.com/office/drawing/2014/main" id="{E7AA66D6-2914-BAC7-8513-FE0210FB74AF}"/>
                </a:ext>
              </a:extLst>
            </p:cNvPr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1" name="Google Shape;12374;p74">
            <a:extLst>
              <a:ext uri="{FF2B5EF4-FFF2-40B4-BE49-F238E27FC236}">
                <a16:creationId xmlns:a16="http://schemas.microsoft.com/office/drawing/2014/main" id="{570865D2-5826-A1B7-AEF0-47AA126F1D80}"/>
              </a:ext>
            </a:extLst>
          </p:cNvPr>
          <p:cNvGrpSpPr/>
          <p:nvPr/>
        </p:nvGrpSpPr>
        <p:grpSpPr>
          <a:xfrm>
            <a:off x="8989639" y="2480936"/>
            <a:ext cx="463637" cy="392684"/>
            <a:chOff x="6671087" y="2009304"/>
            <a:chExt cx="332757" cy="281833"/>
          </a:xfrm>
          <a:solidFill>
            <a:srgbClr val="DBDDDC"/>
          </a:solidFill>
        </p:grpSpPr>
        <p:sp>
          <p:nvSpPr>
            <p:cNvPr id="1112" name="Google Shape;12375;p74">
              <a:extLst>
                <a:ext uri="{FF2B5EF4-FFF2-40B4-BE49-F238E27FC236}">
                  <a16:creationId xmlns:a16="http://schemas.microsoft.com/office/drawing/2014/main" id="{E9850745-21FA-E5A1-E775-749E786C34A1}"/>
                </a:ext>
              </a:extLst>
            </p:cNvPr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2376;p74">
              <a:extLst>
                <a:ext uri="{FF2B5EF4-FFF2-40B4-BE49-F238E27FC236}">
                  <a16:creationId xmlns:a16="http://schemas.microsoft.com/office/drawing/2014/main" id="{6B70B3F1-9FA2-347E-A329-10FBED74CE3D}"/>
                </a:ext>
              </a:extLst>
            </p:cNvPr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4" name="Google Shape;12377;p74">
            <a:extLst>
              <a:ext uri="{FF2B5EF4-FFF2-40B4-BE49-F238E27FC236}">
                <a16:creationId xmlns:a16="http://schemas.microsoft.com/office/drawing/2014/main" id="{8472DFD8-FE7D-551A-FEEB-BA99724FB89A}"/>
              </a:ext>
            </a:extLst>
          </p:cNvPr>
          <p:cNvSpPr/>
          <p:nvPr/>
        </p:nvSpPr>
        <p:spPr>
          <a:xfrm>
            <a:off x="2127328" y="2422177"/>
            <a:ext cx="513259" cy="513216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15" name="Google Shape;12378;p74">
            <a:extLst>
              <a:ext uri="{FF2B5EF4-FFF2-40B4-BE49-F238E27FC236}">
                <a16:creationId xmlns:a16="http://schemas.microsoft.com/office/drawing/2014/main" id="{1FD3765C-029C-45CA-9573-3ABFA450EF3E}"/>
              </a:ext>
            </a:extLst>
          </p:cNvPr>
          <p:cNvGrpSpPr/>
          <p:nvPr/>
        </p:nvGrpSpPr>
        <p:grpSpPr>
          <a:xfrm>
            <a:off x="2762496" y="2435348"/>
            <a:ext cx="487361" cy="486874"/>
            <a:chOff x="2201806" y="1976585"/>
            <a:chExt cx="349784" cy="349434"/>
          </a:xfrm>
          <a:solidFill>
            <a:srgbClr val="DBDDDC"/>
          </a:solidFill>
        </p:grpSpPr>
        <p:sp>
          <p:nvSpPr>
            <p:cNvPr id="1116" name="Google Shape;12379;p74">
              <a:extLst>
                <a:ext uri="{FF2B5EF4-FFF2-40B4-BE49-F238E27FC236}">
                  <a16:creationId xmlns:a16="http://schemas.microsoft.com/office/drawing/2014/main" id="{208DB0CC-0983-5B66-6C33-FB36FAF37AA1}"/>
                </a:ext>
              </a:extLst>
            </p:cNvPr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2380;p74">
              <a:extLst>
                <a:ext uri="{FF2B5EF4-FFF2-40B4-BE49-F238E27FC236}">
                  <a16:creationId xmlns:a16="http://schemas.microsoft.com/office/drawing/2014/main" id="{1CFC7D78-ACF7-8B95-EAE7-88160C585085}"/>
                </a:ext>
              </a:extLst>
            </p:cNvPr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2381;p74">
              <a:extLst>
                <a:ext uri="{FF2B5EF4-FFF2-40B4-BE49-F238E27FC236}">
                  <a16:creationId xmlns:a16="http://schemas.microsoft.com/office/drawing/2014/main" id="{37C3D186-DBAD-1DFB-3310-E19758408356}"/>
                </a:ext>
              </a:extLst>
            </p:cNvPr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2382;p74">
              <a:extLst>
                <a:ext uri="{FF2B5EF4-FFF2-40B4-BE49-F238E27FC236}">
                  <a16:creationId xmlns:a16="http://schemas.microsoft.com/office/drawing/2014/main" id="{2F134927-4BAC-DFD8-DDEE-BD28A0EBB760}"/>
                </a:ext>
              </a:extLst>
            </p:cNvPr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0" name="Google Shape;12383;p74">
            <a:extLst>
              <a:ext uri="{FF2B5EF4-FFF2-40B4-BE49-F238E27FC236}">
                <a16:creationId xmlns:a16="http://schemas.microsoft.com/office/drawing/2014/main" id="{ED947BDC-F272-2808-EE8A-55DC28D3EEAB}"/>
              </a:ext>
            </a:extLst>
          </p:cNvPr>
          <p:cNvGrpSpPr/>
          <p:nvPr/>
        </p:nvGrpSpPr>
        <p:grpSpPr>
          <a:xfrm>
            <a:off x="4005910" y="2435348"/>
            <a:ext cx="487938" cy="488426"/>
            <a:chOff x="3094217" y="1976585"/>
            <a:chExt cx="350198" cy="350548"/>
          </a:xfrm>
          <a:solidFill>
            <a:srgbClr val="DBDDDC"/>
          </a:solidFill>
        </p:grpSpPr>
        <p:sp>
          <p:nvSpPr>
            <p:cNvPr id="1121" name="Google Shape;12384;p74">
              <a:extLst>
                <a:ext uri="{FF2B5EF4-FFF2-40B4-BE49-F238E27FC236}">
                  <a16:creationId xmlns:a16="http://schemas.microsoft.com/office/drawing/2014/main" id="{C02D8768-BDC5-C6A3-A475-A8A818F99781}"/>
                </a:ext>
              </a:extLst>
            </p:cNvPr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2385;p74">
              <a:extLst>
                <a:ext uri="{FF2B5EF4-FFF2-40B4-BE49-F238E27FC236}">
                  <a16:creationId xmlns:a16="http://schemas.microsoft.com/office/drawing/2014/main" id="{5008AB78-61C8-0D09-91CD-C2C1D32785D6}"/>
                </a:ext>
              </a:extLst>
            </p:cNvPr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2386;p74">
              <a:extLst>
                <a:ext uri="{FF2B5EF4-FFF2-40B4-BE49-F238E27FC236}">
                  <a16:creationId xmlns:a16="http://schemas.microsoft.com/office/drawing/2014/main" id="{E94D1CBF-F9BE-E6B5-81DE-82038D24803D}"/>
                </a:ext>
              </a:extLst>
            </p:cNvPr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2387;p74">
              <a:extLst>
                <a:ext uri="{FF2B5EF4-FFF2-40B4-BE49-F238E27FC236}">
                  <a16:creationId xmlns:a16="http://schemas.microsoft.com/office/drawing/2014/main" id="{470F2B03-0168-030F-F764-D53100BC488F}"/>
                </a:ext>
              </a:extLst>
            </p:cNvPr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2388;p74">
              <a:extLst>
                <a:ext uri="{FF2B5EF4-FFF2-40B4-BE49-F238E27FC236}">
                  <a16:creationId xmlns:a16="http://schemas.microsoft.com/office/drawing/2014/main" id="{D16D7D8A-BC53-B922-B3F8-7A13AA505A07}"/>
                </a:ext>
              </a:extLst>
            </p:cNvPr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2389;p74">
              <a:extLst>
                <a:ext uri="{FF2B5EF4-FFF2-40B4-BE49-F238E27FC236}">
                  <a16:creationId xmlns:a16="http://schemas.microsoft.com/office/drawing/2014/main" id="{2C7D81DE-B562-3F37-1F92-C896B6AD815A}"/>
                </a:ext>
              </a:extLst>
            </p:cNvPr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2390;p74">
              <a:extLst>
                <a:ext uri="{FF2B5EF4-FFF2-40B4-BE49-F238E27FC236}">
                  <a16:creationId xmlns:a16="http://schemas.microsoft.com/office/drawing/2014/main" id="{F83BD17D-C8FC-B489-D75D-F79C8777CDB3}"/>
                </a:ext>
              </a:extLst>
            </p:cNvPr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2391;p74">
              <a:extLst>
                <a:ext uri="{FF2B5EF4-FFF2-40B4-BE49-F238E27FC236}">
                  <a16:creationId xmlns:a16="http://schemas.microsoft.com/office/drawing/2014/main" id="{EC47B68C-99BC-05EC-E7BD-580A567DF2B4}"/>
                </a:ext>
              </a:extLst>
            </p:cNvPr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2392;p74">
              <a:extLst>
                <a:ext uri="{FF2B5EF4-FFF2-40B4-BE49-F238E27FC236}">
                  <a16:creationId xmlns:a16="http://schemas.microsoft.com/office/drawing/2014/main" id="{7109E58C-8974-0B4C-4A36-1F1E2F174F3F}"/>
                </a:ext>
              </a:extLst>
            </p:cNvPr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2393;p74">
              <a:extLst>
                <a:ext uri="{FF2B5EF4-FFF2-40B4-BE49-F238E27FC236}">
                  <a16:creationId xmlns:a16="http://schemas.microsoft.com/office/drawing/2014/main" id="{2F97189B-96EF-1084-0D4D-2D378ACB005B}"/>
                </a:ext>
              </a:extLst>
            </p:cNvPr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2394;p74">
              <a:extLst>
                <a:ext uri="{FF2B5EF4-FFF2-40B4-BE49-F238E27FC236}">
                  <a16:creationId xmlns:a16="http://schemas.microsoft.com/office/drawing/2014/main" id="{AAB4B600-17FF-D4AE-89E2-61F081D2C172}"/>
                </a:ext>
              </a:extLst>
            </p:cNvPr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2395;p74">
              <a:extLst>
                <a:ext uri="{FF2B5EF4-FFF2-40B4-BE49-F238E27FC236}">
                  <a16:creationId xmlns:a16="http://schemas.microsoft.com/office/drawing/2014/main" id="{90BBA703-8791-BA7F-C226-C81F3C1FDB6D}"/>
                </a:ext>
              </a:extLst>
            </p:cNvPr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2396;p74">
              <a:extLst>
                <a:ext uri="{FF2B5EF4-FFF2-40B4-BE49-F238E27FC236}">
                  <a16:creationId xmlns:a16="http://schemas.microsoft.com/office/drawing/2014/main" id="{A4890CA5-BE69-146C-22D2-C627473CD17D}"/>
                </a:ext>
              </a:extLst>
            </p:cNvPr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4" name="Google Shape;12397;p74">
            <a:extLst>
              <a:ext uri="{FF2B5EF4-FFF2-40B4-BE49-F238E27FC236}">
                <a16:creationId xmlns:a16="http://schemas.microsoft.com/office/drawing/2014/main" id="{E1EE6562-0221-437A-4F47-122247850531}"/>
              </a:ext>
            </a:extLst>
          </p:cNvPr>
          <p:cNvGrpSpPr/>
          <p:nvPr/>
        </p:nvGrpSpPr>
        <p:grpSpPr>
          <a:xfrm>
            <a:off x="908171" y="2434283"/>
            <a:ext cx="463105" cy="487761"/>
            <a:chOff x="870939" y="1975821"/>
            <a:chExt cx="332375" cy="350071"/>
          </a:xfrm>
          <a:solidFill>
            <a:srgbClr val="DBDDDC"/>
          </a:solidFill>
        </p:grpSpPr>
        <p:sp>
          <p:nvSpPr>
            <p:cNvPr id="1135" name="Google Shape;12398;p74">
              <a:extLst>
                <a:ext uri="{FF2B5EF4-FFF2-40B4-BE49-F238E27FC236}">
                  <a16:creationId xmlns:a16="http://schemas.microsoft.com/office/drawing/2014/main" id="{D2F107E8-F1A2-536C-F93D-43BA910BCEA4}"/>
                </a:ext>
              </a:extLst>
            </p:cNvPr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2399;p74">
              <a:extLst>
                <a:ext uri="{FF2B5EF4-FFF2-40B4-BE49-F238E27FC236}">
                  <a16:creationId xmlns:a16="http://schemas.microsoft.com/office/drawing/2014/main" id="{861EA4DC-C8AD-92D9-0C35-3BF5ADD0D790}"/>
                </a:ext>
              </a:extLst>
            </p:cNvPr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2400;p74">
              <a:extLst>
                <a:ext uri="{FF2B5EF4-FFF2-40B4-BE49-F238E27FC236}">
                  <a16:creationId xmlns:a16="http://schemas.microsoft.com/office/drawing/2014/main" id="{60021220-DAC9-FAAE-4FF0-EACA533AC559}"/>
                </a:ext>
              </a:extLst>
            </p:cNvPr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2401;p74">
              <a:extLst>
                <a:ext uri="{FF2B5EF4-FFF2-40B4-BE49-F238E27FC236}">
                  <a16:creationId xmlns:a16="http://schemas.microsoft.com/office/drawing/2014/main" id="{BB444934-2A29-7158-8197-7D5E97BA9B09}"/>
                </a:ext>
              </a:extLst>
            </p:cNvPr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39" name="Google Shape;12402;p74">
            <a:extLst>
              <a:ext uri="{FF2B5EF4-FFF2-40B4-BE49-F238E27FC236}">
                <a16:creationId xmlns:a16="http://schemas.microsoft.com/office/drawing/2014/main" id="{4F39DFDD-BC03-9A06-0E78-B80A45118EF9}"/>
              </a:ext>
            </a:extLst>
          </p:cNvPr>
          <p:cNvSpPr/>
          <p:nvPr/>
        </p:nvSpPr>
        <p:spPr>
          <a:xfrm>
            <a:off x="1472605" y="2414771"/>
            <a:ext cx="578183" cy="528027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40" name="Google Shape;12403;p74">
            <a:extLst>
              <a:ext uri="{FF2B5EF4-FFF2-40B4-BE49-F238E27FC236}">
                <a16:creationId xmlns:a16="http://schemas.microsoft.com/office/drawing/2014/main" id="{BFC8EFD8-FFA7-F888-BF69-43FCA337EDA9}"/>
              </a:ext>
            </a:extLst>
          </p:cNvPr>
          <p:cNvGrpSpPr/>
          <p:nvPr/>
        </p:nvGrpSpPr>
        <p:grpSpPr>
          <a:xfrm>
            <a:off x="5239303" y="2435348"/>
            <a:ext cx="481065" cy="487451"/>
            <a:chOff x="3979435" y="1976585"/>
            <a:chExt cx="345265" cy="349848"/>
          </a:xfrm>
          <a:solidFill>
            <a:srgbClr val="DBDDDC"/>
          </a:solidFill>
        </p:grpSpPr>
        <p:sp>
          <p:nvSpPr>
            <p:cNvPr id="1141" name="Google Shape;12404;p74">
              <a:extLst>
                <a:ext uri="{FF2B5EF4-FFF2-40B4-BE49-F238E27FC236}">
                  <a16:creationId xmlns:a16="http://schemas.microsoft.com/office/drawing/2014/main" id="{FD172DBA-68FF-366A-9E61-B5C3AEEB85D4}"/>
                </a:ext>
              </a:extLst>
            </p:cNvPr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2405;p74">
              <a:extLst>
                <a:ext uri="{FF2B5EF4-FFF2-40B4-BE49-F238E27FC236}">
                  <a16:creationId xmlns:a16="http://schemas.microsoft.com/office/drawing/2014/main" id="{98E4A3C9-7450-B906-B661-76422EFF447D}"/>
                </a:ext>
              </a:extLst>
            </p:cNvPr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2406;p74">
              <a:extLst>
                <a:ext uri="{FF2B5EF4-FFF2-40B4-BE49-F238E27FC236}">
                  <a16:creationId xmlns:a16="http://schemas.microsoft.com/office/drawing/2014/main" id="{E949D2EF-23D2-95B4-7AFF-4C93D7E57141}"/>
                </a:ext>
              </a:extLst>
            </p:cNvPr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2407;p74">
              <a:extLst>
                <a:ext uri="{FF2B5EF4-FFF2-40B4-BE49-F238E27FC236}">
                  <a16:creationId xmlns:a16="http://schemas.microsoft.com/office/drawing/2014/main" id="{A0432FCB-77D9-BC88-B8A0-A7C5F21755AA}"/>
                </a:ext>
              </a:extLst>
            </p:cNvPr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2408;p74">
              <a:extLst>
                <a:ext uri="{FF2B5EF4-FFF2-40B4-BE49-F238E27FC236}">
                  <a16:creationId xmlns:a16="http://schemas.microsoft.com/office/drawing/2014/main" id="{7F5F86F3-9DAF-144D-BB22-22DA129D41E0}"/>
                </a:ext>
              </a:extLst>
            </p:cNvPr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2409;p74">
              <a:extLst>
                <a:ext uri="{FF2B5EF4-FFF2-40B4-BE49-F238E27FC236}">
                  <a16:creationId xmlns:a16="http://schemas.microsoft.com/office/drawing/2014/main" id="{61FC7D0F-8E4E-EB22-CFF4-9158BB67DAF5}"/>
                </a:ext>
              </a:extLst>
            </p:cNvPr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2410;p74">
              <a:extLst>
                <a:ext uri="{FF2B5EF4-FFF2-40B4-BE49-F238E27FC236}">
                  <a16:creationId xmlns:a16="http://schemas.microsoft.com/office/drawing/2014/main" id="{F656056C-A064-618D-385B-BCFDE8F2A794}"/>
                </a:ext>
              </a:extLst>
            </p:cNvPr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2411;p74">
              <a:extLst>
                <a:ext uri="{FF2B5EF4-FFF2-40B4-BE49-F238E27FC236}">
                  <a16:creationId xmlns:a16="http://schemas.microsoft.com/office/drawing/2014/main" id="{888A9319-CC69-D9D5-D181-B19CE0ED36E1}"/>
                </a:ext>
              </a:extLst>
            </p:cNvPr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2412;p74">
              <a:extLst>
                <a:ext uri="{FF2B5EF4-FFF2-40B4-BE49-F238E27FC236}">
                  <a16:creationId xmlns:a16="http://schemas.microsoft.com/office/drawing/2014/main" id="{A11FC592-EF9F-FC53-A37A-5CD066136D8E}"/>
                </a:ext>
              </a:extLst>
            </p:cNvPr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2413;p74">
              <a:extLst>
                <a:ext uri="{FF2B5EF4-FFF2-40B4-BE49-F238E27FC236}">
                  <a16:creationId xmlns:a16="http://schemas.microsoft.com/office/drawing/2014/main" id="{FB2E3111-99E8-EE85-C117-F7CA263D1081}"/>
                </a:ext>
              </a:extLst>
            </p:cNvPr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2414;p74">
              <a:extLst>
                <a:ext uri="{FF2B5EF4-FFF2-40B4-BE49-F238E27FC236}">
                  <a16:creationId xmlns:a16="http://schemas.microsoft.com/office/drawing/2014/main" id="{D71C9EFE-620E-B386-519A-CF493F82C2E3}"/>
                </a:ext>
              </a:extLst>
            </p:cNvPr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2415;p74">
              <a:extLst>
                <a:ext uri="{FF2B5EF4-FFF2-40B4-BE49-F238E27FC236}">
                  <a16:creationId xmlns:a16="http://schemas.microsoft.com/office/drawing/2014/main" id="{C21819B8-D750-B213-EE6B-9734092C3FAB}"/>
                </a:ext>
              </a:extLst>
            </p:cNvPr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2416;p74">
              <a:extLst>
                <a:ext uri="{FF2B5EF4-FFF2-40B4-BE49-F238E27FC236}">
                  <a16:creationId xmlns:a16="http://schemas.microsoft.com/office/drawing/2014/main" id="{B09DDD91-46FA-5F13-A319-AAB5DCF60053}"/>
                </a:ext>
              </a:extLst>
            </p:cNvPr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2417;p74">
              <a:extLst>
                <a:ext uri="{FF2B5EF4-FFF2-40B4-BE49-F238E27FC236}">
                  <a16:creationId xmlns:a16="http://schemas.microsoft.com/office/drawing/2014/main" id="{4A0C1505-E061-7438-4C43-3C9D369DF2A8}"/>
                </a:ext>
              </a:extLst>
            </p:cNvPr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2418;p74">
              <a:extLst>
                <a:ext uri="{FF2B5EF4-FFF2-40B4-BE49-F238E27FC236}">
                  <a16:creationId xmlns:a16="http://schemas.microsoft.com/office/drawing/2014/main" id="{37612782-B8B9-7E6D-4D76-490F1191FB04}"/>
                </a:ext>
              </a:extLst>
            </p:cNvPr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2419;p74">
              <a:extLst>
                <a:ext uri="{FF2B5EF4-FFF2-40B4-BE49-F238E27FC236}">
                  <a16:creationId xmlns:a16="http://schemas.microsoft.com/office/drawing/2014/main" id="{D3F85EDF-F1FA-0D37-FF5C-3C2957D42E4D}"/>
                </a:ext>
              </a:extLst>
            </p:cNvPr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2420;p74">
              <a:extLst>
                <a:ext uri="{FF2B5EF4-FFF2-40B4-BE49-F238E27FC236}">
                  <a16:creationId xmlns:a16="http://schemas.microsoft.com/office/drawing/2014/main" id="{E2E0C217-D04E-7221-E886-E0BC4F2DC717}"/>
                </a:ext>
              </a:extLst>
            </p:cNvPr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8" name="Google Shape;12421;p74">
            <a:extLst>
              <a:ext uri="{FF2B5EF4-FFF2-40B4-BE49-F238E27FC236}">
                <a16:creationId xmlns:a16="http://schemas.microsoft.com/office/drawing/2014/main" id="{9FA3A950-C054-01C2-CEB7-4E96C95C3A0D}"/>
              </a:ext>
            </a:extLst>
          </p:cNvPr>
          <p:cNvGrpSpPr/>
          <p:nvPr/>
        </p:nvGrpSpPr>
        <p:grpSpPr>
          <a:xfrm>
            <a:off x="4678061" y="2434283"/>
            <a:ext cx="396053" cy="490023"/>
            <a:chOff x="3576626" y="1975821"/>
            <a:chExt cx="284251" cy="351694"/>
          </a:xfrm>
          <a:solidFill>
            <a:srgbClr val="DBDDDC"/>
          </a:solidFill>
        </p:grpSpPr>
        <p:sp>
          <p:nvSpPr>
            <p:cNvPr id="1159" name="Google Shape;12422;p74">
              <a:extLst>
                <a:ext uri="{FF2B5EF4-FFF2-40B4-BE49-F238E27FC236}">
                  <a16:creationId xmlns:a16="http://schemas.microsoft.com/office/drawing/2014/main" id="{DA0DB245-F46D-AB2E-6045-9F885B1781F8}"/>
                </a:ext>
              </a:extLst>
            </p:cNvPr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2423;p74">
              <a:extLst>
                <a:ext uri="{FF2B5EF4-FFF2-40B4-BE49-F238E27FC236}">
                  <a16:creationId xmlns:a16="http://schemas.microsoft.com/office/drawing/2014/main" id="{F48A7C4A-B0FF-7D32-DD79-053EBD9A48B4}"/>
                </a:ext>
              </a:extLst>
            </p:cNvPr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2424;p74">
              <a:extLst>
                <a:ext uri="{FF2B5EF4-FFF2-40B4-BE49-F238E27FC236}">
                  <a16:creationId xmlns:a16="http://schemas.microsoft.com/office/drawing/2014/main" id="{27959DFE-44FF-DA82-BC39-E44868D7718E}"/>
                </a:ext>
              </a:extLst>
            </p:cNvPr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2" name="Google Shape;12425;p74">
            <a:extLst>
              <a:ext uri="{FF2B5EF4-FFF2-40B4-BE49-F238E27FC236}">
                <a16:creationId xmlns:a16="http://schemas.microsoft.com/office/drawing/2014/main" id="{B5338105-3C23-4EE4-C879-CD548EF12FD8}"/>
              </a:ext>
            </a:extLst>
          </p:cNvPr>
          <p:cNvGrpSpPr/>
          <p:nvPr/>
        </p:nvGrpSpPr>
        <p:grpSpPr>
          <a:xfrm>
            <a:off x="3487418" y="3708254"/>
            <a:ext cx="332683" cy="518094"/>
            <a:chOff x="2722090" y="2890162"/>
            <a:chExt cx="238770" cy="371841"/>
          </a:xfrm>
          <a:solidFill>
            <a:srgbClr val="DBDDDC"/>
          </a:solidFill>
        </p:grpSpPr>
        <p:sp>
          <p:nvSpPr>
            <p:cNvPr id="1163" name="Google Shape;12426;p74">
              <a:extLst>
                <a:ext uri="{FF2B5EF4-FFF2-40B4-BE49-F238E27FC236}">
                  <a16:creationId xmlns:a16="http://schemas.microsoft.com/office/drawing/2014/main" id="{3A8506EC-47E0-8AEB-7C4A-2ADC51374615}"/>
                </a:ext>
              </a:extLst>
            </p:cNvPr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2427;p74">
              <a:extLst>
                <a:ext uri="{FF2B5EF4-FFF2-40B4-BE49-F238E27FC236}">
                  <a16:creationId xmlns:a16="http://schemas.microsoft.com/office/drawing/2014/main" id="{B3B0B360-5199-49E7-371E-6637095C1FB3}"/>
                </a:ext>
              </a:extLst>
            </p:cNvPr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2428;p74">
              <a:extLst>
                <a:ext uri="{FF2B5EF4-FFF2-40B4-BE49-F238E27FC236}">
                  <a16:creationId xmlns:a16="http://schemas.microsoft.com/office/drawing/2014/main" id="{2C090FFB-A707-F6DB-7C42-D5F0D37B8D84}"/>
                </a:ext>
              </a:extLst>
            </p:cNvPr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66" name="Google Shape;12429;p74">
            <a:extLst>
              <a:ext uri="{FF2B5EF4-FFF2-40B4-BE49-F238E27FC236}">
                <a16:creationId xmlns:a16="http://schemas.microsoft.com/office/drawing/2014/main" id="{F0E60113-A6AA-5C7E-9063-7E10478157D5}"/>
              </a:ext>
            </a:extLst>
          </p:cNvPr>
          <p:cNvSpPr/>
          <p:nvPr/>
        </p:nvSpPr>
        <p:spPr>
          <a:xfrm>
            <a:off x="7742010" y="2425326"/>
            <a:ext cx="503194" cy="502706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67" name="Google Shape;12430;p74">
            <a:extLst>
              <a:ext uri="{FF2B5EF4-FFF2-40B4-BE49-F238E27FC236}">
                <a16:creationId xmlns:a16="http://schemas.microsoft.com/office/drawing/2014/main" id="{45899121-B0C9-21E9-37F1-132B84BF1859}"/>
              </a:ext>
            </a:extLst>
          </p:cNvPr>
          <p:cNvGrpSpPr/>
          <p:nvPr/>
        </p:nvGrpSpPr>
        <p:grpSpPr>
          <a:xfrm>
            <a:off x="8356067" y="2426391"/>
            <a:ext cx="503194" cy="503194"/>
            <a:chOff x="6216367" y="1970156"/>
            <a:chExt cx="361147" cy="361147"/>
          </a:xfrm>
          <a:solidFill>
            <a:srgbClr val="DBDDDC"/>
          </a:solidFill>
        </p:grpSpPr>
        <p:sp>
          <p:nvSpPr>
            <p:cNvPr id="1168" name="Google Shape;12431;p74">
              <a:extLst>
                <a:ext uri="{FF2B5EF4-FFF2-40B4-BE49-F238E27FC236}">
                  <a16:creationId xmlns:a16="http://schemas.microsoft.com/office/drawing/2014/main" id="{CA2DD148-8FE7-91A7-E7E2-BB36B2F5868C}"/>
                </a:ext>
              </a:extLst>
            </p:cNvPr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2432;p74">
              <a:extLst>
                <a:ext uri="{FF2B5EF4-FFF2-40B4-BE49-F238E27FC236}">
                  <a16:creationId xmlns:a16="http://schemas.microsoft.com/office/drawing/2014/main" id="{FAAEA5C1-0621-24F0-6FBF-E7CFF4C1E8D1}"/>
                </a:ext>
              </a:extLst>
            </p:cNvPr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2433;p74">
              <a:extLst>
                <a:ext uri="{FF2B5EF4-FFF2-40B4-BE49-F238E27FC236}">
                  <a16:creationId xmlns:a16="http://schemas.microsoft.com/office/drawing/2014/main" id="{432DDEC6-B380-AC36-BD63-5C22C5F497F2}"/>
                </a:ext>
              </a:extLst>
            </p:cNvPr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2434;p74">
              <a:extLst>
                <a:ext uri="{FF2B5EF4-FFF2-40B4-BE49-F238E27FC236}">
                  <a16:creationId xmlns:a16="http://schemas.microsoft.com/office/drawing/2014/main" id="{F5AC88E9-B26F-0285-4448-AD85A80E3B7D}"/>
                </a:ext>
              </a:extLst>
            </p:cNvPr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2" name="Google Shape;12435;p74">
            <a:extLst>
              <a:ext uri="{FF2B5EF4-FFF2-40B4-BE49-F238E27FC236}">
                <a16:creationId xmlns:a16="http://schemas.microsoft.com/office/drawing/2014/main" id="{75C47B48-91E3-4898-EBCB-6970FCCC8C38}"/>
              </a:ext>
            </a:extLst>
          </p:cNvPr>
          <p:cNvGrpSpPr/>
          <p:nvPr/>
        </p:nvGrpSpPr>
        <p:grpSpPr>
          <a:xfrm>
            <a:off x="1491097" y="3758497"/>
            <a:ext cx="568692" cy="417694"/>
            <a:chOff x="1289311" y="2926222"/>
            <a:chExt cx="408156" cy="299783"/>
          </a:xfrm>
          <a:solidFill>
            <a:srgbClr val="DBDDDC"/>
          </a:solidFill>
        </p:grpSpPr>
        <p:sp>
          <p:nvSpPr>
            <p:cNvPr id="1173" name="Google Shape;12436;p74">
              <a:extLst>
                <a:ext uri="{FF2B5EF4-FFF2-40B4-BE49-F238E27FC236}">
                  <a16:creationId xmlns:a16="http://schemas.microsoft.com/office/drawing/2014/main" id="{5E7C852D-963F-F003-6866-689A242059BB}"/>
                </a:ext>
              </a:extLst>
            </p:cNvPr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2437;p74">
              <a:extLst>
                <a:ext uri="{FF2B5EF4-FFF2-40B4-BE49-F238E27FC236}">
                  <a16:creationId xmlns:a16="http://schemas.microsoft.com/office/drawing/2014/main" id="{FB8FDE43-EAF6-A24B-F686-0334076F6F38}"/>
                </a:ext>
              </a:extLst>
            </p:cNvPr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5" name="Google Shape;12438;p74">
            <a:extLst>
              <a:ext uri="{FF2B5EF4-FFF2-40B4-BE49-F238E27FC236}">
                <a16:creationId xmlns:a16="http://schemas.microsoft.com/office/drawing/2014/main" id="{95B3CB0D-6C1D-8EDC-B453-E1E3DB3C0A89}"/>
              </a:ext>
            </a:extLst>
          </p:cNvPr>
          <p:cNvGrpSpPr/>
          <p:nvPr/>
        </p:nvGrpSpPr>
        <p:grpSpPr>
          <a:xfrm>
            <a:off x="10811235" y="2425326"/>
            <a:ext cx="503194" cy="502706"/>
            <a:chOff x="7978465" y="1969392"/>
            <a:chExt cx="361147" cy="360797"/>
          </a:xfrm>
          <a:solidFill>
            <a:srgbClr val="DBDDDC"/>
          </a:solidFill>
        </p:grpSpPr>
        <p:sp>
          <p:nvSpPr>
            <p:cNvPr id="1176" name="Google Shape;12439;p74">
              <a:extLst>
                <a:ext uri="{FF2B5EF4-FFF2-40B4-BE49-F238E27FC236}">
                  <a16:creationId xmlns:a16="http://schemas.microsoft.com/office/drawing/2014/main" id="{BC0F6710-A418-CD1A-95B4-B45D8C80115A}"/>
                </a:ext>
              </a:extLst>
            </p:cNvPr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2440;p74">
              <a:extLst>
                <a:ext uri="{FF2B5EF4-FFF2-40B4-BE49-F238E27FC236}">
                  <a16:creationId xmlns:a16="http://schemas.microsoft.com/office/drawing/2014/main" id="{A42573CD-A8BB-C43D-D460-9919DD6A2D27}"/>
                </a:ext>
              </a:extLst>
            </p:cNvPr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2441;p74">
              <a:extLst>
                <a:ext uri="{FF2B5EF4-FFF2-40B4-BE49-F238E27FC236}">
                  <a16:creationId xmlns:a16="http://schemas.microsoft.com/office/drawing/2014/main" id="{6C0C9673-3185-952F-192B-67AD66306085}"/>
                </a:ext>
              </a:extLst>
            </p:cNvPr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2442;p74">
              <a:extLst>
                <a:ext uri="{FF2B5EF4-FFF2-40B4-BE49-F238E27FC236}">
                  <a16:creationId xmlns:a16="http://schemas.microsoft.com/office/drawing/2014/main" id="{BF011264-EA16-4AFE-1505-D3C262063D90}"/>
                </a:ext>
              </a:extLst>
            </p:cNvPr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2443;p74">
              <a:extLst>
                <a:ext uri="{FF2B5EF4-FFF2-40B4-BE49-F238E27FC236}">
                  <a16:creationId xmlns:a16="http://schemas.microsoft.com/office/drawing/2014/main" id="{0D1BE0C7-6B3F-6EB5-A3E7-6E43D8E2224C}"/>
                </a:ext>
              </a:extLst>
            </p:cNvPr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2444;p74">
              <a:extLst>
                <a:ext uri="{FF2B5EF4-FFF2-40B4-BE49-F238E27FC236}">
                  <a16:creationId xmlns:a16="http://schemas.microsoft.com/office/drawing/2014/main" id="{F0EDDD01-9012-1A1D-4A37-41B107D59E90}"/>
                </a:ext>
              </a:extLst>
            </p:cNvPr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2445;p74">
              <a:extLst>
                <a:ext uri="{FF2B5EF4-FFF2-40B4-BE49-F238E27FC236}">
                  <a16:creationId xmlns:a16="http://schemas.microsoft.com/office/drawing/2014/main" id="{1B015F95-378A-5E78-819B-90BBF1EFA8D6}"/>
                </a:ext>
              </a:extLst>
            </p:cNvPr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2446;p74">
              <a:extLst>
                <a:ext uri="{FF2B5EF4-FFF2-40B4-BE49-F238E27FC236}">
                  <a16:creationId xmlns:a16="http://schemas.microsoft.com/office/drawing/2014/main" id="{865684F1-6EA8-67F2-A9CB-D992F8B20C86}"/>
                </a:ext>
              </a:extLst>
            </p:cNvPr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2447;p74">
              <a:extLst>
                <a:ext uri="{FF2B5EF4-FFF2-40B4-BE49-F238E27FC236}">
                  <a16:creationId xmlns:a16="http://schemas.microsoft.com/office/drawing/2014/main" id="{53F2E2EA-891D-A533-C080-1A344BF36A5A}"/>
                </a:ext>
              </a:extLst>
            </p:cNvPr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5" name="Google Shape;12448;p74">
            <a:extLst>
              <a:ext uri="{FF2B5EF4-FFF2-40B4-BE49-F238E27FC236}">
                <a16:creationId xmlns:a16="http://schemas.microsoft.com/office/drawing/2014/main" id="{8645AF24-5CBD-9C4D-83CC-455C5642B985}"/>
              </a:ext>
            </a:extLst>
          </p:cNvPr>
          <p:cNvSpPr/>
          <p:nvPr/>
        </p:nvSpPr>
        <p:spPr>
          <a:xfrm>
            <a:off x="2768837" y="3708874"/>
            <a:ext cx="518537" cy="518537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6" name="Google Shape;12449;p74">
            <a:extLst>
              <a:ext uri="{FF2B5EF4-FFF2-40B4-BE49-F238E27FC236}">
                <a16:creationId xmlns:a16="http://schemas.microsoft.com/office/drawing/2014/main" id="{D05A802A-78C7-C7F5-A417-6BCE36A2E77D}"/>
              </a:ext>
            </a:extLst>
          </p:cNvPr>
          <p:cNvGrpSpPr/>
          <p:nvPr/>
        </p:nvGrpSpPr>
        <p:grpSpPr>
          <a:xfrm>
            <a:off x="884932" y="3734241"/>
            <a:ext cx="525943" cy="467805"/>
            <a:chOff x="854261" y="2908813"/>
            <a:chExt cx="377474" cy="335748"/>
          </a:xfrm>
          <a:solidFill>
            <a:srgbClr val="DBDDDC"/>
          </a:solidFill>
        </p:grpSpPr>
        <p:sp>
          <p:nvSpPr>
            <p:cNvPr id="1187" name="Google Shape;12450;p74">
              <a:extLst>
                <a:ext uri="{FF2B5EF4-FFF2-40B4-BE49-F238E27FC236}">
                  <a16:creationId xmlns:a16="http://schemas.microsoft.com/office/drawing/2014/main" id="{027FA7FB-CB9C-DA67-77B0-C34083A1D949}"/>
                </a:ext>
              </a:extLst>
            </p:cNvPr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2451;p74">
              <a:extLst>
                <a:ext uri="{FF2B5EF4-FFF2-40B4-BE49-F238E27FC236}">
                  <a16:creationId xmlns:a16="http://schemas.microsoft.com/office/drawing/2014/main" id="{693EA83E-5DC9-9BBD-4891-050EBE667655}"/>
                </a:ext>
              </a:extLst>
            </p:cNvPr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2452;p74">
              <a:extLst>
                <a:ext uri="{FF2B5EF4-FFF2-40B4-BE49-F238E27FC236}">
                  <a16:creationId xmlns:a16="http://schemas.microsoft.com/office/drawing/2014/main" id="{FB0E0A10-5418-0E2E-4F62-B4952187C690}"/>
                </a:ext>
              </a:extLst>
            </p:cNvPr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2453;p74">
              <a:extLst>
                <a:ext uri="{FF2B5EF4-FFF2-40B4-BE49-F238E27FC236}">
                  <a16:creationId xmlns:a16="http://schemas.microsoft.com/office/drawing/2014/main" id="{830DF48F-1746-4A4C-FC21-04B76539F482}"/>
                </a:ext>
              </a:extLst>
            </p:cNvPr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2454;p74">
              <a:extLst>
                <a:ext uri="{FF2B5EF4-FFF2-40B4-BE49-F238E27FC236}">
                  <a16:creationId xmlns:a16="http://schemas.microsoft.com/office/drawing/2014/main" id="{1D8181AD-BDFE-AE6D-F617-C5FD19E8A1E3}"/>
                </a:ext>
              </a:extLst>
            </p:cNvPr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2" name="Google Shape;12455;p74">
            <a:extLst>
              <a:ext uri="{FF2B5EF4-FFF2-40B4-BE49-F238E27FC236}">
                <a16:creationId xmlns:a16="http://schemas.microsoft.com/office/drawing/2014/main" id="{023975E1-6538-3259-1A75-4F2DAC9F766A}"/>
              </a:ext>
            </a:extLst>
          </p:cNvPr>
          <p:cNvGrpSpPr/>
          <p:nvPr/>
        </p:nvGrpSpPr>
        <p:grpSpPr>
          <a:xfrm>
            <a:off x="2132606" y="3714684"/>
            <a:ext cx="539113" cy="506386"/>
            <a:chOff x="1749728" y="2894777"/>
            <a:chExt cx="386927" cy="363438"/>
          </a:xfrm>
          <a:solidFill>
            <a:srgbClr val="DBDDDC"/>
          </a:solidFill>
        </p:grpSpPr>
        <p:sp>
          <p:nvSpPr>
            <p:cNvPr id="1193" name="Google Shape;12456;p74">
              <a:extLst>
                <a:ext uri="{FF2B5EF4-FFF2-40B4-BE49-F238E27FC236}">
                  <a16:creationId xmlns:a16="http://schemas.microsoft.com/office/drawing/2014/main" id="{DEA277F5-EE77-D315-D163-D01F6BD1BC9F}"/>
                </a:ext>
              </a:extLst>
            </p:cNvPr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2457;p74">
              <a:extLst>
                <a:ext uri="{FF2B5EF4-FFF2-40B4-BE49-F238E27FC236}">
                  <a16:creationId xmlns:a16="http://schemas.microsoft.com/office/drawing/2014/main" id="{343665A5-9512-6B8A-6A05-8994F02D3EB5}"/>
                </a:ext>
              </a:extLst>
            </p:cNvPr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2458;p74">
              <a:extLst>
                <a:ext uri="{FF2B5EF4-FFF2-40B4-BE49-F238E27FC236}">
                  <a16:creationId xmlns:a16="http://schemas.microsoft.com/office/drawing/2014/main" id="{1B2E26A0-B6F3-2A5D-129D-4D364959DA2D}"/>
                </a:ext>
              </a:extLst>
            </p:cNvPr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2459;p74">
              <a:extLst>
                <a:ext uri="{FF2B5EF4-FFF2-40B4-BE49-F238E27FC236}">
                  <a16:creationId xmlns:a16="http://schemas.microsoft.com/office/drawing/2014/main" id="{1402FF84-F8C5-8904-0D16-83895D9E8CBE}"/>
                </a:ext>
              </a:extLst>
            </p:cNvPr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2460;p74">
              <a:extLst>
                <a:ext uri="{FF2B5EF4-FFF2-40B4-BE49-F238E27FC236}">
                  <a16:creationId xmlns:a16="http://schemas.microsoft.com/office/drawing/2014/main" id="{9EDD793C-6617-C559-55FF-973F9E2E64E8}"/>
                </a:ext>
              </a:extLst>
            </p:cNvPr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2461;p74">
              <a:extLst>
                <a:ext uri="{FF2B5EF4-FFF2-40B4-BE49-F238E27FC236}">
                  <a16:creationId xmlns:a16="http://schemas.microsoft.com/office/drawing/2014/main" id="{F2491D30-0603-4E8B-3DCE-A6F3F89ECB4C}"/>
                </a:ext>
              </a:extLst>
            </p:cNvPr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2462;p74">
              <a:extLst>
                <a:ext uri="{FF2B5EF4-FFF2-40B4-BE49-F238E27FC236}">
                  <a16:creationId xmlns:a16="http://schemas.microsoft.com/office/drawing/2014/main" id="{A457C520-300C-F0EC-ED8D-D102AEFD0526}"/>
                </a:ext>
              </a:extLst>
            </p:cNvPr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0" name="Google Shape;12463;p74">
            <a:extLst>
              <a:ext uri="{FF2B5EF4-FFF2-40B4-BE49-F238E27FC236}">
                <a16:creationId xmlns:a16="http://schemas.microsoft.com/office/drawing/2014/main" id="{1E2FD17D-A5BA-36D3-2144-D98BF0DFA99E}"/>
              </a:ext>
            </a:extLst>
          </p:cNvPr>
          <p:cNvGrpSpPr/>
          <p:nvPr/>
        </p:nvGrpSpPr>
        <p:grpSpPr>
          <a:xfrm>
            <a:off x="9585736" y="2425326"/>
            <a:ext cx="501110" cy="503769"/>
            <a:chOff x="7098912" y="1969392"/>
            <a:chExt cx="359651" cy="361560"/>
          </a:xfrm>
          <a:solidFill>
            <a:srgbClr val="DBDDDC"/>
          </a:solidFill>
        </p:grpSpPr>
        <p:sp>
          <p:nvSpPr>
            <p:cNvPr id="1201" name="Google Shape;12464;p74">
              <a:extLst>
                <a:ext uri="{FF2B5EF4-FFF2-40B4-BE49-F238E27FC236}">
                  <a16:creationId xmlns:a16="http://schemas.microsoft.com/office/drawing/2014/main" id="{04544E0D-978A-540C-F933-E32FD084ED13}"/>
                </a:ext>
              </a:extLst>
            </p:cNvPr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465;p74">
              <a:extLst>
                <a:ext uri="{FF2B5EF4-FFF2-40B4-BE49-F238E27FC236}">
                  <a16:creationId xmlns:a16="http://schemas.microsoft.com/office/drawing/2014/main" id="{0F710A40-1A4E-2EFA-27A9-3295E6E586C9}"/>
                </a:ext>
              </a:extLst>
            </p:cNvPr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466;p74">
              <a:extLst>
                <a:ext uri="{FF2B5EF4-FFF2-40B4-BE49-F238E27FC236}">
                  <a16:creationId xmlns:a16="http://schemas.microsoft.com/office/drawing/2014/main" id="{52F54595-54C8-1594-3EEF-9C55DD4D1437}"/>
                </a:ext>
              </a:extLst>
            </p:cNvPr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467;p74">
              <a:extLst>
                <a:ext uri="{FF2B5EF4-FFF2-40B4-BE49-F238E27FC236}">
                  <a16:creationId xmlns:a16="http://schemas.microsoft.com/office/drawing/2014/main" id="{9D9C1AB3-A26D-FEDA-D5CE-4DB8E0071FDA}"/>
                </a:ext>
              </a:extLst>
            </p:cNvPr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468;p74">
              <a:extLst>
                <a:ext uri="{FF2B5EF4-FFF2-40B4-BE49-F238E27FC236}">
                  <a16:creationId xmlns:a16="http://schemas.microsoft.com/office/drawing/2014/main" id="{3C6326D7-D4C6-1833-B380-5A789FDD47B3}"/>
                </a:ext>
              </a:extLst>
            </p:cNvPr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469;p74">
              <a:extLst>
                <a:ext uri="{FF2B5EF4-FFF2-40B4-BE49-F238E27FC236}">
                  <a16:creationId xmlns:a16="http://schemas.microsoft.com/office/drawing/2014/main" id="{3075AFE1-91B1-BD60-3DF2-825B720250F4}"/>
                </a:ext>
              </a:extLst>
            </p:cNvPr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470;p74">
              <a:extLst>
                <a:ext uri="{FF2B5EF4-FFF2-40B4-BE49-F238E27FC236}">
                  <a16:creationId xmlns:a16="http://schemas.microsoft.com/office/drawing/2014/main" id="{C8C22D83-97B0-FAF4-FA72-26288ACF39E7}"/>
                </a:ext>
              </a:extLst>
            </p:cNvPr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471;p74">
              <a:extLst>
                <a:ext uri="{FF2B5EF4-FFF2-40B4-BE49-F238E27FC236}">
                  <a16:creationId xmlns:a16="http://schemas.microsoft.com/office/drawing/2014/main" id="{C61F0268-412B-FDAD-5998-73226162098D}"/>
                </a:ext>
              </a:extLst>
            </p:cNvPr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472;p74">
              <a:extLst>
                <a:ext uri="{FF2B5EF4-FFF2-40B4-BE49-F238E27FC236}">
                  <a16:creationId xmlns:a16="http://schemas.microsoft.com/office/drawing/2014/main" id="{BB3044CC-E446-1F9B-9629-B1C94B723562}"/>
                </a:ext>
              </a:extLst>
            </p:cNvPr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473;p74">
              <a:extLst>
                <a:ext uri="{FF2B5EF4-FFF2-40B4-BE49-F238E27FC236}">
                  <a16:creationId xmlns:a16="http://schemas.microsoft.com/office/drawing/2014/main" id="{578FAF70-B83C-269E-BA17-52535AB3C163}"/>
                </a:ext>
              </a:extLst>
            </p:cNvPr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474;p74">
              <a:extLst>
                <a:ext uri="{FF2B5EF4-FFF2-40B4-BE49-F238E27FC236}">
                  <a16:creationId xmlns:a16="http://schemas.microsoft.com/office/drawing/2014/main" id="{03583EAC-B4F9-9E1A-484A-71B730FD98A3}"/>
                </a:ext>
              </a:extLst>
            </p:cNvPr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475;p74">
              <a:extLst>
                <a:ext uri="{FF2B5EF4-FFF2-40B4-BE49-F238E27FC236}">
                  <a16:creationId xmlns:a16="http://schemas.microsoft.com/office/drawing/2014/main" id="{8C93C5D8-A2B6-AC98-99AB-317C04143F30}"/>
                </a:ext>
              </a:extLst>
            </p:cNvPr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476;p74">
              <a:extLst>
                <a:ext uri="{FF2B5EF4-FFF2-40B4-BE49-F238E27FC236}">
                  <a16:creationId xmlns:a16="http://schemas.microsoft.com/office/drawing/2014/main" id="{22DCCA52-DF4E-7C8A-4B35-4005A2E4F19E}"/>
                </a:ext>
              </a:extLst>
            </p:cNvPr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4" name="Google Shape;12477;p74">
            <a:extLst>
              <a:ext uri="{FF2B5EF4-FFF2-40B4-BE49-F238E27FC236}">
                <a16:creationId xmlns:a16="http://schemas.microsoft.com/office/drawing/2014/main" id="{E6BEBB9A-731C-03E3-3425-FFEAAB11CFA4}"/>
              </a:ext>
            </a:extLst>
          </p:cNvPr>
          <p:cNvSpPr/>
          <p:nvPr/>
        </p:nvSpPr>
        <p:spPr>
          <a:xfrm>
            <a:off x="4005910" y="3715217"/>
            <a:ext cx="549180" cy="503726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5" name="Google Shape;12478;p74">
            <a:extLst>
              <a:ext uri="{FF2B5EF4-FFF2-40B4-BE49-F238E27FC236}">
                <a16:creationId xmlns:a16="http://schemas.microsoft.com/office/drawing/2014/main" id="{C7BFAFF9-DC46-BA1D-2FD4-1FE6C7F432CE}"/>
              </a:ext>
            </a:extLst>
          </p:cNvPr>
          <p:cNvGrpSpPr/>
          <p:nvPr/>
        </p:nvGrpSpPr>
        <p:grpSpPr>
          <a:xfrm>
            <a:off x="7152741" y="2454372"/>
            <a:ext cx="455743" cy="449357"/>
            <a:chOff x="5352728" y="1990239"/>
            <a:chExt cx="327091" cy="322508"/>
          </a:xfrm>
          <a:solidFill>
            <a:srgbClr val="DBDDDC"/>
          </a:solidFill>
        </p:grpSpPr>
        <p:sp>
          <p:nvSpPr>
            <p:cNvPr id="1216" name="Google Shape;12479;p74">
              <a:extLst>
                <a:ext uri="{FF2B5EF4-FFF2-40B4-BE49-F238E27FC236}">
                  <a16:creationId xmlns:a16="http://schemas.microsoft.com/office/drawing/2014/main" id="{865905BE-3292-FF85-EC57-0AE856859A6B}"/>
                </a:ext>
              </a:extLst>
            </p:cNvPr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480;p74">
              <a:extLst>
                <a:ext uri="{FF2B5EF4-FFF2-40B4-BE49-F238E27FC236}">
                  <a16:creationId xmlns:a16="http://schemas.microsoft.com/office/drawing/2014/main" id="{A2C63A0F-950E-3D96-E8E4-B665C74585F2}"/>
                </a:ext>
              </a:extLst>
            </p:cNvPr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481;p74">
              <a:extLst>
                <a:ext uri="{FF2B5EF4-FFF2-40B4-BE49-F238E27FC236}">
                  <a16:creationId xmlns:a16="http://schemas.microsoft.com/office/drawing/2014/main" id="{829BBAA8-B2BB-E455-AB2D-B8A668AF571B}"/>
                </a:ext>
              </a:extLst>
            </p:cNvPr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9" name="Google Shape;12482;p74">
            <a:extLst>
              <a:ext uri="{FF2B5EF4-FFF2-40B4-BE49-F238E27FC236}">
                <a16:creationId xmlns:a16="http://schemas.microsoft.com/office/drawing/2014/main" id="{F96029F9-4D9C-DD76-0AF4-FF7E3707F1F5}"/>
              </a:ext>
            </a:extLst>
          </p:cNvPr>
          <p:cNvGrpSpPr/>
          <p:nvPr/>
        </p:nvGrpSpPr>
        <p:grpSpPr>
          <a:xfrm>
            <a:off x="10198774" y="2426391"/>
            <a:ext cx="503194" cy="503726"/>
            <a:chOff x="7538896" y="1970156"/>
            <a:chExt cx="361147" cy="361529"/>
          </a:xfrm>
          <a:solidFill>
            <a:srgbClr val="DBDDDC"/>
          </a:solidFill>
        </p:grpSpPr>
        <p:sp>
          <p:nvSpPr>
            <p:cNvPr id="1220" name="Google Shape;12483;p74">
              <a:extLst>
                <a:ext uri="{FF2B5EF4-FFF2-40B4-BE49-F238E27FC236}">
                  <a16:creationId xmlns:a16="http://schemas.microsoft.com/office/drawing/2014/main" id="{63B6BAD7-34A3-A382-19A9-4DCD14A8C6B5}"/>
                </a:ext>
              </a:extLst>
            </p:cNvPr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484;p74">
              <a:extLst>
                <a:ext uri="{FF2B5EF4-FFF2-40B4-BE49-F238E27FC236}">
                  <a16:creationId xmlns:a16="http://schemas.microsoft.com/office/drawing/2014/main" id="{9C2E13F2-E32B-6590-A40E-C4D004F583DD}"/>
                </a:ext>
              </a:extLst>
            </p:cNvPr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485;p74">
              <a:extLst>
                <a:ext uri="{FF2B5EF4-FFF2-40B4-BE49-F238E27FC236}">
                  <a16:creationId xmlns:a16="http://schemas.microsoft.com/office/drawing/2014/main" id="{7D068A13-F700-8D77-0D8E-861158A3FA1C}"/>
                </a:ext>
              </a:extLst>
            </p:cNvPr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486;p74">
              <a:extLst>
                <a:ext uri="{FF2B5EF4-FFF2-40B4-BE49-F238E27FC236}">
                  <a16:creationId xmlns:a16="http://schemas.microsoft.com/office/drawing/2014/main" id="{608EC743-566A-5B76-CDCE-508B6786E09B}"/>
                </a:ext>
              </a:extLst>
            </p:cNvPr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487;p74">
              <a:extLst>
                <a:ext uri="{FF2B5EF4-FFF2-40B4-BE49-F238E27FC236}">
                  <a16:creationId xmlns:a16="http://schemas.microsoft.com/office/drawing/2014/main" id="{1C289876-5376-BD12-BB4C-5FE6DAC61A77}"/>
                </a:ext>
              </a:extLst>
            </p:cNvPr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488;p74">
              <a:extLst>
                <a:ext uri="{FF2B5EF4-FFF2-40B4-BE49-F238E27FC236}">
                  <a16:creationId xmlns:a16="http://schemas.microsoft.com/office/drawing/2014/main" id="{4F29DF5D-F960-D84B-6DEA-C72BD7B0CFCA}"/>
                </a:ext>
              </a:extLst>
            </p:cNvPr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6" name="Google Shape;12489;p74">
            <a:extLst>
              <a:ext uri="{FF2B5EF4-FFF2-40B4-BE49-F238E27FC236}">
                <a16:creationId xmlns:a16="http://schemas.microsoft.com/office/drawing/2014/main" id="{0A49C7EC-A872-6678-C3A7-0B833B96C60E}"/>
              </a:ext>
            </a:extLst>
          </p:cNvPr>
          <p:cNvGrpSpPr/>
          <p:nvPr/>
        </p:nvGrpSpPr>
        <p:grpSpPr>
          <a:xfrm>
            <a:off x="6516510" y="2427455"/>
            <a:ext cx="499025" cy="498980"/>
            <a:chOff x="4896099" y="1970920"/>
            <a:chExt cx="358155" cy="358123"/>
          </a:xfrm>
          <a:solidFill>
            <a:srgbClr val="DBDDDC"/>
          </a:solidFill>
        </p:grpSpPr>
        <p:sp>
          <p:nvSpPr>
            <p:cNvPr id="1227" name="Google Shape;12490;p74">
              <a:extLst>
                <a:ext uri="{FF2B5EF4-FFF2-40B4-BE49-F238E27FC236}">
                  <a16:creationId xmlns:a16="http://schemas.microsoft.com/office/drawing/2014/main" id="{07754743-ABBC-457B-4B9C-1156E0EE0326}"/>
                </a:ext>
              </a:extLst>
            </p:cNvPr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491;p74">
              <a:extLst>
                <a:ext uri="{FF2B5EF4-FFF2-40B4-BE49-F238E27FC236}">
                  <a16:creationId xmlns:a16="http://schemas.microsoft.com/office/drawing/2014/main" id="{1108077F-0606-D805-7A74-404D45E873AB}"/>
                </a:ext>
              </a:extLst>
            </p:cNvPr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492;p74">
              <a:extLst>
                <a:ext uri="{FF2B5EF4-FFF2-40B4-BE49-F238E27FC236}">
                  <a16:creationId xmlns:a16="http://schemas.microsoft.com/office/drawing/2014/main" id="{3E1C4D95-3452-DEE4-ABCC-E4564EFEC817}"/>
                </a:ext>
              </a:extLst>
            </p:cNvPr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0" name="Google Shape;12493;p74">
            <a:extLst>
              <a:ext uri="{FF2B5EF4-FFF2-40B4-BE49-F238E27FC236}">
                <a16:creationId xmlns:a16="http://schemas.microsoft.com/office/drawing/2014/main" id="{A683683A-47AB-FD41-DE49-E11943D64B82}"/>
              </a:ext>
            </a:extLst>
          </p:cNvPr>
          <p:cNvGrpSpPr/>
          <p:nvPr/>
        </p:nvGrpSpPr>
        <p:grpSpPr>
          <a:xfrm>
            <a:off x="5335933" y="3829274"/>
            <a:ext cx="394989" cy="276719"/>
            <a:chOff x="4048787" y="2977019"/>
            <a:chExt cx="283488" cy="198604"/>
          </a:xfrm>
          <a:solidFill>
            <a:srgbClr val="DBDDDC"/>
          </a:solidFill>
        </p:grpSpPr>
        <p:sp>
          <p:nvSpPr>
            <p:cNvPr id="1231" name="Google Shape;12494;p74">
              <a:extLst>
                <a:ext uri="{FF2B5EF4-FFF2-40B4-BE49-F238E27FC236}">
                  <a16:creationId xmlns:a16="http://schemas.microsoft.com/office/drawing/2014/main" id="{08350B8F-A967-4ADF-6A17-2B425B56CB0E}"/>
                </a:ext>
              </a:extLst>
            </p:cNvPr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495;p74">
              <a:extLst>
                <a:ext uri="{FF2B5EF4-FFF2-40B4-BE49-F238E27FC236}">
                  <a16:creationId xmlns:a16="http://schemas.microsoft.com/office/drawing/2014/main" id="{B6CD65DF-E0AC-AFA6-C942-B63DA1AE8431}"/>
                </a:ext>
              </a:extLst>
            </p:cNvPr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496;p74">
              <a:extLst>
                <a:ext uri="{FF2B5EF4-FFF2-40B4-BE49-F238E27FC236}">
                  <a16:creationId xmlns:a16="http://schemas.microsoft.com/office/drawing/2014/main" id="{3EF306D1-DB98-0F40-57F4-7FB279A66FCA}"/>
                </a:ext>
              </a:extLst>
            </p:cNvPr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497;p74">
              <a:extLst>
                <a:ext uri="{FF2B5EF4-FFF2-40B4-BE49-F238E27FC236}">
                  <a16:creationId xmlns:a16="http://schemas.microsoft.com/office/drawing/2014/main" id="{924DE074-6559-127B-E6C0-1B413867CD00}"/>
                </a:ext>
              </a:extLst>
            </p:cNvPr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498;p74">
              <a:extLst>
                <a:ext uri="{FF2B5EF4-FFF2-40B4-BE49-F238E27FC236}">
                  <a16:creationId xmlns:a16="http://schemas.microsoft.com/office/drawing/2014/main" id="{B1BE30E1-241A-19ED-7066-DF7A7599B960}"/>
                </a:ext>
              </a:extLst>
            </p:cNvPr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499;p74">
              <a:extLst>
                <a:ext uri="{FF2B5EF4-FFF2-40B4-BE49-F238E27FC236}">
                  <a16:creationId xmlns:a16="http://schemas.microsoft.com/office/drawing/2014/main" id="{6A817CF7-EE29-7E54-3C37-6F03C4BC0012}"/>
                </a:ext>
              </a:extLst>
            </p:cNvPr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7" name="Google Shape;12500;p74">
            <a:extLst>
              <a:ext uri="{FF2B5EF4-FFF2-40B4-BE49-F238E27FC236}">
                <a16:creationId xmlns:a16="http://schemas.microsoft.com/office/drawing/2014/main" id="{8837DF8A-7BB1-C247-6BB8-33AA2E3DDAF2}"/>
              </a:ext>
            </a:extLst>
          </p:cNvPr>
          <p:cNvGrpSpPr/>
          <p:nvPr/>
        </p:nvGrpSpPr>
        <p:grpSpPr>
          <a:xfrm>
            <a:off x="5343340" y="3067367"/>
            <a:ext cx="304701" cy="486342"/>
            <a:chOff x="4054103" y="2430191"/>
            <a:chExt cx="218687" cy="349052"/>
          </a:xfrm>
          <a:solidFill>
            <a:srgbClr val="DBDDDC"/>
          </a:solidFill>
        </p:grpSpPr>
        <p:sp>
          <p:nvSpPr>
            <p:cNvPr id="1238" name="Google Shape;12501;p74">
              <a:extLst>
                <a:ext uri="{FF2B5EF4-FFF2-40B4-BE49-F238E27FC236}">
                  <a16:creationId xmlns:a16="http://schemas.microsoft.com/office/drawing/2014/main" id="{39907747-E3AF-8454-CA6A-60066D4B6737}"/>
                </a:ext>
              </a:extLst>
            </p:cNvPr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502;p74">
              <a:extLst>
                <a:ext uri="{FF2B5EF4-FFF2-40B4-BE49-F238E27FC236}">
                  <a16:creationId xmlns:a16="http://schemas.microsoft.com/office/drawing/2014/main" id="{B6FB8EAD-493B-6723-2662-BEE96B16DBAF}"/>
                </a:ext>
              </a:extLst>
            </p:cNvPr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0" name="Google Shape;12503;p74">
            <a:extLst>
              <a:ext uri="{FF2B5EF4-FFF2-40B4-BE49-F238E27FC236}">
                <a16:creationId xmlns:a16="http://schemas.microsoft.com/office/drawing/2014/main" id="{C006DF21-150F-4747-049B-BE24C2E9CA35}"/>
              </a:ext>
            </a:extLst>
          </p:cNvPr>
          <p:cNvGrpSpPr/>
          <p:nvPr/>
        </p:nvGrpSpPr>
        <p:grpSpPr>
          <a:xfrm>
            <a:off x="2739257" y="3063686"/>
            <a:ext cx="533304" cy="496851"/>
            <a:chOff x="2185128" y="2427549"/>
            <a:chExt cx="382758" cy="356595"/>
          </a:xfrm>
          <a:solidFill>
            <a:srgbClr val="DBDDDC"/>
          </a:solidFill>
        </p:grpSpPr>
        <p:sp>
          <p:nvSpPr>
            <p:cNvPr id="1241" name="Google Shape;12504;p74">
              <a:extLst>
                <a:ext uri="{FF2B5EF4-FFF2-40B4-BE49-F238E27FC236}">
                  <a16:creationId xmlns:a16="http://schemas.microsoft.com/office/drawing/2014/main" id="{B5E01299-4ABB-1883-3DB5-F33DAA5A20BE}"/>
                </a:ext>
              </a:extLst>
            </p:cNvPr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505;p74">
              <a:extLst>
                <a:ext uri="{FF2B5EF4-FFF2-40B4-BE49-F238E27FC236}">
                  <a16:creationId xmlns:a16="http://schemas.microsoft.com/office/drawing/2014/main" id="{35AB8FD3-F08E-5D80-A42E-DB65902B4411}"/>
                </a:ext>
              </a:extLst>
            </p:cNvPr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506;p74">
              <a:extLst>
                <a:ext uri="{FF2B5EF4-FFF2-40B4-BE49-F238E27FC236}">
                  <a16:creationId xmlns:a16="http://schemas.microsoft.com/office/drawing/2014/main" id="{5A1B06F3-BDD3-B8FB-6705-21C22932CE22}"/>
                </a:ext>
              </a:extLst>
            </p:cNvPr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507;p74">
              <a:extLst>
                <a:ext uri="{FF2B5EF4-FFF2-40B4-BE49-F238E27FC236}">
                  <a16:creationId xmlns:a16="http://schemas.microsoft.com/office/drawing/2014/main" id="{40BACDA4-C6F7-E153-5B33-37639D8191BA}"/>
                </a:ext>
              </a:extLst>
            </p:cNvPr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5" name="Google Shape;12508;p74">
            <a:extLst>
              <a:ext uri="{FF2B5EF4-FFF2-40B4-BE49-F238E27FC236}">
                <a16:creationId xmlns:a16="http://schemas.microsoft.com/office/drawing/2014/main" id="{F645326F-056D-EF2D-AA5D-F02B2810DD58}"/>
              </a:ext>
            </a:extLst>
          </p:cNvPr>
          <p:cNvGrpSpPr/>
          <p:nvPr/>
        </p:nvGrpSpPr>
        <p:grpSpPr>
          <a:xfrm>
            <a:off x="4625778" y="3063686"/>
            <a:ext cx="494767" cy="495299"/>
            <a:chOff x="3539102" y="2427549"/>
            <a:chExt cx="355099" cy="355481"/>
          </a:xfrm>
          <a:solidFill>
            <a:srgbClr val="DBDDDC"/>
          </a:solidFill>
        </p:grpSpPr>
        <p:sp>
          <p:nvSpPr>
            <p:cNvPr id="1246" name="Google Shape;12509;p74">
              <a:extLst>
                <a:ext uri="{FF2B5EF4-FFF2-40B4-BE49-F238E27FC236}">
                  <a16:creationId xmlns:a16="http://schemas.microsoft.com/office/drawing/2014/main" id="{00ACB8D6-9DF4-6D03-20FA-2225525B42CB}"/>
                </a:ext>
              </a:extLst>
            </p:cNvPr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510;p74">
              <a:extLst>
                <a:ext uri="{FF2B5EF4-FFF2-40B4-BE49-F238E27FC236}">
                  <a16:creationId xmlns:a16="http://schemas.microsoft.com/office/drawing/2014/main" id="{DABFBCEA-83D6-5066-5BEB-AE1E0CE56946}"/>
                </a:ext>
              </a:extLst>
            </p:cNvPr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8" name="Google Shape;12511;p74">
            <a:extLst>
              <a:ext uri="{FF2B5EF4-FFF2-40B4-BE49-F238E27FC236}">
                <a16:creationId xmlns:a16="http://schemas.microsoft.com/office/drawing/2014/main" id="{C2C4C79D-6776-1C05-79FB-AD704C590A45}"/>
              </a:ext>
            </a:extLst>
          </p:cNvPr>
          <p:cNvGrpSpPr/>
          <p:nvPr/>
        </p:nvGrpSpPr>
        <p:grpSpPr>
          <a:xfrm>
            <a:off x="3396597" y="3080049"/>
            <a:ext cx="463637" cy="463061"/>
            <a:chOff x="2656907" y="2439293"/>
            <a:chExt cx="332757" cy="332343"/>
          </a:xfrm>
          <a:solidFill>
            <a:srgbClr val="DBDDDC"/>
          </a:solidFill>
        </p:grpSpPr>
        <p:sp>
          <p:nvSpPr>
            <p:cNvPr id="1249" name="Google Shape;12512;p74">
              <a:extLst>
                <a:ext uri="{FF2B5EF4-FFF2-40B4-BE49-F238E27FC236}">
                  <a16:creationId xmlns:a16="http://schemas.microsoft.com/office/drawing/2014/main" id="{2E3B20EE-8921-505B-309E-74A87186F746}"/>
                </a:ext>
              </a:extLst>
            </p:cNvPr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13;p74">
              <a:extLst>
                <a:ext uri="{FF2B5EF4-FFF2-40B4-BE49-F238E27FC236}">
                  <a16:creationId xmlns:a16="http://schemas.microsoft.com/office/drawing/2014/main" id="{063DA19C-802C-A818-18A2-5A1E7428C25E}"/>
                </a:ext>
              </a:extLst>
            </p:cNvPr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4;p74">
              <a:extLst>
                <a:ext uri="{FF2B5EF4-FFF2-40B4-BE49-F238E27FC236}">
                  <a16:creationId xmlns:a16="http://schemas.microsoft.com/office/drawing/2014/main" id="{305D0579-725A-C598-C38E-E1A68745D58A}"/>
                </a:ext>
              </a:extLst>
            </p:cNvPr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15;p74">
              <a:extLst>
                <a:ext uri="{FF2B5EF4-FFF2-40B4-BE49-F238E27FC236}">
                  <a16:creationId xmlns:a16="http://schemas.microsoft.com/office/drawing/2014/main" id="{D635F520-DCF0-71B7-A996-739E5785B37B}"/>
                </a:ext>
              </a:extLst>
            </p:cNvPr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16;p74">
              <a:extLst>
                <a:ext uri="{FF2B5EF4-FFF2-40B4-BE49-F238E27FC236}">
                  <a16:creationId xmlns:a16="http://schemas.microsoft.com/office/drawing/2014/main" id="{189C2969-87B6-5EA5-BF9E-5A84BAFE4A58}"/>
                </a:ext>
              </a:extLst>
            </p:cNvPr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17;p74">
              <a:extLst>
                <a:ext uri="{FF2B5EF4-FFF2-40B4-BE49-F238E27FC236}">
                  <a16:creationId xmlns:a16="http://schemas.microsoft.com/office/drawing/2014/main" id="{2A218B8B-15DE-15CB-197F-575A50F437BC}"/>
                </a:ext>
              </a:extLst>
            </p:cNvPr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18;p74">
              <a:extLst>
                <a:ext uri="{FF2B5EF4-FFF2-40B4-BE49-F238E27FC236}">
                  <a16:creationId xmlns:a16="http://schemas.microsoft.com/office/drawing/2014/main" id="{606A6EB0-48AE-3CE3-0C72-E2633604E002}"/>
                </a:ext>
              </a:extLst>
            </p:cNvPr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6" name="Google Shape;12519;p74">
            <a:extLst>
              <a:ext uri="{FF2B5EF4-FFF2-40B4-BE49-F238E27FC236}">
                <a16:creationId xmlns:a16="http://schemas.microsoft.com/office/drawing/2014/main" id="{6D4173F5-4844-0405-96CD-BFC45BB01831}"/>
              </a:ext>
            </a:extLst>
          </p:cNvPr>
          <p:cNvGrpSpPr/>
          <p:nvPr/>
        </p:nvGrpSpPr>
        <p:grpSpPr>
          <a:xfrm>
            <a:off x="2107240" y="3056812"/>
            <a:ext cx="556541" cy="509535"/>
            <a:chOff x="1731523" y="2422616"/>
            <a:chExt cx="399435" cy="365698"/>
          </a:xfrm>
          <a:solidFill>
            <a:srgbClr val="DBDDDC"/>
          </a:solidFill>
        </p:grpSpPr>
        <p:sp>
          <p:nvSpPr>
            <p:cNvPr id="1257" name="Google Shape;12520;p74">
              <a:extLst>
                <a:ext uri="{FF2B5EF4-FFF2-40B4-BE49-F238E27FC236}">
                  <a16:creationId xmlns:a16="http://schemas.microsoft.com/office/drawing/2014/main" id="{86C3424B-B9B1-8BE9-EA2C-ED171195C431}"/>
                </a:ext>
              </a:extLst>
            </p:cNvPr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21;p74">
              <a:extLst>
                <a:ext uri="{FF2B5EF4-FFF2-40B4-BE49-F238E27FC236}">
                  <a16:creationId xmlns:a16="http://schemas.microsoft.com/office/drawing/2014/main" id="{AFA744E1-E907-0449-AFB5-91B17D698604}"/>
                </a:ext>
              </a:extLst>
            </p:cNvPr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22;p74">
              <a:extLst>
                <a:ext uri="{FF2B5EF4-FFF2-40B4-BE49-F238E27FC236}">
                  <a16:creationId xmlns:a16="http://schemas.microsoft.com/office/drawing/2014/main" id="{A85D9FF0-BACF-5B23-F1EA-69EABD63C42E}"/>
                </a:ext>
              </a:extLst>
            </p:cNvPr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0" name="Google Shape;12523;p74">
            <a:extLst>
              <a:ext uri="{FF2B5EF4-FFF2-40B4-BE49-F238E27FC236}">
                <a16:creationId xmlns:a16="http://schemas.microsoft.com/office/drawing/2014/main" id="{ABCD306C-5DC8-0373-2F06-9B6777D648B3}"/>
              </a:ext>
            </a:extLst>
          </p:cNvPr>
          <p:cNvGrpSpPr/>
          <p:nvPr/>
        </p:nvGrpSpPr>
        <p:grpSpPr>
          <a:xfrm>
            <a:off x="4010124" y="3072067"/>
            <a:ext cx="480533" cy="478448"/>
            <a:chOff x="3097241" y="2433564"/>
            <a:chExt cx="344883" cy="343387"/>
          </a:xfrm>
          <a:solidFill>
            <a:srgbClr val="DBDDDC"/>
          </a:solidFill>
        </p:grpSpPr>
        <p:sp>
          <p:nvSpPr>
            <p:cNvPr id="1261" name="Google Shape;12524;p74">
              <a:extLst>
                <a:ext uri="{FF2B5EF4-FFF2-40B4-BE49-F238E27FC236}">
                  <a16:creationId xmlns:a16="http://schemas.microsoft.com/office/drawing/2014/main" id="{A25095E6-8CD3-7880-ED88-6A4E5C782710}"/>
                </a:ext>
              </a:extLst>
            </p:cNvPr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525;p74">
              <a:extLst>
                <a:ext uri="{FF2B5EF4-FFF2-40B4-BE49-F238E27FC236}">
                  <a16:creationId xmlns:a16="http://schemas.microsoft.com/office/drawing/2014/main" id="{5B2A83D5-2439-988D-6D5C-2EDABACB036D}"/>
                </a:ext>
              </a:extLst>
            </p:cNvPr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526;p74">
              <a:extLst>
                <a:ext uri="{FF2B5EF4-FFF2-40B4-BE49-F238E27FC236}">
                  <a16:creationId xmlns:a16="http://schemas.microsoft.com/office/drawing/2014/main" id="{15CD5944-A3E9-9FC3-FF4C-B009C7DCCB9F}"/>
                </a:ext>
              </a:extLst>
            </p:cNvPr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527;p74">
              <a:extLst>
                <a:ext uri="{FF2B5EF4-FFF2-40B4-BE49-F238E27FC236}">
                  <a16:creationId xmlns:a16="http://schemas.microsoft.com/office/drawing/2014/main" id="{C1DE7FC6-46D9-4ECB-1DF0-CDE58DF6CA3B}"/>
                </a:ext>
              </a:extLst>
            </p:cNvPr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528;p74">
              <a:extLst>
                <a:ext uri="{FF2B5EF4-FFF2-40B4-BE49-F238E27FC236}">
                  <a16:creationId xmlns:a16="http://schemas.microsoft.com/office/drawing/2014/main" id="{0AFC75BB-C730-A398-8FFF-4EB471436CE4}"/>
                </a:ext>
              </a:extLst>
            </p:cNvPr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529;p74">
              <a:extLst>
                <a:ext uri="{FF2B5EF4-FFF2-40B4-BE49-F238E27FC236}">
                  <a16:creationId xmlns:a16="http://schemas.microsoft.com/office/drawing/2014/main" id="{B81CD6FC-CF32-F5A0-7967-A32984E68F87}"/>
                </a:ext>
              </a:extLst>
            </p:cNvPr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530;p74">
              <a:extLst>
                <a:ext uri="{FF2B5EF4-FFF2-40B4-BE49-F238E27FC236}">
                  <a16:creationId xmlns:a16="http://schemas.microsoft.com/office/drawing/2014/main" id="{ED6EC47A-15B3-6D48-5346-69C2F34D992B}"/>
                </a:ext>
              </a:extLst>
            </p:cNvPr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531;p74">
              <a:extLst>
                <a:ext uri="{FF2B5EF4-FFF2-40B4-BE49-F238E27FC236}">
                  <a16:creationId xmlns:a16="http://schemas.microsoft.com/office/drawing/2014/main" id="{55B9CC81-7491-857B-3BD1-DA702B3B4E09}"/>
                </a:ext>
              </a:extLst>
            </p:cNvPr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532;p74">
              <a:extLst>
                <a:ext uri="{FF2B5EF4-FFF2-40B4-BE49-F238E27FC236}">
                  <a16:creationId xmlns:a16="http://schemas.microsoft.com/office/drawing/2014/main" id="{59832707-44AB-D891-EEC4-FCCD13F61AA2}"/>
                </a:ext>
              </a:extLst>
            </p:cNvPr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0" name="Google Shape;12533;p74">
            <a:extLst>
              <a:ext uri="{FF2B5EF4-FFF2-40B4-BE49-F238E27FC236}">
                <a16:creationId xmlns:a16="http://schemas.microsoft.com/office/drawing/2014/main" id="{F60F9B45-8D10-730F-E38B-503BB7AC51C9}"/>
              </a:ext>
            </a:extLst>
          </p:cNvPr>
          <p:cNvGrpSpPr/>
          <p:nvPr/>
        </p:nvGrpSpPr>
        <p:grpSpPr>
          <a:xfrm>
            <a:off x="1475754" y="3080049"/>
            <a:ext cx="572417" cy="463061"/>
            <a:chOff x="1278299" y="2439293"/>
            <a:chExt cx="410829" cy="332343"/>
          </a:xfrm>
          <a:solidFill>
            <a:srgbClr val="DBDDDC"/>
          </a:solidFill>
        </p:grpSpPr>
        <p:sp>
          <p:nvSpPr>
            <p:cNvPr id="1271" name="Google Shape;12534;p74">
              <a:extLst>
                <a:ext uri="{FF2B5EF4-FFF2-40B4-BE49-F238E27FC236}">
                  <a16:creationId xmlns:a16="http://schemas.microsoft.com/office/drawing/2014/main" id="{D6FB9C28-0AF6-30DB-1B2C-3C9756A67314}"/>
                </a:ext>
              </a:extLst>
            </p:cNvPr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535;p74">
              <a:extLst>
                <a:ext uri="{FF2B5EF4-FFF2-40B4-BE49-F238E27FC236}">
                  <a16:creationId xmlns:a16="http://schemas.microsoft.com/office/drawing/2014/main" id="{C85F9FF6-A5A4-34AA-238B-CBED76BE6ADD}"/>
                </a:ext>
              </a:extLst>
            </p:cNvPr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536;p74">
              <a:extLst>
                <a:ext uri="{FF2B5EF4-FFF2-40B4-BE49-F238E27FC236}">
                  <a16:creationId xmlns:a16="http://schemas.microsoft.com/office/drawing/2014/main" id="{44F9A55B-7E65-06D8-3E38-AB09E1EFB603}"/>
                </a:ext>
              </a:extLst>
            </p:cNvPr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537;p74">
              <a:extLst>
                <a:ext uri="{FF2B5EF4-FFF2-40B4-BE49-F238E27FC236}">
                  <a16:creationId xmlns:a16="http://schemas.microsoft.com/office/drawing/2014/main" id="{E554D748-26B4-E6F6-0993-62D92C2BED7F}"/>
                </a:ext>
              </a:extLst>
            </p:cNvPr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538;p74">
              <a:extLst>
                <a:ext uri="{FF2B5EF4-FFF2-40B4-BE49-F238E27FC236}">
                  <a16:creationId xmlns:a16="http://schemas.microsoft.com/office/drawing/2014/main" id="{91FD9AE8-197D-5F7B-CA9F-B13FA6719B53}"/>
                </a:ext>
              </a:extLst>
            </p:cNvPr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539;p74">
              <a:extLst>
                <a:ext uri="{FF2B5EF4-FFF2-40B4-BE49-F238E27FC236}">
                  <a16:creationId xmlns:a16="http://schemas.microsoft.com/office/drawing/2014/main" id="{F4B32F7E-146B-1B15-6ED8-3A64066F626B}"/>
                </a:ext>
              </a:extLst>
            </p:cNvPr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540;p74">
              <a:extLst>
                <a:ext uri="{FF2B5EF4-FFF2-40B4-BE49-F238E27FC236}">
                  <a16:creationId xmlns:a16="http://schemas.microsoft.com/office/drawing/2014/main" id="{61B24390-74E3-3561-A596-EB6BFCBC179F}"/>
                </a:ext>
              </a:extLst>
            </p:cNvPr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541;p74">
              <a:extLst>
                <a:ext uri="{FF2B5EF4-FFF2-40B4-BE49-F238E27FC236}">
                  <a16:creationId xmlns:a16="http://schemas.microsoft.com/office/drawing/2014/main" id="{3403473F-1374-3226-25E2-2A65BD28D0D4}"/>
                </a:ext>
              </a:extLst>
            </p:cNvPr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9" name="Google Shape;12542;p74">
            <a:extLst>
              <a:ext uri="{FF2B5EF4-FFF2-40B4-BE49-F238E27FC236}">
                <a16:creationId xmlns:a16="http://schemas.microsoft.com/office/drawing/2014/main" id="{A740FCF9-CD19-09FB-7100-E8EA81255F87}"/>
              </a:ext>
            </a:extLst>
          </p:cNvPr>
          <p:cNvGrpSpPr/>
          <p:nvPr/>
        </p:nvGrpSpPr>
        <p:grpSpPr>
          <a:xfrm>
            <a:off x="908171" y="3080049"/>
            <a:ext cx="462573" cy="462573"/>
            <a:chOff x="870939" y="2439293"/>
            <a:chExt cx="331993" cy="331993"/>
          </a:xfrm>
          <a:solidFill>
            <a:srgbClr val="DBDDDC"/>
          </a:solidFill>
        </p:grpSpPr>
        <p:sp>
          <p:nvSpPr>
            <p:cNvPr id="1280" name="Google Shape;12543;p74">
              <a:extLst>
                <a:ext uri="{FF2B5EF4-FFF2-40B4-BE49-F238E27FC236}">
                  <a16:creationId xmlns:a16="http://schemas.microsoft.com/office/drawing/2014/main" id="{09B52E32-F0C7-3FAC-DFF6-12EC46BCA010}"/>
                </a:ext>
              </a:extLst>
            </p:cNvPr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544;p74">
              <a:extLst>
                <a:ext uri="{FF2B5EF4-FFF2-40B4-BE49-F238E27FC236}">
                  <a16:creationId xmlns:a16="http://schemas.microsoft.com/office/drawing/2014/main" id="{6ADEC7D5-6DC7-2940-0E3D-085EEE4CCE82}"/>
                </a:ext>
              </a:extLst>
            </p:cNvPr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545;p74">
              <a:extLst>
                <a:ext uri="{FF2B5EF4-FFF2-40B4-BE49-F238E27FC236}">
                  <a16:creationId xmlns:a16="http://schemas.microsoft.com/office/drawing/2014/main" id="{37E38DCE-CFE8-666F-64B1-713D34291C94}"/>
                </a:ext>
              </a:extLst>
            </p:cNvPr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546;p74">
              <a:extLst>
                <a:ext uri="{FF2B5EF4-FFF2-40B4-BE49-F238E27FC236}">
                  <a16:creationId xmlns:a16="http://schemas.microsoft.com/office/drawing/2014/main" id="{673D5428-708E-1EF0-FB21-B70BEB3B666F}"/>
                </a:ext>
              </a:extLst>
            </p:cNvPr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547;p74">
              <a:extLst>
                <a:ext uri="{FF2B5EF4-FFF2-40B4-BE49-F238E27FC236}">
                  <a16:creationId xmlns:a16="http://schemas.microsoft.com/office/drawing/2014/main" id="{D182B8E3-FD55-74F0-4CCD-E986D0E1E048}"/>
                </a:ext>
              </a:extLst>
            </p:cNvPr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548;p74">
              <a:extLst>
                <a:ext uri="{FF2B5EF4-FFF2-40B4-BE49-F238E27FC236}">
                  <a16:creationId xmlns:a16="http://schemas.microsoft.com/office/drawing/2014/main" id="{6EC97ED9-58A5-BC87-880C-891FD1541990}"/>
                </a:ext>
              </a:extLst>
            </p:cNvPr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549;p74">
              <a:extLst>
                <a:ext uri="{FF2B5EF4-FFF2-40B4-BE49-F238E27FC236}">
                  <a16:creationId xmlns:a16="http://schemas.microsoft.com/office/drawing/2014/main" id="{E33135EF-CE6D-24A2-C5BA-9F2F93A288E6}"/>
                </a:ext>
              </a:extLst>
            </p:cNvPr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550;p74">
              <a:extLst>
                <a:ext uri="{FF2B5EF4-FFF2-40B4-BE49-F238E27FC236}">
                  <a16:creationId xmlns:a16="http://schemas.microsoft.com/office/drawing/2014/main" id="{93D4497D-2366-E128-6821-5E5D32BE40A2}"/>
                </a:ext>
              </a:extLst>
            </p:cNvPr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551;p74">
              <a:extLst>
                <a:ext uri="{FF2B5EF4-FFF2-40B4-BE49-F238E27FC236}">
                  <a16:creationId xmlns:a16="http://schemas.microsoft.com/office/drawing/2014/main" id="{1100A633-279C-276B-9B3B-E3CB9AE0B715}"/>
                </a:ext>
              </a:extLst>
            </p:cNvPr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552;p74">
              <a:extLst>
                <a:ext uri="{FF2B5EF4-FFF2-40B4-BE49-F238E27FC236}">
                  <a16:creationId xmlns:a16="http://schemas.microsoft.com/office/drawing/2014/main" id="{2FEE07C3-66F9-3491-3BEA-8209DF0759EA}"/>
                </a:ext>
              </a:extLst>
            </p:cNvPr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553;p74">
              <a:extLst>
                <a:ext uri="{FF2B5EF4-FFF2-40B4-BE49-F238E27FC236}">
                  <a16:creationId xmlns:a16="http://schemas.microsoft.com/office/drawing/2014/main" id="{87315655-BA3A-F57A-2F63-E53CD59EDE88}"/>
                </a:ext>
              </a:extLst>
            </p:cNvPr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554;p74">
              <a:extLst>
                <a:ext uri="{FF2B5EF4-FFF2-40B4-BE49-F238E27FC236}">
                  <a16:creationId xmlns:a16="http://schemas.microsoft.com/office/drawing/2014/main" id="{4AB994D7-49FF-D4D2-7413-F835F80F7C0D}"/>
                </a:ext>
              </a:extLst>
            </p:cNvPr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555;p74">
              <a:extLst>
                <a:ext uri="{FF2B5EF4-FFF2-40B4-BE49-F238E27FC236}">
                  <a16:creationId xmlns:a16="http://schemas.microsoft.com/office/drawing/2014/main" id="{AA956EA7-180C-212A-5A26-2E76DC51DFC1}"/>
                </a:ext>
              </a:extLst>
            </p:cNvPr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556;p74">
              <a:extLst>
                <a:ext uri="{FF2B5EF4-FFF2-40B4-BE49-F238E27FC236}">
                  <a16:creationId xmlns:a16="http://schemas.microsoft.com/office/drawing/2014/main" id="{F45E24FD-82CB-838E-BF9E-B2C32020620B}"/>
                </a:ext>
              </a:extLst>
            </p:cNvPr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557;p74">
              <a:extLst>
                <a:ext uri="{FF2B5EF4-FFF2-40B4-BE49-F238E27FC236}">
                  <a16:creationId xmlns:a16="http://schemas.microsoft.com/office/drawing/2014/main" id="{156A1020-CA3D-CFA8-E51C-27BA74FC5027}"/>
                </a:ext>
              </a:extLst>
            </p:cNvPr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558;p74">
              <a:extLst>
                <a:ext uri="{FF2B5EF4-FFF2-40B4-BE49-F238E27FC236}">
                  <a16:creationId xmlns:a16="http://schemas.microsoft.com/office/drawing/2014/main" id="{4A50C278-F4E1-BE3B-A508-15B57EF894EB}"/>
                </a:ext>
              </a:extLst>
            </p:cNvPr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6" name="Google Shape;12559;p74">
            <a:extLst>
              <a:ext uri="{FF2B5EF4-FFF2-40B4-BE49-F238E27FC236}">
                <a16:creationId xmlns:a16="http://schemas.microsoft.com/office/drawing/2014/main" id="{7C51E0EF-809A-B6BF-80A2-8374371C0573}"/>
              </a:ext>
            </a:extLst>
          </p:cNvPr>
          <p:cNvGrpSpPr/>
          <p:nvPr/>
        </p:nvGrpSpPr>
        <p:grpSpPr>
          <a:xfrm>
            <a:off x="8953231" y="3103819"/>
            <a:ext cx="517472" cy="388602"/>
            <a:chOff x="6644957" y="2456353"/>
            <a:chExt cx="371395" cy="278904"/>
          </a:xfrm>
          <a:solidFill>
            <a:srgbClr val="DBDDDC"/>
          </a:solidFill>
        </p:grpSpPr>
        <p:sp>
          <p:nvSpPr>
            <p:cNvPr id="1297" name="Google Shape;12560;p74">
              <a:extLst>
                <a:ext uri="{FF2B5EF4-FFF2-40B4-BE49-F238E27FC236}">
                  <a16:creationId xmlns:a16="http://schemas.microsoft.com/office/drawing/2014/main" id="{B70EDFF4-8C89-2A0B-0FB1-C56B8C14E326}"/>
                </a:ext>
              </a:extLst>
            </p:cNvPr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561;p74">
              <a:extLst>
                <a:ext uri="{FF2B5EF4-FFF2-40B4-BE49-F238E27FC236}">
                  <a16:creationId xmlns:a16="http://schemas.microsoft.com/office/drawing/2014/main" id="{D9FDF5D9-5B1D-7103-E137-B4B2345ED8B8}"/>
                </a:ext>
              </a:extLst>
            </p:cNvPr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562;p74">
              <a:extLst>
                <a:ext uri="{FF2B5EF4-FFF2-40B4-BE49-F238E27FC236}">
                  <a16:creationId xmlns:a16="http://schemas.microsoft.com/office/drawing/2014/main" id="{2A314704-B07B-E798-F96A-97866679E31F}"/>
                </a:ext>
              </a:extLst>
            </p:cNvPr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2563;p74">
              <a:extLst>
                <a:ext uri="{FF2B5EF4-FFF2-40B4-BE49-F238E27FC236}">
                  <a16:creationId xmlns:a16="http://schemas.microsoft.com/office/drawing/2014/main" id="{038EA88C-8DBD-A694-7C5C-762D13DF04B5}"/>
                </a:ext>
              </a:extLst>
            </p:cNvPr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2564;p74">
              <a:extLst>
                <a:ext uri="{FF2B5EF4-FFF2-40B4-BE49-F238E27FC236}">
                  <a16:creationId xmlns:a16="http://schemas.microsoft.com/office/drawing/2014/main" id="{23F256FE-5BBE-A351-6F69-C6988007FA3A}"/>
                </a:ext>
              </a:extLst>
            </p:cNvPr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2" name="Google Shape;12565;p74">
            <a:extLst>
              <a:ext uri="{FF2B5EF4-FFF2-40B4-BE49-F238E27FC236}">
                <a16:creationId xmlns:a16="http://schemas.microsoft.com/office/drawing/2014/main" id="{544DA7EA-FAD8-2851-74C1-D118C3ECF57C}"/>
              </a:ext>
            </a:extLst>
          </p:cNvPr>
          <p:cNvGrpSpPr/>
          <p:nvPr/>
        </p:nvGrpSpPr>
        <p:grpSpPr>
          <a:xfrm>
            <a:off x="7202941" y="3045726"/>
            <a:ext cx="362749" cy="504789"/>
            <a:chOff x="5388757" y="2414659"/>
            <a:chExt cx="260349" cy="362292"/>
          </a:xfrm>
          <a:solidFill>
            <a:srgbClr val="DBDDDC"/>
          </a:solidFill>
        </p:grpSpPr>
        <p:sp>
          <p:nvSpPr>
            <p:cNvPr id="1303" name="Google Shape;12566;p74">
              <a:extLst>
                <a:ext uri="{FF2B5EF4-FFF2-40B4-BE49-F238E27FC236}">
                  <a16:creationId xmlns:a16="http://schemas.microsoft.com/office/drawing/2014/main" id="{871F0483-B255-DCBB-CBCE-919AAC07DCDB}"/>
                </a:ext>
              </a:extLst>
            </p:cNvPr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2567;p74">
              <a:extLst>
                <a:ext uri="{FF2B5EF4-FFF2-40B4-BE49-F238E27FC236}">
                  <a16:creationId xmlns:a16="http://schemas.microsoft.com/office/drawing/2014/main" id="{C27666A1-690F-81C1-E01A-41BF7FEE8971}"/>
                </a:ext>
              </a:extLst>
            </p:cNvPr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2568;p74">
              <a:extLst>
                <a:ext uri="{FF2B5EF4-FFF2-40B4-BE49-F238E27FC236}">
                  <a16:creationId xmlns:a16="http://schemas.microsoft.com/office/drawing/2014/main" id="{EE8A7039-C401-A0EE-F904-C2062D452D7F}"/>
                </a:ext>
              </a:extLst>
            </p:cNvPr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2569;p74">
              <a:extLst>
                <a:ext uri="{FF2B5EF4-FFF2-40B4-BE49-F238E27FC236}">
                  <a16:creationId xmlns:a16="http://schemas.microsoft.com/office/drawing/2014/main" id="{A5779DFC-7102-5848-6A51-5134FB8FEEB3}"/>
                </a:ext>
              </a:extLst>
            </p:cNvPr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2570;p74">
              <a:extLst>
                <a:ext uri="{FF2B5EF4-FFF2-40B4-BE49-F238E27FC236}">
                  <a16:creationId xmlns:a16="http://schemas.microsoft.com/office/drawing/2014/main" id="{00F67D32-E3F4-1457-8FE4-4668F504E177}"/>
                </a:ext>
              </a:extLst>
            </p:cNvPr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2571;p74">
              <a:extLst>
                <a:ext uri="{FF2B5EF4-FFF2-40B4-BE49-F238E27FC236}">
                  <a16:creationId xmlns:a16="http://schemas.microsoft.com/office/drawing/2014/main" id="{5EC57BC2-01D8-7583-DF4B-B60D28AAE3A6}"/>
                </a:ext>
              </a:extLst>
            </p:cNvPr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2572;p74">
              <a:extLst>
                <a:ext uri="{FF2B5EF4-FFF2-40B4-BE49-F238E27FC236}">
                  <a16:creationId xmlns:a16="http://schemas.microsoft.com/office/drawing/2014/main" id="{7E1A1C32-43AE-0B96-420B-D82227339B35}"/>
                </a:ext>
              </a:extLst>
            </p:cNvPr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2573;p74">
              <a:extLst>
                <a:ext uri="{FF2B5EF4-FFF2-40B4-BE49-F238E27FC236}">
                  <a16:creationId xmlns:a16="http://schemas.microsoft.com/office/drawing/2014/main" id="{27A98A06-4825-D153-F716-E5745CBC35B2}"/>
                </a:ext>
              </a:extLst>
            </p:cNvPr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2574;p74">
              <a:extLst>
                <a:ext uri="{FF2B5EF4-FFF2-40B4-BE49-F238E27FC236}">
                  <a16:creationId xmlns:a16="http://schemas.microsoft.com/office/drawing/2014/main" id="{0452FF1D-D0CF-5AA8-ECB7-AD1AC0193FEA}"/>
                </a:ext>
              </a:extLst>
            </p:cNvPr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2575;p74">
              <a:extLst>
                <a:ext uri="{FF2B5EF4-FFF2-40B4-BE49-F238E27FC236}">
                  <a16:creationId xmlns:a16="http://schemas.microsoft.com/office/drawing/2014/main" id="{F87D79B6-7747-08F8-B498-12D03257450D}"/>
                </a:ext>
              </a:extLst>
            </p:cNvPr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2576;p74">
              <a:extLst>
                <a:ext uri="{FF2B5EF4-FFF2-40B4-BE49-F238E27FC236}">
                  <a16:creationId xmlns:a16="http://schemas.microsoft.com/office/drawing/2014/main" id="{0E839CF8-A425-30F2-105D-3E4AD570955B}"/>
                </a:ext>
              </a:extLst>
            </p:cNvPr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2577;p74">
              <a:extLst>
                <a:ext uri="{FF2B5EF4-FFF2-40B4-BE49-F238E27FC236}">
                  <a16:creationId xmlns:a16="http://schemas.microsoft.com/office/drawing/2014/main" id="{E04F634E-6E68-428C-62C4-D8471F143577}"/>
                </a:ext>
              </a:extLst>
            </p:cNvPr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2578;p74">
              <a:extLst>
                <a:ext uri="{FF2B5EF4-FFF2-40B4-BE49-F238E27FC236}">
                  <a16:creationId xmlns:a16="http://schemas.microsoft.com/office/drawing/2014/main" id="{171FAE11-F8C5-3FC8-7A26-C806B2F7D767}"/>
                </a:ext>
              </a:extLst>
            </p:cNvPr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2579;p74">
              <a:extLst>
                <a:ext uri="{FF2B5EF4-FFF2-40B4-BE49-F238E27FC236}">
                  <a16:creationId xmlns:a16="http://schemas.microsoft.com/office/drawing/2014/main" id="{737028B6-331A-D083-79CF-4084616CBC42}"/>
                </a:ext>
              </a:extLst>
            </p:cNvPr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2580;p74">
              <a:extLst>
                <a:ext uri="{FF2B5EF4-FFF2-40B4-BE49-F238E27FC236}">
                  <a16:creationId xmlns:a16="http://schemas.microsoft.com/office/drawing/2014/main" id="{B538A9D8-F05D-8E85-48DE-00B13BDE8BA3}"/>
                </a:ext>
              </a:extLst>
            </p:cNvPr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2581;p74">
              <a:extLst>
                <a:ext uri="{FF2B5EF4-FFF2-40B4-BE49-F238E27FC236}">
                  <a16:creationId xmlns:a16="http://schemas.microsoft.com/office/drawing/2014/main" id="{093DA347-1B25-A767-355C-9A1957FF496A}"/>
                </a:ext>
              </a:extLst>
            </p:cNvPr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2582;p74">
              <a:extLst>
                <a:ext uri="{FF2B5EF4-FFF2-40B4-BE49-F238E27FC236}">
                  <a16:creationId xmlns:a16="http://schemas.microsoft.com/office/drawing/2014/main" id="{983F29BB-1218-60A1-9CEF-DD32A9E380E7}"/>
                </a:ext>
              </a:extLst>
            </p:cNvPr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2583;p74">
              <a:extLst>
                <a:ext uri="{FF2B5EF4-FFF2-40B4-BE49-F238E27FC236}">
                  <a16:creationId xmlns:a16="http://schemas.microsoft.com/office/drawing/2014/main" id="{8DD67DC9-9333-4131-877B-D3AE831F747A}"/>
                </a:ext>
              </a:extLst>
            </p:cNvPr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2584;p74">
              <a:extLst>
                <a:ext uri="{FF2B5EF4-FFF2-40B4-BE49-F238E27FC236}">
                  <a16:creationId xmlns:a16="http://schemas.microsoft.com/office/drawing/2014/main" id="{02E86EEA-5A39-0CC5-335F-D666E3260483}"/>
                </a:ext>
              </a:extLst>
            </p:cNvPr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2585;p74">
              <a:extLst>
                <a:ext uri="{FF2B5EF4-FFF2-40B4-BE49-F238E27FC236}">
                  <a16:creationId xmlns:a16="http://schemas.microsoft.com/office/drawing/2014/main" id="{75D2204E-C199-31B0-1351-9DAF30BD2D26}"/>
                </a:ext>
              </a:extLst>
            </p:cNvPr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3" name="Google Shape;12586;p74">
            <a:extLst>
              <a:ext uri="{FF2B5EF4-FFF2-40B4-BE49-F238E27FC236}">
                <a16:creationId xmlns:a16="http://schemas.microsoft.com/office/drawing/2014/main" id="{64EF2F22-7639-F170-477F-0F3E5B0F3D46}"/>
              </a:ext>
            </a:extLst>
          </p:cNvPr>
          <p:cNvGrpSpPr/>
          <p:nvPr/>
        </p:nvGrpSpPr>
        <p:grpSpPr>
          <a:xfrm>
            <a:off x="4664847" y="3729983"/>
            <a:ext cx="485277" cy="474190"/>
            <a:chOff x="3567142" y="2905757"/>
            <a:chExt cx="348288" cy="340331"/>
          </a:xfrm>
          <a:solidFill>
            <a:srgbClr val="DBDDDC"/>
          </a:solidFill>
        </p:grpSpPr>
        <p:sp>
          <p:nvSpPr>
            <p:cNvPr id="1324" name="Google Shape;12587;p74">
              <a:extLst>
                <a:ext uri="{FF2B5EF4-FFF2-40B4-BE49-F238E27FC236}">
                  <a16:creationId xmlns:a16="http://schemas.microsoft.com/office/drawing/2014/main" id="{D5C187DE-81AE-0B9F-C094-6DD777101678}"/>
                </a:ext>
              </a:extLst>
            </p:cNvPr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2588;p74">
              <a:extLst>
                <a:ext uri="{FF2B5EF4-FFF2-40B4-BE49-F238E27FC236}">
                  <a16:creationId xmlns:a16="http://schemas.microsoft.com/office/drawing/2014/main" id="{7EB887D7-58E0-B050-FC63-8D0104D9E49F}"/>
                </a:ext>
              </a:extLst>
            </p:cNvPr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2589;p74">
              <a:extLst>
                <a:ext uri="{FF2B5EF4-FFF2-40B4-BE49-F238E27FC236}">
                  <a16:creationId xmlns:a16="http://schemas.microsoft.com/office/drawing/2014/main" id="{C8298176-7503-A787-F3F5-F74A381A7E35}"/>
                </a:ext>
              </a:extLst>
            </p:cNvPr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2590;p74">
              <a:extLst>
                <a:ext uri="{FF2B5EF4-FFF2-40B4-BE49-F238E27FC236}">
                  <a16:creationId xmlns:a16="http://schemas.microsoft.com/office/drawing/2014/main" id="{1821FFB6-E03D-5749-E468-7116AB9F662E}"/>
                </a:ext>
              </a:extLst>
            </p:cNvPr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2591;p74">
              <a:extLst>
                <a:ext uri="{FF2B5EF4-FFF2-40B4-BE49-F238E27FC236}">
                  <a16:creationId xmlns:a16="http://schemas.microsoft.com/office/drawing/2014/main" id="{B1CA94F8-E362-32B8-76EA-577AA2901D0A}"/>
                </a:ext>
              </a:extLst>
            </p:cNvPr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9" name="Google Shape;12592;p74">
            <a:extLst>
              <a:ext uri="{FF2B5EF4-FFF2-40B4-BE49-F238E27FC236}">
                <a16:creationId xmlns:a16="http://schemas.microsoft.com/office/drawing/2014/main" id="{F6F66CBB-664D-E818-5145-2C8B91555664}"/>
              </a:ext>
            </a:extLst>
          </p:cNvPr>
          <p:cNvGrpSpPr/>
          <p:nvPr/>
        </p:nvGrpSpPr>
        <p:grpSpPr>
          <a:xfrm>
            <a:off x="10795404" y="3046258"/>
            <a:ext cx="495832" cy="504258"/>
            <a:chOff x="7967103" y="2415041"/>
            <a:chExt cx="355863" cy="361911"/>
          </a:xfrm>
          <a:solidFill>
            <a:srgbClr val="DBDDDC"/>
          </a:solidFill>
        </p:grpSpPr>
        <p:sp>
          <p:nvSpPr>
            <p:cNvPr id="1330" name="Google Shape;12593;p74">
              <a:extLst>
                <a:ext uri="{FF2B5EF4-FFF2-40B4-BE49-F238E27FC236}">
                  <a16:creationId xmlns:a16="http://schemas.microsoft.com/office/drawing/2014/main" id="{E65609E2-7996-72DC-B77B-EAF20435B4E9}"/>
                </a:ext>
              </a:extLst>
            </p:cNvPr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2594;p74">
              <a:extLst>
                <a:ext uri="{FF2B5EF4-FFF2-40B4-BE49-F238E27FC236}">
                  <a16:creationId xmlns:a16="http://schemas.microsoft.com/office/drawing/2014/main" id="{F910A98F-D9C4-F9C7-112F-8A81F9E005D4}"/>
                </a:ext>
              </a:extLst>
            </p:cNvPr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2595;p74">
              <a:extLst>
                <a:ext uri="{FF2B5EF4-FFF2-40B4-BE49-F238E27FC236}">
                  <a16:creationId xmlns:a16="http://schemas.microsoft.com/office/drawing/2014/main" id="{01EF3AFE-91CF-EBDE-42A5-FF92460DE7EA}"/>
                </a:ext>
              </a:extLst>
            </p:cNvPr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2596;p74">
              <a:extLst>
                <a:ext uri="{FF2B5EF4-FFF2-40B4-BE49-F238E27FC236}">
                  <a16:creationId xmlns:a16="http://schemas.microsoft.com/office/drawing/2014/main" id="{1612D718-BF25-43D7-805D-9640A3CC4BDF}"/>
                </a:ext>
              </a:extLst>
            </p:cNvPr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2597;p74">
              <a:extLst>
                <a:ext uri="{FF2B5EF4-FFF2-40B4-BE49-F238E27FC236}">
                  <a16:creationId xmlns:a16="http://schemas.microsoft.com/office/drawing/2014/main" id="{2F490F3C-7914-0D27-F01B-33FB958A19EE}"/>
                </a:ext>
              </a:extLst>
            </p:cNvPr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2598;p74">
              <a:extLst>
                <a:ext uri="{FF2B5EF4-FFF2-40B4-BE49-F238E27FC236}">
                  <a16:creationId xmlns:a16="http://schemas.microsoft.com/office/drawing/2014/main" id="{6903F2A5-879D-EED3-BA06-EE38C7C2E17F}"/>
                </a:ext>
              </a:extLst>
            </p:cNvPr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2599;p74">
              <a:extLst>
                <a:ext uri="{FF2B5EF4-FFF2-40B4-BE49-F238E27FC236}">
                  <a16:creationId xmlns:a16="http://schemas.microsoft.com/office/drawing/2014/main" id="{4EF900EB-BD54-AECE-6445-09FE7621A292}"/>
                </a:ext>
              </a:extLst>
            </p:cNvPr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2600;p74">
              <a:extLst>
                <a:ext uri="{FF2B5EF4-FFF2-40B4-BE49-F238E27FC236}">
                  <a16:creationId xmlns:a16="http://schemas.microsoft.com/office/drawing/2014/main" id="{A24BC3AA-754A-8CD9-2E51-386A1594F3EA}"/>
                </a:ext>
              </a:extLst>
            </p:cNvPr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2601;p74">
              <a:extLst>
                <a:ext uri="{FF2B5EF4-FFF2-40B4-BE49-F238E27FC236}">
                  <a16:creationId xmlns:a16="http://schemas.microsoft.com/office/drawing/2014/main" id="{A69483E8-7C83-327F-5520-7A927BB612A9}"/>
                </a:ext>
              </a:extLst>
            </p:cNvPr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2602;p74">
              <a:extLst>
                <a:ext uri="{FF2B5EF4-FFF2-40B4-BE49-F238E27FC236}">
                  <a16:creationId xmlns:a16="http://schemas.microsoft.com/office/drawing/2014/main" id="{2BE90A8E-E556-2805-130C-1A6F2084FA96}"/>
                </a:ext>
              </a:extLst>
            </p:cNvPr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2603;p74">
              <a:extLst>
                <a:ext uri="{FF2B5EF4-FFF2-40B4-BE49-F238E27FC236}">
                  <a16:creationId xmlns:a16="http://schemas.microsoft.com/office/drawing/2014/main" id="{4DDBBB7A-BC08-3CD7-8C2A-7763BDCD9D5F}"/>
                </a:ext>
              </a:extLst>
            </p:cNvPr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1" name="Google Shape;12604;p74">
            <a:extLst>
              <a:ext uri="{FF2B5EF4-FFF2-40B4-BE49-F238E27FC236}">
                <a16:creationId xmlns:a16="http://schemas.microsoft.com/office/drawing/2014/main" id="{582DDB87-C478-1C71-75AD-93B1752C931E}"/>
              </a:ext>
            </a:extLst>
          </p:cNvPr>
          <p:cNvGrpSpPr/>
          <p:nvPr/>
        </p:nvGrpSpPr>
        <p:grpSpPr>
          <a:xfrm>
            <a:off x="10185559" y="3045726"/>
            <a:ext cx="495832" cy="504789"/>
            <a:chOff x="7529411" y="2414659"/>
            <a:chExt cx="355863" cy="362292"/>
          </a:xfrm>
          <a:solidFill>
            <a:srgbClr val="DBDDDC"/>
          </a:solidFill>
        </p:grpSpPr>
        <p:sp>
          <p:nvSpPr>
            <p:cNvPr id="1342" name="Google Shape;12605;p74">
              <a:extLst>
                <a:ext uri="{FF2B5EF4-FFF2-40B4-BE49-F238E27FC236}">
                  <a16:creationId xmlns:a16="http://schemas.microsoft.com/office/drawing/2014/main" id="{7E56981B-8D32-9E08-B687-650952A2A618}"/>
                </a:ext>
              </a:extLst>
            </p:cNvPr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2606;p74">
              <a:extLst>
                <a:ext uri="{FF2B5EF4-FFF2-40B4-BE49-F238E27FC236}">
                  <a16:creationId xmlns:a16="http://schemas.microsoft.com/office/drawing/2014/main" id="{F803E14E-9F26-82B5-23F3-3D688763063B}"/>
                </a:ext>
              </a:extLst>
            </p:cNvPr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2607;p74">
              <a:extLst>
                <a:ext uri="{FF2B5EF4-FFF2-40B4-BE49-F238E27FC236}">
                  <a16:creationId xmlns:a16="http://schemas.microsoft.com/office/drawing/2014/main" id="{3D72C482-EF2D-C26C-3E82-F07B4CA75B76}"/>
                </a:ext>
              </a:extLst>
            </p:cNvPr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2608;p74">
              <a:extLst>
                <a:ext uri="{FF2B5EF4-FFF2-40B4-BE49-F238E27FC236}">
                  <a16:creationId xmlns:a16="http://schemas.microsoft.com/office/drawing/2014/main" id="{AECE0EF5-D4D6-308D-1C95-D5EDB62C9C36}"/>
                </a:ext>
              </a:extLst>
            </p:cNvPr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2609;p74">
              <a:extLst>
                <a:ext uri="{FF2B5EF4-FFF2-40B4-BE49-F238E27FC236}">
                  <a16:creationId xmlns:a16="http://schemas.microsoft.com/office/drawing/2014/main" id="{2A879122-06DE-2ACB-8B47-3DD9B7BB0A77}"/>
                </a:ext>
              </a:extLst>
            </p:cNvPr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2610;p74">
              <a:extLst>
                <a:ext uri="{FF2B5EF4-FFF2-40B4-BE49-F238E27FC236}">
                  <a16:creationId xmlns:a16="http://schemas.microsoft.com/office/drawing/2014/main" id="{2735C5CB-659A-66B7-7264-F34ABF8A0E79}"/>
                </a:ext>
              </a:extLst>
            </p:cNvPr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2611;p74">
              <a:extLst>
                <a:ext uri="{FF2B5EF4-FFF2-40B4-BE49-F238E27FC236}">
                  <a16:creationId xmlns:a16="http://schemas.microsoft.com/office/drawing/2014/main" id="{F2E4EEAA-B5C4-CBEC-7A04-EC1AA82E7B06}"/>
                </a:ext>
              </a:extLst>
            </p:cNvPr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2612;p74">
              <a:extLst>
                <a:ext uri="{FF2B5EF4-FFF2-40B4-BE49-F238E27FC236}">
                  <a16:creationId xmlns:a16="http://schemas.microsoft.com/office/drawing/2014/main" id="{25D56D33-411D-AAA4-F43C-0CAE2233A5AB}"/>
                </a:ext>
              </a:extLst>
            </p:cNvPr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2613;p74">
              <a:extLst>
                <a:ext uri="{FF2B5EF4-FFF2-40B4-BE49-F238E27FC236}">
                  <a16:creationId xmlns:a16="http://schemas.microsoft.com/office/drawing/2014/main" id="{C59E5F0E-D358-5C68-E59B-4D22EE0C5FF5}"/>
                </a:ext>
              </a:extLst>
            </p:cNvPr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2614;p74">
              <a:extLst>
                <a:ext uri="{FF2B5EF4-FFF2-40B4-BE49-F238E27FC236}">
                  <a16:creationId xmlns:a16="http://schemas.microsoft.com/office/drawing/2014/main" id="{8392485C-5DBC-1F94-93F9-25C9D5DF6C33}"/>
                </a:ext>
              </a:extLst>
            </p:cNvPr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2615;p74">
              <a:extLst>
                <a:ext uri="{FF2B5EF4-FFF2-40B4-BE49-F238E27FC236}">
                  <a16:creationId xmlns:a16="http://schemas.microsoft.com/office/drawing/2014/main" id="{6DA471A7-BA46-9552-1953-2F5CF26EAD0A}"/>
                </a:ext>
              </a:extLst>
            </p:cNvPr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2616;p74">
              <a:extLst>
                <a:ext uri="{FF2B5EF4-FFF2-40B4-BE49-F238E27FC236}">
                  <a16:creationId xmlns:a16="http://schemas.microsoft.com/office/drawing/2014/main" id="{3423EEC7-90DF-7E4A-8461-ECF457898672}"/>
                </a:ext>
              </a:extLst>
            </p:cNvPr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4" name="Google Shape;12617;p74">
            <a:extLst>
              <a:ext uri="{FF2B5EF4-FFF2-40B4-BE49-F238E27FC236}">
                <a16:creationId xmlns:a16="http://schemas.microsoft.com/office/drawing/2014/main" id="{82C46950-3E41-851A-A5CA-B2C6C2E1EAD1}"/>
              </a:ext>
            </a:extLst>
          </p:cNvPr>
          <p:cNvGrpSpPr/>
          <p:nvPr/>
        </p:nvGrpSpPr>
        <p:grpSpPr>
          <a:xfrm>
            <a:off x="7682852" y="3069495"/>
            <a:ext cx="622572" cy="455699"/>
            <a:chOff x="5733194" y="2431718"/>
            <a:chExt cx="446826" cy="327059"/>
          </a:xfrm>
          <a:solidFill>
            <a:srgbClr val="DBDDDC"/>
          </a:solidFill>
        </p:grpSpPr>
        <p:sp>
          <p:nvSpPr>
            <p:cNvPr id="1355" name="Google Shape;12618;p74">
              <a:extLst>
                <a:ext uri="{FF2B5EF4-FFF2-40B4-BE49-F238E27FC236}">
                  <a16:creationId xmlns:a16="http://schemas.microsoft.com/office/drawing/2014/main" id="{0601134E-4DBD-6A17-3935-3444664A93B3}"/>
                </a:ext>
              </a:extLst>
            </p:cNvPr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2619;p74">
              <a:extLst>
                <a:ext uri="{FF2B5EF4-FFF2-40B4-BE49-F238E27FC236}">
                  <a16:creationId xmlns:a16="http://schemas.microsoft.com/office/drawing/2014/main" id="{7FB18112-0470-08DA-F13C-3E0EDBFDABA9}"/>
                </a:ext>
              </a:extLst>
            </p:cNvPr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2620;p74">
              <a:extLst>
                <a:ext uri="{FF2B5EF4-FFF2-40B4-BE49-F238E27FC236}">
                  <a16:creationId xmlns:a16="http://schemas.microsoft.com/office/drawing/2014/main" id="{BEF741E6-4F97-025E-0844-ED954B310658}"/>
                </a:ext>
              </a:extLst>
            </p:cNvPr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8" name="Google Shape;12621;p74">
            <a:extLst>
              <a:ext uri="{FF2B5EF4-FFF2-40B4-BE49-F238E27FC236}">
                <a16:creationId xmlns:a16="http://schemas.microsoft.com/office/drawing/2014/main" id="{8B51D383-8D39-8762-75CD-B335004FFBCE}"/>
              </a:ext>
            </a:extLst>
          </p:cNvPr>
          <p:cNvGrpSpPr/>
          <p:nvPr/>
        </p:nvGrpSpPr>
        <p:grpSpPr>
          <a:xfrm>
            <a:off x="6489593" y="3050470"/>
            <a:ext cx="568161" cy="496896"/>
            <a:chOff x="4876780" y="2418064"/>
            <a:chExt cx="407774" cy="356627"/>
          </a:xfrm>
          <a:solidFill>
            <a:srgbClr val="DBDDDC"/>
          </a:solidFill>
        </p:grpSpPr>
        <p:sp>
          <p:nvSpPr>
            <p:cNvPr id="1359" name="Google Shape;12622;p74">
              <a:extLst>
                <a:ext uri="{FF2B5EF4-FFF2-40B4-BE49-F238E27FC236}">
                  <a16:creationId xmlns:a16="http://schemas.microsoft.com/office/drawing/2014/main" id="{8856E448-75D0-3386-F1D9-2F661DFF390A}"/>
                </a:ext>
              </a:extLst>
            </p:cNvPr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2623;p74">
              <a:extLst>
                <a:ext uri="{FF2B5EF4-FFF2-40B4-BE49-F238E27FC236}">
                  <a16:creationId xmlns:a16="http://schemas.microsoft.com/office/drawing/2014/main" id="{85CB2263-D8B8-E1F8-F0A1-B2BEA800251E}"/>
                </a:ext>
              </a:extLst>
            </p:cNvPr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2624;p74">
              <a:extLst>
                <a:ext uri="{FF2B5EF4-FFF2-40B4-BE49-F238E27FC236}">
                  <a16:creationId xmlns:a16="http://schemas.microsoft.com/office/drawing/2014/main" id="{42BB454C-B1DB-8649-3B41-B4F98E4A43DE}"/>
                </a:ext>
              </a:extLst>
            </p:cNvPr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2625;p74">
              <a:extLst>
                <a:ext uri="{FF2B5EF4-FFF2-40B4-BE49-F238E27FC236}">
                  <a16:creationId xmlns:a16="http://schemas.microsoft.com/office/drawing/2014/main" id="{8249DD9C-1C28-AD28-6323-8280F46C8BC3}"/>
                </a:ext>
              </a:extLst>
            </p:cNvPr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2626;p74">
              <a:extLst>
                <a:ext uri="{FF2B5EF4-FFF2-40B4-BE49-F238E27FC236}">
                  <a16:creationId xmlns:a16="http://schemas.microsoft.com/office/drawing/2014/main" id="{A2DB9915-9366-556B-8667-FAA0DF166C24}"/>
                </a:ext>
              </a:extLst>
            </p:cNvPr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2627;p74">
              <a:extLst>
                <a:ext uri="{FF2B5EF4-FFF2-40B4-BE49-F238E27FC236}">
                  <a16:creationId xmlns:a16="http://schemas.microsoft.com/office/drawing/2014/main" id="{3325B9FC-0388-35F8-BC80-8C6A0A617303}"/>
                </a:ext>
              </a:extLst>
            </p:cNvPr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2628;p74">
              <a:extLst>
                <a:ext uri="{FF2B5EF4-FFF2-40B4-BE49-F238E27FC236}">
                  <a16:creationId xmlns:a16="http://schemas.microsoft.com/office/drawing/2014/main" id="{9667A2E2-3376-8C4C-75ED-5D7811089C0C}"/>
                </a:ext>
              </a:extLst>
            </p:cNvPr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2629;p74">
              <a:extLst>
                <a:ext uri="{FF2B5EF4-FFF2-40B4-BE49-F238E27FC236}">
                  <a16:creationId xmlns:a16="http://schemas.microsoft.com/office/drawing/2014/main" id="{B342C978-EDB2-2073-38AB-D859AFE5674C}"/>
                </a:ext>
              </a:extLst>
            </p:cNvPr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7" name="Google Shape;12630;p74">
            <a:extLst>
              <a:ext uri="{FF2B5EF4-FFF2-40B4-BE49-F238E27FC236}">
                <a16:creationId xmlns:a16="http://schemas.microsoft.com/office/drawing/2014/main" id="{2CC85833-E074-E530-8ACD-7D3CE838889B}"/>
              </a:ext>
            </a:extLst>
          </p:cNvPr>
          <p:cNvGrpSpPr/>
          <p:nvPr/>
        </p:nvGrpSpPr>
        <p:grpSpPr>
          <a:xfrm>
            <a:off x="9546667" y="3040448"/>
            <a:ext cx="554989" cy="516941"/>
            <a:chOff x="7070872" y="2410871"/>
            <a:chExt cx="398321" cy="371013"/>
          </a:xfrm>
          <a:solidFill>
            <a:srgbClr val="DBDDDC"/>
          </a:solidFill>
        </p:grpSpPr>
        <p:sp>
          <p:nvSpPr>
            <p:cNvPr id="1368" name="Google Shape;12631;p74">
              <a:extLst>
                <a:ext uri="{FF2B5EF4-FFF2-40B4-BE49-F238E27FC236}">
                  <a16:creationId xmlns:a16="http://schemas.microsoft.com/office/drawing/2014/main" id="{25142935-6FEB-FD68-8662-C9BC04B364BA}"/>
                </a:ext>
              </a:extLst>
            </p:cNvPr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2632;p74">
              <a:extLst>
                <a:ext uri="{FF2B5EF4-FFF2-40B4-BE49-F238E27FC236}">
                  <a16:creationId xmlns:a16="http://schemas.microsoft.com/office/drawing/2014/main" id="{8BB3CBB3-6CC3-C5ED-A032-B035AFABF661}"/>
                </a:ext>
              </a:extLst>
            </p:cNvPr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2633;p74">
              <a:extLst>
                <a:ext uri="{FF2B5EF4-FFF2-40B4-BE49-F238E27FC236}">
                  <a16:creationId xmlns:a16="http://schemas.microsoft.com/office/drawing/2014/main" id="{2E5DC397-9A8C-2108-2494-ED3ED8803CB7}"/>
                </a:ext>
              </a:extLst>
            </p:cNvPr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2634;p74">
              <a:extLst>
                <a:ext uri="{FF2B5EF4-FFF2-40B4-BE49-F238E27FC236}">
                  <a16:creationId xmlns:a16="http://schemas.microsoft.com/office/drawing/2014/main" id="{B7BC493F-6B70-EEC4-6069-D10D89332573}"/>
                </a:ext>
              </a:extLst>
            </p:cNvPr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72" name="Google Shape;12635;p74">
            <a:extLst>
              <a:ext uri="{FF2B5EF4-FFF2-40B4-BE49-F238E27FC236}">
                <a16:creationId xmlns:a16="http://schemas.microsoft.com/office/drawing/2014/main" id="{9A00008F-7DA5-D2D9-A738-E08312494697}"/>
              </a:ext>
            </a:extLst>
          </p:cNvPr>
          <p:cNvSpPr/>
          <p:nvPr/>
        </p:nvSpPr>
        <p:spPr>
          <a:xfrm>
            <a:off x="8386666" y="3072111"/>
            <a:ext cx="440931" cy="451486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73" name="Google Shape;12636;p74">
            <a:extLst>
              <a:ext uri="{FF2B5EF4-FFF2-40B4-BE49-F238E27FC236}">
                <a16:creationId xmlns:a16="http://schemas.microsoft.com/office/drawing/2014/main" id="{A49EB642-32FF-5EAE-7C89-6FCBD99F3145}"/>
              </a:ext>
            </a:extLst>
          </p:cNvPr>
          <p:cNvGrpSpPr/>
          <p:nvPr/>
        </p:nvGrpSpPr>
        <p:grpSpPr>
          <a:xfrm>
            <a:off x="7104715" y="3836369"/>
            <a:ext cx="516940" cy="307627"/>
            <a:chOff x="5318259" y="2982111"/>
            <a:chExt cx="371013" cy="220787"/>
          </a:xfrm>
          <a:solidFill>
            <a:srgbClr val="DBDDDC"/>
          </a:solidFill>
        </p:grpSpPr>
        <p:sp>
          <p:nvSpPr>
            <p:cNvPr id="1374" name="Google Shape;12637;p74">
              <a:extLst>
                <a:ext uri="{FF2B5EF4-FFF2-40B4-BE49-F238E27FC236}">
                  <a16:creationId xmlns:a16="http://schemas.microsoft.com/office/drawing/2014/main" id="{141B9E4A-43A5-CA3F-D589-908C6BC87D53}"/>
                </a:ext>
              </a:extLst>
            </p:cNvPr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2638;p74">
              <a:extLst>
                <a:ext uri="{FF2B5EF4-FFF2-40B4-BE49-F238E27FC236}">
                  <a16:creationId xmlns:a16="http://schemas.microsoft.com/office/drawing/2014/main" id="{F1EF72BB-D9FA-5FCC-049E-262795239D8B}"/>
                </a:ext>
              </a:extLst>
            </p:cNvPr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2639;p74">
              <a:extLst>
                <a:ext uri="{FF2B5EF4-FFF2-40B4-BE49-F238E27FC236}">
                  <a16:creationId xmlns:a16="http://schemas.microsoft.com/office/drawing/2014/main" id="{D5C52495-49AD-4692-032F-90FFEC5E631A}"/>
                </a:ext>
              </a:extLst>
            </p:cNvPr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2640;p74">
              <a:extLst>
                <a:ext uri="{FF2B5EF4-FFF2-40B4-BE49-F238E27FC236}">
                  <a16:creationId xmlns:a16="http://schemas.microsoft.com/office/drawing/2014/main" id="{E41F6ACF-F5C0-3142-801F-178A648273D4}"/>
                </a:ext>
              </a:extLst>
            </p:cNvPr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2641;p74">
              <a:extLst>
                <a:ext uri="{FF2B5EF4-FFF2-40B4-BE49-F238E27FC236}">
                  <a16:creationId xmlns:a16="http://schemas.microsoft.com/office/drawing/2014/main" id="{979CF6FD-8659-C414-E677-54C0B973DAB8}"/>
                </a:ext>
              </a:extLst>
            </p:cNvPr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2642;p74">
              <a:extLst>
                <a:ext uri="{FF2B5EF4-FFF2-40B4-BE49-F238E27FC236}">
                  <a16:creationId xmlns:a16="http://schemas.microsoft.com/office/drawing/2014/main" id="{07B4B8BD-8382-508E-4A16-0042EC435A46}"/>
                </a:ext>
              </a:extLst>
            </p:cNvPr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2643;p74">
              <a:extLst>
                <a:ext uri="{FF2B5EF4-FFF2-40B4-BE49-F238E27FC236}">
                  <a16:creationId xmlns:a16="http://schemas.microsoft.com/office/drawing/2014/main" id="{DFF2E6B1-7884-B03B-E1D6-9318BEA05755}"/>
                </a:ext>
              </a:extLst>
            </p:cNvPr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2644;p74">
              <a:extLst>
                <a:ext uri="{FF2B5EF4-FFF2-40B4-BE49-F238E27FC236}">
                  <a16:creationId xmlns:a16="http://schemas.microsoft.com/office/drawing/2014/main" id="{3C153C12-77B5-00FB-DE0D-C20767A94B6A}"/>
                </a:ext>
              </a:extLst>
            </p:cNvPr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2" name="Google Shape;12645;p74">
            <a:extLst>
              <a:ext uri="{FF2B5EF4-FFF2-40B4-BE49-F238E27FC236}">
                <a16:creationId xmlns:a16="http://schemas.microsoft.com/office/drawing/2014/main" id="{7AA56C18-AD31-84A7-2A9D-342689E7F766}"/>
              </a:ext>
            </a:extLst>
          </p:cNvPr>
          <p:cNvGrpSpPr/>
          <p:nvPr/>
        </p:nvGrpSpPr>
        <p:grpSpPr>
          <a:xfrm>
            <a:off x="9550925" y="3729983"/>
            <a:ext cx="517472" cy="518050"/>
            <a:chOff x="7073928" y="2905757"/>
            <a:chExt cx="371395" cy="371809"/>
          </a:xfrm>
          <a:solidFill>
            <a:srgbClr val="DBDDDC"/>
          </a:solidFill>
        </p:grpSpPr>
        <p:sp>
          <p:nvSpPr>
            <p:cNvPr id="1383" name="Google Shape;12646;p74">
              <a:extLst>
                <a:ext uri="{FF2B5EF4-FFF2-40B4-BE49-F238E27FC236}">
                  <a16:creationId xmlns:a16="http://schemas.microsoft.com/office/drawing/2014/main" id="{79889944-E506-3239-F03A-F91C9CE30294}"/>
                </a:ext>
              </a:extLst>
            </p:cNvPr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2647;p74">
              <a:extLst>
                <a:ext uri="{FF2B5EF4-FFF2-40B4-BE49-F238E27FC236}">
                  <a16:creationId xmlns:a16="http://schemas.microsoft.com/office/drawing/2014/main" id="{CB8E58BE-FCCB-503E-3B2F-D2C1200E02BF}"/>
                </a:ext>
              </a:extLst>
            </p:cNvPr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2648;p74">
              <a:extLst>
                <a:ext uri="{FF2B5EF4-FFF2-40B4-BE49-F238E27FC236}">
                  <a16:creationId xmlns:a16="http://schemas.microsoft.com/office/drawing/2014/main" id="{B48A7E38-1377-0D28-CA5A-11E6C0CD3574}"/>
                </a:ext>
              </a:extLst>
            </p:cNvPr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6" name="Google Shape;12649;p74">
            <a:extLst>
              <a:ext uri="{FF2B5EF4-FFF2-40B4-BE49-F238E27FC236}">
                <a16:creationId xmlns:a16="http://schemas.microsoft.com/office/drawing/2014/main" id="{99868F5B-09FF-2078-E47B-9C6E9E7929FB}"/>
              </a:ext>
            </a:extLst>
          </p:cNvPr>
          <p:cNvGrpSpPr/>
          <p:nvPr/>
        </p:nvGrpSpPr>
        <p:grpSpPr>
          <a:xfrm>
            <a:off x="8316999" y="3799163"/>
            <a:ext cx="517472" cy="380177"/>
            <a:chOff x="6188327" y="2955408"/>
            <a:chExt cx="371395" cy="272857"/>
          </a:xfrm>
          <a:solidFill>
            <a:srgbClr val="DBDDDC"/>
          </a:solidFill>
        </p:grpSpPr>
        <p:sp>
          <p:nvSpPr>
            <p:cNvPr id="1387" name="Google Shape;12650;p74">
              <a:extLst>
                <a:ext uri="{FF2B5EF4-FFF2-40B4-BE49-F238E27FC236}">
                  <a16:creationId xmlns:a16="http://schemas.microsoft.com/office/drawing/2014/main" id="{4C86ADBC-0AA3-4F56-D19D-DEA4910B7D64}"/>
                </a:ext>
              </a:extLst>
            </p:cNvPr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2651;p74">
              <a:extLst>
                <a:ext uri="{FF2B5EF4-FFF2-40B4-BE49-F238E27FC236}">
                  <a16:creationId xmlns:a16="http://schemas.microsoft.com/office/drawing/2014/main" id="{EAD5FDBE-A304-5A5F-5C6E-90A90755B8EF}"/>
                </a:ext>
              </a:extLst>
            </p:cNvPr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9" name="Google Shape;12652;p74">
            <a:extLst>
              <a:ext uri="{FF2B5EF4-FFF2-40B4-BE49-F238E27FC236}">
                <a16:creationId xmlns:a16="http://schemas.microsoft.com/office/drawing/2014/main" id="{2A46C21E-33E4-3458-3C20-D5E9CB641F62}"/>
              </a:ext>
            </a:extLst>
          </p:cNvPr>
          <p:cNvGrpSpPr/>
          <p:nvPr/>
        </p:nvGrpSpPr>
        <p:grpSpPr>
          <a:xfrm>
            <a:off x="10174472" y="3730515"/>
            <a:ext cx="501110" cy="516941"/>
            <a:chOff x="7521454" y="2906139"/>
            <a:chExt cx="359651" cy="371013"/>
          </a:xfrm>
          <a:solidFill>
            <a:srgbClr val="DBDDDC"/>
          </a:solidFill>
        </p:grpSpPr>
        <p:sp>
          <p:nvSpPr>
            <p:cNvPr id="1390" name="Google Shape;12653;p74">
              <a:extLst>
                <a:ext uri="{FF2B5EF4-FFF2-40B4-BE49-F238E27FC236}">
                  <a16:creationId xmlns:a16="http://schemas.microsoft.com/office/drawing/2014/main" id="{76BAE73F-9954-8B18-5579-9B3CAB170157}"/>
                </a:ext>
              </a:extLst>
            </p:cNvPr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2654;p74">
              <a:extLst>
                <a:ext uri="{FF2B5EF4-FFF2-40B4-BE49-F238E27FC236}">
                  <a16:creationId xmlns:a16="http://schemas.microsoft.com/office/drawing/2014/main" id="{1208AE23-8AC4-2A04-835C-6F3DD3625961}"/>
                </a:ext>
              </a:extLst>
            </p:cNvPr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2655;p74">
              <a:extLst>
                <a:ext uri="{FF2B5EF4-FFF2-40B4-BE49-F238E27FC236}">
                  <a16:creationId xmlns:a16="http://schemas.microsoft.com/office/drawing/2014/main" id="{0EC148DD-BC7D-9DFD-713D-25B911322F93}"/>
                </a:ext>
              </a:extLst>
            </p:cNvPr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2656;p74">
              <a:extLst>
                <a:ext uri="{FF2B5EF4-FFF2-40B4-BE49-F238E27FC236}">
                  <a16:creationId xmlns:a16="http://schemas.microsoft.com/office/drawing/2014/main" id="{B7BB5D34-AA71-E31A-C852-4612212CA875}"/>
                </a:ext>
              </a:extLst>
            </p:cNvPr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2657;p74">
              <a:extLst>
                <a:ext uri="{FF2B5EF4-FFF2-40B4-BE49-F238E27FC236}">
                  <a16:creationId xmlns:a16="http://schemas.microsoft.com/office/drawing/2014/main" id="{87BED36B-C706-BDA5-E69A-256908CE4692}"/>
                </a:ext>
              </a:extLst>
            </p:cNvPr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5" name="Google Shape;12658;p74">
            <a:extLst>
              <a:ext uri="{FF2B5EF4-FFF2-40B4-BE49-F238E27FC236}">
                <a16:creationId xmlns:a16="http://schemas.microsoft.com/office/drawing/2014/main" id="{16389F1E-B522-8574-0707-0BF8FA26C92F}"/>
              </a:ext>
            </a:extLst>
          </p:cNvPr>
          <p:cNvGrpSpPr/>
          <p:nvPr/>
        </p:nvGrpSpPr>
        <p:grpSpPr>
          <a:xfrm>
            <a:off x="7752032" y="3731048"/>
            <a:ext cx="420310" cy="516941"/>
            <a:chOff x="5782845" y="2906521"/>
            <a:chExt cx="301661" cy="371013"/>
          </a:xfrm>
          <a:solidFill>
            <a:srgbClr val="DBDDDC"/>
          </a:solidFill>
        </p:grpSpPr>
        <p:sp>
          <p:nvSpPr>
            <p:cNvPr id="1396" name="Google Shape;12659;p74">
              <a:extLst>
                <a:ext uri="{FF2B5EF4-FFF2-40B4-BE49-F238E27FC236}">
                  <a16:creationId xmlns:a16="http://schemas.microsoft.com/office/drawing/2014/main" id="{D4394722-8CBA-F915-0C93-3B3063F63C31}"/>
                </a:ext>
              </a:extLst>
            </p:cNvPr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2660;p74">
              <a:extLst>
                <a:ext uri="{FF2B5EF4-FFF2-40B4-BE49-F238E27FC236}">
                  <a16:creationId xmlns:a16="http://schemas.microsoft.com/office/drawing/2014/main" id="{E41BBCF3-1067-3921-F0F4-6995156680F7}"/>
                </a:ext>
              </a:extLst>
            </p:cNvPr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2661;p74">
              <a:extLst>
                <a:ext uri="{FF2B5EF4-FFF2-40B4-BE49-F238E27FC236}">
                  <a16:creationId xmlns:a16="http://schemas.microsoft.com/office/drawing/2014/main" id="{D6422361-5B2C-CC0B-52D7-3092733B2F93}"/>
                </a:ext>
              </a:extLst>
            </p:cNvPr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9" name="Google Shape;12662;p74">
            <a:extLst>
              <a:ext uri="{FF2B5EF4-FFF2-40B4-BE49-F238E27FC236}">
                <a16:creationId xmlns:a16="http://schemas.microsoft.com/office/drawing/2014/main" id="{B9E9C1F0-DBC5-AC04-FED2-666B8A9BD30F}"/>
              </a:ext>
            </a:extLst>
          </p:cNvPr>
          <p:cNvGrpSpPr/>
          <p:nvPr/>
        </p:nvGrpSpPr>
        <p:grpSpPr>
          <a:xfrm>
            <a:off x="8933142" y="3746348"/>
            <a:ext cx="518004" cy="486874"/>
            <a:chOff x="6630539" y="2917502"/>
            <a:chExt cx="371777" cy="349434"/>
          </a:xfrm>
          <a:solidFill>
            <a:srgbClr val="DBDDDC"/>
          </a:solidFill>
        </p:grpSpPr>
        <p:sp>
          <p:nvSpPr>
            <p:cNvPr id="1400" name="Google Shape;12663;p74">
              <a:extLst>
                <a:ext uri="{FF2B5EF4-FFF2-40B4-BE49-F238E27FC236}">
                  <a16:creationId xmlns:a16="http://schemas.microsoft.com/office/drawing/2014/main" id="{B6C23A71-5F44-83BD-7D7A-AB8ED3E2F95C}"/>
                </a:ext>
              </a:extLst>
            </p:cNvPr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2664;p74">
              <a:extLst>
                <a:ext uri="{FF2B5EF4-FFF2-40B4-BE49-F238E27FC236}">
                  <a16:creationId xmlns:a16="http://schemas.microsoft.com/office/drawing/2014/main" id="{A1FADD92-C8AF-5027-0967-D99B4012527D}"/>
                </a:ext>
              </a:extLst>
            </p:cNvPr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2665;p74">
              <a:extLst>
                <a:ext uri="{FF2B5EF4-FFF2-40B4-BE49-F238E27FC236}">
                  <a16:creationId xmlns:a16="http://schemas.microsoft.com/office/drawing/2014/main" id="{912549C3-5D73-36D1-02E4-19CC6BDF8648}"/>
                </a:ext>
              </a:extLst>
            </p:cNvPr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2666;p74">
              <a:extLst>
                <a:ext uri="{FF2B5EF4-FFF2-40B4-BE49-F238E27FC236}">
                  <a16:creationId xmlns:a16="http://schemas.microsoft.com/office/drawing/2014/main" id="{6FE029AB-0FE2-8497-D55A-D53F0F203DD7}"/>
                </a:ext>
              </a:extLst>
            </p:cNvPr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2667;p74">
              <a:extLst>
                <a:ext uri="{FF2B5EF4-FFF2-40B4-BE49-F238E27FC236}">
                  <a16:creationId xmlns:a16="http://schemas.microsoft.com/office/drawing/2014/main" id="{369C1E24-70A1-2803-DE1E-6A05AAEE42A4}"/>
                </a:ext>
              </a:extLst>
            </p:cNvPr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2668;p74">
              <a:extLst>
                <a:ext uri="{FF2B5EF4-FFF2-40B4-BE49-F238E27FC236}">
                  <a16:creationId xmlns:a16="http://schemas.microsoft.com/office/drawing/2014/main" id="{5A0B4388-4BDE-CFF3-311E-52BCC8EAC3BF}"/>
                </a:ext>
              </a:extLst>
            </p:cNvPr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2669;p74">
              <a:extLst>
                <a:ext uri="{FF2B5EF4-FFF2-40B4-BE49-F238E27FC236}">
                  <a16:creationId xmlns:a16="http://schemas.microsoft.com/office/drawing/2014/main" id="{834717E9-7985-06AC-FA57-787C2D4642F0}"/>
                </a:ext>
              </a:extLst>
            </p:cNvPr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7" name="Google Shape;12670;p74">
            <a:extLst>
              <a:ext uri="{FF2B5EF4-FFF2-40B4-BE49-F238E27FC236}">
                <a16:creationId xmlns:a16="http://schemas.microsoft.com/office/drawing/2014/main" id="{9B7DDEF0-61FF-0738-82A9-C1A63E735D0A}"/>
              </a:ext>
            </a:extLst>
          </p:cNvPr>
          <p:cNvGrpSpPr/>
          <p:nvPr/>
        </p:nvGrpSpPr>
        <p:grpSpPr>
          <a:xfrm>
            <a:off x="2720233" y="4375749"/>
            <a:ext cx="568692" cy="478936"/>
            <a:chOff x="2171474" y="3369229"/>
            <a:chExt cx="408156" cy="343737"/>
          </a:xfrm>
          <a:solidFill>
            <a:srgbClr val="DBDDDC"/>
          </a:solidFill>
        </p:grpSpPr>
        <p:sp>
          <p:nvSpPr>
            <p:cNvPr id="1408" name="Google Shape;12671;p74">
              <a:extLst>
                <a:ext uri="{FF2B5EF4-FFF2-40B4-BE49-F238E27FC236}">
                  <a16:creationId xmlns:a16="http://schemas.microsoft.com/office/drawing/2014/main" id="{DD1F9A00-3D7B-1DB3-D1FF-83DA1AE6E81F}"/>
                </a:ext>
              </a:extLst>
            </p:cNvPr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2672;p74">
              <a:extLst>
                <a:ext uri="{FF2B5EF4-FFF2-40B4-BE49-F238E27FC236}">
                  <a16:creationId xmlns:a16="http://schemas.microsoft.com/office/drawing/2014/main" id="{DE4ED947-9BF8-1585-AC04-3ED4351AE521}"/>
                </a:ext>
              </a:extLst>
            </p:cNvPr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2673;p74">
              <a:extLst>
                <a:ext uri="{FF2B5EF4-FFF2-40B4-BE49-F238E27FC236}">
                  <a16:creationId xmlns:a16="http://schemas.microsoft.com/office/drawing/2014/main" id="{DEECF1BA-265B-ECCE-DA28-2D85495622C6}"/>
                </a:ext>
              </a:extLst>
            </p:cNvPr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2674;p74">
              <a:extLst>
                <a:ext uri="{FF2B5EF4-FFF2-40B4-BE49-F238E27FC236}">
                  <a16:creationId xmlns:a16="http://schemas.microsoft.com/office/drawing/2014/main" id="{C05485BA-E74E-E899-6EEC-E2C16169D7AF}"/>
                </a:ext>
              </a:extLst>
            </p:cNvPr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2" name="Google Shape;12675;p74">
            <a:extLst>
              <a:ext uri="{FF2B5EF4-FFF2-40B4-BE49-F238E27FC236}">
                <a16:creationId xmlns:a16="http://schemas.microsoft.com/office/drawing/2014/main" id="{15DB81B9-5DE9-8604-78DB-D44251B48DB6}"/>
              </a:ext>
            </a:extLst>
          </p:cNvPr>
          <p:cNvGrpSpPr/>
          <p:nvPr/>
        </p:nvGrpSpPr>
        <p:grpSpPr>
          <a:xfrm>
            <a:off x="6509682" y="3756945"/>
            <a:ext cx="466252" cy="466253"/>
            <a:chOff x="4891198" y="2925108"/>
            <a:chExt cx="334634" cy="334634"/>
          </a:xfrm>
          <a:solidFill>
            <a:srgbClr val="DBDDDC"/>
          </a:solidFill>
        </p:grpSpPr>
        <p:sp>
          <p:nvSpPr>
            <p:cNvPr id="1413" name="Google Shape;12676;p74">
              <a:extLst>
                <a:ext uri="{FF2B5EF4-FFF2-40B4-BE49-F238E27FC236}">
                  <a16:creationId xmlns:a16="http://schemas.microsoft.com/office/drawing/2014/main" id="{70955728-19DF-F53F-629D-59C8B9D46795}"/>
                </a:ext>
              </a:extLst>
            </p:cNvPr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2677;p74">
              <a:extLst>
                <a:ext uri="{FF2B5EF4-FFF2-40B4-BE49-F238E27FC236}">
                  <a16:creationId xmlns:a16="http://schemas.microsoft.com/office/drawing/2014/main" id="{D2440122-36B9-DA79-A1B7-36092F65B3F9}"/>
                </a:ext>
              </a:extLst>
            </p:cNvPr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2678;p74">
              <a:extLst>
                <a:ext uri="{FF2B5EF4-FFF2-40B4-BE49-F238E27FC236}">
                  <a16:creationId xmlns:a16="http://schemas.microsoft.com/office/drawing/2014/main" id="{8DDF00CF-600C-935A-7921-B04A73B5138A}"/>
                </a:ext>
              </a:extLst>
            </p:cNvPr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2679;p74">
              <a:extLst>
                <a:ext uri="{FF2B5EF4-FFF2-40B4-BE49-F238E27FC236}">
                  <a16:creationId xmlns:a16="http://schemas.microsoft.com/office/drawing/2014/main" id="{63BFFFFA-AABC-4D01-E8F8-954FED7AC7D5}"/>
                </a:ext>
              </a:extLst>
            </p:cNvPr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2680;p74">
              <a:extLst>
                <a:ext uri="{FF2B5EF4-FFF2-40B4-BE49-F238E27FC236}">
                  <a16:creationId xmlns:a16="http://schemas.microsoft.com/office/drawing/2014/main" id="{7A269CD8-1618-4106-E9EF-71ADB1B16B89}"/>
                </a:ext>
              </a:extLst>
            </p:cNvPr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2681;p74">
              <a:extLst>
                <a:ext uri="{FF2B5EF4-FFF2-40B4-BE49-F238E27FC236}">
                  <a16:creationId xmlns:a16="http://schemas.microsoft.com/office/drawing/2014/main" id="{1B55C81B-5388-2C09-0B01-2C6CE0DE665E}"/>
                </a:ext>
              </a:extLst>
            </p:cNvPr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2682;p74">
              <a:extLst>
                <a:ext uri="{FF2B5EF4-FFF2-40B4-BE49-F238E27FC236}">
                  <a16:creationId xmlns:a16="http://schemas.microsoft.com/office/drawing/2014/main" id="{EFBBF9EC-9F68-74BA-01B3-DC6815EEE48B}"/>
                </a:ext>
              </a:extLst>
            </p:cNvPr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2683;p74">
              <a:extLst>
                <a:ext uri="{FF2B5EF4-FFF2-40B4-BE49-F238E27FC236}">
                  <a16:creationId xmlns:a16="http://schemas.microsoft.com/office/drawing/2014/main" id="{DA5FA608-0C2C-234B-C599-FFF308C2DF2D}"/>
                </a:ext>
              </a:extLst>
            </p:cNvPr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1" name="Google Shape;12684;p74">
            <a:extLst>
              <a:ext uri="{FF2B5EF4-FFF2-40B4-BE49-F238E27FC236}">
                <a16:creationId xmlns:a16="http://schemas.microsoft.com/office/drawing/2014/main" id="{4F04014F-DDC8-3A18-6C19-79674521AC2C}"/>
              </a:ext>
            </a:extLst>
          </p:cNvPr>
          <p:cNvGrpSpPr/>
          <p:nvPr/>
        </p:nvGrpSpPr>
        <p:grpSpPr>
          <a:xfrm>
            <a:off x="10808043" y="3756945"/>
            <a:ext cx="466298" cy="466253"/>
            <a:chOff x="7976174" y="2925108"/>
            <a:chExt cx="334666" cy="334634"/>
          </a:xfrm>
          <a:solidFill>
            <a:srgbClr val="DBDDDC"/>
          </a:solidFill>
        </p:grpSpPr>
        <p:sp>
          <p:nvSpPr>
            <p:cNvPr id="1422" name="Google Shape;12685;p74">
              <a:extLst>
                <a:ext uri="{FF2B5EF4-FFF2-40B4-BE49-F238E27FC236}">
                  <a16:creationId xmlns:a16="http://schemas.microsoft.com/office/drawing/2014/main" id="{19C5468F-1BAD-3C9D-B360-7A3A50E9BC2F}"/>
                </a:ext>
              </a:extLst>
            </p:cNvPr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2686;p74">
              <a:extLst>
                <a:ext uri="{FF2B5EF4-FFF2-40B4-BE49-F238E27FC236}">
                  <a16:creationId xmlns:a16="http://schemas.microsoft.com/office/drawing/2014/main" id="{BFBA0AFF-76F2-0E06-76B7-E2B888CE3901}"/>
                </a:ext>
              </a:extLst>
            </p:cNvPr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2687;p74">
              <a:extLst>
                <a:ext uri="{FF2B5EF4-FFF2-40B4-BE49-F238E27FC236}">
                  <a16:creationId xmlns:a16="http://schemas.microsoft.com/office/drawing/2014/main" id="{9630331A-A375-FEC8-C120-14E1F9BFB6AC}"/>
                </a:ext>
              </a:extLst>
            </p:cNvPr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2688;p74">
              <a:extLst>
                <a:ext uri="{FF2B5EF4-FFF2-40B4-BE49-F238E27FC236}">
                  <a16:creationId xmlns:a16="http://schemas.microsoft.com/office/drawing/2014/main" id="{532A7F06-9429-D16C-28FD-84A0A19C63D1}"/>
                </a:ext>
              </a:extLst>
            </p:cNvPr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2689;p74">
              <a:extLst>
                <a:ext uri="{FF2B5EF4-FFF2-40B4-BE49-F238E27FC236}">
                  <a16:creationId xmlns:a16="http://schemas.microsoft.com/office/drawing/2014/main" id="{55407B48-8C6E-ABE3-37FE-28D2C7DAAEAC}"/>
                </a:ext>
              </a:extLst>
            </p:cNvPr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2690;p74">
              <a:extLst>
                <a:ext uri="{FF2B5EF4-FFF2-40B4-BE49-F238E27FC236}">
                  <a16:creationId xmlns:a16="http://schemas.microsoft.com/office/drawing/2014/main" id="{BF5BE459-460F-13CC-39A8-44254E93FBAB}"/>
                </a:ext>
              </a:extLst>
            </p:cNvPr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2691;p74">
              <a:extLst>
                <a:ext uri="{FF2B5EF4-FFF2-40B4-BE49-F238E27FC236}">
                  <a16:creationId xmlns:a16="http://schemas.microsoft.com/office/drawing/2014/main" id="{A17B9C90-89F9-2977-E166-0A6BB748AC2B}"/>
                </a:ext>
              </a:extLst>
            </p:cNvPr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2692;p74">
              <a:extLst>
                <a:ext uri="{FF2B5EF4-FFF2-40B4-BE49-F238E27FC236}">
                  <a16:creationId xmlns:a16="http://schemas.microsoft.com/office/drawing/2014/main" id="{6D68F04B-FDDB-1896-542E-34559EF6EEB8}"/>
                </a:ext>
              </a:extLst>
            </p:cNvPr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2693;p74">
              <a:extLst>
                <a:ext uri="{FF2B5EF4-FFF2-40B4-BE49-F238E27FC236}">
                  <a16:creationId xmlns:a16="http://schemas.microsoft.com/office/drawing/2014/main" id="{D256212D-6393-7F2B-FF17-5FED6ECBF088}"/>
                </a:ext>
              </a:extLst>
            </p:cNvPr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1" name="Google Shape;12694;p74">
            <a:extLst>
              <a:ext uri="{FF2B5EF4-FFF2-40B4-BE49-F238E27FC236}">
                <a16:creationId xmlns:a16="http://schemas.microsoft.com/office/drawing/2014/main" id="{06137340-C02C-8E10-0E0A-278BD01C97AD}"/>
              </a:ext>
            </a:extLst>
          </p:cNvPr>
          <p:cNvGrpSpPr/>
          <p:nvPr/>
        </p:nvGrpSpPr>
        <p:grpSpPr>
          <a:xfrm>
            <a:off x="4002761" y="4382578"/>
            <a:ext cx="494235" cy="463637"/>
            <a:chOff x="3091957" y="3374131"/>
            <a:chExt cx="354717" cy="332757"/>
          </a:xfrm>
          <a:solidFill>
            <a:srgbClr val="DBDDDC"/>
          </a:solidFill>
        </p:grpSpPr>
        <p:sp>
          <p:nvSpPr>
            <p:cNvPr id="1432" name="Google Shape;12695;p74">
              <a:extLst>
                <a:ext uri="{FF2B5EF4-FFF2-40B4-BE49-F238E27FC236}">
                  <a16:creationId xmlns:a16="http://schemas.microsoft.com/office/drawing/2014/main" id="{AD526B63-3182-5650-65E5-E81DDB04E933}"/>
                </a:ext>
              </a:extLst>
            </p:cNvPr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2696;p74">
              <a:extLst>
                <a:ext uri="{FF2B5EF4-FFF2-40B4-BE49-F238E27FC236}">
                  <a16:creationId xmlns:a16="http://schemas.microsoft.com/office/drawing/2014/main" id="{5DFF8B83-A2AF-FCB7-C51A-6BEFE7901C0F}"/>
                </a:ext>
              </a:extLst>
            </p:cNvPr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2697;p74">
              <a:extLst>
                <a:ext uri="{FF2B5EF4-FFF2-40B4-BE49-F238E27FC236}">
                  <a16:creationId xmlns:a16="http://schemas.microsoft.com/office/drawing/2014/main" id="{DFCB7E1B-7DB5-F435-4691-9664AB4E2D85}"/>
                </a:ext>
              </a:extLst>
            </p:cNvPr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2698;p74">
              <a:extLst>
                <a:ext uri="{FF2B5EF4-FFF2-40B4-BE49-F238E27FC236}">
                  <a16:creationId xmlns:a16="http://schemas.microsoft.com/office/drawing/2014/main" id="{4EAB4B99-F4CD-DA23-E3FA-F7FBDA640028}"/>
                </a:ext>
              </a:extLst>
            </p:cNvPr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2699;p74">
              <a:extLst>
                <a:ext uri="{FF2B5EF4-FFF2-40B4-BE49-F238E27FC236}">
                  <a16:creationId xmlns:a16="http://schemas.microsoft.com/office/drawing/2014/main" id="{1D760527-8CDF-A24E-F251-452F7AE9B9BE}"/>
                </a:ext>
              </a:extLst>
            </p:cNvPr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2700;p74">
              <a:extLst>
                <a:ext uri="{FF2B5EF4-FFF2-40B4-BE49-F238E27FC236}">
                  <a16:creationId xmlns:a16="http://schemas.microsoft.com/office/drawing/2014/main" id="{343F95F6-A70C-6C3D-AC25-38A54B14196F}"/>
                </a:ext>
              </a:extLst>
            </p:cNvPr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8" name="Google Shape;12701;p74">
            <a:extLst>
              <a:ext uri="{FF2B5EF4-FFF2-40B4-BE49-F238E27FC236}">
                <a16:creationId xmlns:a16="http://schemas.microsoft.com/office/drawing/2014/main" id="{B68EA079-A849-D348-BE87-A5704A7277CE}"/>
              </a:ext>
            </a:extLst>
          </p:cNvPr>
          <p:cNvGrpSpPr/>
          <p:nvPr/>
        </p:nvGrpSpPr>
        <p:grpSpPr>
          <a:xfrm>
            <a:off x="5251454" y="4391049"/>
            <a:ext cx="493171" cy="444302"/>
            <a:chOff x="3988156" y="3380210"/>
            <a:chExt cx="353954" cy="318880"/>
          </a:xfrm>
          <a:solidFill>
            <a:srgbClr val="DBDDDC"/>
          </a:solidFill>
        </p:grpSpPr>
        <p:sp>
          <p:nvSpPr>
            <p:cNvPr id="1439" name="Google Shape;12702;p74">
              <a:extLst>
                <a:ext uri="{FF2B5EF4-FFF2-40B4-BE49-F238E27FC236}">
                  <a16:creationId xmlns:a16="http://schemas.microsoft.com/office/drawing/2014/main" id="{1BC76135-E523-915B-A128-B68A4EA4D600}"/>
                </a:ext>
              </a:extLst>
            </p:cNvPr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2703;p74">
              <a:extLst>
                <a:ext uri="{FF2B5EF4-FFF2-40B4-BE49-F238E27FC236}">
                  <a16:creationId xmlns:a16="http://schemas.microsoft.com/office/drawing/2014/main" id="{2E61489D-0A4B-F37F-48CA-541DA22830A6}"/>
                </a:ext>
              </a:extLst>
            </p:cNvPr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2704;p74">
              <a:extLst>
                <a:ext uri="{FF2B5EF4-FFF2-40B4-BE49-F238E27FC236}">
                  <a16:creationId xmlns:a16="http://schemas.microsoft.com/office/drawing/2014/main" id="{7803E351-73A1-AD77-D822-A7355BD4CD94}"/>
                </a:ext>
              </a:extLst>
            </p:cNvPr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2705;p74">
              <a:extLst>
                <a:ext uri="{FF2B5EF4-FFF2-40B4-BE49-F238E27FC236}">
                  <a16:creationId xmlns:a16="http://schemas.microsoft.com/office/drawing/2014/main" id="{853716CA-68F2-02CB-68F0-725245EBF2FF}"/>
                </a:ext>
              </a:extLst>
            </p:cNvPr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2706;p74">
              <a:extLst>
                <a:ext uri="{FF2B5EF4-FFF2-40B4-BE49-F238E27FC236}">
                  <a16:creationId xmlns:a16="http://schemas.microsoft.com/office/drawing/2014/main" id="{FC95ABF2-3CFB-6E52-A7C4-772666E53B4A}"/>
                </a:ext>
              </a:extLst>
            </p:cNvPr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4" name="Google Shape;12707;p74">
            <a:extLst>
              <a:ext uri="{FF2B5EF4-FFF2-40B4-BE49-F238E27FC236}">
                <a16:creationId xmlns:a16="http://schemas.microsoft.com/office/drawing/2014/main" id="{4537FDBE-1139-B691-700E-5F9B9FB04D1C}"/>
              </a:ext>
            </a:extLst>
          </p:cNvPr>
          <p:cNvGrpSpPr/>
          <p:nvPr/>
        </p:nvGrpSpPr>
        <p:grpSpPr>
          <a:xfrm>
            <a:off x="4628437" y="4373089"/>
            <a:ext cx="485233" cy="482351"/>
            <a:chOff x="3541011" y="3367320"/>
            <a:chExt cx="348257" cy="346188"/>
          </a:xfrm>
          <a:solidFill>
            <a:srgbClr val="DBDDDC"/>
          </a:solidFill>
        </p:grpSpPr>
        <p:sp>
          <p:nvSpPr>
            <p:cNvPr id="1445" name="Google Shape;12708;p74">
              <a:extLst>
                <a:ext uri="{FF2B5EF4-FFF2-40B4-BE49-F238E27FC236}">
                  <a16:creationId xmlns:a16="http://schemas.microsoft.com/office/drawing/2014/main" id="{BB861FC2-F3BF-5E62-FE8A-90B0CBB2174E}"/>
                </a:ext>
              </a:extLst>
            </p:cNvPr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2709;p74">
              <a:extLst>
                <a:ext uri="{FF2B5EF4-FFF2-40B4-BE49-F238E27FC236}">
                  <a16:creationId xmlns:a16="http://schemas.microsoft.com/office/drawing/2014/main" id="{5B3D84CB-13A7-2C17-D192-D76A690384EF}"/>
                </a:ext>
              </a:extLst>
            </p:cNvPr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2710;p74">
              <a:extLst>
                <a:ext uri="{FF2B5EF4-FFF2-40B4-BE49-F238E27FC236}">
                  <a16:creationId xmlns:a16="http://schemas.microsoft.com/office/drawing/2014/main" id="{1BE075D3-5491-85AC-015C-2050894CF597}"/>
                </a:ext>
              </a:extLst>
            </p:cNvPr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2711;p74">
              <a:extLst>
                <a:ext uri="{FF2B5EF4-FFF2-40B4-BE49-F238E27FC236}">
                  <a16:creationId xmlns:a16="http://schemas.microsoft.com/office/drawing/2014/main" id="{8A257752-9A61-4626-2718-3761EB19A522}"/>
                </a:ext>
              </a:extLst>
            </p:cNvPr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9" name="Google Shape;12712;p74">
            <a:extLst>
              <a:ext uri="{FF2B5EF4-FFF2-40B4-BE49-F238E27FC236}">
                <a16:creationId xmlns:a16="http://schemas.microsoft.com/office/drawing/2014/main" id="{FB438A48-E77B-B955-0AF1-1851804FF37E}"/>
              </a:ext>
            </a:extLst>
          </p:cNvPr>
          <p:cNvGrpSpPr/>
          <p:nvPr/>
        </p:nvGrpSpPr>
        <p:grpSpPr>
          <a:xfrm>
            <a:off x="879124" y="4353044"/>
            <a:ext cx="514856" cy="523415"/>
            <a:chOff x="850092" y="3352934"/>
            <a:chExt cx="369517" cy="375660"/>
          </a:xfrm>
          <a:solidFill>
            <a:srgbClr val="DBDDDC"/>
          </a:solidFill>
        </p:grpSpPr>
        <p:sp>
          <p:nvSpPr>
            <p:cNvPr id="1450" name="Google Shape;12713;p74">
              <a:extLst>
                <a:ext uri="{FF2B5EF4-FFF2-40B4-BE49-F238E27FC236}">
                  <a16:creationId xmlns:a16="http://schemas.microsoft.com/office/drawing/2014/main" id="{DBD9F0A9-5085-3ABF-24FC-231236AEE131}"/>
                </a:ext>
              </a:extLst>
            </p:cNvPr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2714;p74">
              <a:extLst>
                <a:ext uri="{FF2B5EF4-FFF2-40B4-BE49-F238E27FC236}">
                  <a16:creationId xmlns:a16="http://schemas.microsoft.com/office/drawing/2014/main" id="{BF6D6482-2552-2003-100E-748D6F26B0B0}"/>
                </a:ext>
              </a:extLst>
            </p:cNvPr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2715;p74">
              <a:extLst>
                <a:ext uri="{FF2B5EF4-FFF2-40B4-BE49-F238E27FC236}">
                  <a16:creationId xmlns:a16="http://schemas.microsoft.com/office/drawing/2014/main" id="{D9E138C7-92F8-6410-F003-891EB3FF510C}"/>
                </a:ext>
              </a:extLst>
            </p:cNvPr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2716;p74">
              <a:extLst>
                <a:ext uri="{FF2B5EF4-FFF2-40B4-BE49-F238E27FC236}">
                  <a16:creationId xmlns:a16="http://schemas.microsoft.com/office/drawing/2014/main" id="{2B044740-6C4A-A057-7AEE-7FFF9AC14213}"/>
                </a:ext>
              </a:extLst>
            </p:cNvPr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2717;p74">
              <a:extLst>
                <a:ext uri="{FF2B5EF4-FFF2-40B4-BE49-F238E27FC236}">
                  <a16:creationId xmlns:a16="http://schemas.microsoft.com/office/drawing/2014/main" id="{10E924F8-0F6F-EF23-609D-5B7DC7F53ED8}"/>
                </a:ext>
              </a:extLst>
            </p:cNvPr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5" name="Google Shape;12718;p74">
            <a:extLst>
              <a:ext uri="{FF2B5EF4-FFF2-40B4-BE49-F238E27FC236}">
                <a16:creationId xmlns:a16="http://schemas.microsoft.com/office/drawing/2014/main" id="{959E1F9C-1098-F322-B2F0-4B5209A31F4E}"/>
              </a:ext>
            </a:extLst>
          </p:cNvPr>
          <p:cNvGrpSpPr/>
          <p:nvPr/>
        </p:nvGrpSpPr>
        <p:grpSpPr>
          <a:xfrm>
            <a:off x="1526441" y="4360405"/>
            <a:ext cx="466298" cy="509047"/>
            <a:chOff x="1314678" y="3358217"/>
            <a:chExt cx="334666" cy="365348"/>
          </a:xfrm>
          <a:solidFill>
            <a:srgbClr val="DBDDDC"/>
          </a:solidFill>
        </p:grpSpPr>
        <p:sp>
          <p:nvSpPr>
            <p:cNvPr id="1456" name="Google Shape;12719;p74">
              <a:extLst>
                <a:ext uri="{FF2B5EF4-FFF2-40B4-BE49-F238E27FC236}">
                  <a16:creationId xmlns:a16="http://schemas.microsoft.com/office/drawing/2014/main" id="{AE1947EE-65DC-1118-FE6E-3377F3838EA1}"/>
                </a:ext>
              </a:extLst>
            </p:cNvPr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2720;p74">
              <a:extLst>
                <a:ext uri="{FF2B5EF4-FFF2-40B4-BE49-F238E27FC236}">
                  <a16:creationId xmlns:a16="http://schemas.microsoft.com/office/drawing/2014/main" id="{34D89FAA-1974-40DB-46A9-000AF79E77C5}"/>
                </a:ext>
              </a:extLst>
            </p:cNvPr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2721;p74">
              <a:extLst>
                <a:ext uri="{FF2B5EF4-FFF2-40B4-BE49-F238E27FC236}">
                  <a16:creationId xmlns:a16="http://schemas.microsoft.com/office/drawing/2014/main" id="{DFCDF2B8-9576-31FA-6514-6D1236CC0116}"/>
                </a:ext>
              </a:extLst>
            </p:cNvPr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2722;p74">
              <a:extLst>
                <a:ext uri="{FF2B5EF4-FFF2-40B4-BE49-F238E27FC236}">
                  <a16:creationId xmlns:a16="http://schemas.microsoft.com/office/drawing/2014/main" id="{0742BAA6-83B4-F14D-DF1B-A673E32AF84E}"/>
                </a:ext>
              </a:extLst>
            </p:cNvPr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2723;p74">
              <a:extLst>
                <a:ext uri="{FF2B5EF4-FFF2-40B4-BE49-F238E27FC236}">
                  <a16:creationId xmlns:a16="http://schemas.microsoft.com/office/drawing/2014/main" id="{8E147442-F491-398E-0191-588F2C56F978}"/>
                </a:ext>
              </a:extLst>
            </p:cNvPr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1" name="Google Shape;12724;p74">
            <a:extLst>
              <a:ext uri="{FF2B5EF4-FFF2-40B4-BE49-F238E27FC236}">
                <a16:creationId xmlns:a16="http://schemas.microsoft.com/office/drawing/2014/main" id="{CCBFD36F-B133-2FC4-5CDF-071E2385A1DC}"/>
              </a:ext>
            </a:extLst>
          </p:cNvPr>
          <p:cNvGrpSpPr/>
          <p:nvPr/>
        </p:nvGrpSpPr>
        <p:grpSpPr>
          <a:xfrm>
            <a:off x="2131009" y="4380494"/>
            <a:ext cx="500577" cy="467849"/>
            <a:chOff x="1748582" y="3372635"/>
            <a:chExt cx="359269" cy="335780"/>
          </a:xfrm>
          <a:solidFill>
            <a:srgbClr val="DBDDDC"/>
          </a:solidFill>
        </p:grpSpPr>
        <p:sp>
          <p:nvSpPr>
            <p:cNvPr id="1462" name="Google Shape;12725;p74">
              <a:extLst>
                <a:ext uri="{FF2B5EF4-FFF2-40B4-BE49-F238E27FC236}">
                  <a16:creationId xmlns:a16="http://schemas.microsoft.com/office/drawing/2014/main" id="{0F52600E-A956-28F3-890C-CC4BDD437801}"/>
                </a:ext>
              </a:extLst>
            </p:cNvPr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63" name="Google Shape;12726;p74">
              <a:extLst>
                <a:ext uri="{FF2B5EF4-FFF2-40B4-BE49-F238E27FC236}">
                  <a16:creationId xmlns:a16="http://schemas.microsoft.com/office/drawing/2014/main" id="{640E8F90-CB98-F428-FCCA-39E460157BCD}"/>
                </a:ext>
              </a:extLst>
            </p:cNvPr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464" name="Google Shape;12727;p74">
                <a:extLst>
                  <a:ext uri="{FF2B5EF4-FFF2-40B4-BE49-F238E27FC236}">
                    <a16:creationId xmlns:a16="http://schemas.microsoft.com/office/drawing/2014/main" id="{79C7C2C8-4C40-2656-BC7F-8D9433D53264}"/>
                  </a:ext>
                </a:extLst>
              </p:cNvPr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" name="Google Shape;12728;p74">
                <a:extLst>
                  <a:ext uri="{FF2B5EF4-FFF2-40B4-BE49-F238E27FC236}">
                    <a16:creationId xmlns:a16="http://schemas.microsoft.com/office/drawing/2014/main" id="{8AA23A7B-5AA9-9172-0775-9C1DD9FB5C0A}"/>
                  </a:ext>
                </a:extLst>
              </p:cNvPr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" name="Google Shape;12729;p74">
                <a:extLst>
                  <a:ext uri="{FF2B5EF4-FFF2-40B4-BE49-F238E27FC236}">
                    <a16:creationId xmlns:a16="http://schemas.microsoft.com/office/drawing/2014/main" id="{DF7F85ED-6BBA-8A95-48F4-AC7402B0D504}"/>
                  </a:ext>
                </a:extLst>
              </p:cNvPr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467" name="Google Shape;12730;p74">
            <a:extLst>
              <a:ext uri="{FF2B5EF4-FFF2-40B4-BE49-F238E27FC236}">
                <a16:creationId xmlns:a16="http://schemas.microsoft.com/office/drawing/2014/main" id="{B5B8A24E-A64D-C5B8-8768-0AA55537A1E7}"/>
              </a:ext>
            </a:extLst>
          </p:cNvPr>
          <p:cNvGrpSpPr/>
          <p:nvPr/>
        </p:nvGrpSpPr>
        <p:grpSpPr>
          <a:xfrm>
            <a:off x="3374424" y="4359872"/>
            <a:ext cx="509047" cy="508514"/>
            <a:chOff x="2640993" y="3357835"/>
            <a:chExt cx="365348" cy="364966"/>
          </a:xfrm>
          <a:solidFill>
            <a:srgbClr val="DBDDDC"/>
          </a:solidFill>
        </p:grpSpPr>
        <p:sp>
          <p:nvSpPr>
            <p:cNvPr id="1468" name="Google Shape;12731;p74">
              <a:extLst>
                <a:ext uri="{FF2B5EF4-FFF2-40B4-BE49-F238E27FC236}">
                  <a16:creationId xmlns:a16="http://schemas.microsoft.com/office/drawing/2014/main" id="{E9F3C708-A49E-3495-83DE-31357FB3B759}"/>
                </a:ext>
              </a:extLst>
            </p:cNvPr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2732;p74">
              <a:extLst>
                <a:ext uri="{FF2B5EF4-FFF2-40B4-BE49-F238E27FC236}">
                  <a16:creationId xmlns:a16="http://schemas.microsoft.com/office/drawing/2014/main" id="{FB2A3DDF-336C-3134-A544-F68A2AF9F4D1}"/>
                </a:ext>
              </a:extLst>
            </p:cNvPr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2733;p74">
              <a:extLst>
                <a:ext uri="{FF2B5EF4-FFF2-40B4-BE49-F238E27FC236}">
                  <a16:creationId xmlns:a16="http://schemas.microsoft.com/office/drawing/2014/main" id="{7F677AC5-066C-A525-9CB4-BDE3D2647311}"/>
                </a:ext>
              </a:extLst>
            </p:cNvPr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2734;p74">
              <a:extLst>
                <a:ext uri="{FF2B5EF4-FFF2-40B4-BE49-F238E27FC236}">
                  <a16:creationId xmlns:a16="http://schemas.microsoft.com/office/drawing/2014/main" id="{34BDC46C-CFFE-8BA5-B822-90E3DAD46835}"/>
                </a:ext>
              </a:extLst>
            </p:cNvPr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2735;p74">
              <a:extLst>
                <a:ext uri="{FF2B5EF4-FFF2-40B4-BE49-F238E27FC236}">
                  <a16:creationId xmlns:a16="http://schemas.microsoft.com/office/drawing/2014/main" id="{FA54E227-0A4A-5583-1C5A-74BCD96E3A22}"/>
                </a:ext>
              </a:extLst>
            </p:cNvPr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2736;p74">
              <a:extLst>
                <a:ext uri="{FF2B5EF4-FFF2-40B4-BE49-F238E27FC236}">
                  <a16:creationId xmlns:a16="http://schemas.microsoft.com/office/drawing/2014/main" id="{CCC3B0CC-134D-2C5B-1648-47324228C0F4}"/>
                </a:ext>
              </a:extLst>
            </p:cNvPr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2737;p74">
              <a:extLst>
                <a:ext uri="{FF2B5EF4-FFF2-40B4-BE49-F238E27FC236}">
                  <a16:creationId xmlns:a16="http://schemas.microsoft.com/office/drawing/2014/main" id="{353CBD48-6083-A183-C01D-8BF23F896C23}"/>
                </a:ext>
              </a:extLst>
            </p:cNvPr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2738;p74">
              <a:extLst>
                <a:ext uri="{FF2B5EF4-FFF2-40B4-BE49-F238E27FC236}">
                  <a16:creationId xmlns:a16="http://schemas.microsoft.com/office/drawing/2014/main" id="{D18E172F-E2AF-7260-AF88-2A389540A8A9}"/>
                </a:ext>
              </a:extLst>
            </p:cNvPr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2739;p74">
              <a:extLst>
                <a:ext uri="{FF2B5EF4-FFF2-40B4-BE49-F238E27FC236}">
                  <a16:creationId xmlns:a16="http://schemas.microsoft.com/office/drawing/2014/main" id="{A726B3F8-668B-B185-574F-1031669D806E}"/>
                </a:ext>
              </a:extLst>
            </p:cNvPr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2740;p74">
              <a:extLst>
                <a:ext uri="{FF2B5EF4-FFF2-40B4-BE49-F238E27FC236}">
                  <a16:creationId xmlns:a16="http://schemas.microsoft.com/office/drawing/2014/main" id="{DF7F26A7-EC57-D3F3-24A1-84DDE36CE452}"/>
                </a:ext>
              </a:extLst>
            </p:cNvPr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8" name="Google Shape;12741;p74">
            <a:extLst>
              <a:ext uri="{FF2B5EF4-FFF2-40B4-BE49-F238E27FC236}">
                <a16:creationId xmlns:a16="http://schemas.microsoft.com/office/drawing/2014/main" id="{B58AB68F-D164-81A9-814C-558FA68A8701}"/>
              </a:ext>
            </a:extLst>
          </p:cNvPr>
          <p:cNvGrpSpPr/>
          <p:nvPr/>
        </p:nvGrpSpPr>
        <p:grpSpPr>
          <a:xfrm>
            <a:off x="6502807" y="4371492"/>
            <a:ext cx="488426" cy="487938"/>
            <a:chOff x="4886264" y="3366174"/>
            <a:chExt cx="350548" cy="350198"/>
          </a:xfrm>
          <a:solidFill>
            <a:srgbClr val="DBDDDC"/>
          </a:solidFill>
        </p:grpSpPr>
        <p:sp>
          <p:nvSpPr>
            <p:cNvPr id="1479" name="Google Shape;12742;p74">
              <a:extLst>
                <a:ext uri="{FF2B5EF4-FFF2-40B4-BE49-F238E27FC236}">
                  <a16:creationId xmlns:a16="http://schemas.microsoft.com/office/drawing/2014/main" id="{BA546288-F154-9DC0-FA22-75A06EF94DFB}"/>
                </a:ext>
              </a:extLst>
            </p:cNvPr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2743;p74">
              <a:extLst>
                <a:ext uri="{FF2B5EF4-FFF2-40B4-BE49-F238E27FC236}">
                  <a16:creationId xmlns:a16="http://schemas.microsoft.com/office/drawing/2014/main" id="{75AE880B-B86F-CC90-152D-0E2382BC39E2}"/>
                </a:ext>
              </a:extLst>
            </p:cNvPr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2744;p74">
              <a:extLst>
                <a:ext uri="{FF2B5EF4-FFF2-40B4-BE49-F238E27FC236}">
                  <a16:creationId xmlns:a16="http://schemas.microsoft.com/office/drawing/2014/main" id="{B442788A-EAC4-5B30-AE28-3F3E02630D74}"/>
                </a:ext>
              </a:extLst>
            </p:cNvPr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2745;p74">
              <a:extLst>
                <a:ext uri="{FF2B5EF4-FFF2-40B4-BE49-F238E27FC236}">
                  <a16:creationId xmlns:a16="http://schemas.microsoft.com/office/drawing/2014/main" id="{436F2B91-0695-23ED-56EC-85B3175435DA}"/>
                </a:ext>
              </a:extLst>
            </p:cNvPr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2746;p74">
              <a:extLst>
                <a:ext uri="{FF2B5EF4-FFF2-40B4-BE49-F238E27FC236}">
                  <a16:creationId xmlns:a16="http://schemas.microsoft.com/office/drawing/2014/main" id="{1A732B0A-23A9-DAC3-007B-B4E87AE09F4D}"/>
                </a:ext>
              </a:extLst>
            </p:cNvPr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2747;p74">
              <a:extLst>
                <a:ext uri="{FF2B5EF4-FFF2-40B4-BE49-F238E27FC236}">
                  <a16:creationId xmlns:a16="http://schemas.microsoft.com/office/drawing/2014/main" id="{1EE3A9BD-D26B-A9D8-7CF2-D2ADD872351D}"/>
                </a:ext>
              </a:extLst>
            </p:cNvPr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2748;p74">
              <a:extLst>
                <a:ext uri="{FF2B5EF4-FFF2-40B4-BE49-F238E27FC236}">
                  <a16:creationId xmlns:a16="http://schemas.microsoft.com/office/drawing/2014/main" id="{106A2FEF-D962-6FDB-F5E4-84A00DAF2B18}"/>
                </a:ext>
              </a:extLst>
            </p:cNvPr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2749;p74">
              <a:extLst>
                <a:ext uri="{FF2B5EF4-FFF2-40B4-BE49-F238E27FC236}">
                  <a16:creationId xmlns:a16="http://schemas.microsoft.com/office/drawing/2014/main" id="{09F94E6A-BD3E-86AB-E362-62D672E2A513}"/>
                </a:ext>
              </a:extLst>
            </p:cNvPr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2750;p74">
              <a:extLst>
                <a:ext uri="{FF2B5EF4-FFF2-40B4-BE49-F238E27FC236}">
                  <a16:creationId xmlns:a16="http://schemas.microsoft.com/office/drawing/2014/main" id="{F3B2D78C-C330-452F-D5C3-BB98F10B1E9C}"/>
                </a:ext>
              </a:extLst>
            </p:cNvPr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2751;p74">
              <a:extLst>
                <a:ext uri="{FF2B5EF4-FFF2-40B4-BE49-F238E27FC236}">
                  <a16:creationId xmlns:a16="http://schemas.microsoft.com/office/drawing/2014/main" id="{F5B6BAAF-08FD-4F72-78A4-B9330BE36BED}"/>
                </a:ext>
              </a:extLst>
            </p:cNvPr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2752;p74">
              <a:extLst>
                <a:ext uri="{FF2B5EF4-FFF2-40B4-BE49-F238E27FC236}">
                  <a16:creationId xmlns:a16="http://schemas.microsoft.com/office/drawing/2014/main" id="{3930BB1F-2A70-C2D9-4482-B4C60B034D2A}"/>
                </a:ext>
              </a:extLst>
            </p:cNvPr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2753;p74">
              <a:extLst>
                <a:ext uri="{FF2B5EF4-FFF2-40B4-BE49-F238E27FC236}">
                  <a16:creationId xmlns:a16="http://schemas.microsoft.com/office/drawing/2014/main" id="{E6EB25E3-FAB3-A959-9187-C4F337F3C0EC}"/>
                </a:ext>
              </a:extLst>
            </p:cNvPr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2754;p74">
              <a:extLst>
                <a:ext uri="{FF2B5EF4-FFF2-40B4-BE49-F238E27FC236}">
                  <a16:creationId xmlns:a16="http://schemas.microsoft.com/office/drawing/2014/main" id="{D780A3FB-B75C-32D1-4E87-39CECE0AB2F8}"/>
                </a:ext>
              </a:extLst>
            </p:cNvPr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2" name="Google Shape;12755;p74">
            <a:extLst>
              <a:ext uri="{FF2B5EF4-FFF2-40B4-BE49-F238E27FC236}">
                <a16:creationId xmlns:a16="http://schemas.microsoft.com/office/drawing/2014/main" id="{B5086BDA-B657-FAD5-B05C-A957E3CBA077}"/>
              </a:ext>
            </a:extLst>
          </p:cNvPr>
          <p:cNvGrpSpPr/>
          <p:nvPr/>
        </p:nvGrpSpPr>
        <p:grpSpPr>
          <a:xfrm>
            <a:off x="7123739" y="4438055"/>
            <a:ext cx="483682" cy="354856"/>
            <a:chOff x="5331913" y="3413947"/>
            <a:chExt cx="347143" cy="254684"/>
          </a:xfrm>
          <a:solidFill>
            <a:srgbClr val="DBDDDC"/>
          </a:solidFill>
        </p:grpSpPr>
        <p:sp>
          <p:nvSpPr>
            <p:cNvPr id="1493" name="Google Shape;12756;p74">
              <a:extLst>
                <a:ext uri="{FF2B5EF4-FFF2-40B4-BE49-F238E27FC236}">
                  <a16:creationId xmlns:a16="http://schemas.microsoft.com/office/drawing/2014/main" id="{391E66F5-C857-63FD-8AA5-F5D76EE7B7DC}"/>
                </a:ext>
              </a:extLst>
            </p:cNvPr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2757;p74">
              <a:extLst>
                <a:ext uri="{FF2B5EF4-FFF2-40B4-BE49-F238E27FC236}">
                  <a16:creationId xmlns:a16="http://schemas.microsoft.com/office/drawing/2014/main" id="{76286FC4-A12B-BCCE-CE75-5D431D137D4A}"/>
                </a:ext>
              </a:extLst>
            </p:cNvPr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2758;p74">
              <a:extLst>
                <a:ext uri="{FF2B5EF4-FFF2-40B4-BE49-F238E27FC236}">
                  <a16:creationId xmlns:a16="http://schemas.microsoft.com/office/drawing/2014/main" id="{D5AA7956-D700-C8D0-8659-8827D36B303F}"/>
                </a:ext>
              </a:extLst>
            </p:cNvPr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2759;p74">
              <a:extLst>
                <a:ext uri="{FF2B5EF4-FFF2-40B4-BE49-F238E27FC236}">
                  <a16:creationId xmlns:a16="http://schemas.microsoft.com/office/drawing/2014/main" id="{32FCE850-92B7-4C85-F941-FF8F8AA22CE8}"/>
                </a:ext>
              </a:extLst>
            </p:cNvPr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2760;p74">
              <a:extLst>
                <a:ext uri="{FF2B5EF4-FFF2-40B4-BE49-F238E27FC236}">
                  <a16:creationId xmlns:a16="http://schemas.microsoft.com/office/drawing/2014/main" id="{FB622628-2F14-CA8E-BA99-A942F28EDDE7}"/>
                </a:ext>
              </a:extLst>
            </p:cNvPr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2761;p74">
              <a:extLst>
                <a:ext uri="{FF2B5EF4-FFF2-40B4-BE49-F238E27FC236}">
                  <a16:creationId xmlns:a16="http://schemas.microsoft.com/office/drawing/2014/main" id="{FBEA3F79-056B-C4E5-5AE8-F7B876834A29}"/>
                </a:ext>
              </a:extLst>
            </p:cNvPr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9" name="Google Shape;12762;p74">
            <a:extLst>
              <a:ext uri="{FF2B5EF4-FFF2-40B4-BE49-F238E27FC236}">
                <a16:creationId xmlns:a16="http://schemas.microsoft.com/office/drawing/2014/main" id="{2735BD69-107C-5EC7-6909-4A74444F9D49}"/>
              </a:ext>
            </a:extLst>
          </p:cNvPr>
          <p:cNvGrpSpPr/>
          <p:nvPr/>
        </p:nvGrpSpPr>
        <p:grpSpPr>
          <a:xfrm>
            <a:off x="7743607" y="4432247"/>
            <a:ext cx="482617" cy="368558"/>
            <a:chOff x="5776798" y="3409778"/>
            <a:chExt cx="346379" cy="264518"/>
          </a:xfrm>
          <a:solidFill>
            <a:srgbClr val="DBDDDC"/>
          </a:solidFill>
        </p:grpSpPr>
        <p:sp>
          <p:nvSpPr>
            <p:cNvPr id="1500" name="Google Shape;12763;p74">
              <a:extLst>
                <a:ext uri="{FF2B5EF4-FFF2-40B4-BE49-F238E27FC236}">
                  <a16:creationId xmlns:a16="http://schemas.microsoft.com/office/drawing/2014/main" id="{CFFD42E6-5628-AAEF-6360-F3E0A46C74C1}"/>
                </a:ext>
              </a:extLst>
            </p:cNvPr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2764;p74">
              <a:extLst>
                <a:ext uri="{FF2B5EF4-FFF2-40B4-BE49-F238E27FC236}">
                  <a16:creationId xmlns:a16="http://schemas.microsoft.com/office/drawing/2014/main" id="{2EC78BD2-BFA1-EBC9-E95A-7969157CD845}"/>
                </a:ext>
              </a:extLst>
            </p:cNvPr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2765;p74">
              <a:extLst>
                <a:ext uri="{FF2B5EF4-FFF2-40B4-BE49-F238E27FC236}">
                  <a16:creationId xmlns:a16="http://schemas.microsoft.com/office/drawing/2014/main" id="{57EFD2A1-AF30-4E5D-ACB6-2EC1C72C5F28}"/>
                </a:ext>
              </a:extLst>
            </p:cNvPr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2766;p74">
              <a:extLst>
                <a:ext uri="{FF2B5EF4-FFF2-40B4-BE49-F238E27FC236}">
                  <a16:creationId xmlns:a16="http://schemas.microsoft.com/office/drawing/2014/main" id="{AF20DB1B-88BF-F0D7-BC54-3973E8121517}"/>
                </a:ext>
              </a:extLst>
            </p:cNvPr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2767;p74">
              <a:extLst>
                <a:ext uri="{FF2B5EF4-FFF2-40B4-BE49-F238E27FC236}">
                  <a16:creationId xmlns:a16="http://schemas.microsoft.com/office/drawing/2014/main" id="{DD481E81-C29F-0E9E-0009-2F669377BD81}"/>
                </a:ext>
              </a:extLst>
            </p:cNvPr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2768;p74">
              <a:extLst>
                <a:ext uri="{FF2B5EF4-FFF2-40B4-BE49-F238E27FC236}">
                  <a16:creationId xmlns:a16="http://schemas.microsoft.com/office/drawing/2014/main" id="{AC71FB62-DBCC-3CFE-8D8B-5DA4602168C4}"/>
                </a:ext>
              </a:extLst>
            </p:cNvPr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6" name="Google Shape;12769;p74">
            <a:extLst>
              <a:ext uri="{FF2B5EF4-FFF2-40B4-BE49-F238E27FC236}">
                <a16:creationId xmlns:a16="http://schemas.microsoft.com/office/drawing/2014/main" id="{A5AB9B12-29DB-5ED7-DCA4-F18404265CCC}"/>
              </a:ext>
            </a:extLst>
          </p:cNvPr>
          <p:cNvGrpSpPr/>
          <p:nvPr/>
        </p:nvGrpSpPr>
        <p:grpSpPr>
          <a:xfrm>
            <a:off x="9598419" y="4413753"/>
            <a:ext cx="480533" cy="404480"/>
            <a:chOff x="7108015" y="3396505"/>
            <a:chExt cx="344883" cy="290299"/>
          </a:xfrm>
          <a:solidFill>
            <a:srgbClr val="DBDDDC"/>
          </a:solidFill>
        </p:grpSpPr>
        <p:sp>
          <p:nvSpPr>
            <p:cNvPr id="1507" name="Google Shape;12770;p74">
              <a:extLst>
                <a:ext uri="{FF2B5EF4-FFF2-40B4-BE49-F238E27FC236}">
                  <a16:creationId xmlns:a16="http://schemas.microsoft.com/office/drawing/2014/main" id="{3515D371-3A70-7E69-4C0B-6DF866A607D2}"/>
                </a:ext>
              </a:extLst>
            </p:cNvPr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2771;p74">
              <a:extLst>
                <a:ext uri="{FF2B5EF4-FFF2-40B4-BE49-F238E27FC236}">
                  <a16:creationId xmlns:a16="http://schemas.microsoft.com/office/drawing/2014/main" id="{641D596C-E8E1-486A-2353-B0DAB9FBD3B5}"/>
                </a:ext>
              </a:extLst>
            </p:cNvPr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2772;p74">
              <a:extLst>
                <a:ext uri="{FF2B5EF4-FFF2-40B4-BE49-F238E27FC236}">
                  <a16:creationId xmlns:a16="http://schemas.microsoft.com/office/drawing/2014/main" id="{5B7F6569-A1C3-C20C-58D6-6BDCF891F22D}"/>
                </a:ext>
              </a:extLst>
            </p:cNvPr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2773;p74">
              <a:extLst>
                <a:ext uri="{FF2B5EF4-FFF2-40B4-BE49-F238E27FC236}">
                  <a16:creationId xmlns:a16="http://schemas.microsoft.com/office/drawing/2014/main" id="{02B7BE36-4603-2D5A-CEE3-CAD815418144}"/>
                </a:ext>
              </a:extLst>
            </p:cNvPr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1" name="Google Shape;12774;p74">
            <a:extLst>
              <a:ext uri="{FF2B5EF4-FFF2-40B4-BE49-F238E27FC236}">
                <a16:creationId xmlns:a16="http://schemas.microsoft.com/office/drawing/2014/main" id="{63343C46-1EAF-6801-F4FD-BE161EAED2E9}"/>
              </a:ext>
            </a:extLst>
          </p:cNvPr>
          <p:cNvGrpSpPr/>
          <p:nvPr/>
        </p:nvGrpSpPr>
        <p:grpSpPr>
          <a:xfrm>
            <a:off x="10216690" y="4405815"/>
            <a:ext cx="480533" cy="419823"/>
            <a:chOff x="7551754" y="3390808"/>
            <a:chExt cx="344883" cy="301311"/>
          </a:xfrm>
          <a:solidFill>
            <a:srgbClr val="DBDDDC"/>
          </a:solidFill>
        </p:grpSpPr>
        <p:sp>
          <p:nvSpPr>
            <p:cNvPr id="1512" name="Google Shape;12775;p74">
              <a:extLst>
                <a:ext uri="{FF2B5EF4-FFF2-40B4-BE49-F238E27FC236}">
                  <a16:creationId xmlns:a16="http://schemas.microsoft.com/office/drawing/2014/main" id="{21A546FB-0B40-C082-001C-D20C0DE62081}"/>
                </a:ext>
              </a:extLst>
            </p:cNvPr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2776;p74">
              <a:extLst>
                <a:ext uri="{FF2B5EF4-FFF2-40B4-BE49-F238E27FC236}">
                  <a16:creationId xmlns:a16="http://schemas.microsoft.com/office/drawing/2014/main" id="{29D8A695-B427-A3FB-BA32-914F21DA5FFE}"/>
                </a:ext>
              </a:extLst>
            </p:cNvPr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2777;p74">
              <a:extLst>
                <a:ext uri="{FF2B5EF4-FFF2-40B4-BE49-F238E27FC236}">
                  <a16:creationId xmlns:a16="http://schemas.microsoft.com/office/drawing/2014/main" id="{0F1D784C-9047-0B13-9404-297160A8543C}"/>
                </a:ext>
              </a:extLst>
            </p:cNvPr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2778;p74">
              <a:extLst>
                <a:ext uri="{FF2B5EF4-FFF2-40B4-BE49-F238E27FC236}">
                  <a16:creationId xmlns:a16="http://schemas.microsoft.com/office/drawing/2014/main" id="{2FE42380-EAB7-45D3-590F-E41B5EF4B16E}"/>
                </a:ext>
              </a:extLst>
            </p:cNvPr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2779;p74">
              <a:extLst>
                <a:ext uri="{FF2B5EF4-FFF2-40B4-BE49-F238E27FC236}">
                  <a16:creationId xmlns:a16="http://schemas.microsoft.com/office/drawing/2014/main" id="{CBB508E6-FBD1-6BAC-862D-40CB11CB806B}"/>
                </a:ext>
              </a:extLst>
            </p:cNvPr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2780;p74">
              <a:extLst>
                <a:ext uri="{FF2B5EF4-FFF2-40B4-BE49-F238E27FC236}">
                  <a16:creationId xmlns:a16="http://schemas.microsoft.com/office/drawing/2014/main" id="{E046FE79-C605-B0B9-AC64-B5316A8EE852}"/>
                </a:ext>
              </a:extLst>
            </p:cNvPr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2781;p74">
              <a:extLst>
                <a:ext uri="{FF2B5EF4-FFF2-40B4-BE49-F238E27FC236}">
                  <a16:creationId xmlns:a16="http://schemas.microsoft.com/office/drawing/2014/main" id="{5D8B3A15-CB8C-8BF9-9F48-03F03D26BA4F}"/>
                </a:ext>
              </a:extLst>
            </p:cNvPr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2782;p74">
              <a:extLst>
                <a:ext uri="{FF2B5EF4-FFF2-40B4-BE49-F238E27FC236}">
                  <a16:creationId xmlns:a16="http://schemas.microsoft.com/office/drawing/2014/main" id="{AA60F2F6-C19F-A515-61F5-8BAC01A88167}"/>
                </a:ext>
              </a:extLst>
            </p:cNvPr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2783;p74">
              <a:extLst>
                <a:ext uri="{FF2B5EF4-FFF2-40B4-BE49-F238E27FC236}">
                  <a16:creationId xmlns:a16="http://schemas.microsoft.com/office/drawing/2014/main" id="{FBB27611-3A98-6C96-4FE5-0EEFB7EB51CB}"/>
                </a:ext>
              </a:extLst>
            </p:cNvPr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2784;p74">
              <a:extLst>
                <a:ext uri="{FF2B5EF4-FFF2-40B4-BE49-F238E27FC236}">
                  <a16:creationId xmlns:a16="http://schemas.microsoft.com/office/drawing/2014/main" id="{59835C2B-FF9D-D8C8-01EC-0C27B88AC670}"/>
                </a:ext>
              </a:extLst>
            </p:cNvPr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2785;p74">
              <a:extLst>
                <a:ext uri="{FF2B5EF4-FFF2-40B4-BE49-F238E27FC236}">
                  <a16:creationId xmlns:a16="http://schemas.microsoft.com/office/drawing/2014/main" id="{B2934622-63FC-DEFD-5AEF-9AAC48E01410}"/>
                </a:ext>
              </a:extLst>
            </p:cNvPr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3" name="Google Shape;12786;p74">
            <a:extLst>
              <a:ext uri="{FF2B5EF4-FFF2-40B4-BE49-F238E27FC236}">
                <a16:creationId xmlns:a16="http://schemas.microsoft.com/office/drawing/2014/main" id="{18A72C3B-951D-50CB-9F45-71299084EA75}"/>
              </a:ext>
            </a:extLst>
          </p:cNvPr>
          <p:cNvGrpSpPr/>
          <p:nvPr/>
        </p:nvGrpSpPr>
        <p:grpSpPr>
          <a:xfrm>
            <a:off x="9039794" y="4401071"/>
            <a:ext cx="363859" cy="429845"/>
            <a:chOff x="6707084" y="3387403"/>
            <a:chExt cx="261145" cy="308504"/>
          </a:xfrm>
          <a:solidFill>
            <a:srgbClr val="DBDDDC"/>
          </a:solidFill>
        </p:grpSpPr>
        <p:sp>
          <p:nvSpPr>
            <p:cNvPr id="1524" name="Google Shape;12787;p74">
              <a:extLst>
                <a:ext uri="{FF2B5EF4-FFF2-40B4-BE49-F238E27FC236}">
                  <a16:creationId xmlns:a16="http://schemas.microsoft.com/office/drawing/2014/main" id="{16F7EEED-B1A6-B4BF-CE1A-D28289CCD056}"/>
                </a:ext>
              </a:extLst>
            </p:cNvPr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2788;p74">
              <a:extLst>
                <a:ext uri="{FF2B5EF4-FFF2-40B4-BE49-F238E27FC236}">
                  <a16:creationId xmlns:a16="http://schemas.microsoft.com/office/drawing/2014/main" id="{005C90F6-C901-6FBC-B198-62C850078651}"/>
                </a:ext>
              </a:extLst>
            </p:cNvPr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2789;p74">
              <a:extLst>
                <a:ext uri="{FF2B5EF4-FFF2-40B4-BE49-F238E27FC236}">
                  <a16:creationId xmlns:a16="http://schemas.microsoft.com/office/drawing/2014/main" id="{8395865D-7DBD-77E8-2E19-9496938B94FE}"/>
                </a:ext>
              </a:extLst>
            </p:cNvPr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2790;p74">
              <a:extLst>
                <a:ext uri="{FF2B5EF4-FFF2-40B4-BE49-F238E27FC236}">
                  <a16:creationId xmlns:a16="http://schemas.microsoft.com/office/drawing/2014/main" id="{F04C2EB0-8CCE-8A84-34F8-735A6E847209}"/>
                </a:ext>
              </a:extLst>
            </p:cNvPr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8" name="Google Shape;12791;p74">
            <a:extLst>
              <a:ext uri="{FF2B5EF4-FFF2-40B4-BE49-F238E27FC236}">
                <a16:creationId xmlns:a16="http://schemas.microsoft.com/office/drawing/2014/main" id="{9B42F3BF-7AB9-A4CE-FB1C-ECC4A54082BE}"/>
              </a:ext>
            </a:extLst>
          </p:cNvPr>
          <p:cNvGrpSpPr/>
          <p:nvPr/>
        </p:nvGrpSpPr>
        <p:grpSpPr>
          <a:xfrm>
            <a:off x="877572" y="5669319"/>
            <a:ext cx="526430" cy="452018"/>
            <a:chOff x="848978" y="4297637"/>
            <a:chExt cx="377824" cy="324418"/>
          </a:xfrm>
          <a:solidFill>
            <a:srgbClr val="DBDDDC"/>
          </a:solidFill>
        </p:grpSpPr>
        <p:sp>
          <p:nvSpPr>
            <p:cNvPr id="1529" name="Google Shape;12792;p74">
              <a:extLst>
                <a:ext uri="{FF2B5EF4-FFF2-40B4-BE49-F238E27FC236}">
                  <a16:creationId xmlns:a16="http://schemas.microsoft.com/office/drawing/2014/main" id="{FE39A5DC-C7FE-F80E-628E-E91B32DA7E49}"/>
                </a:ext>
              </a:extLst>
            </p:cNvPr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2793;p74">
              <a:extLst>
                <a:ext uri="{FF2B5EF4-FFF2-40B4-BE49-F238E27FC236}">
                  <a16:creationId xmlns:a16="http://schemas.microsoft.com/office/drawing/2014/main" id="{78EAF692-032B-4EE6-C2FB-BA41B9148240}"/>
                </a:ext>
              </a:extLst>
            </p:cNvPr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1" name="Google Shape;12794;p74">
            <a:extLst>
              <a:ext uri="{FF2B5EF4-FFF2-40B4-BE49-F238E27FC236}">
                <a16:creationId xmlns:a16="http://schemas.microsoft.com/office/drawing/2014/main" id="{F5521548-3B06-2972-0D55-89ACB25CC516}"/>
              </a:ext>
            </a:extLst>
          </p:cNvPr>
          <p:cNvGrpSpPr/>
          <p:nvPr/>
        </p:nvGrpSpPr>
        <p:grpSpPr>
          <a:xfrm>
            <a:off x="2138946" y="5653931"/>
            <a:ext cx="489667" cy="482040"/>
            <a:chOff x="1754279" y="4286593"/>
            <a:chExt cx="351439" cy="345965"/>
          </a:xfrm>
          <a:solidFill>
            <a:srgbClr val="DBDDDC"/>
          </a:solidFill>
        </p:grpSpPr>
        <p:sp>
          <p:nvSpPr>
            <p:cNvPr id="1532" name="Google Shape;12795;p74">
              <a:extLst>
                <a:ext uri="{FF2B5EF4-FFF2-40B4-BE49-F238E27FC236}">
                  <a16:creationId xmlns:a16="http://schemas.microsoft.com/office/drawing/2014/main" id="{3A054D6F-817E-B43F-F1E8-D906281AB298}"/>
                </a:ext>
              </a:extLst>
            </p:cNvPr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2796;p74">
              <a:extLst>
                <a:ext uri="{FF2B5EF4-FFF2-40B4-BE49-F238E27FC236}">
                  <a16:creationId xmlns:a16="http://schemas.microsoft.com/office/drawing/2014/main" id="{8F6F0E63-52CD-4124-B545-B0482A30D53C}"/>
                </a:ext>
              </a:extLst>
            </p:cNvPr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2797;p74">
              <a:extLst>
                <a:ext uri="{FF2B5EF4-FFF2-40B4-BE49-F238E27FC236}">
                  <a16:creationId xmlns:a16="http://schemas.microsoft.com/office/drawing/2014/main" id="{909FF07B-BFC7-132D-67B9-2DEFF2F6ED17}"/>
                </a:ext>
              </a:extLst>
            </p:cNvPr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2798;p74">
              <a:extLst>
                <a:ext uri="{FF2B5EF4-FFF2-40B4-BE49-F238E27FC236}">
                  <a16:creationId xmlns:a16="http://schemas.microsoft.com/office/drawing/2014/main" id="{DD03D213-237D-B157-046D-2179CC77F116}"/>
                </a:ext>
              </a:extLst>
            </p:cNvPr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2799;p74">
              <a:extLst>
                <a:ext uri="{FF2B5EF4-FFF2-40B4-BE49-F238E27FC236}">
                  <a16:creationId xmlns:a16="http://schemas.microsoft.com/office/drawing/2014/main" id="{78F5036A-1265-A66B-6221-CF5F3C5EDFE1}"/>
                </a:ext>
              </a:extLst>
            </p:cNvPr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7" name="Google Shape;12800;p74">
            <a:extLst>
              <a:ext uri="{FF2B5EF4-FFF2-40B4-BE49-F238E27FC236}">
                <a16:creationId xmlns:a16="http://schemas.microsoft.com/office/drawing/2014/main" id="{8E4A52A8-26C7-D58F-3E5E-38D4D00113C1}"/>
              </a:ext>
            </a:extLst>
          </p:cNvPr>
          <p:cNvGrpSpPr/>
          <p:nvPr/>
        </p:nvGrpSpPr>
        <p:grpSpPr>
          <a:xfrm>
            <a:off x="5262541" y="5660317"/>
            <a:ext cx="468869" cy="466830"/>
            <a:chOff x="3996113" y="4291176"/>
            <a:chExt cx="336512" cy="335048"/>
          </a:xfrm>
          <a:solidFill>
            <a:srgbClr val="DBDDDC"/>
          </a:solidFill>
        </p:grpSpPr>
        <p:sp>
          <p:nvSpPr>
            <p:cNvPr id="1538" name="Google Shape;12801;p74">
              <a:extLst>
                <a:ext uri="{FF2B5EF4-FFF2-40B4-BE49-F238E27FC236}">
                  <a16:creationId xmlns:a16="http://schemas.microsoft.com/office/drawing/2014/main" id="{BE2CB194-60CA-E527-0591-00B0EEB9F27C}"/>
                </a:ext>
              </a:extLst>
            </p:cNvPr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2802;p74">
              <a:extLst>
                <a:ext uri="{FF2B5EF4-FFF2-40B4-BE49-F238E27FC236}">
                  <a16:creationId xmlns:a16="http://schemas.microsoft.com/office/drawing/2014/main" id="{B5EAA5E2-928A-33B8-D615-A7A7C5C290CF}"/>
                </a:ext>
              </a:extLst>
            </p:cNvPr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2803;p74">
              <a:extLst>
                <a:ext uri="{FF2B5EF4-FFF2-40B4-BE49-F238E27FC236}">
                  <a16:creationId xmlns:a16="http://schemas.microsoft.com/office/drawing/2014/main" id="{0A2318E5-E680-8AB2-DC82-DBE96CEC23B3}"/>
                </a:ext>
              </a:extLst>
            </p:cNvPr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41" name="Google Shape;12804;p74">
            <a:extLst>
              <a:ext uri="{FF2B5EF4-FFF2-40B4-BE49-F238E27FC236}">
                <a16:creationId xmlns:a16="http://schemas.microsoft.com/office/drawing/2014/main" id="{D1FB82FB-A718-B869-BCB1-D727A8641295}"/>
              </a:ext>
            </a:extLst>
          </p:cNvPr>
          <p:cNvSpPr/>
          <p:nvPr/>
        </p:nvSpPr>
        <p:spPr>
          <a:xfrm>
            <a:off x="1550210" y="5682890"/>
            <a:ext cx="424567" cy="423637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42" name="Google Shape;12805;p74">
            <a:extLst>
              <a:ext uri="{FF2B5EF4-FFF2-40B4-BE49-F238E27FC236}">
                <a16:creationId xmlns:a16="http://schemas.microsoft.com/office/drawing/2014/main" id="{5271C341-9CA4-C3C9-4119-1EACD7097D85}"/>
              </a:ext>
            </a:extLst>
          </p:cNvPr>
          <p:cNvGrpSpPr/>
          <p:nvPr/>
        </p:nvGrpSpPr>
        <p:grpSpPr>
          <a:xfrm>
            <a:off x="2730832" y="5652423"/>
            <a:ext cx="553880" cy="485809"/>
            <a:chOff x="2179081" y="4285511"/>
            <a:chExt cx="397525" cy="348670"/>
          </a:xfrm>
          <a:solidFill>
            <a:srgbClr val="DBDDDC"/>
          </a:solidFill>
        </p:grpSpPr>
        <p:sp>
          <p:nvSpPr>
            <p:cNvPr id="1543" name="Google Shape;12806;p74">
              <a:extLst>
                <a:ext uri="{FF2B5EF4-FFF2-40B4-BE49-F238E27FC236}">
                  <a16:creationId xmlns:a16="http://schemas.microsoft.com/office/drawing/2014/main" id="{D0D26373-3B3D-B2B6-FA20-5F6469E9FF78}"/>
                </a:ext>
              </a:extLst>
            </p:cNvPr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2807;p74">
              <a:extLst>
                <a:ext uri="{FF2B5EF4-FFF2-40B4-BE49-F238E27FC236}">
                  <a16:creationId xmlns:a16="http://schemas.microsoft.com/office/drawing/2014/main" id="{D72DFED3-ACAF-22CA-2B6E-39A10FD77036}"/>
                </a:ext>
              </a:extLst>
            </p:cNvPr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5" name="Google Shape;12808;p74">
            <a:extLst>
              <a:ext uri="{FF2B5EF4-FFF2-40B4-BE49-F238E27FC236}">
                <a16:creationId xmlns:a16="http://schemas.microsoft.com/office/drawing/2014/main" id="{D502A3F4-B31D-E271-749B-19CDE0DA657F}"/>
              </a:ext>
            </a:extLst>
          </p:cNvPr>
          <p:cNvGrpSpPr/>
          <p:nvPr/>
        </p:nvGrpSpPr>
        <p:grpSpPr>
          <a:xfrm>
            <a:off x="4688616" y="5665640"/>
            <a:ext cx="372817" cy="458981"/>
            <a:chOff x="3584201" y="4294996"/>
            <a:chExt cx="267574" cy="329415"/>
          </a:xfrm>
          <a:solidFill>
            <a:srgbClr val="DBDDDC"/>
          </a:solidFill>
        </p:grpSpPr>
        <p:sp>
          <p:nvSpPr>
            <p:cNvPr id="1546" name="Google Shape;12809;p74">
              <a:extLst>
                <a:ext uri="{FF2B5EF4-FFF2-40B4-BE49-F238E27FC236}">
                  <a16:creationId xmlns:a16="http://schemas.microsoft.com/office/drawing/2014/main" id="{25B1F995-E875-6CAB-4E80-597745DC041C}"/>
                </a:ext>
              </a:extLst>
            </p:cNvPr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2810;p74">
              <a:extLst>
                <a:ext uri="{FF2B5EF4-FFF2-40B4-BE49-F238E27FC236}">
                  <a16:creationId xmlns:a16="http://schemas.microsoft.com/office/drawing/2014/main" id="{B5697116-7E2E-DF55-E168-CF8F28C6CA63}"/>
                </a:ext>
              </a:extLst>
            </p:cNvPr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2811;p74">
              <a:extLst>
                <a:ext uri="{FF2B5EF4-FFF2-40B4-BE49-F238E27FC236}">
                  <a16:creationId xmlns:a16="http://schemas.microsoft.com/office/drawing/2014/main" id="{A3EA24AD-3C45-95DB-0584-0BFF203D02A5}"/>
                </a:ext>
              </a:extLst>
            </p:cNvPr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2812;p74">
              <a:extLst>
                <a:ext uri="{FF2B5EF4-FFF2-40B4-BE49-F238E27FC236}">
                  <a16:creationId xmlns:a16="http://schemas.microsoft.com/office/drawing/2014/main" id="{08D8B5B5-8577-D28E-186C-1AD5E5220DF3}"/>
                </a:ext>
              </a:extLst>
            </p:cNvPr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0" name="Google Shape;12813;p74">
            <a:extLst>
              <a:ext uri="{FF2B5EF4-FFF2-40B4-BE49-F238E27FC236}">
                <a16:creationId xmlns:a16="http://schemas.microsoft.com/office/drawing/2014/main" id="{9C3C42F6-1E5E-9F39-1AE2-5D1DA680B04D}"/>
              </a:ext>
            </a:extLst>
          </p:cNvPr>
          <p:cNvGrpSpPr/>
          <p:nvPr/>
        </p:nvGrpSpPr>
        <p:grpSpPr>
          <a:xfrm>
            <a:off x="3990080" y="5666659"/>
            <a:ext cx="523813" cy="456762"/>
            <a:chOff x="3082855" y="4295728"/>
            <a:chExt cx="375946" cy="327823"/>
          </a:xfrm>
          <a:solidFill>
            <a:srgbClr val="DBDDDC"/>
          </a:solidFill>
        </p:grpSpPr>
        <p:sp>
          <p:nvSpPr>
            <p:cNvPr id="1551" name="Google Shape;12814;p74">
              <a:extLst>
                <a:ext uri="{FF2B5EF4-FFF2-40B4-BE49-F238E27FC236}">
                  <a16:creationId xmlns:a16="http://schemas.microsoft.com/office/drawing/2014/main" id="{1CF5E3CF-B0BB-9A72-357D-AD00F5CAB502}"/>
                </a:ext>
              </a:extLst>
            </p:cNvPr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2815;p74">
              <a:extLst>
                <a:ext uri="{FF2B5EF4-FFF2-40B4-BE49-F238E27FC236}">
                  <a16:creationId xmlns:a16="http://schemas.microsoft.com/office/drawing/2014/main" id="{3512CB75-CCE9-291F-9330-646850F729DA}"/>
                </a:ext>
              </a:extLst>
            </p:cNvPr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2816;p74">
              <a:extLst>
                <a:ext uri="{FF2B5EF4-FFF2-40B4-BE49-F238E27FC236}">
                  <a16:creationId xmlns:a16="http://schemas.microsoft.com/office/drawing/2014/main" id="{EA7C0776-D097-D73F-D5E7-1465413B8F93}"/>
                </a:ext>
              </a:extLst>
            </p:cNvPr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2817;p74">
              <a:extLst>
                <a:ext uri="{FF2B5EF4-FFF2-40B4-BE49-F238E27FC236}">
                  <a16:creationId xmlns:a16="http://schemas.microsoft.com/office/drawing/2014/main" id="{940DF9FD-5014-C49F-D88E-CFFC4BE97104}"/>
                </a:ext>
              </a:extLst>
            </p:cNvPr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2818;p74">
              <a:extLst>
                <a:ext uri="{FF2B5EF4-FFF2-40B4-BE49-F238E27FC236}">
                  <a16:creationId xmlns:a16="http://schemas.microsoft.com/office/drawing/2014/main" id="{9ECEFFAF-594C-DB5C-71DE-79345376DD93}"/>
                </a:ext>
              </a:extLst>
            </p:cNvPr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2819;p74">
              <a:extLst>
                <a:ext uri="{FF2B5EF4-FFF2-40B4-BE49-F238E27FC236}">
                  <a16:creationId xmlns:a16="http://schemas.microsoft.com/office/drawing/2014/main" id="{508E38B5-461F-6F45-240A-A2E52D095F25}"/>
                </a:ext>
              </a:extLst>
            </p:cNvPr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2820;p74">
              <a:extLst>
                <a:ext uri="{FF2B5EF4-FFF2-40B4-BE49-F238E27FC236}">
                  <a16:creationId xmlns:a16="http://schemas.microsoft.com/office/drawing/2014/main" id="{FD2B5952-77A7-DC5F-4A31-5045C68DA27D}"/>
                </a:ext>
              </a:extLst>
            </p:cNvPr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2821;p74">
              <a:extLst>
                <a:ext uri="{FF2B5EF4-FFF2-40B4-BE49-F238E27FC236}">
                  <a16:creationId xmlns:a16="http://schemas.microsoft.com/office/drawing/2014/main" id="{785888DD-010E-582E-EE33-59073A5E0D17}"/>
                </a:ext>
              </a:extLst>
            </p:cNvPr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2822;p74">
              <a:extLst>
                <a:ext uri="{FF2B5EF4-FFF2-40B4-BE49-F238E27FC236}">
                  <a16:creationId xmlns:a16="http://schemas.microsoft.com/office/drawing/2014/main" id="{09D2893C-F50D-5576-C457-2450593F1C07}"/>
                </a:ext>
              </a:extLst>
            </p:cNvPr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2823;p74">
              <a:extLst>
                <a:ext uri="{FF2B5EF4-FFF2-40B4-BE49-F238E27FC236}">
                  <a16:creationId xmlns:a16="http://schemas.microsoft.com/office/drawing/2014/main" id="{2859B528-D0D4-D868-8ACD-274C92A645C6}"/>
                </a:ext>
              </a:extLst>
            </p:cNvPr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2824;p74">
              <a:extLst>
                <a:ext uri="{FF2B5EF4-FFF2-40B4-BE49-F238E27FC236}">
                  <a16:creationId xmlns:a16="http://schemas.microsoft.com/office/drawing/2014/main" id="{BD01F9CE-5C4C-9EA1-AB08-C7FE5BB8566B}"/>
                </a:ext>
              </a:extLst>
            </p:cNvPr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2" name="Google Shape;12825;p74">
            <a:extLst>
              <a:ext uri="{FF2B5EF4-FFF2-40B4-BE49-F238E27FC236}">
                <a16:creationId xmlns:a16="http://schemas.microsoft.com/office/drawing/2014/main" id="{B2ED1BF2-F05F-FBD4-2F9F-18006D6FC516}"/>
              </a:ext>
            </a:extLst>
          </p:cNvPr>
          <p:cNvGrpSpPr/>
          <p:nvPr/>
        </p:nvGrpSpPr>
        <p:grpSpPr>
          <a:xfrm>
            <a:off x="3524934" y="5660317"/>
            <a:ext cx="210156" cy="469446"/>
            <a:chOff x="2749016" y="4291176"/>
            <a:chExt cx="150831" cy="336926"/>
          </a:xfrm>
          <a:solidFill>
            <a:srgbClr val="DBDDDC"/>
          </a:solidFill>
        </p:grpSpPr>
        <p:sp>
          <p:nvSpPr>
            <p:cNvPr id="1563" name="Google Shape;12826;p74">
              <a:extLst>
                <a:ext uri="{FF2B5EF4-FFF2-40B4-BE49-F238E27FC236}">
                  <a16:creationId xmlns:a16="http://schemas.microsoft.com/office/drawing/2014/main" id="{3D0E3B1E-EACB-53AE-1C90-4DEACC16DC41}"/>
                </a:ext>
              </a:extLst>
            </p:cNvPr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2827;p74">
              <a:extLst>
                <a:ext uri="{FF2B5EF4-FFF2-40B4-BE49-F238E27FC236}">
                  <a16:creationId xmlns:a16="http://schemas.microsoft.com/office/drawing/2014/main" id="{51BE1FED-A1AA-5D2F-EE5F-CD843052ED5E}"/>
                </a:ext>
              </a:extLst>
            </p:cNvPr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2828;p74">
              <a:extLst>
                <a:ext uri="{FF2B5EF4-FFF2-40B4-BE49-F238E27FC236}">
                  <a16:creationId xmlns:a16="http://schemas.microsoft.com/office/drawing/2014/main" id="{8C2E3917-C25F-0BA8-75C9-295BA88BF91C}"/>
                </a:ext>
              </a:extLst>
            </p:cNvPr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2829;p74">
              <a:extLst>
                <a:ext uri="{FF2B5EF4-FFF2-40B4-BE49-F238E27FC236}">
                  <a16:creationId xmlns:a16="http://schemas.microsoft.com/office/drawing/2014/main" id="{BE4268A4-C551-3013-60F8-1C487018DFA8}"/>
                </a:ext>
              </a:extLst>
            </p:cNvPr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7" name="Google Shape;12830;p74">
            <a:extLst>
              <a:ext uri="{FF2B5EF4-FFF2-40B4-BE49-F238E27FC236}">
                <a16:creationId xmlns:a16="http://schemas.microsoft.com/office/drawing/2014/main" id="{0885E9AC-1D1B-5F76-8F89-4DEC07EA1851}"/>
              </a:ext>
            </a:extLst>
          </p:cNvPr>
          <p:cNvGrpSpPr/>
          <p:nvPr/>
        </p:nvGrpSpPr>
        <p:grpSpPr>
          <a:xfrm>
            <a:off x="9625869" y="5643954"/>
            <a:ext cx="345897" cy="504301"/>
            <a:chOff x="7127716" y="4279432"/>
            <a:chExt cx="248254" cy="361942"/>
          </a:xfrm>
          <a:solidFill>
            <a:srgbClr val="DBDDDC"/>
          </a:solidFill>
        </p:grpSpPr>
        <p:sp>
          <p:nvSpPr>
            <p:cNvPr id="1568" name="Google Shape;12831;p74">
              <a:extLst>
                <a:ext uri="{FF2B5EF4-FFF2-40B4-BE49-F238E27FC236}">
                  <a16:creationId xmlns:a16="http://schemas.microsoft.com/office/drawing/2014/main" id="{E0E861D6-9B99-9987-F3B7-CA8249CD0452}"/>
                </a:ext>
              </a:extLst>
            </p:cNvPr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2832;p74">
              <a:extLst>
                <a:ext uri="{FF2B5EF4-FFF2-40B4-BE49-F238E27FC236}">
                  <a16:creationId xmlns:a16="http://schemas.microsoft.com/office/drawing/2014/main" id="{F772C58D-F3F4-E05D-7C8A-6A3E042484F2}"/>
                </a:ext>
              </a:extLst>
            </p:cNvPr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2833;p74">
              <a:extLst>
                <a:ext uri="{FF2B5EF4-FFF2-40B4-BE49-F238E27FC236}">
                  <a16:creationId xmlns:a16="http://schemas.microsoft.com/office/drawing/2014/main" id="{0749A853-C1E0-3F58-8A43-4B99BBCAFB54}"/>
                </a:ext>
              </a:extLst>
            </p:cNvPr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2834;p74">
              <a:extLst>
                <a:ext uri="{FF2B5EF4-FFF2-40B4-BE49-F238E27FC236}">
                  <a16:creationId xmlns:a16="http://schemas.microsoft.com/office/drawing/2014/main" id="{2CAA3FEF-C9C3-85B2-578D-01EEA76F1CE6}"/>
                </a:ext>
              </a:extLst>
            </p:cNvPr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2835;p74">
              <a:extLst>
                <a:ext uri="{FF2B5EF4-FFF2-40B4-BE49-F238E27FC236}">
                  <a16:creationId xmlns:a16="http://schemas.microsoft.com/office/drawing/2014/main" id="{A34AE555-AC07-40F5-E0E1-6948A5178F5F}"/>
                </a:ext>
              </a:extLst>
            </p:cNvPr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2836;p74">
              <a:extLst>
                <a:ext uri="{FF2B5EF4-FFF2-40B4-BE49-F238E27FC236}">
                  <a16:creationId xmlns:a16="http://schemas.microsoft.com/office/drawing/2014/main" id="{82C81F82-4944-E42A-7116-4C70C818955C}"/>
                </a:ext>
              </a:extLst>
            </p:cNvPr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2837;p74">
              <a:extLst>
                <a:ext uri="{FF2B5EF4-FFF2-40B4-BE49-F238E27FC236}">
                  <a16:creationId xmlns:a16="http://schemas.microsoft.com/office/drawing/2014/main" id="{CE3139DE-18CF-F68E-02D5-451EE0B7F93F}"/>
                </a:ext>
              </a:extLst>
            </p:cNvPr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2838;p74">
              <a:extLst>
                <a:ext uri="{FF2B5EF4-FFF2-40B4-BE49-F238E27FC236}">
                  <a16:creationId xmlns:a16="http://schemas.microsoft.com/office/drawing/2014/main" id="{DC117BE3-2726-AB5D-758D-B41362AD1D3B}"/>
                </a:ext>
              </a:extLst>
            </p:cNvPr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2839;p74">
              <a:extLst>
                <a:ext uri="{FF2B5EF4-FFF2-40B4-BE49-F238E27FC236}">
                  <a16:creationId xmlns:a16="http://schemas.microsoft.com/office/drawing/2014/main" id="{EE5B70E4-42CA-0B3A-05CD-F079BA8CD83C}"/>
                </a:ext>
              </a:extLst>
            </p:cNvPr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7" name="Google Shape;12840;p74">
            <a:extLst>
              <a:ext uri="{FF2B5EF4-FFF2-40B4-BE49-F238E27FC236}">
                <a16:creationId xmlns:a16="http://schemas.microsoft.com/office/drawing/2014/main" id="{D6271315-DAE1-730B-47BD-DDA87250EC4A}"/>
              </a:ext>
            </a:extLst>
          </p:cNvPr>
          <p:cNvGrpSpPr/>
          <p:nvPr/>
        </p:nvGrpSpPr>
        <p:grpSpPr>
          <a:xfrm>
            <a:off x="10235714" y="5643954"/>
            <a:ext cx="345899" cy="504301"/>
            <a:chOff x="7565408" y="4279432"/>
            <a:chExt cx="248255" cy="361942"/>
          </a:xfrm>
          <a:solidFill>
            <a:srgbClr val="DBDDDC"/>
          </a:solidFill>
        </p:grpSpPr>
        <p:sp>
          <p:nvSpPr>
            <p:cNvPr id="1578" name="Google Shape;12841;p74">
              <a:extLst>
                <a:ext uri="{FF2B5EF4-FFF2-40B4-BE49-F238E27FC236}">
                  <a16:creationId xmlns:a16="http://schemas.microsoft.com/office/drawing/2014/main" id="{543ACBD2-5A50-2C12-1639-DE96154D31BB}"/>
                </a:ext>
              </a:extLst>
            </p:cNvPr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2842;p74">
              <a:extLst>
                <a:ext uri="{FF2B5EF4-FFF2-40B4-BE49-F238E27FC236}">
                  <a16:creationId xmlns:a16="http://schemas.microsoft.com/office/drawing/2014/main" id="{B96A113F-C495-2517-72B5-AB90C3C4D38D}"/>
                </a:ext>
              </a:extLst>
            </p:cNvPr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2843;p74">
              <a:extLst>
                <a:ext uri="{FF2B5EF4-FFF2-40B4-BE49-F238E27FC236}">
                  <a16:creationId xmlns:a16="http://schemas.microsoft.com/office/drawing/2014/main" id="{6312A2B1-382B-1613-4700-6DC38F0775B7}"/>
                </a:ext>
              </a:extLst>
            </p:cNvPr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2844;p74">
              <a:extLst>
                <a:ext uri="{FF2B5EF4-FFF2-40B4-BE49-F238E27FC236}">
                  <a16:creationId xmlns:a16="http://schemas.microsoft.com/office/drawing/2014/main" id="{BF99647E-9A26-B332-24FC-D94608D10886}"/>
                </a:ext>
              </a:extLst>
            </p:cNvPr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2845;p74">
              <a:extLst>
                <a:ext uri="{FF2B5EF4-FFF2-40B4-BE49-F238E27FC236}">
                  <a16:creationId xmlns:a16="http://schemas.microsoft.com/office/drawing/2014/main" id="{565C3253-752F-CD1C-DF9B-7413D681E334}"/>
                </a:ext>
              </a:extLst>
            </p:cNvPr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2846;p74">
              <a:extLst>
                <a:ext uri="{FF2B5EF4-FFF2-40B4-BE49-F238E27FC236}">
                  <a16:creationId xmlns:a16="http://schemas.microsoft.com/office/drawing/2014/main" id="{AFF6B7C2-A569-C650-9218-EC736ECD0C67}"/>
                </a:ext>
              </a:extLst>
            </p:cNvPr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2847;p74">
              <a:extLst>
                <a:ext uri="{FF2B5EF4-FFF2-40B4-BE49-F238E27FC236}">
                  <a16:creationId xmlns:a16="http://schemas.microsoft.com/office/drawing/2014/main" id="{C153BF87-5B18-FF2B-068C-12A25D7863FF}"/>
                </a:ext>
              </a:extLst>
            </p:cNvPr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2848;p74">
              <a:extLst>
                <a:ext uri="{FF2B5EF4-FFF2-40B4-BE49-F238E27FC236}">
                  <a16:creationId xmlns:a16="http://schemas.microsoft.com/office/drawing/2014/main" id="{A7A6BF36-7B31-5D5A-C152-9390CFBD77E1}"/>
                </a:ext>
              </a:extLst>
            </p:cNvPr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6" name="Google Shape;12849;p74">
            <a:extLst>
              <a:ext uri="{FF2B5EF4-FFF2-40B4-BE49-F238E27FC236}">
                <a16:creationId xmlns:a16="http://schemas.microsoft.com/office/drawing/2014/main" id="{34B81CA3-E410-26F3-263E-45C8A45C4EC3}"/>
              </a:ext>
            </a:extLst>
          </p:cNvPr>
          <p:cNvGrpSpPr/>
          <p:nvPr/>
        </p:nvGrpSpPr>
        <p:grpSpPr>
          <a:xfrm>
            <a:off x="8422587" y="5643954"/>
            <a:ext cx="314191" cy="503769"/>
            <a:chOff x="6264109" y="4279432"/>
            <a:chExt cx="225498" cy="361560"/>
          </a:xfrm>
          <a:solidFill>
            <a:srgbClr val="DBDDDC"/>
          </a:solidFill>
        </p:grpSpPr>
        <p:sp>
          <p:nvSpPr>
            <p:cNvPr id="1587" name="Google Shape;12850;p74">
              <a:extLst>
                <a:ext uri="{FF2B5EF4-FFF2-40B4-BE49-F238E27FC236}">
                  <a16:creationId xmlns:a16="http://schemas.microsoft.com/office/drawing/2014/main" id="{F68BFC08-00EA-4555-0385-8BB27833BCE2}"/>
                </a:ext>
              </a:extLst>
            </p:cNvPr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2851;p74">
              <a:extLst>
                <a:ext uri="{FF2B5EF4-FFF2-40B4-BE49-F238E27FC236}">
                  <a16:creationId xmlns:a16="http://schemas.microsoft.com/office/drawing/2014/main" id="{EB3F4756-B894-5BE9-3A40-D41E9045F1C9}"/>
                </a:ext>
              </a:extLst>
            </p:cNvPr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9" name="Google Shape;12852;p74">
            <a:extLst>
              <a:ext uri="{FF2B5EF4-FFF2-40B4-BE49-F238E27FC236}">
                <a16:creationId xmlns:a16="http://schemas.microsoft.com/office/drawing/2014/main" id="{FA638F83-8E21-429F-CDA8-66CF3DD582A8}"/>
              </a:ext>
            </a:extLst>
          </p:cNvPr>
          <p:cNvGrpSpPr/>
          <p:nvPr/>
        </p:nvGrpSpPr>
        <p:grpSpPr>
          <a:xfrm>
            <a:off x="10743120" y="5650826"/>
            <a:ext cx="550732" cy="489490"/>
            <a:chOff x="7929578" y="4284365"/>
            <a:chExt cx="395266" cy="351312"/>
          </a:xfrm>
          <a:solidFill>
            <a:srgbClr val="DBDDDC"/>
          </a:solidFill>
        </p:grpSpPr>
        <p:sp>
          <p:nvSpPr>
            <p:cNvPr id="1590" name="Google Shape;12853;p74">
              <a:extLst>
                <a:ext uri="{FF2B5EF4-FFF2-40B4-BE49-F238E27FC236}">
                  <a16:creationId xmlns:a16="http://schemas.microsoft.com/office/drawing/2014/main" id="{52221833-4510-0925-B268-D81DFA607F3B}"/>
                </a:ext>
              </a:extLst>
            </p:cNvPr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2854;p74">
              <a:extLst>
                <a:ext uri="{FF2B5EF4-FFF2-40B4-BE49-F238E27FC236}">
                  <a16:creationId xmlns:a16="http://schemas.microsoft.com/office/drawing/2014/main" id="{6747F2B1-919F-7697-8220-B846671BF7C1}"/>
                </a:ext>
              </a:extLst>
            </p:cNvPr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2855;p74">
              <a:extLst>
                <a:ext uri="{FF2B5EF4-FFF2-40B4-BE49-F238E27FC236}">
                  <a16:creationId xmlns:a16="http://schemas.microsoft.com/office/drawing/2014/main" id="{3BA9E183-BABB-0DAB-0990-F818BC3F63AA}"/>
                </a:ext>
              </a:extLst>
            </p:cNvPr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2856;p74">
              <a:extLst>
                <a:ext uri="{FF2B5EF4-FFF2-40B4-BE49-F238E27FC236}">
                  <a16:creationId xmlns:a16="http://schemas.microsoft.com/office/drawing/2014/main" id="{CAEA64A0-FC24-13EB-CED9-11E2A616EBFC}"/>
                </a:ext>
              </a:extLst>
            </p:cNvPr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4" name="Google Shape;12857;p74">
            <a:extLst>
              <a:ext uri="{FF2B5EF4-FFF2-40B4-BE49-F238E27FC236}">
                <a16:creationId xmlns:a16="http://schemas.microsoft.com/office/drawing/2014/main" id="{BA9019A4-431B-9375-269D-FBA4127D4E9A}"/>
              </a:ext>
            </a:extLst>
          </p:cNvPr>
          <p:cNvGrpSpPr/>
          <p:nvPr/>
        </p:nvGrpSpPr>
        <p:grpSpPr>
          <a:xfrm>
            <a:off x="8884324" y="5705741"/>
            <a:ext cx="593994" cy="463733"/>
            <a:chOff x="6639652" y="4323777"/>
            <a:chExt cx="426315" cy="332826"/>
          </a:xfrm>
          <a:solidFill>
            <a:srgbClr val="DBDDDC"/>
          </a:solidFill>
        </p:grpSpPr>
        <p:sp>
          <p:nvSpPr>
            <p:cNvPr id="1595" name="Google Shape;12858;p74">
              <a:extLst>
                <a:ext uri="{FF2B5EF4-FFF2-40B4-BE49-F238E27FC236}">
                  <a16:creationId xmlns:a16="http://schemas.microsoft.com/office/drawing/2014/main" id="{CC6DF12C-2691-2773-A377-FB5F55B3942C}"/>
                </a:ext>
              </a:extLst>
            </p:cNvPr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2859;p74">
              <a:extLst>
                <a:ext uri="{FF2B5EF4-FFF2-40B4-BE49-F238E27FC236}">
                  <a16:creationId xmlns:a16="http://schemas.microsoft.com/office/drawing/2014/main" id="{2D07F501-939B-8AC5-6749-46C29A27C7F9}"/>
                </a:ext>
              </a:extLst>
            </p:cNvPr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2860;p74">
              <a:extLst>
                <a:ext uri="{FF2B5EF4-FFF2-40B4-BE49-F238E27FC236}">
                  <a16:creationId xmlns:a16="http://schemas.microsoft.com/office/drawing/2014/main" id="{010B5489-7C74-9303-740B-ACE36D68634C}"/>
                </a:ext>
              </a:extLst>
            </p:cNvPr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2861;p74">
              <a:extLst>
                <a:ext uri="{FF2B5EF4-FFF2-40B4-BE49-F238E27FC236}">
                  <a16:creationId xmlns:a16="http://schemas.microsoft.com/office/drawing/2014/main" id="{2DD645D0-E217-C9AB-A70F-A429BDEAAB9A}"/>
                </a:ext>
              </a:extLst>
            </p:cNvPr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2862;p74">
              <a:extLst>
                <a:ext uri="{FF2B5EF4-FFF2-40B4-BE49-F238E27FC236}">
                  <a16:creationId xmlns:a16="http://schemas.microsoft.com/office/drawing/2014/main" id="{0E6FA13E-CF51-2A0B-9DEC-BB300FB29F40}"/>
                </a:ext>
              </a:extLst>
            </p:cNvPr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2863;p74">
              <a:extLst>
                <a:ext uri="{FF2B5EF4-FFF2-40B4-BE49-F238E27FC236}">
                  <a16:creationId xmlns:a16="http://schemas.microsoft.com/office/drawing/2014/main" id="{F8A3C189-AE60-12B7-8DBF-9200732E5FDF}"/>
                </a:ext>
              </a:extLst>
            </p:cNvPr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2864;p74">
              <a:extLst>
                <a:ext uri="{FF2B5EF4-FFF2-40B4-BE49-F238E27FC236}">
                  <a16:creationId xmlns:a16="http://schemas.microsoft.com/office/drawing/2014/main" id="{FA8AA40A-C2D6-1C24-7388-144782394951}"/>
                </a:ext>
              </a:extLst>
            </p:cNvPr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2865;p74">
              <a:extLst>
                <a:ext uri="{FF2B5EF4-FFF2-40B4-BE49-F238E27FC236}">
                  <a16:creationId xmlns:a16="http://schemas.microsoft.com/office/drawing/2014/main" id="{741E08D6-F866-9746-F285-DFDD9637A133}"/>
                </a:ext>
              </a:extLst>
            </p:cNvPr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2866;p74">
              <a:extLst>
                <a:ext uri="{FF2B5EF4-FFF2-40B4-BE49-F238E27FC236}">
                  <a16:creationId xmlns:a16="http://schemas.microsoft.com/office/drawing/2014/main" id="{6BA57D69-9B32-8B90-D702-80E86312B1E6}"/>
                </a:ext>
              </a:extLst>
            </p:cNvPr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2867;p74">
              <a:extLst>
                <a:ext uri="{FF2B5EF4-FFF2-40B4-BE49-F238E27FC236}">
                  <a16:creationId xmlns:a16="http://schemas.microsoft.com/office/drawing/2014/main" id="{DE1B0EF7-4AAB-689D-7BD4-B31C2AEB89AB}"/>
                </a:ext>
              </a:extLst>
            </p:cNvPr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5" name="Google Shape;12868;p74">
            <a:extLst>
              <a:ext uri="{FF2B5EF4-FFF2-40B4-BE49-F238E27FC236}">
                <a16:creationId xmlns:a16="http://schemas.microsoft.com/office/drawing/2014/main" id="{CC5EB39D-A359-239E-4504-5377FAE34015}"/>
              </a:ext>
            </a:extLst>
          </p:cNvPr>
          <p:cNvGrpSpPr/>
          <p:nvPr/>
        </p:nvGrpSpPr>
        <p:grpSpPr>
          <a:xfrm>
            <a:off x="7159616" y="5669319"/>
            <a:ext cx="400266" cy="454635"/>
            <a:chOff x="5357662" y="4297637"/>
            <a:chExt cx="287275" cy="326296"/>
          </a:xfrm>
          <a:solidFill>
            <a:srgbClr val="DBDDDC"/>
          </a:solidFill>
        </p:grpSpPr>
        <p:sp>
          <p:nvSpPr>
            <p:cNvPr id="1606" name="Google Shape;12869;p74">
              <a:extLst>
                <a:ext uri="{FF2B5EF4-FFF2-40B4-BE49-F238E27FC236}">
                  <a16:creationId xmlns:a16="http://schemas.microsoft.com/office/drawing/2014/main" id="{C23D3738-8C3E-48BD-8636-37B115B2B312}"/>
                </a:ext>
              </a:extLst>
            </p:cNvPr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2870;p74">
              <a:extLst>
                <a:ext uri="{FF2B5EF4-FFF2-40B4-BE49-F238E27FC236}">
                  <a16:creationId xmlns:a16="http://schemas.microsoft.com/office/drawing/2014/main" id="{65D6725A-9BB7-E0ED-9E32-AD07C3555C41}"/>
                </a:ext>
              </a:extLst>
            </p:cNvPr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2871;p74">
              <a:extLst>
                <a:ext uri="{FF2B5EF4-FFF2-40B4-BE49-F238E27FC236}">
                  <a16:creationId xmlns:a16="http://schemas.microsoft.com/office/drawing/2014/main" id="{A45DF8C5-4477-5433-78F4-1B34204A8D4B}"/>
                </a:ext>
              </a:extLst>
            </p:cNvPr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2872;p74">
              <a:extLst>
                <a:ext uri="{FF2B5EF4-FFF2-40B4-BE49-F238E27FC236}">
                  <a16:creationId xmlns:a16="http://schemas.microsoft.com/office/drawing/2014/main" id="{80238C31-AF07-6C81-0B03-A75F06BC53EF}"/>
                </a:ext>
              </a:extLst>
            </p:cNvPr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2873;p74">
              <a:extLst>
                <a:ext uri="{FF2B5EF4-FFF2-40B4-BE49-F238E27FC236}">
                  <a16:creationId xmlns:a16="http://schemas.microsoft.com/office/drawing/2014/main" id="{20F92FA8-440D-8BEA-C16D-6002B28CF309}"/>
                </a:ext>
              </a:extLst>
            </p:cNvPr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1" name="Google Shape;12874;p74">
            <a:extLst>
              <a:ext uri="{FF2B5EF4-FFF2-40B4-BE49-F238E27FC236}">
                <a16:creationId xmlns:a16="http://schemas.microsoft.com/office/drawing/2014/main" id="{1F377DB7-02FC-8E21-DAF0-0F86FECBD8E3}"/>
              </a:ext>
            </a:extLst>
          </p:cNvPr>
          <p:cNvGrpSpPr/>
          <p:nvPr/>
        </p:nvGrpSpPr>
        <p:grpSpPr>
          <a:xfrm>
            <a:off x="7739881" y="5665018"/>
            <a:ext cx="462040" cy="462129"/>
            <a:chOff x="5774124" y="4294550"/>
            <a:chExt cx="331611" cy="331674"/>
          </a:xfrm>
          <a:solidFill>
            <a:srgbClr val="DBDDDC"/>
          </a:solidFill>
        </p:grpSpPr>
        <p:sp>
          <p:nvSpPr>
            <p:cNvPr id="1612" name="Google Shape;12875;p74">
              <a:extLst>
                <a:ext uri="{FF2B5EF4-FFF2-40B4-BE49-F238E27FC236}">
                  <a16:creationId xmlns:a16="http://schemas.microsoft.com/office/drawing/2014/main" id="{45E39AC7-D3A7-821B-3A51-195878E7B536}"/>
                </a:ext>
              </a:extLst>
            </p:cNvPr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2876;p74">
              <a:extLst>
                <a:ext uri="{FF2B5EF4-FFF2-40B4-BE49-F238E27FC236}">
                  <a16:creationId xmlns:a16="http://schemas.microsoft.com/office/drawing/2014/main" id="{88B398EE-A8F0-4E73-6D7D-49C2A1D83F51}"/>
                </a:ext>
              </a:extLst>
            </p:cNvPr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4" name="Google Shape;12877;p74">
            <a:extLst>
              <a:ext uri="{FF2B5EF4-FFF2-40B4-BE49-F238E27FC236}">
                <a16:creationId xmlns:a16="http://schemas.microsoft.com/office/drawing/2014/main" id="{560556B5-44D3-B50F-AA36-880F8B038CF7}"/>
              </a:ext>
            </a:extLst>
          </p:cNvPr>
          <p:cNvGrpSpPr/>
          <p:nvPr/>
        </p:nvGrpSpPr>
        <p:grpSpPr>
          <a:xfrm>
            <a:off x="6508617" y="5655041"/>
            <a:ext cx="482085" cy="482130"/>
            <a:chOff x="4890434" y="4287389"/>
            <a:chExt cx="345997" cy="346029"/>
          </a:xfrm>
          <a:solidFill>
            <a:srgbClr val="DBDDDC"/>
          </a:solidFill>
        </p:grpSpPr>
        <p:sp>
          <p:nvSpPr>
            <p:cNvPr id="1615" name="Google Shape;12878;p74">
              <a:extLst>
                <a:ext uri="{FF2B5EF4-FFF2-40B4-BE49-F238E27FC236}">
                  <a16:creationId xmlns:a16="http://schemas.microsoft.com/office/drawing/2014/main" id="{0F171858-2351-DAE8-B250-2E2FC0276A8E}"/>
                </a:ext>
              </a:extLst>
            </p:cNvPr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2879;p74">
              <a:extLst>
                <a:ext uri="{FF2B5EF4-FFF2-40B4-BE49-F238E27FC236}">
                  <a16:creationId xmlns:a16="http://schemas.microsoft.com/office/drawing/2014/main" id="{64EF4267-C18C-D759-5CD2-0BA62DCF3C54}"/>
                </a:ext>
              </a:extLst>
            </p:cNvPr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2880;p74">
              <a:extLst>
                <a:ext uri="{FF2B5EF4-FFF2-40B4-BE49-F238E27FC236}">
                  <a16:creationId xmlns:a16="http://schemas.microsoft.com/office/drawing/2014/main" id="{DE3CD844-0889-2B9B-FE98-EAFBC3179BE0}"/>
                </a:ext>
              </a:extLst>
            </p:cNvPr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2881;p74">
              <a:extLst>
                <a:ext uri="{FF2B5EF4-FFF2-40B4-BE49-F238E27FC236}">
                  <a16:creationId xmlns:a16="http://schemas.microsoft.com/office/drawing/2014/main" id="{61836EBE-6525-FF99-209E-3A459D8BB181}"/>
                </a:ext>
              </a:extLst>
            </p:cNvPr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2882;p74">
              <a:extLst>
                <a:ext uri="{FF2B5EF4-FFF2-40B4-BE49-F238E27FC236}">
                  <a16:creationId xmlns:a16="http://schemas.microsoft.com/office/drawing/2014/main" id="{FAF5244D-2674-0D31-2BA4-E9798CB174EE}"/>
                </a:ext>
              </a:extLst>
            </p:cNvPr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2883;p74">
              <a:extLst>
                <a:ext uri="{FF2B5EF4-FFF2-40B4-BE49-F238E27FC236}">
                  <a16:creationId xmlns:a16="http://schemas.microsoft.com/office/drawing/2014/main" id="{E1810ECD-CA25-EA36-D87E-B116598BD428}"/>
                </a:ext>
              </a:extLst>
            </p:cNvPr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2884;p74">
              <a:extLst>
                <a:ext uri="{FF2B5EF4-FFF2-40B4-BE49-F238E27FC236}">
                  <a16:creationId xmlns:a16="http://schemas.microsoft.com/office/drawing/2014/main" id="{1303CAC5-4285-D11D-386D-0AFC33536FC9}"/>
                </a:ext>
              </a:extLst>
            </p:cNvPr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2" name="Google Shape;12885;p74">
            <a:extLst>
              <a:ext uri="{FF2B5EF4-FFF2-40B4-BE49-F238E27FC236}">
                <a16:creationId xmlns:a16="http://schemas.microsoft.com/office/drawing/2014/main" id="{38791F5D-7E01-141D-3813-189CD63409E0}"/>
              </a:ext>
            </a:extLst>
          </p:cNvPr>
          <p:cNvGrpSpPr/>
          <p:nvPr/>
        </p:nvGrpSpPr>
        <p:grpSpPr>
          <a:xfrm>
            <a:off x="2712341" y="4991360"/>
            <a:ext cx="588736" cy="477871"/>
            <a:chOff x="2165809" y="3811059"/>
            <a:chExt cx="422542" cy="342973"/>
          </a:xfrm>
          <a:solidFill>
            <a:srgbClr val="DBDDDC"/>
          </a:solidFill>
        </p:grpSpPr>
        <p:sp>
          <p:nvSpPr>
            <p:cNvPr id="1623" name="Google Shape;12886;p74">
              <a:extLst>
                <a:ext uri="{FF2B5EF4-FFF2-40B4-BE49-F238E27FC236}">
                  <a16:creationId xmlns:a16="http://schemas.microsoft.com/office/drawing/2014/main" id="{41B31A9D-0207-00FC-7F74-426EBBD2BC83}"/>
                </a:ext>
              </a:extLst>
            </p:cNvPr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2887;p74">
              <a:extLst>
                <a:ext uri="{FF2B5EF4-FFF2-40B4-BE49-F238E27FC236}">
                  <a16:creationId xmlns:a16="http://schemas.microsoft.com/office/drawing/2014/main" id="{569A19BA-867D-EDB7-863B-9D85D2929B75}"/>
                </a:ext>
              </a:extLst>
            </p:cNvPr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2888;p74">
              <a:extLst>
                <a:ext uri="{FF2B5EF4-FFF2-40B4-BE49-F238E27FC236}">
                  <a16:creationId xmlns:a16="http://schemas.microsoft.com/office/drawing/2014/main" id="{5589659F-190C-577D-E782-82B841B7FE19}"/>
                </a:ext>
              </a:extLst>
            </p:cNvPr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2889;p74">
              <a:extLst>
                <a:ext uri="{FF2B5EF4-FFF2-40B4-BE49-F238E27FC236}">
                  <a16:creationId xmlns:a16="http://schemas.microsoft.com/office/drawing/2014/main" id="{01B9B7E0-0476-21A6-D026-4B63CAA105F2}"/>
                </a:ext>
              </a:extLst>
            </p:cNvPr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2890;p74">
              <a:extLst>
                <a:ext uri="{FF2B5EF4-FFF2-40B4-BE49-F238E27FC236}">
                  <a16:creationId xmlns:a16="http://schemas.microsoft.com/office/drawing/2014/main" id="{BB2127A2-D7A3-CCD2-FDE1-C1C9C8F31BBF}"/>
                </a:ext>
              </a:extLst>
            </p:cNvPr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2891;p74">
              <a:extLst>
                <a:ext uri="{FF2B5EF4-FFF2-40B4-BE49-F238E27FC236}">
                  <a16:creationId xmlns:a16="http://schemas.microsoft.com/office/drawing/2014/main" id="{00AEEEAB-ED37-847F-D390-355F6C1AB346}"/>
                </a:ext>
              </a:extLst>
            </p:cNvPr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2892;p74">
              <a:extLst>
                <a:ext uri="{FF2B5EF4-FFF2-40B4-BE49-F238E27FC236}">
                  <a16:creationId xmlns:a16="http://schemas.microsoft.com/office/drawing/2014/main" id="{73F75232-D948-9BD9-F3FE-FB7A49FC049E}"/>
                </a:ext>
              </a:extLst>
            </p:cNvPr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2893;p74">
              <a:extLst>
                <a:ext uri="{FF2B5EF4-FFF2-40B4-BE49-F238E27FC236}">
                  <a16:creationId xmlns:a16="http://schemas.microsoft.com/office/drawing/2014/main" id="{F46D0340-528B-7759-B795-1452D5603AFB}"/>
                </a:ext>
              </a:extLst>
            </p:cNvPr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2894;p74">
              <a:extLst>
                <a:ext uri="{FF2B5EF4-FFF2-40B4-BE49-F238E27FC236}">
                  <a16:creationId xmlns:a16="http://schemas.microsoft.com/office/drawing/2014/main" id="{F92157F4-F316-B903-B029-0001BD94F85B}"/>
                </a:ext>
              </a:extLst>
            </p:cNvPr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2895;p74">
              <a:extLst>
                <a:ext uri="{FF2B5EF4-FFF2-40B4-BE49-F238E27FC236}">
                  <a16:creationId xmlns:a16="http://schemas.microsoft.com/office/drawing/2014/main" id="{EDB9943F-7E8C-C404-40AE-A66468E8DA71}"/>
                </a:ext>
              </a:extLst>
            </p:cNvPr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2896;p74">
              <a:extLst>
                <a:ext uri="{FF2B5EF4-FFF2-40B4-BE49-F238E27FC236}">
                  <a16:creationId xmlns:a16="http://schemas.microsoft.com/office/drawing/2014/main" id="{0E684D66-F4C8-7C7E-5E7C-A1AFC61ACDC4}"/>
                </a:ext>
              </a:extLst>
            </p:cNvPr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2897;p74">
              <a:extLst>
                <a:ext uri="{FF2B5EF4-FFF2-40B4-BE49-F238E27FC236}">
                  <a16:creationId xmlns:a16="http://schemas.microsoft.com/office/drawing/2014/main" id="{B64FAA41-B0F7-C802-4BC6-6B09CFC5D136}"/>
                </a:ext>
              </a:extLst>
            </p:cNvPr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2898;p74">
              <a:extLst>
                <a:ext uri="{FF2B5EF4-FFF2-40B4-BE49-F238E27FC236}">
                  <a16:creationId xmlns:a16="http://schemas.microsoft.com/office/drawing/2014/main" id="{1C7E4472-8654-7997-BB19-81346CEFC4F0}"/>
                </a:ext>
              </a:extLst>
            </p:cNvPr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2899;p74">
              <a:extLst>
                <a:ext uri="{FF2B5EF4-FFF2-40B4-BE49-F238E27FC236}">
                  <a16:creationId xmlns:a16="http://schemas.microsoft.com/office/drawing/2014/main" id="{8F6D636F-8048-137F-713B-DCADEFF7F44E}"/>
                </a:ext>
              </a:extLst>
            </p:cNvPr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2900;p74">
              <a:extLst>
                <a:ext uri="{FF2B5EF4-FFF2-40B4-BE49-F238E27FC236}">
                  <a16:creationId xmlns:a16="http://schemas.microsoft.com/office/drawing/2014/main" id="{7519F5D6-31BB-B721-BE0C-44DEC86D8150}"/>
                </a:ext>
              </a:extLst>
            </p:cNvPr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2901;p74">
              <a:extLst>
                <a:ext uri="{FF2B5EF4-FFF2-40B4-BE49-F238E27FC236}">
                  <a16:creationId xmlns:a16="http://schemas.microsoft.com/office/drawing/2014/main" id="{0CAAB8E1-46DD-2179-A026-8936C348FF58}"/>
                </a:ext>
              </a:extLst>
            </p:cNvPr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2902;p74">
              <a:extLst>
                <a:ext uri="{FF2B5EF4-FFF2-40B4-BE49-F238E27FC236}">
                  <a16:creationId xmlns:a16="http://schemas.microsoft.com/office/drawing/2014/main" id="{9B0A0941-F511-607D-4766-811012875B1F}"/>
                </a:ext>
              </a:extLst>
            </p:cNvPr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2903;p74">
              <a:extLst>
                <a:ext uri="{FF2B5EF4-FFF2-40B4-BE49-F238E27FC236}">
                  <a16:creationId xmlns:a16="http://schemas.microsoft.com/office/drawing/2014/main" id="{07C1008D-0421-1AA8-0098-26DED21BBC08}"/>
                </a:ext>
              </a:extLst>
            </p:cNvPr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41" name="Google Shape;12904;p74">
            <a:extLst>
              <a:ext uri="{FF2B5EF4-FFF2-40B4-BE49-F238E27FC236}">
                <a16:creationId xmlns:a16="http://schemas.microsoft.com/office/drawing/2014/main" id="{A1BC6473-7CAE-9742-B42A-5A0D6B9A58F5}"/>
              </a:ext>
            </a:extLst>
          </p:cNvPr>
          <p:cNvSpPr/>
          <p:nvPr/>
        </p:nvSpPr>
        <p:spPr>
          <a:xfrm>
            <a:off x="8357664" y="4415350"/>
            <a:ext cx="484212" cy="403948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42" name="Google Shape;12905;p74">
            <a:extLst>
              <a:ext uri="{FF2B5EF4-FFF2-40B4-BE49-F238E27FC236}">
                <a16:creationId xmlns:a16="http://schemas.microsoft.com/office/drawing/2014/main" id="{354D93BB-DC26-A2A5-0FFF-3F4E1D5762A0}"/>
              </a:ext>
            </a:extLst>
          </p:cNvPr>
          <p:cNvGrpSpPr/>
          <p:nvPr/>
        </p:nvGrpSpPr>
        <p:grpSpPr>
          <a:xfrm>
            <a:off x="953580" y="4984485"/>
            <a:ext cx="368603" cy="492152"/>
            <a:chOff x="903530" y="3806125"/>
            <a:chExt cx="264550" cy="353222"/>
          </a:xfrm>
          <a:solidFill>
            <a:srgbClr val="DBDDDC"/>
          </a:solidFill>
        </p:grpSpPr>
        <p:sp>
          <p:nvSpPr>
            <p:cNvPr id="1643" name="Google Shape;12906;p74">
              <a:extLst>
                <a:ext uri="{FF2B5EF4-FFF2-40B4-BE49-F238E27FC236}">
                  <a16:creationId xmlns:a16="http://schemas.microsoft.com/office/drawing/2014/main" id="{5A299D27-B1A7-8D3D-3266-ED1525D115D4}"/>
                </a:ext>
              </a:extLst>
            </p:cNvPr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2907;p74">
              <a:extLst>
                <a:ext uri="{FF2B5EF4-FFF2-40B4-BE49-F238E27FC236}">
                  <a16:creationId xmlns:a16="http://schemas.microsoft.com/office/drawing/2014/main" id="{56BC07CB-649E-7B30-CF3A-29F19EC0B112}"/>
                </a:ext>
              </a:extLst>
            </p:cNvPr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2908;p74">
              <a:extLst>
                <a:ext uri="{FF2B5EF4-FFF2-40B4-BE49-F238E27FC236}">
                  <a16:creationId xmlns:a16="http://schemas.microsoft.com/office/drawing/2014/main" id="{AA9C1E37-8CDA-1D7B-16FB-EA7392A49F7F}"/>
                </a:ext>
              </a:extLst>
            </p:cNvPr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2909;p74">
              <a:extLst>
                <a:ext uri="{FF2B5EF4-FFF2-40B4-BE49-F238E27FC236}">
                  <a16:creationId xmlns:a16="http://schemas.microsoft.com/office/drawing/2014/main" id="{E1FFF8AB-4220-B8E4-CA42-1238CA854ADC}"/>
                </a:ext>
              </a:extLst>
            </p:cNvPr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7" name="Google Shape;12910;p74">
            <a:extLst>
              <a:ext uri="{FF2B5EF4-FFF2-40B4-BE49-F238E27FC236}">
                <a16:creationId xmlns:a16="http://schemas.microsoft.com/office/drawing/2014/main" id="{3CBFF525-5F01-0AAD-CB8C-71D377E41189}"/>
              </a:ext>
            </a:extLst>
          </p:cNvPr>
          <p:cNvGrpSpPr/>
          <p:nvPr/>
        </p:nvGrpSpPr>
        <p:grpSpPr>
          <a:xfrm>
            <a:off x="3333273" y="4998765"/>
            <a:ext cx="594013" cy="463105"/>
            <a:chOff x="2611458" y="3816374"/>
            <a:chExt cx="426329" cy="332375"/>
          </a:xfrm>
          <a:solidFill>
            <a:srgbClr val="DBDDDC"/>
          </a:solidFill>
        </p:grpSpPr>
        <p:sp>
          <p:nvSpPr>
            <p:cNvPr id="1648" name="Google Shape;12911;p74">
              <a:extLst>
                <a:ext uri="{FF2B5EF4-FFF2-40B4-BE49-F238E27FC236}">
                  <a16:creationId xmlns:a16="http://schemas.microsoft.com/office/drawing/2014/main" id="{4C43B085-06D3-E2A8-31ED-C33EDAEEB613}"/>
                </a:ext>
              </a:extLst>
            </p:cNvPr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2912;p74">
              <a:extLst>
                <a:ext uri="{FF2B5EF4-FFF2-40B4-BE49-F238E27FC236}">
                  <a16:creationId xmlns:a16="http://schemas.microsoft.com/office/drawing/2014/main" id="{D6B9FF52-1E14-9204-048E-D67BD90F04C4}"/>
                </a:ext>
              </a:extLst>
            </p:cNvPr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2913;p74">
              <a:extLst>
                <a:ext uri="{FF2B5EF4-FFF2-40B4-BE49-F238E27FC236}">
                  <a16:creationId xmlns:a16="http://schemas.microsoft.com/office/drawing/2014/main" id="{CA388199-C234-9E43-F76A-6323E3FC88F1}"/>
                </a:ext>
              </a:extLst>
            </p:cNvPr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2914;p74">
              <a:extLst>
                <a:ext uri="{FF2B5EF4-FFF2-40B4-BE49-F238E27FC236}">
                  <a16:creationId xmlns:a16="http://schemas.microsoft.com/office/drawing/2014/main" id="{443E4DAD-2EA0-2820-5272-230A4597ADE5}"/>
                </a:ext>
              </a:extLst>
            </p:cNvPr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2915;p74">
              <a:extLst>
                <a:ext uri="{FF2B5EF4-FFF2-40B4-BE49-F238E27FC236}">
                  <a16:creationId xmlns:a16="http://schemas.microsoft.com/office/drawing/2014/main" id="{CE2A29A3-0490-A790-1218-5B3C50A3A5E3}"/>
                </a:ext>
              </a:extLst>
            </p:cNvPr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2916;p74">
              <a:extLst>
                <a:ext uri="{FF2B5EF4-FFF2-40B4-BE49-F238E27FC236}">
                  <a16:creationId xmlns:a16="http://schemas.microsoft.com/office/drawing/2014/main" id="{F7403C29-08E7-393F-5F7D-B3DA7C052D35}"/>
                </a:ext>
              </a:extLst>
            </p:cNvPr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2917;p74">
              <a:extLst>
                <a:ext uri="{FF2B5EF4-FFF2-40B4-BE49-F238E27FC236}">
                  <a16:creationId xmlns:a16="http://schemas.microsoft.com/office/drawing/2014/main" id="{28437E2F-C1B0-208C-7181-54AF3FA32B15}"/>
                </a:ext>
              </a:extLst>
            </p:cNvPr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2918;p74">
              <a:extLst>
                <a:ext uri="{FF2B5EF4-FFF2-40B4-BE49-F238E27FC236}">
                  <a16:creationId xmlns:a16="http://schemas.microsoft.com/office/drawing/2014/main" id="{FF0691AA-3FB1-1B8C-5183-2F4E7CDDEF4D}"/>
                </a:ext>
              </a:extLst>
            </p:cNvPr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2919;p74">
              <a:extLst>
                <a:ext uri="{FF2B5EF4-FFF2-40B4-BE49-F238E27FC236}">
                  <a16:creationId xmlns:a16="http://schemas.microsoft.com/office/drawing/2014/main" id="{C0364DCA-AB7D-20BE-6AA5-EF6540CCB291}"/>
                </a:ext>
              </a:extLst>
            </p:cNvPr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2920;p74">
              <a:extLst>
                <a:ext uri="{FF2B5EF4-FFF2-40B4-BE49-F238E27FC236}">
                  <a16:creationId xmlns:a16="http://schemas.microsoft.com/office/drawing/2014/main" id="{EC68E5DE-572E-CA97-238E-47E4B77B02B4}"/>
                </a:ext>
              </a:extLst>
            </p:cNvPr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58" name="Google Shape;12921;p74">
            <a:extLst>
              <a:ext uri="{FF2B5EF4-FFF2-40B4-BE49-F238E27FC236}">
                <a16:creationId xmlns:a16="http://schemas.microsoft.com/office/drawing/2014/main" id="{B97CAD1B-161F-3A71-4E58-A07544FF912D}"/>
              </a:ext>
            </a:extLst>
          </p:cNvPr>
          <p:cNvSpPr/>
          <p:nvPr/>
        </p:nvSpPr>
        <p:spPr>
          <a:xfrm>
            <a:off x="2136820" y="4981338"/>
            <a:ext cx="496364" cy="496896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59" name="Google Shape;12922;p74">
            <a:extLst>
              <a:ext uri="{FF2B5EF4-FFF2-40B4-BE49-F238E27FC236}">
                <a16:creationId xmlns:a16="http://schemas.microsoft.com/office/drawing/2014/main" id="{233F3815-E426-8387-9A56-F50BB3CD9C19}"/>
              </a:ext>
            </a:extLst>
          </p:cNvPr>
          <p:cNvGrpSpPr/>
          <p:nvPr/>
        </p:nvGrpSpPr>
        <p:grpSpPr>
          <a:xfrm>
            <a:off x="5295801" y="4983465"/>
            <a:ext cx="409223" cy="493171"/>
            <a:chOff x="4019984" y="3805393"/>
            <a:chExt cx="293704" cy="353954"/>
          </a:xfrm>
          <a:solidFill>
            <a:srgbClr val="DBDDDC"/>
          </a:solidFill>
        </p:grpSpPr>
        <p:sp>
          <p:nvSpPr>
            <p:cNvPr id="1660" name="Google Shape;12923;p74">
              <a:extLst>
                <a:ext uri="{FF2B5EF4-FFF2-40B4-BE49-F238E27FC236}">
                  <a16:creationId xmlns:a16="http://schemas.microsoft.com/office/drawing/2014/main" id="{FD3962EF-7424-DD94-B333-7741EB4EA2D5}"/>
                </a:ext>
              </a:extLst>
            </p:cNvPr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2924;p74">
              <a:extLst>
                <a:ext uri="{FF2B5EF4-FFF2-40B4-BE49-F238E27FC236}">
                  <a16:creationId xmlns:a16="http://schemas.microsoft.com/office/drawing/2014/main" id="{3773BE3F-7157-F098-C2F2-6DED3879E2C8}"/>
                </a:ext>
              </a:extLst>
            </p:cNvPr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2" name="Google Shape;12925;p74">
            <a:extLst>
              <a:ext uri="{FF2B5EF4-FFF2-40B4-BE49-F238E27FC236}">
                <a16:creationId xmlns:a16="http://schemas.microsoft.com/office/drawing/2014/main" id="{B674F7B9-F7EE-D714-EDC7-18438FF252B4}"/>
              </a:ext>
            </a:extLst>
          </p:cNvPr>
          <p:cNvGrpSpPr/>
          <p:nvPr/>
        </p:nvGrpSpPr>
        <p:grpSpPr>
          <a:xfrm>
            <a:off x="10850304" y="4404751"/>
            <a:ext cx="450953" cy="422440"/>
            <a:chOff x="8006505" y="3390044"/>
            <a:chExt cx="323654" cy="303189"/>
          </a:xfrm>
          <a:solidFill>
            <a:srgbClr val="DBDDDC"/>
          </a:solidFill>
        </p:grpSpPr>
        <p:sp>
          <p:nvSpPr>
            <p:cNvPr id="1663" name="Google Shape;12926;p74">
              <a:extLst>
                <a:ext uri="{FF2B5EF4-FFF2-40B4-BE49-F238E27FC236}">
                  <a16:creationId xmlns:a16="http://schemas.microsoft.com/office/drawing/2014/main" id="{0E8F0F4B-8890-5CB7-EF61-08BDA4E544D5}"/>
                </a:ext>
              </a:extLst>
            </p:cNvPr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2927;p74">
              <a:extLst>
                <a:ext uri="{FF2B5EF4-FFF2-40B4-BE49-F238E27FC236}">
                  <a16:creationId xmlns:a16="http://schemas.microsoft.com/office/drawing/2014/main" id="{1B5D2584-E6AD-56F4-A9EF-444E8ADD81EE}"/>
                </a:ext>
              </a:extLst>
            </p:cNvPr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2928;p74">
              <a:extLst>
                <a:ext uri="{FF2B5EF4-FFF2-40B4-BE49-F238E27FC236}">
                  <a16:creationId xmlns:a16="http://schemas.microsoft.com/office/drawing/2014/main" id="{3B3F4E6D-2D5F-73E2-CCFD-CB2CD4C4D744}"/>
                </a:ext>
              </a:extLst>
            </p:cNvPr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2929;p74">
              <a:extLst>
                <a:ext uri="{FF2B5EF4-FFF2-40B4-BE49-F238E27FC236}">
                  <a16:creationId xmlns:a16="http://schemas.microsoft.com/office/drawing/2014/main" id="{0BFFC595-013E-3AF0-4991-940F3689B2BC}"/>
                </a:ext>
              </a:extLst>
            </p:cNvPr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2930;p74">
              <a:extLst>
                <a:ext uri="{FF2B5EF4-FFF2-40B4-BE49-F238E27FC236}">
                  <a16:creationId xmlns:a16="http://schemas.microsoft.com/office/drawing/2014/main" id="{C5D0BB40-452A-8C48-4EDB-DB95AD7E17C6}"/>
                </a:ext>
              </a:extLst>
            </p:cNvPr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2931;p74">
              <a:extLst>
                <a:ext uri="{FF2B5EF4-FFF2-40B4-BE49-F238E27FC236}">
                  <a16:creationId xmlns:a16="http://schemas.microsoft.com/office/drawing/2014/main" id="{3F7A7CB1-AB44-4B0F-14F9-315F13FF0C40}"/>
                </a:ext>
              </a:extLst>
            </p:cNvPr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9" name="Google Shape;12932;p74">
            <a:extLst>
              <a:ext uri="{FF2B5EF4-FFF2-40B4-BE49-F238E27FC236}">
                <a16:creationId xmlns:a16="http://schemas.microsoft.com/office/drawing/2014/main" id="{AB6416CE-0076-1567-D7FE-9052ABAAF21A}"/>
              </a:ext>
            </a:extLst>
          </p:cNvPr>
          <p:cNvGrpSpPr/>
          <p:nvPr/>
        </p:nvGrpSpPr>
        <p:grpSpPr>
          <a:xfrm>
            <a:off x="1504801" y="4985017"/>
            <a:ext cx="512728" cy="489490"/>
            <a:chOff x="1299146" y="3806507"/>
            <a:chExt cx="367990" cy="351312"/>
          </a:xfrm>
          <a:solidFill>
            <a:srgbClr val="DBDDDC"/>
          </a:solidFill>
        </p:grpSpPr>
        <p:sp>
          <p:nvSpPr>
            <p:cNvPr id="1670" name="Google Shape;12933;p74">
              <a:extLst>
                <a:ext uri="{FF2B5EF4-FFF2-40B4-BE49-F238E27FC236}">
                  <a16:creationId xmlns:a16="http://schemas.microsoft.com/office/drawing/2014/main" id="{AEE546F9-80D1-F1A1-FB4E-DF247A3AFA83}"/>
                </a:ext>
              </a:extLst>
            </p:cNvPr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2934;p74">
              <a:extLst>
                <a:ext uri="{FF2B5EF4-FFF2-40B4-BE49-F238E27FC236}">
                  <a16:creationId xmlns:a16="http://schemas.microsoft.com/office/drawing/2014/main" id="{E16279DF-6186-55A8-9D49-EC26AA00A61A}"/>
                </a:ext>
              </a:extLst>
            </p:cNvPr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72" name="Google Shape;12935;p74">
            <a:extLst>
              <a:ext uri="{FF2B5EF4-FFF2-40B4-BE49-F238E27FC236}">
                <a16:creationId xmlns:a16="http://schemas.microsoft.com/office/drawing/2014/main" id="{69B576EA-B37B-ED29-6517-C7AD7628000C}"/>
              </a:ext>
            </a:extLst>
          </p:cNvPr>
          <p:cNvSpPr/>
          <p:nvPr/>
        </p:nvSpPr>
        <p:spPr>
          <a:xfrm>
            <a:off x="4605734" y="4981780"/>
            <a:ext cx="542262" cy="495920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73" name="Google Shape;12936;p74">
            <a:extLst>
              <a:ext uri="{FF2B5EF4-FFF2-40B4-BE49-F238E27FC236}">
                <a16:creationId xmlns:a16="http://schemas.microsoft.com/office/drawing/2014/main" id="{A5B7EE07-CA0D-85A0-1851-ACBFC994B6DC}"/>
              </a:ext>
            </a:extLst>
          </p:cNvPr>
          <p:cNvGrpSpPr/>
          <p:nvPr/>
        </p:nvGrpSpPr>
        <p:grpSpPr>
          <a:xfrm>
            <a:off x="4008039" y="4983465"/>
            <a:ext cx="491620" cy="494235"/>
            <a:chOff x="3095745" y="3805393"/>
            <a:chExt cx="352840" cy="354717"/>
          </a:xfrm>
          <a:solidFill>
            <a:srgbClr val="DBDDDC"/>
          </a:solidFill>
        </p:grpSpPr>
        <p:sp>
          <p:nvSpPr>
            <p:cNvPr id="1674" name="Google Shape;12937;p74">
              <a:extLst>
                <a:ext uri="{FF2B5EF4-FFF2-40B4-BE49-F238E27FC236}">
                  <a16:creationId xmlns:a16="http://schemas.microsoft.com/office/drawing/2014/main" id="{A4CCCD23-76C1-A487-0734-97C2DE685808}"/>
                </a:ext>
              </a:extLst>
            </p:cNvPr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2938;p74">
              <a:extLst>
                <a:ext uri="{FF2B5EF4-FFF2-40B4-BE49-F238E27FC236}">
                  <a16:creationId xmlns:a16="http://schemas.microsoft.com/office/drawing/2014/main" id="{B414E6DC-7CB9-CAAA-36A5-CDE1A37F9341}"/>
                </a:ext>
              </a:extLst>
            </p:cNvPr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2939;p74">
              <a:extLst>
                <a:ext uri="{FF2B5EF4-FFF2-40B4-BE49-F238E27FC236}">
                  <a16:creationId xmlns:a16="http://schemas.microsoft.com/office/drawing/2014/main" id="{1E36CE98-EA50-52B1-49CD-79464312939D}"/>
                </a:ext>
              </a:extLst>
            </p:cNvPr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2940;p74">
              <a:extLst>
                <a:ext uri="{FF2B5EF4-FFF2-40B4-BE49-F238E27FC236}">
                  <a16:creationId xmlns:a16="http://schemas.microsoft.com/office/drawing/2014/main" id="{A13AB667-FFFD-A135-AA6F-CDD787900FBA}"/>
                </a:ext>
              </a:extLst>
            </p:cNvPr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2941;p74">
              <a:extLst>
                <a:ext uri="{FF2B5EF4-FFF2-40B4-BE49-F238E27FC236}">
                  <a16:creationId xmlns:a16="http://schemas.microsoft.com/office/drawing/2014/main" id="{726FB332-5D2B-A4DD-38A0-7ACF28512A9A}"/>
                </a:ext>
              </a:extLst>
            </p:cNvPr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2942;p74">
              <a:extLst>
                <a:ext uri="{FF2B5EF4-FFF2-40B4-BE49-F238E27FC236}">
                  <a16:creationId xmlns:a16="http://schemas.microsoft.com/office/drawing/2014/main" id="{2F6E34B3-2569-174A-A6AD-2ED562A07F44}"/>
                </a:ext>
              </a:extLst>
            </p:cNvPr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0" name="Google Shape;12943;p74">
            <a:extLst>
              <a:ext uri="{FF2B5EF4-FFF2-40B4-BE49-F238E27FC236}">
                <a16:creationId xmlns:a16="http://schemas.microsoft.com/office/drawing/2014/main" id="{BF2CED73-745D-9C02-80E6-109F8BB19537}"/>
              </a:ext>
            </a:extLst>
          </p:cNvPr>
          <p:cNvGrpSpPr/>
          <p:nvPr/>
        </p:nvGrpSpPr>
        <p:grpSpPr>
          <a:xfrm>
            <a:off x="10214605" y="5021471"/>
            <a:ext cx="517472" cy="419778"/>
            <a:chOff x="7550258" y="3832670"/>
            <a:chExt cx="371395" cy="301279"/>
          </a:xfrm>
          <a:solidFill>
            <a:srgbClr val="DBDDDC"/>
          </a:solidFill>
        </p:grpSpPr>
        <p:sp>
          <p:nvSpPr>
            <p:cNvPr id="1681" name="Google Shape;12944;p74">
              <a:extLst>
                <a:ext uri="{FF2B5EF4-FFF2-40B4-BE49-F238E27FC236}">
                  <a16:creationId xmlns:a16="http://schemas.microsoft.com/office/drawing/2014/main" id="{A7DD5892-FACA-8122-E637-2F67BED45CC0}"/>
                </a:ext>
              </a:extLst>
            </p:cNvPr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2945;p74">
              <a:extLst>
                <a:ext uri="{FF2B5EF4-FFF2-40B4-BE49-F238E27FC236}">
                  <a16:creationId xmlns:a16="http://schemas.microsoft.com/office/drawing/2014/main" id="{09433F62-20E9-8CC7-1F06-FA68513F8EB6}"/>
                </a:ext>
              </a:extLst>
            </p:cNvPr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2946;p74">
              <a:extLst>
                <a:ext uri="{FF2B5EF4-FFF2-40B4-BE49-F238E27FC236}">
                  <a16:creationId xmlns:a16="http://schemas.microsoft.com/office/drawing/2014/main" id="{2EC9BDE1-574C-DCAC-F97B-FE07031AFC1C}"/>
                </a:ext>
              </a:extLst>
            </p:cNvPr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2947;p74">
              <a:extLst>
                <a:ext uri="{FF2B5EF4-FFF2-40B4-BE49-F238E27FC236}">
                  <a16:creationId xmlns:a16="http://schemas.microsoft.com/office/drawing/2014/main" id="{A69FFF5A-1CA9-F686-A976-1D427CF86189}"/>
                </a:ext>
              </a:extLst>
            </p:cNvPr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2948;p74">
              <a:extLst>
                <a:ext uri="{FF2B5EF4-FFF2-40B4-BE49-F238E27FC236}">
                  <a16:creationId xmlns:a16="http://schemas.microsoft.com/office/drawing/2014/main" id="{3E3DD5A7-1359-A802-AF79-F81CD5899B08}"/>
                </a:ext>
              </a:extLst>
            </p:cNvPr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2949;p74">
              <a:extLst>
                <a:ext uri="{FF2B5EF4-FFF2-40B4-BE49-F238E27FC236}">
                  <a16:creationId xmlns:a16="http://schemas.microsoft.com/office/drawing/2014/main" id="{F4821F50-9E6F-4BEE-DE1A-424A27E7B44B}"/>
                </a:ext>
              </a:extLst>
            </p:cNvPr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2950;p74">
              <a:extLst>
                <a:ext uri="{FF2B5EF4-FFF2-40B4-BE49-F238E27FC236}">
                  <a16:creationId xmlns:a16="http://schemas.microsoft.com/office/drawing/2014/main" id="{6961969C-3228-9020-6EAA-98B3449B6C93}"/>
                </a:ext>
              </a:extLst>
            </p:cNvPr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2951;p74">
              <a:extLst>
                <a:ext uri="{FF2B5EF4-FFF2-40B4-BE49-F238E27FC236}">
                  <a16:creationId xmlns:a16="http://schemas.microsoft.com/office/drawing/2014/main" id="{E068B8BF-001D-1069-7BC4-D407A22E66EB}"/>
                </a:ext>
              </a:extLst>
            </p:cNvPr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2952;p74">
              <a:extLst>
                <a:ext uri="{FF2B5EF4-FFF2-40B4-BE49-F238E27FC236}">
                  <a16:creationId xmlns:a16="http://schemas.microsoft.com/office/drawing/2014/main" id="{98E0190C-CC14-A610-FD24-AE2419516976}"/>
                </a:ext>
              </a:extLst>
            </p:cNvPr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2953;p74">
              <a:extLst>
                <a:ext uri="{FF2B5EF4-FFF2-40B4-BE49-F238E27FC236}">
                  <a16:creationId xmlns:a16="http://schemas.microsoft.com/office/drawing/2014/main" id="{15B41534-7CA3-6546-4DD7-3E13395F99BC}"/>
                </a:ext>
              </a:extLst>
            </p:cNvPr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2954;p74">
              <a:extLst>
                <a:ext uri="{FF2B5EF4-FFF2-40B4-BE49-F238E27FC236}">
                  <a16:creationId xmlns:a16="http://schemas.microsoft.com/office/drawing/2014/main" id="{E5217DE7-0793-C688-AF44-AB01BAE3EEEC}"/>
                </a:ext>
              </a:extLst>
            </p:cNvPr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2955;p74">
              <a:extLst>
                <a:ext uri="{FF2B5EF4-FFF2-40B4-BE49-F238E27FC236}">
                  <a16:creationId xmlns:a16="http://schemas.microsoft.com/office/drawing/2014/main" id="{2C187DBD-BD43-E218-7813-D81E0B5D4C77}"/>
                </a:ext>
              </a:extLst>
            </p:cNvPr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2956;p74">
              <a:extLst>
                <a:ext uri="{FF2B5EF4-FFF2-40B4-BE49-F238E27FC236}">
                  <a16:creationId xmlns:a16="http://schemas.microsoft.com/office/drawing/2014/main" id="{384F3C40-C3B6-B05D-5D2F-31E02AD9C1D2}"/>
                </a:ext>
              </a:extLst>
            </p:cNvPr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2957;p74">
              <a:extLst>
                <a:ext uri="{FF2B5EF4-FFF2-40B4-BE49-F238E27FC236}">
                  <a16:creationId xmlns:a16="http://schemas.microsoft.com/office/drawing/2014/main" id="{86DDB033-F6C2-466C-0F14-6A5FBC5CF719}"/>
                </a:ext>
              </a:extLst>
            </p:cNvPr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2958;p74">
              <a:extLst>
                <a:ext uri="{FF2B5EF4-FFF2-40B4-BE49-F238E27FC236}">
                  <a16:creationId xmlns:a16="http://schemas.microsoft.com/office/drawing/2014/main" id="{827C8E7C-3477-A760-2BA8-BAB4803CD493}"/>
                </a:ext>
              </a:extLst>
            </p:cNvPr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2959;p74">
              <a:extLst>
                <a:ext uri="{FF2B5EF4-FFF2-40B4-BE49-F238E27FC236}">
                  <a16:creationId xmlns:a16="http://schemas.microsoft.com/office/drawing/2014/main" id="{6B873E88-E5D2-2CA3-F35E-3FED502D2EBF}"/>
                </a:ext>
              </a:extLst>
            </p:cNvPr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2960;p74">
              <a:extLst>
                <a:ext uri="{FF2B5EF4-FFF2-40B4-BE49-F238E27FC236}">
                  <a16:creationId xmlns:a16="http://schemas.microsoft.com/office/drawing/2014/main" id="{478691C0-DA14-91B4-EEF8-D60429F47765}"/>
                </a:ext>
              </a:extLst>
            </p:cNvPr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2961;p74">
              <a:extLst>
                <a:ext uri="{FF2B5EF4-FFF2-40B4-BE49-F238E27FC236}">
                  <a16:creationId xmlns:a16="http://schemas.microsoft.com/office/drawing/2014/main" id="{976EB1E1-254B-D1A8-822B-410E2C9A7B37}"/>
                </a:ext>
              </a:extLst>
            </p:cNvPr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99" name="Google Shape;12962;p74">
            <a:extLst>
              <a:ext uri="{FF2B5EF4-FFF2-40B4-BE49-F238E27FC236}">
                <a16:creationId xmlns:a16="http://schemas.microsoft.com/office/drawing/2014/main" id="{F4D3B0B5-8857-B118-FF07-9F6C564650EB}"/>
              </a:ext>
            </a:extLst>
          </p:cNvPr>
          <p:cNvSpPr/>
          <p:nvPr/>
        </p:nvSpPr>
        <p:spPr>
          <a:xfrm>
            <a:off x="9607421" y="4988210"/>
            <a:ext cx="488426" cy="488426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00" name="Google Shape;12963;p74">
            <a:extLst>
              <a:ext uri="{FF2B5EF4-FFF2-40B4-BE49-F238E27FC236}">
                <a16:creationId xmlns:a16="http://schemas.microsoft.com/office/drawing/2014/main" id="{29FE172C-93EE-234A-BC8E-CC309AE6F364}"/>
              </a:ext>
            </a:extLst>
          </p:cNvPr>
          <p:cNvGrpSpPr/>
          <p:nvPr/>
        </p:nvGrpSpPr>
        <p:grpSpPr>
          <a:xfrm>
            <a:off x="8973808" y="4987147"/>
            <a:ext cx="512195" cy="488426"/>
            <a:chOff x="6659725" y="3808035"/>
            <a:chExt cx="367608" cy="350548"/>
          </a:xfrm>
          <a:solidFill>
            <a:srgbClr val="DBDDDC"/>
          </a:solidFill>
        </p:grpSpPr>
        <p:sp>
          <p:nvSpPr>
            <p:cNvPr id="1701" name="Google Shape;12964;p74">
              <a:extLst>
                <a:ext uri="{FF2B5EF4-FFF2-40B4-BE49-F238E27FC236}">
                  <a16:creationId xmlns:a16="http://schemas.microsoft.com/office/drawing/2014/main" id="{91F01C9C-EDB9-91EB-6E7C-BAA76F2C11F6}"/>
                </a:ext>
              </a:extLst>
            </p:cNvPr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2965;p74">
              <a:extLst>
                <a:ext uri="{FF2B5EF4-FFF2-40B4-BE49-F238E27FC236}">
                  <a16:creationId xmlns:a16="http://schemas.microsoft.com/office/drawing/2014/main" id="{21A6B29C-8CAB-A6A6-38D7-EC9444446F3D}"/>
                </a:ext>
              </a:extLst>
            </p:cNvPr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3" name="Google Shape;12966;p74">
            <a:extLst>
              <a:ext uri="{FF2B5EF4-FFF2-40B4-BE49-F238E27FC236}">
                <a16:creationId xmlns:a16="http://schemas.microsoft.com/office/drawing/2014/main" id="{9CF54E7E-A7E3-CC5B-FCC2-5B1184E26C94}"/>
              </a:ext>
            </a:extLst>
          </p:cNvPr>
          <p:cNvGrpSpPr/>
          <p:nvPr/>
        </p:nvGrpSpPr>
        <p:grpSpPr>
          <a:xfrm>
            <a:off x="8360280" y="4999297"/>
            <a:ext cx="496896" cy="465721"/>
            <a:chOff x="6219391" y="3816756"/>
            <a:chExt cx="356627" cy="334252"/>
          </a:xfrm>
          <a:solidFill>
            <a:srgbClr val="DBDDDC"/>
          </a:solidFill>
        </p:grpSpPr>
        <p:sp>
          <p:nvSpPr>
            <p:cNvPr id="1704" name="Google Shape;12967;p74">
              <a:extLst>
                <a:ext uri="{FF2B5EF4-FFF2-40B4-BE49-F238E27FC236}">
                  <a16:creationId xmlns:a16="http://schemas.microsoft.com/office/drawing/2014/main" id="{F8A5742B-64F2-66CB-8163-C144CC71291F}"/>
                </a:ext>
              </a:extLst>
            </p:cNvPr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2968;p74">
              <a:extLst>
                <a:ext uri="{FF2B5EF4-FFF2-40B4-BE49-F238E27FC236}">
                  <a16:creationId xmlns:a16="http://schemas.microsoft.com/office/drawing/2014/main" id="{61A25665-384A-6219-BF8C-41EB867A9030}"/>
                </a:ext>
              </a:extLst>
            </p:cNvPr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2969;p74">
              <a:extLst>
                <a:ext uri="{FF2B5EF4-FFF2-40B4-BE49-F238E27FC236}">
                  <a16:creationId xmlns:a16="http://schemas.microsoft.com/office/drawing/2014/main" id="{EF6553A3-412C-0E9C-81BF-1AE0C37D78F7}"/>
                </a:ext>
              </a:extLst>
            </p:cNvPr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2970;p74">
              <a:extLst>
                <a:ext uri="{FF2B5EF4-FFF2-40B4-BE49-F238E27FC236}">
                  <a16:creationId xmlns:a16="http://schemas.microsoft.com/office/drawing/2014/main" id="{8DC0BA8A-DE0B-FA95-6EA6-7E29C6573313}"/>
                </a:ext>
              </a:extLst>
            </p:cNvPr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8" name="Google Shape;12971;p74">
            <a:extLst>
              <a:ext uri="{FF2B5EF4-FFF2-40B4-BE49-F238E27FC236}">
                <a16:creationId xmlns:a16="http://schemas.microsoft.com/office/drawing/2014/main" id="{D3741F74-0DD0-AA77-8E99-CF49AAA6947D}"/>
              </a:ext>
            </a:extLst>
          </p:cNvPr>
          <p:cNvGrpSpPr/>
          <p:nvPr/>
        </p:nvGrpSpPr>
        <p:grpSpPr>
          <a:xfrm>
            <a:off x="7746223" y="5013531"/>
            <a:ext cx="486342" cy="436187"/>
            <a:chOff x="5778676" y="3826972"/>
            <a:chExt cx="349052" cy="313055"/>
          </a:xfrm>
          <a:solidFill>
            <a:srgbClr val="DBDDDC"/>
          </a:solidFill>
        </p:grpSpPr>
        <p:sp>
          <p:nvSpPr>
            <p:cNvPr id="1709" name="Google Shape;12972;p74">
              <a:extLst>
                <a:ext uri="{FF2B5EF4-FFF2-40B4-BE49-F238E27FC236}">
                  <a16:creationId xmlns:a16="http://schemas.microsoft.com/office/drawing/2014/main" id="{FAAA0208-BA89-5214-D143-917FA8D8A7AC}"/>
                </a:ext>
              </a:extLst>
            </p:cNvPr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2973;p74">
              <a:extLst>
                <a:ext uri="{FF2B5EF4-FFF2-40B4-BE49-F238E27FC236}">
                  <a16:creationId xmlns:a16="http://schemas.microsoft.com/office/drawing/2014/main" id="{0EAB6235-04C9-5DD7-5B19-AC4D463A87DE}"/>
                </a:ext>
              </a:extLst>
            </p:cNvPr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2974;p74">
              <a:extLst>
                <a:ext uri="{FF2B5EF4-FFF2-40B4-BE49-F238E27FC236}">
                  <a16:creationId xmlns:a16="http://schemas.microsoft.com/office/drawing/2014/main" id="{601AA67A-F137-AA06-F689-FBE1FF8B440E}"/>
                </a:ext>
              </a:extLst>
            </p:cNvPr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2975;p74">
              <a:extLst>
                <a:ext uri="{FF2B5EF4-FFF2-40B4-BE49-F238E27FC236}">
                  <a16:creationId xmlns:a16="http://schemas.microsoft.com/office/drawing/2014/main" id="{EC194E7C-C8C5-E25F-F25D-1182B935426C}"/>
                </a:ext>
              </a:extLst>
            </p:cNvPr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2976;p74">
              <a:extLst>
                <a:ext uri="{FF2B5EF4-FFF2-40B4-BE49-F238E27FC236}">
                  <a16:creationId xmlns:a16="http://schemas.microsoft.com/office/drawing/2014/main" id="{258E1178-ED2B-4FF3-2C5A-665739E6209A}"/>
                </a:ext>
              </a:extLst>
            </p:cNvPr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4" name="Google Shape;12977;p74">
            <a:extLst>
              <a:ext uri="{FF2B5EF4-FFF2-40B4-BE49-F238E27FC236}">
                <a16:creationId xmlns:a16="http://schemas.microsoft.com/office/drawing/2014/main" id="{B41A8D54-D89A-E97E-161E-4FA9E85D885B}"/>
              </a:ext>
            </a:extLst>
          </p:cNvPr>
          <p:cNvGrpSpPr/>
          <p:nvPr/>
        </p:nvGrpSpPr>
        <p:grpSpPr>
          <a:xfrm>
            <a:off x="7156999" y="5024086"/>
            <a:ext cx="416629" cy="415078"/>
            <a:chOff x="5355784" y="3834547"/>
            <a:chExt cx="299019" cy="297905"/>
          </a:xfrm>
          <a:solidFill>
            <a:srgbClr val="DBDDDC"/>
          </a:solidFill>
        </p:grpSpPr>
        <p:sp>
          <p:nvSpPr>
            <p:cNvPr id="1715" name="Google Shape;12978;p74">
              <a:extLst>
                <a:ext uri="{FF2B5EF4-FFF2-40B4-BE49-F238E27FC236}">
                  <a16:creationId xmlns:a16="http://schemas.microsoft.com/office/drawing/2014/main" id="{837EACC0-76EC-587B-A36A-983F2DF02AF4}"/>
                </a:ext>
              </a:extLst>
            </p:cNvPr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2979;p74">
              <a:extLst>
                <a:ext uri="{FF2B5EF4-FFF2-40B4-BE49-F238E27FC236}">
                  <a16:creationId xmlns:a16="http://schemas.microsoft.com/office/drawing/2014/main" id="{434980F0-2144-0AE9-C8E0-69C26812EDF4}"/>
                </a:ext>
              </a:extLst>
            </p:cNvPr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2980;p74">
              <a:extLst>
                <a:ext uri="{FF2B5EF4-FFF2-40B4-BE49-F238E27FC236}">
                  <a16:creationId xmlns:a16="http://schemas.microsoft.com/office/drawing/2014/main" id="{62234C14-F251-5FFC-1053-0E9788C17FF6}"/>
                </a:ext>
              </a:extLst>
            </p:cNvPr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2981;p74">
              <a:extLst>
                <a:ext uri="{FF2B5EF4-FFF2-40B4-BE49-F238E27FC236}">
                  <a16:creationId xmlns:a16="http://schemas.microsoft.com/office/drawing/2014/main" id="{89B7A564-ED01-E1B6-B336-D7B9AF0C68AD}"/>
                </a:ext>
              </a:extLst>
            </p:cNvPr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9" name="Google Shape;12982;p74">
            <a:extLst>
              <a:ext uri="{FF2B5EF4-FFF2-40B4-BE49-F238E27FC236}">
                <a16:creationId xmlns:a16="http://schemas.microsoft.com/office/drawing/2014/main" id="{0FED8C8E-64C7-58D6-E8E3-EEE5D1BD315E}"/>
              </a:ext>
            </a:extLst>
          </p:cNvPr>
          <p:cNvGrpSpPr/>
          <p:nvPr/>
        </p:nvGrpSpPr>
        <p:grpSpPr>
          <a:xfrm>
            <a:off x="10892034" y="4986082"/>
            <a:ext cx="407095" cy="493215"/>
            <a:chOff x="8036455" y="3807271"/>
            <a:chExt cx="292176" cy="353985"/>
          </a:xfrm>
          <a:solidFill>
            <a:srgbClr val="DBDDDC"/>
          </a:solidFill>
        </p:grpSpPr>
        <p:sp>
          <p:nvSpPr>
            <p:cNvPr id="1720" name="Google Shape;12983;p74">
              <a:extLst>
                <a:ext uri="{FF2B5EF4-FFF2-40B4-BE49-F238E27FC236}">
                  <a16:creationId xmlns:a16="http://schemas.microsoft.com/office/drawing/2014/main" id="{01C9BE62-EF40-A099-08C8-C84936508C3C}"/>
                </a:ext>
              </a:extLst>
            </p:cNvPr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2984;p74">
              <a:extLst>
                <a:ext uri="{FF2B5EF4-FFF2-40B4-BE49-F238E27FC236}">
                  <a16:creationId xmlns:a16="http://schemas.microsoft.com/office/drawing/2014/main" id="{DF26271B-C745-B05D-E07C-7D61499F90FF}"/>
                </a:ext>
              </a:extLst>
            </p:cNvPr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2" name="Google Shape;12985;p74">
            <a:extLst>
              <a:ext uri="{FF2B5EF4-FFF2-40B4-BE49-F238E27FC236}">
                <a16:creationId xmlns:a16="http://schemas.microsoft.com/office/drawing/2014/main" id="{480219F0-B2F9-CF88-AC82-5D85CBBC20E0}"/>
              </a:ext>
            </a:extLst>
          </p:cNvPr>
          <p:cNvGrpSpPr/>
          <p:nvPr/>
        </p:nvGrpSpPr>
        <p:grpSpPr>
          <a:xfrm>
            <a:off x="6486976" y="4988210"/>
            <a:ext cx="481552" cy="488826"/>
            <a:chOff x="4874902" y="3808799"/>
            <a:chExt cx="345615" cy="350835"/>
          </a:xfrm>
          <a:solidFill>
            <a:srgbClr val="DBDDDC"/>
          </a:solidFill>
        </p:grpSpPr>
        <p:sp>
          <p:nvSpPr>
            <p:cNvPr id="1723" name="Google Shape;12986;p74">
              <a:extLst>
                <a:ext uri="{FF2B5EF4-FFF2-40B4-BE49-F238E27FC236}">
                  <a16:creationId xmlns:a16="http://schemas.microsoft.com/office/drawing/2014/main" id="{6C3ABF2B-D081-EA53-90AF-3A5D203D252F}"/>
                </a:ext>
              </a:extLst>
            </p:cNvPr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2987;p74">
              <a:extLst>
                <a:ext uri="{FF2B5EF4-FFF2-40B4-BE49-F238E27FC236}">
                  <a16:creationId xmlns:a16="http://schemas.microsoft.com/office/drawing/2014/main" id="{AD0574F6-AC1D-77D2-0EB9-068C326F639E}"/>
                </a:ext>
              </a:extLst>
            </p:cNvPr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2988;p74">
              <a:extLst>
                <a:ext uri="{FF2B5EF4-FFF2-40B4-BE49-F238E27FC236}">
                  <a16:creationId xmlns:a16="http://schemas.microsoft.com/office/drawing/2014/main" id="{1267A27B-3DC3-FA80-7BC3-E82FE7810A7D}"/>
                </a:ext>
              </a:extLst>
            </p:cNvPr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2989;p74">
              <a:extLst>
                <a:ext uri="{FF2B5EF4-FFF2-40B4-BE49-F238E27FC236}">
                  <a16:creationId xmlns:a16="http://schemas.microsoft.com/office/drawing/2014/main" id="{E44E17F0-33C9-1648-FF6B-C1F116332EDD}"/>
                </a:ext>
              </a:extLst>
            </p:cNvPr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2990;p74">
              <a:extLst>
                <a:ext uri="{FF2B5EF4-FFF2-40B4-BE49-F238E27FC236}">
                  <a16:creationId xmlns:a16="http://schemas.microsoft.com/office/drawing/2014/main" id="{22EC721E-66B9-F776-D133-C6356B8C9E5C}"/>
                </a:ext>
              </a:extLst>
            </p:cNvPr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2991;p74">
              <a:extLst>
                <a:ext uri="{FF2B5EF4-FFF2-40B4-BE49-F238E27FC236}">
                  <a16:creationId xmlns:a16="http://schemas.microsoft.com/office/drawing/2014/main" id="{028653FC-98B7-7DF7-C111-030C5977AC33}"/>
                </a:ext>
              </a:extLst>
            </p:cNvPr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2992;p74">
              <a:extLst>
                <a:ext uri="{FF2B5EF4-FFF2-40B4-BE49-F238E27FC236}">
                  <a16:creationId xmlns:a16="http://schemas.microsoft.com/office/drawing/2014/main" id="{B3456F3E-1E3C-2941-F57B-7A95885EE09B}"/>
                </a:ext>
              </a:extLst>
            </p:cNvPr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2993;p74">
              <a:extLst>
                <a:ext uri="{FF2B5EF4-FFF2-40B4-BE49-F238E27FC236}">
                  <a16:creationId xmlns:a16="http://schemas.microsoft.com/office/drawing/2014/main" id="{C9FEB222-98A7-29DA-CD5F-61EE4AEBC10B}"/>
                </a:ext>
              </a:extLst>
            </p:cNvPr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2994;p74">
              <a:extLst>
                <a:ext uri="{FF2B5EF4-FFF2-40B4-BE49-F238E27FC236}">
                  <a16:creationId xmlns:a16="http://schemas.microsoft.com/office/drawing/2014/main" id="{668B6E7D-1F91-36B2-8B0D-D20E1D2C20ED}"/>
                </a:ext>
              </a:extLst>
            </p:cNvPr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2995;p74">
              <a:extLst>
                <a:ext uri="{FF2B5EF4-FFF2-40B4-BE49-F238E27FC236}">
                  <a16:creationId xmlns:a16="http://schemas.microsoft.com/office/drawing/2014/main" id="{3C8979C0-8FBD-BC5C-46F1-9B58A7E8C3D4}"/>
                </a:ext>
              </a:extLst>
            </p:cNvPr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2996;p74">
              <a:extLst>
                <a:ext uri="{FF2B5EF4-FFF2-40B4-BE49-F238E27FC236}">
                  <a16:creationId xmlns:a16="http://schemas.microsoft.com/office/drawing/2014/main" id="{A9AEAD58-DAA3-784D-D55E-02F9ED9411C2}"/>
                </a:ext>
              </a:extLst>
            </p:cNvPr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2997;p74">
              <a:extLst>
                <a:ext uri="{FF2B5EF4-FFF2-40B4-BE49-F238E27FC236}">
                  <a16:creationId xmlns:a16="http://schemas.microsoft.com/office/drawing/2014/main" id="{A1336BC0-4E53-4370-6106-2C9EA99780D7}"/>
                </a:ext>
              </a:extLst>
            </p:cNvPr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2998;p74">
              <a:extLst>
                <a:ext uri="{FF2B5EF4-FFF2-40B4-BE49-F238E27FC236}">
                  <a16:creationId xmlns:a16="http://schemas.microsoft.com/office/drawing/2014/main" id="{714CCFA5-0A83-7EFD-99D5-92655854B7CE}"/>
                </a:ext>
              </a:extLst>
            </p:cNvPr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2999;p74">
              <a:extLst>
                <a:ext uri="{FF2B5EF4-FFF2-40B4-BE49-F238E27FC236}">
                  <a16:creationId xmlns:a16="http://schemas.microsoft.com/office/drawing/2014/main" id="{483E235C-0D49-2F46-DBE5-C7E29D9F9AA3}"/>
                </a:ext>
              </a:extLst>
            </p:cNvPr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3000;p74">
              <a:extLst>
                <a:ext uri="{FF2B5EF4-FFF2-40B4-BE49-F238E27FC236}">
                  <a16:creationId xmlns:a16="http://schemas.microsoft.com/office/drawing/2014/main" id="{6660D578-BADF-6E2A-0C5D-32A0D72E945D}"/>
                </a:ext>
              </a:extLst>
            </p:cNvPr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3001;p74">
              <a:extLst>
                <a:ext uri="{FF2B5EF4-FFF2-40B4-BE49-F238E27FC236}">
                  <a16:creationId xmlns:a16="http://schemas.microsoft.com/office/drawing/2014/main" id="{D9A54CBD-34B2-1923-EA89-F132868D474C}"/>
                </a:ext>
              </a:extLst>
            </p:cNvPr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3002;p74">
              <a:extLst>
                <a:ext uri="{FF2B5EF4-FFF2-40B4-BE49-F238E27FC236}">
                  <a16:creationId xmlns:a16="http://schemas.microsoft.com/office/drawing/2014/main" id="{A6ACF7F2-797D-2F77-6982-064376BE6486}"/>
                </a:ext>
              </a:extLst>
            </p:cNvPr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" name="Graphique 2">
            <a:extLst>
              <a:ext uri="{FF2B5EF4-FFF2-40B4-BE49-F238E27FC236}">
                <a16:creationId xmlns:a16="http://schemas.microsoft.com/office/drawing/2014/main" id="{6F1BE857-A0CC-6458-A520-F45F7ECDF20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/>
        </p:blipFill>
        <p:spPr>
          <a:xfrm>
            <a:off x="250914" y="234262"/>
            <a:ext cx="1025456" cy="102367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63992544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oneTexte 3">
            <a:extLst>
              <a:ext uri="{FF2B5EF4-FFF2-40B4-BE49-F238E27FC236}">
                <a16:creationId xmlns:a16="http://schemas.microsoft.com/office/drawing/2014/main" id="{D3E57217-E7C2-961D-7089-C5CFC5B81847}"/>
              </a:ext>
            </a:extLst>
          </p:cNvPr>
          <p:cNvSpPr txBox="1"/>
          <p:nvPr/>
        </p:nvSpPr>
        <p:spPr>
          <a:xfrm>
            <a:off x="1311207" y="435109"/>
            <a:ext cx="869276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3200" dirty="0">
                <a:solidFill>
                  <a:schemeClr val="bg1"/>
                </a:solidFill>
                <a:latin typeface="Orbitron" panose="02000000000000000000" pitchFamily="2" charset="0"/>
              </a:rPr>
              <a:t>Education et médecine / sciences</a:t>
            </a:r>
          </a:p>
        </p:txBody>
      </p:sp>
      <p:grpSp>
        <p:nvGrpSpPr>
          <p:cNvPr id="3" name="Google Shape;11785;p73">
            <a:extLst>
              <a:ext uri="{FF2B5EF4-FFF2-40B4-BE49-F238E27FC236}">
                <a16:creationId xmlns:a16="http://schemas.microsoft.com/office/drawing/2014/main" id="{85A6F4F9-BB93-E9B2-7DE1-3DDE954BAEAB}"/>
              </a:ext>
            </a:extLst>
          </p:cNvPr>
          <p:cNvGrpSpPr/>
          <p:nvPr/>
        </p:nvGrpSpPr>
        <p:grpSpPr>
          <a:xfrm>
            <a:off x="2590346" y="5518734"/>
            <a:ext cx="503783" cy="465203"/>
            <a:chOff x="1989449" y="4282269"/>
            <a:chExt cx="374774" cy="346073"/>
          </a:xfrm>
          <a:solidFill>
            <a:srgbClr val="DBDDDC"/>
          </a:solidFill>
        </p:grpSpPr>
        <p:sp>
          <p:nvSpPr>
            <p:cNvPr id="6" name="Google Shape;11786;p73">
              <a:extLst>
                <a:ext uri="{FF2B5EF4-FFF2-40B4-BE49-F238E27FC236}">
                  <a16:creationId xmlns:a16="http://schemas.microsoft.com/office/drawing/2014/main" id="{091BEFCF-AD75-04F4-2971-561D4443B02D}"/>
                </a:ext>
              </a:extLst>
            </p:cNvPr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11787;p73">
              <a:extLst>
                <a:ext uri="{FF2B5EF4-FFF2-40B4-BE49-F238E27FC236}">
                  <a16:creationId xmlns:a16="http://schemas.microsoft.com/office/drawing/2014/main" id="{1AA93465-D562-D170-791F-C1DACABD3F1F}"/>
                </a:ext>
              </a:extLst>
            </p:cNvPr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11788;p73">
              <a:extLst>
                <a:ext uri="{FF2B5EF4-FFF2-40B4-BE49-F238E27FC236}">
                  <a16:creationId xmlns:a16="http://schemas.microsoft.com/office/drawing/2014/main" id="{CA82815B-73B4-9901-0DBE-67DE18945A83}"/>
                </a:ext>
              </a:extLst>
            </p:cNvPr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1789;p73">
              <a:extLst>
                <a:ext uri="{FF2B5EF4-FFF2-40B4-BE49-F238E27FC236}">
                  <a16:creationId xmlns:a16="http://schemas.microsoft.com/office/drawing/2014/main" id="{0C7F8B06-78B7-17A7-13F2-5DD6C2C44948}"/>
                </a:ext>
              </a:extLst>
            </p:cNvPr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790;p73">
              <a:extLst>
                <a:ext uri="{FF2B5EF4-FFF2-40B4-BE49-F238E27FC236}">
                  <a16:creationId xmlns:a16="http://schemas.microsoft.com/office/drawing/2014/main" id="{BFA47ABC-AE39-30C1-3120-1098D18C9DEB}"/>
                </a:ext>
              </a:extLst>
            </p:cNvPr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" name="Google Shape;11791;p73">
            <a:extLst>
              <a:ext uri="{FF2B5EF4-FFF2-40B4-BE49-F238E27FC236}">
                <a16:creationId xmlns:a16="http://schemas.microsoft.com/office/drawing/2014/main" id="{E56A4B89-D146-1D18-D667-B85DB5F29F5D}"/>
              </a:ext>
            </a:extLst>
          </p:cNvPr>
          <p:cNvGrpSpPr/>
          <p:nvPr/>
        </p:nvGrpSpPr>
        <p:grpSpPr>
          <a:xfrm>
            <a:off x="3259761" y="5516679"/>
            <a:ext cx="267200" cy="469099"/>
            <a:chOff x="2487439" y="4280740"/>
            <a:chExt cx="198775" cy="348972"/>
          </a:xfrm>
          <a:solidFill>
            <a:srgbClr val="DBDDDC"/>
          </a:solidFill>
        </p:grpSpPr>
        <p:sp>
          <p:nvSpPr>
            <p:cNvPr id="13" name="Google Shape;11792;p73">
              <a:extLst>
                <a:ext uri="{FF2B5EF4-FFF2-40B4-BE49-F238E27FC236}">
                  <a16:creationId xmlns:a16="http://schemas.microsoft.com/office/drawing/2014/main" id="{C35350D5-5147-8D14-38EA-FE2C9F5A501A}"/>
                </a:ext>
              </a:extLst>
            </p:cNvPr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1793;p73">
              <a:extLst>
                <a:ext uri="{FF2B5EF4-FFF2-40B4-BE49-F238E27FC236}">
                  <a16:creationId xmlns:a16="http://schemas.microsoft.com/office/drawing/2014/main" id="{E3BFCB6E-B074-0E52-6964-9374EEE316B2}"/>
                </a:ext>
              </a:extLst>
            </p:cNvPr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1794;p73">
              <a:extLst>
                <a:ext uri="{FF2B5EF4-FFF2-40B4-BE49-F238E27FC236}">
                  <a16:creationId xmlns:a16="http://schemas.microsoft.com/office/drawing/2014/main" id="{DDE8D660-1376-A9EE-8BD5-CBB3035C1569}"/>
                </a:ext>
              </a:extLst>
            </p:cNvPr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1795;p73">
              <a:extLst>
                <a:ext uri="{FF2B5EF4-FFF2-40B4-BE49-F238E27FC236}">
                  <a16:creationId xmlns:a16="http://schemas.microsoft.com/office/drawing/2014/main" id="{CF3855BA-CA86-9A98-A30B-A12B6D448D73}"/>
                </a:ext>
              </a:extLst>
            </p:cNvPr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" name="Google Shape;11796;p73">
            <a:extLst>
              <a:ext uri="{FF2B5EF4-FFF2-40B4-BE49-F238E27FC236}">
                <a16:creationId xmlns:a16="http://schemas.microsoft.com/office/drawing/2014/main" id="{54260D6E-87D0-9E31-2408-E7926D7B6B89}"/>
              </a:ext>
            </a:extLst>
          </p:cNvPr>
          <p:cNvGrpSpPr/>
          <p:nvPr/>
        </p:nvGrpSpPr>
        <p:grpSpPr>
          <a:xfrm>
            <a:off x="3694646" y="5507515"/>
            <a:ext cx="474710" cy="486441"/>
            <a:chOff x="2810958" y="4273923"/>
            <a:chExt cx="353145" cy="361873"/>
          </a:xfrm>
          <a:solidFill>
            <a:srgbClr val="DBDDDC"/>
          </a:solidFill>
        </p:grpSpPr>
        <p:sp>
          <p:nvSpPr>
            <p:cNvPr id="389" name="Google Shape;11797;p73">
              <a:extLst>
                <a:ext uri="{FF2B5EF4-FFF2-40B4-BE49-F238E27FC236}">
                  <a16:creationId xmlns:a16="http://schemas.microsoft.com/office/drawing/2014/main" id="{91244F0F-5D10-F7DF-D443-F281E3A66A91}"/>
                </a:ext>
              </a:extLst>
            </p:cNvPr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11798;p73">
              <a:extLst>
                <a:ext uri="{FF2B5EF4-FFF2-40B4-BE49-F238E27FC236}">
                  <a16:creationId xmlns:a16="http://schemas.microsoft.com/office/drawing/2014/main" id="{4071CE93-C8A5-D47A-318A-C8928C4115BE}"/>
                </a:ext>
              </a:extLst>
            </p:cNvPr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11799;p73">
              <a:extLst>
                <a:ext uri="{FF2B5EF4-FFF2-40B4-BE49-F238E27FC236}">
                  <a16:creationId xmlns:a16="http://schemas.microsoft.com/office/drawing/2014/main" id="{8D51A053-5AB4-D537-9EBA-05BC80D97C31}"/>
                </a:ext>
              </a:extLst>
            </p:cNvPr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11800;p73">
              <a:extLst>
                <a:ext uri="{FF2B5EF4-FFF2-40B4-BE49-F238E27FC236}">
                  <a16:creationId xmlns:a16="http://schemas.microsoft.com/office/drawing/2014/main" id="{A287EA22-8FCC-7EA4-5E6A-E148950F3938}"/>
                </a:ext>
              </a:extLst>
            </p:cNvPr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11801;p73">
              <a:extLst>
                <a:ext uri="{FF2B5EF4-FFF2-40B4-BE49-F238E27FC236}">
                  <a16:creationId xmlns:a16="http://schemas.microsoft.com/office/drawing/2014/main" id="{AC45214C-7412-A80A-9EF9-51FA47F36690}"/>
                </a:ext>
              </a:extLst>
            </p:cNvPr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11802;p73">
              <a:extLst>
                <a:ext uri="{FF2B5EF4-FFF2-40B4-BE49-F238E27FC236}">
                  <a16:creationId xmlns:a16="http://schemas.microsoft.com/office/drawing/2014/main" id="{E12CB551-476A-FDBA-E5E7-98BE298B878E}"/>
                </a:ext>
              </a:extLst>
            </p:cNvPr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11803;p73">
              <a:extLst>
                <a:ext uri="{FF2B5EF4-FFF2-40B4-BE49-F238E27FC236}">
                  <a16:creationId xmlns:a16="http://schemas.microsoft.com/office/drawing/2014/main" id="{89014F5B-F8B7-E7D1-F3A2-80FFA743A3D8}"/>
                </a:ext>
              </a:extLst>
            </p:cNvPr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6" name="Google Shape;11804;p73">
            <a:extLst>
              <a:ext uri="{FF2B5EF4-FFF2-40B4-BE49-F238E27FC236}">
                <a16:creationId xmlns:a16="http://schemas.microsoft.com/office/drawing/2014/main" id="{15163D5B-8D69-2208-9043-7D349F39F576}"/>
              </a:ext>
            </a:extLst>
          </p:cNvPr>
          <p:cNvGrpSpPr/>
          <p:nvPr/>
        </p:nvGrpSpPr>
        <p:grpSpPr>
          <a:xfrm>
            <a:off x="8351980" y="5519248"/>
            <a:ext cx="281459" cy="493035"/>
            <a:chOff x="6275635" y="4282651"/>
            <a:chExt cx="209383" cy="366778"/>
          </a:xfrm>
          <a:solidFill>
            <a:srgbClr val="DBDDDC"/>
          </a:solidFill>
        </p:grpSpPr>
        <p:sp>
          <p:nvSpPr>
            <p:cNvPr id="397" name="Google Shape;11805;p73">
              <a:extLst>
                <a:ext uri="{FF2B5EF4-FFF2-40B4-BE49-F238E27FC236}">
                  <a16:creationId xmlns:a16="http://schemas.microsoft.com/office/drawing/2014/main" id="{1E9765A9-4A21-26DB-16C3-708CEF21215F}"/>
                </a:ext>
              </a:extLst>
            </p:cNvPr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11806;p73">
              <a:extLst>
                <a:ext uri="{FF2B5EF4-FFF2-40B4-BE49-F238E27FC236}">
                  <a16:creationId xmlns:a16="http://schemas.microsoft.com/office/drawing/2014/main" id="{A7CE5D6C-FE53-1C41-4278-BD3BE5C8DCCC}"/>
                </a:ext>
              </a:extLst>
            </p:cNvPr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9" name="Google Shape;11807;p73">
            <a:extLst>
              <a:ext uri="{FF2B5EF4-FFF2-40B4-BE49-F238E27FC236}">
                <a16:creationId xmlns:a16="http://schemas.microsoft.com/office/drawing/2014/main" id="{5587CAE1-91F9-C3F0-9B14-9F3F70C80E6E}"/>
              </a:ext>
            </a:extLst>
          </p:cNvPr>
          <p:cNvGrpSpPr/>
          <p:nvPr/>
        </p:nvGrpSpPr>
        <p:grpSpPr>
          <a:xfrm>
            <a:off x="8924018" y="5519761"/>
            <a:ext cx="376778" cy="492522"/>
            <a:chOff x="6701186" y="4283033"/>
            <a:chExt cx="280292" cy="366396"/>
          </a:xfrm>
          <a:solidFill>
            <a:srgbClr val="DBDDDC"/>
          </a:solidFill>
        </p:grpSpPr>
        <p:sp>
          <p:nvSpPr>
            <p:cNvPr id="400" name="Google Shape;11808;p73">
              <a:extLst>
                <a:ext uri="{FF2B5EF4-FFF2-40B4-BE49-F238E27FC236}">
                  <a16:creationId xmlns:a16="http://schemas.microsoft.com/office/drawing/2014/main" id="{8E29EAAC-DD56-78C1-249C-B1EF838796D4}"/>
                </a:ext>
              </a:extLst>
            </p:cNvPr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11809;p73">
              <a:extLst>
                <a:ext uri="{FF2B5EF4-FFF2-40B4-BE49-F238E27FC236}">
                  <a16:creationId xmlns:a16="http://schemas.microsoft.com/office/drawing/2014/main" id="{A80EA8B8-3DDA-8B1B-6C56-111FDA81D1B8}"/>
                </a:ext>
              </a:extLst>
            </p:cNvPr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2" name="Google Shape;11810;p73">
            <a:extLst>
              <a:ext uri="{FF2B5EF4-FFF2-40B4-BE49-F238E27FC236}">
                <a16:creationId xmlns:a16="http://schemas.microsoft.com/office/drawing/2014/main" id="{B8F7DD15-C75F-4410-A464-F9BDC06E0EF2}"/>
              </a:ext>
            </a:extLst>
          </p:cNvPr>
          <p:cNvGrpSpPr/>
          <p:nvPr/>
        </p:nvGrpSpPr>
        <p:grpSpPr>
          <a:xfrm>
            <a:off x="3423935" y="4904002"/>
            <a:ext cx="502242" cy="466915"/>
            <a:chOff x="2609571" y="3824958"/>
            <a:chExt cx="373627" cy="347347"/>
          </a:xfrm>
          <a:solidFill>
            <a:srgbClr val="DBDDDC"/>
          </a:solidFill>
        </p:grpSpPr>
        <p:sp>
          <p:nvSpPr>
            <p:cNvPr id="403" name="Google Shape;11811;p73">
              <a:extLst>
                <a:ext uri="{FF2B5EF4-FFF2-40B4-BE49-F238E27FC236}">
                  <a16:creationId xmlns:a16="http://schemas.microsoft.com/office/drawing/2014/main" id="{08427785-43A4-6694-E3F4-94435689F3D5}"/>
                </a:ext>
              </a:extLst>
            </p:cNvPr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11812;p73">
              <a:extLst>
                <a:ext uri="{FF2B5EF4-FFF2-40B4-BE49-F238E27FC236}">
                  <a16:creationId xmlns:a16="http://schemas.microsoft.com/office/drawing/2014/main" id="{AA99A0AB-0389-BFB9-1F5B-E77820A8AB0E}"/>
                </a:ext>
              </a:extLst>
            </p:cNvPr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5" name="Google Shape;11813;p73">
            <a:extLst>
              <a:ext uri="{FF2B5EF4-FFF2-40B4-BE49-F238E27FC236}">
                <a16:creationId xmlns:a16="http://schemas.microsoft.com/office/drawing/2014/main" id="{5381B845-AF5A-EBB7-4D4C-00F5E86766DB}"/>
              </a:ext>
            </a:extLst>
          </p:cNvPr>
          <p:cNvSpPr/>
          <p:nvPr/>
        </p:nvSpPr>
        <p:spPr>
          <a:xfrm>
            <a:off x="1648210" y="4900577"/>
            <a:ext cx="488454" cy="472439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6" name="Google Shape;11814;p73">
            <a:extLst>
              <a:ext uri="{FF2B5EF4-FFF2-40B4-BE49-F238E27FC236}">
                <a16:creationId xmlns:a16="http://schemas.microsoft.com/office/drawing/2014/main" id="{4C342A46-04C3-F50D-B484-17F330504741}"/>
              </a:ext>
            </a:extLst>
          </p:cNvPr>
          <p:cNvGrpSpPr/>
          <p:nvPr/>
        </p:nvGrpSpPr>
        <p:grpSpPr>
          <a:xfrm>
            <a:off x="1147551" y="4879938"/>
            <a:ext cx="298288" cy="511877"/>
            <a:chOff x="916127" y="3807056"/>
            <a:chExt cx="221902" cy="380795"/>
          </a:xfrm>
          <a:solidFill>
            <a:srgbClr val="DBDDDC"/>
          </a:solidFill>
        </p:grpSpPr>
        <p:sp>
          <p:nvSpPr>
            <p:cNvPr id="407" name="Google Shape;11815;p73">
              <a:extLst>
                <a:ext uri="{FF2B5EF4-FFF2-40B4-BE49-F238E27FC236}">
                  <a16:creationId xmlns:a16="http://schemas.microsoft.com/office/drawing/2014/main" id="{8F664E8F-26F8-A4E3-92C9-1867D98406BB}"/>
                </a:ext>
              </a:extLst>
            </p:cNvPr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11816;p73">
              <a:extLst>
                <a:ext uri="{FF2B5EF4-FFF2-40B4-BE49-F238E27FC236}">
                  <a16:creationId xmlns:a16="http://schemas.microsoft.com/office/drawing/2014/main" id="{3E523284-A006-1F3C-E5F3-780AE894BCC7}"/>
                </a:ext>
              </a:extLst>
            </p:cNvPr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11817;p73">
              <a:extLst>
                <a:ext uri="{FF2B5EF4-FFF2-40B4-BE49-F238E27FC236}">
                  <a16:creationId xmlns:a16="http://schemas.microsoft.com/office/drawing/2014/main" id="{E1231C08-F1C5-2459-1126-6085C2734B41}"/>
                </a:ext>
              </a:extLst>
            </p:cNvPr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11818;p73">
              <a:extLst>
                <a:ext uri="{FF2B5EF4-FFF2-40B4-BE49-F238E27FC236}">
                  <a16:creationId xmlns:a16="http://schemas.microsoft.com/office/drawing/2014/main" id="{58A631A6-A46C-8D2F-B201-5DF204BC9130}"/>
                </a:ext>
              </a:extLst>
            </p:cNvPr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1" name="Google Shape;11819;p73">
            <a:extLst>
              <a:ext uri="{FF2B5EF4-FFF2-40B4-BE49-F238E27FC236}">
                <a16:creationId xmlns:a16="http://schemas.microsoft.com/office/drawing/2014/main" id="{D3A80B8B-0313-4C06-A7F1-4B97972FEB79}"/>
              </a:ext>
            </a:extLst>
          </p:cNvPr>
          <p:cNvSpPr/>
          <p:nvPr/>
        </p:nvSpPr>
        <p:spPr>
          <a:xfrm>
            <a:off x="4132615" y="4901604"/>
            <a:ext cx="302356" cy="469313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2" name="Google Shape;11820;p73">
            <a:extLst>
              <a:ext uri="{FF2B5EF4-FFF2-40B4-BE49-F238E27FC236}">
                <a16:creationId xmlns:a16="http://schemas.microsoft.com/office/drawing/2014/main" id="{ABBC154F-A952-0864-AAAA-359100FEC73A}"/>
              </a:ext>
            </a:extLst>
          </p:cNvPr>
          <p:cNvSpPr/>
          <p:nvPr/>
        </p:nvSpPr>
        <p:spPr>
          <a:xfrm>
            <a:off x="2845772" y="4939073"/>
            <a:ext cx="486955" cy="393606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3" name="Google Shape;11821;p73">
            <a:extLst>
              <a:ext uri="{FF2B5EF4-FFF2-40B4-BE49-F238E27FC236}">
                <a16:creationId xmlns:a16="http://schemas.microsoft.com/office/drawing/2014/main" id="{3EF2FA13-BCF5-0B87-0BBF-16D28C4AEEA7}"/>
              </a:ext>
            </a:extLst>
          </p:cNvPr>
          <p:cNvGrpSpPr/>
          <p:nvPr/>
        </p:nvGrpSpPr>
        <p:grpSpPr>
          <a:xfrm>
            <a:off x="4638367" y="4892140"/>
            <a:ext cx="486912" cy="485413"/>
            <a:chOff x="3513010" y="3816134"/>
            <a:chExt cx="362223" cy="361108"/>
          </a:xfrm>
          <a:solidFill>
            <a:srgbClr val="DBDDDC"/>
          </a:solidFill>
        </p:grpSpPr>
        <p:sp>
          <p:nvSpPr>
            <p:cNvPr id="414" name="Google Shape;11822;p73">
              <a:extLst>
                <a:ext uri="{FF2B5EF4-FFF2-40B4-BE49-F238E27FC236}">
                  <a16:creationId xmlns:a16="http://schemas.microsoft.com/office/drawing/2014/main" id="{C1D2F7CF-A54A-9278-3A16-9639A2AF70EC}"/>
                </a:ext>
              </a:extLst>
            </p:cNvPr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11823;p73">
              <a:extLst>
                <a:ext uri="{FF2B5EF4-FFF2-40B4-BE49-F238E27FC236}">
                  <a16:creationId xmlns:a16="http://schemas.microsoft.com/office/drawing/2014/main" id="{7B2669CA-9690-2D95-0750-C27F16A5C38B}"/>
                </a:ext>
              </a:extLst>
            </p:cNvPr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11824;p73">
              <a:extLst>
                <a:ext uri="{FF2B5EF4-FFF2-40B4-BE49-F238E27FC236}">
                  <a16:creationId xmlns:a16="http://schemas.microsoft.com/office/drawing/2014/main" id="{2F4BEBA4-3AB1-0B5F-0973-909CB48CBF5A}"/>
                </a:ext>
              </a:extLst>
            </p:cNvPr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11825;p73">
              <a:extLst>
                <a:ext uri="{FF2B5EF4-FFF2-40B4-BE49-F238E27FC236}">
                  <a16:creationId xmlns:a16="http://schemas.microsoft.com/office/drawing/2014/main" id="{C43525C2-B12D-310B-AC5A-538C23F610BD}"/>
                </a:ext>
              </a:extLst>
            </p:cNvPr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8" name="Google Shape;11826;p73">
            <a:extLst>
              <a:ext uri="{FF2B5EF4-FFF2-40B4-BE49-F238E27FC236}">
                <a16:creationId xmlns:a16="http://schemas.microsoft.com/office/drawing/2014/main" id="{309C3C68-CD31-F3DF-0008-3E9E5C72AD04}"/>
              </a:ext>
            </a:extLst>
          </p:cNvPr>
          <p:cNvGrpSpPr/>
          <p:nvPr/>
        </p:nvGrpSpPr>
        <p:grpSpPr>
          <a:xfrm>
            <a:off x="5226208" y="4897750"/>
            <a:ext cx="497104" cy="475566"/>
            <a:chOff x="3950316" y="3820307"/>
            <a:chExt cx="369805" cy="353782"/>
          </a:xfrm>
          <a:solidFill>
            <a:srgbClr val="DBDDDC"/>
          </a:solidFill>
        </p:grpSpPr>
        <p:sp>
          <p:nvSpPr>
            <p:cNvPr id="419" name="Google Shape;11827;p73">
              <a:extLst>
                <a:ext uri="{FF2B5EF4-FFF2-40B4-BE49-F238E27FC236}">
                  <a16:creationId xmlns:a16="http://schemas.microsoft.com/office/drawing/2014/main" id="{080B97F9-2999-DDBE-45CD-27347AEF0CCC}"/>
                </a:ext>
              </a:extLst>
            </p:cNvPr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11828;p73">
              <a:extLst>
                <a:ext uri="{FF2B5EF4-FFF2-40B4-BE49-F238E27FC236}">
                  <a16:creationId xmlns:a16="http://schemas.microsoft.com/office/drawing/2014/main" id="{B7DCE9C8-3371-8C35-7078-0C389925493A}"/>
                </a:ext>
              </a:extLst>
            </p:cNvPr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11829;p73">
              <a:extLst>
                <a:ext uri="{FF2B5EF4-FFF2-40B4-BE49-F238E27FC236}">
                  <a16:creationId xmlns:a16="http://schemas.microsoft.com/office/drawing/2014/main" id="{B43D2F6E-D2DA-8F11-8719-98C0F10127F4}"/>
                </a:ext>
              </a:extLst>
            </p:cNvPr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11830;p73">
              <a:extLst>
                <a:ext uri="{FF2B5EF4-FFF2-40B4-BE49-F238E27FC236}">
                  <a16:creationId xmlns:a16="http://schemas.microsoft.com/office/drawing/2014/main" id="{03E4C060-5D96-D1A9-EA77-AC1B67FF212E}"/>
                </a:ext>
              </a:extLst>
            </p:cNvPr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3" name="Google Shape;11831;p73">
            <a:extLst>
              <a:ext uri="{FF2B5EF4-FFF2-40B4-BE49-F238E27FC236}">
                <a16:creationId xmlns:a16="http://schemas.microsoft.com/office/drawing/2014/main" id="{929CA064-4B80-4162-0F10-033D5B8725A9}"/>
              </a:ext>
            </a:extLst>
          </p:cNvPr>
          <p:cNvGrpSpPr/>
          <p:nvPr/>
        </p:nvGrpSpPr>
        <p:grpSpPr>
          <a:xfrm>
            <a:off x="2284480" y="4886531"/>
            <a:ext cx="413989" cy="499673"/>
            <a:chOff x="1761909" y="3811961"/>
            <a:chExt cx="307974" cy="371716"/>
          </a:xfrm>
          <a:solidFill>
            <a:srgbClr val="DBDDDC"/>
          </a:solidFill>
        </p:grpSpPr>
        <p:sp>
          <p:nvSpPr>
            <p:cNvPr id="424" name="Google Shape;11832;p73">
              <a:extLst>
                <a:ext uri="{FF2B5EF4-FFF2-40B4-BE49-F238E27FC236}">
                  <a16:creationId xmlns:a16="http://schemas.microsoft.com/office/drawing/2014/main" id="{22B98582-D716-FD3B-4114-4FE929DE3843}"/>
                </a:ext>
              </a:extLst>
            </p:cNvPr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11833;p73">
              <a:extLst>
                <a:ext uri="{FF2B5EF4-FFF2-40B4-BE49-F238E27FC236}">
                  <a16:creationId xmlns:a16="http://schemas.microsoft.com/office/drawing/2014/main" id="{845CD1BD-0999-7837-A6E5-3BA6A356FC02}"/>
                </a:ext>
              </a:extLst>
            </p:cNvPr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11834;p73">
              <a:extLst>
                <a:ext uri="{FF2B5EF4-FFF2-40B4-BE49-F238E27FC236}">
                  <a16:creationId xmlns:a16="http://schemas.microsoft.com/office/drawing/2014/main" id="{A438D9A3-AAC1-C69E-C428-43198E888899}"/>
                </a:ext>
              </a:extLst>
            </p:cNvPr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11835;p73">
              <a:extLst>
                <a:ext uri="{FF2B5EF4-FFF2-40B4-BE49-F238E27FC236}">
                  <a16:creationId xmlns:a16="http://schemas.microsoft.com/office/drawing/2014/main" id="{21073E6F-BE4A-BC60-1801-7BF46497F95F}"/>
                </a:ext>
              </a:extLst>
            </p:cNvPr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11836;p73">
              <a:extLst>
                <a:ext uri="{FF2B5EF4-FFF2-40B4-BE49-F238E27FC236}">
                  <a16:creationId xmlns:a16="http://schemas.microsoft.com/office/drawing/2014/main" id="{DBDA39A9-6A9C-4085-5966-AEAAE59FDE3C}"/>
                </a:ext>
              </a:extLst>
            </p:cNvPr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11837;p73">
              <a:extLst>
                <a:ext uri="{FF2B5EF4-FFF2-40B4-BE49-F238E27FC236}">
                  <a16:creationId xmlns:a16="http://schemas.microsoft.com/office/drawing/2014/main" id="{FCA47626-FE8C-CF8C-B3D1-6BC7B8762026}"/>
                </a:ext>
              </a:extLst>
            </p:cNvPr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11838;p73">
              <a:extLst>
                <a:ext uri="{FF2B5EF4-FFF2-40B4-BE49-F238E27FC236}">
                  <a16:creationId xmlns:a16="http://schemas.microsoft.com/office/drawing/2014/main" id="{E9363FE7-B0E2-6C25-65C7-41AE756639B1}"/>
                </a:ext>
              </a:extLst>
            </p:cNvPr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11839;p73">
              <a:extLst>
                <a:ext uri="{FF2B5EF4-FFF2-40B4-BE49-F238E27FC236}">
                  <a16:creationId xmlns:a16="http://schemas.microsoft.com/office/drawing/2014/main" id="{2F3ABBE2-C4B4-AED6-BDF2-98F74445371B}"/>
                </a:ext>
              </a:extLst>
            </p:cNvPr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11840;p73">
              <a:extLst>
                <a:ext uri="{FF2B5EF4-FFF2-40B4-BE49-F238E27FC236}">
                  <a16:creationId xmlns:a16="http://schemas.microsoft.com/office/drawing/2014/main" id="{968F9868-443B-E5FC-3BA5-30E4F0770FE3}"/>
                </a:ext>
              </a:extLst>
            </p:cNvPr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11841;p73">
              <a:extLst>
                <a:ext uri="{FF2B5EF4-FFF2-40B4-BE49-F238E27FC236}">
                  <a16:creationId xmlns:a16="http://schemas.microsoft.com/office/drawing/2014/main" id="{909889B5-20E8-FF1E-5C4A-245BF8CACBFC}"/>
                </a:ext>
              </a:extLst>
            </p:cNvPr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4" name="Google Shape;11842;p73">
            <a:extLst>
              <a:ext uri="{FF2B5EF4-FFF2-40B4-BE49-F238E27FC236}">
                <a16:creationId xmlns:a16="http://schemas.microsoft.com/office/drawing/2014/main" id="{74A7EEF5-0245-C3E8-F675-CD7FD609F54E}"/>
              </a:ext>
            </a:extLst>
          </p:cNvPr>
          <p:cNvGrpSpPr/>
          <p:nvPr/>
        </p:nvGrpSpPr>
        <p:grpSpPr>
          <a:xfrm>
            <a:off x="7139087" y="4882463"/>
            <a:ext cx="311048" cy="474709"/>
            <a:chOff x="5373342" y="3808935"/>
            <a:chExt cx="231395" cy="353145"/>
          </a:xfrm>
          <a:solidFill>
            <a:srgbClr val="DBDDDC"/>
          </a:solidFill>
        </p:grpSpPr>
        <p:sp>
          <p:nvSpPr>
            <p:cNvPr id="435" name="Google Shape;11843;p73">
              <a:extLst>
                <a:ext uri="{FF2B5EF4-FFF2-40B4-BE49-F238E27FC236}">
                  <a16:creationId xmlns:a16="http://schemas.microsoft.com/office/drawing/2014/main" id="{BEED1EDF-4BA9-ACD0-0557-1464FBD233FE}"/>
                </a:ext>
              </a:extLst>
            </p:cNvPr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11844;p73">
              <a:extLst>
                <a:ext uri="{FF2B5EF4-FFF2-40B4-BE49-F238E27FC236}">
                  <a16:creationId xmlns:a16="http://schemas.microsoft.com/office/drawing/2014/main" id="{98272DAC-2B55-3537-1FD0-02B31FE64B46}"/>
                </a:ext>
              </a:extLst>
            </p:cNvPr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11845;p73">
              <a:extLst>
                <a:ext uri="{FF2B5EF4-FFF2-40B4-BE49-F238E27FC236}">
                  <a16:creationId xmlns:a16="http://schemas.microsoft.com/office/drawing/2014/main" id="{196EE0F1-CE60-2D66-A852-CACEA9061356}"/>
                </a:ext>
              </a:extLst>
            </p:cNvPr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11846;p73">
              <a:extLst>
                <a:ext uri="{FF2B5EF4-FFF2-40B4-BE49-F238E27FC236}">
                  <a16:creationId xmlns:a16="http://schemas.microsoft.com/office/drawing/2014/main" id="{81938966-1849-7F25-0BEA-FB539ABBDD1D}"/>
                </a:ext>
              </a:extLst>
            </p:cNvPr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11847;p73">
              <a:extLst>
                <a:ext uri="{FF2B5EF4-FFF2-40B4-BE49-F238E27FC236}">
                  <a16:creationId xmlns:a16="http://schemas.microsoft.com/office/drawing/2014/main" id="{3E95D13E-806B-62C9-0F5E-D56242949E83}"/>
                </a:ext>
              </a:extLst>
            </p:cNvPr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11848;p73">
              <a:extLst>
                <a:ext uri="{FF2B5EF4-FFF2-40B4-BE49-F238E27FC236}">
                  <a16:creationId xmlns:a16="http://schemas.microsoft.com/office/drawing/2014/main" id="{5275A84F-2B28-D6C6-8FF7-AAC9E53B070F}"/>
                </a:ext>
              </a:extLst>
            </p:cNvPr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11849;p73">
              <a:extLst>
                <a:ext uri="{FF2B5EF4-FFF2-40B4-BE49-F238E27FC236}">
                  <a16:creationId xmlns:a16="http://schemas.microsoft.com/office/drawing/2014/main" id="{62911912-9AC8-8F4A-6D60-5B9958ECBEB1}"/>
                </a:ext>
              </a:extLst>
            </p:cNvPr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11850;p73">
              <a:extLst>
                <a:ext uri="{FF2B5EF4-FFF2-40B4-BE49-F238E27FC236}">
                  <a16:creationId xmlns:a16="http://schemas.microsoft.com/office/drawing/2014/main" id="{C12C1DC4-20B8-AB94-8031-5E6748A22F4D}"/>
                </a:ext>
              </a:extLst>
            </p:cNvPr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11851;p73">
              <a:extLst>
                <a:ext uri="{FF2B5EF4-FFF2-40B4-BE49-F238E27FC236}">
                  <a16:creationId xmlns:a16="http://schemas.microsoft.com/office/drawing/2014/main" id="{E040083F-861C-D9DA-5F11-D8F806D101CF}"/>
                </a:ext>
              </a:extLst>
            </p:cNvPr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4" name="Google Shape;11852;p73">
            <a:extLst>
              <a:ext uri="{FF2B5EF4-FFF2-40B4-BE49-F238E27FC236}">
                <a16:creationId xmlns:a16="http://schemas.microsoft.com/office/drawing/2014/main" id="{B4273012-D27D-503E-37EE-BC90959DF7ED}"/>
              </a:ext>
            </a:extLst>
          </p:cNvPr>
          <p:cNvSpPr/>
          <p:nvPr/>
        </p:nvSpPr>
        <p:spPr>
          <a:xfrm>
            <a:off x="8973991" y="4883492"/>
            <a:ext cx="275850" cy="475050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5" name="Google Shape;11853;p73">
            <a:extLst>
              <a:ext uri="{FF2B5EF4-FFF2-40B4-BE49-F238E27FC236}">
                <a16:creationId xmlns:a16="http://schemas.microsoft.com/office/drawing/2014/main" id="{532A5173-3EF6-C825-2FEF-29CE10E8A7C4}"/>
              </a:ext>
            </a:extLst>
          </p:cNvPr>
          <p:cNvGrpSpPr/>
          <p:nvPr/>
        </p:nvGrpSpPr>
        <p:grpSpPr>
          <a:xfrm>
            <a:off x="7758016" y="4883149"/>
            <a:ext cx="316143" cy="473510"/>
            <a:chOff x="5833775" y="3809445"/>
            <a:chExt cx="235185" cy="352253"/>
          </a:xfrm>
          <a:solidFill>
            <a:srgbClr val="DBDDDC"/>
          </a:solidFill>
        </p:grpSpPr>
        <p:sp>
          <p:nvSpPr>
            <p:cNvPr id="446" name="Google Shape;11854;p73">
              <a:extLst>
                <a:ext uri="{FF2B5EF4-FFF2-40B4-BE49-F238E27FC236}">
                  <a16:creationId xmlns:a16="http://schemas.microsoft.com/office/drawing/2014/main" id="{B73ADDCD-954F-D499-CB9E-3D8523A7CFF4}"/>
                </a:ext>
              </a:extLst>
            </p:cNvPr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11855;p73">
              <a:extLst>
                <a:ext uri="{FF2B5EF4-FFF2-40B4-BE49-F238E27FC236}">
                  <a16:creationId xmlns:a16="http://schemas.microsoft.com/office/drawing/2014/main" id="{7CD0BF4F-96A0-0505-4811-7B7B05892E37}"/>
                </a:ext>
              </a:extLst>
            </p:cNvPr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11856;p73">
              <a:extLst>
                <a:ext uri="{FF2B5EF4-FFF2-40B4-BE49-F238E27FC236}">
                  <a16:creationId xmlns:a16="http://schemas.microsoft.com/office/drawing/2014/main" id="{3D3C319F-B7EC-5493-B4E8-B9132B355491}"/>
                </a:ext>
              </a:extLst>
            </p:cNvPr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1" name="Google Shape;11857;p73">
            <a:extLst>
              <a:ext uri="{FF2B5EF4-FFF2-40B4-BE49-F238E27FC236}">
                <a16:creationId xmlns:a16="http://schemas.microsoft.com/office/drawing/2014/main" id="{1FD16ACD-B771-68D2-8DD5-F71BB84CE5A0}"/>
              </a:ext>
            </a:extLst>
          </p:cNvPr>
          <p:cNvGrpSpPr/>
          <p:nvPr/>
        </p:nvGrpSpPr>
        <p:grpSpPr>
          <a:xfrm>
            <a:off x="6559897" y="4882978"/>
            <a:ext cx="321239" cy="474194"/>
            <a:chOff x="4942472" y="3809318"/>
            <a:chExt cx="238976" cy="352762"/>
          </a:xfrm>
          <a:solidFill>
            <a:srgbClr val="DBDDDC"/>
          </a:solidFill>
        </p:grpSpPr>
        <p:sp>
          <p:nvSpPr>
            <p:cNvPr id="962" name="Google Shape;11858;p73">
              <a:extLst>
                <a:ext uri="{FF2B5EF4-FFF2-40B4-BE49-F238E27FC236}">
                  <a16:creationId xmlns:a16="http://schemas.microsoft.com/office/drawing/2014/main" id="{172140D4-0EE8-D803-D4DF-CE4A42B052A1}"/>
                </a:ext>
              </a:extLst>
            </p:cNvPr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11859;p73">
              <a:extLst>
                <a:ext uri="{FF2B5EF4-FFF2-40B4-BE49-F238E27FC236}">
                  <a16:creationId xmlns:a16="http://schemas.microsoft.com/office/drawing/2014/main" id="{5CCFFDF6-F4BD-3FBC-1BAD-218152CB6138}"/>
                </a:ext>
              </a:extLst>
            </p:cNvPr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11860;p73">
              <a:extLst>
                <a:ext uri="{FF2B5EF4-FFF2-40B4-BE49-F238E27FC236}">
                  <a16:creationId xmlns:a16="http://schemas.microsoft.com/office/drawing/2014/main" id="{40960100-585E-DB6E-3721-0EFC6E1A15F6}"/>
                </a:ext>
              </a:extLst>
            </p:cNvPr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11861;p73">
              <a:extLst>
                <a:ext uri="{FF2B5EF4-FFF2-40B4-BE49-F238E27FC236}">
                  <a16:creationId xmlns:a16="http://schemas.microsoft.com/office/drawing/2014/main" id="{C1C7F11F-139F-730F-8FA1-85960CC8F2A6}"/>
                </a:ext>
              </a:extLst>
            </p:cNvPr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11862;p73">
              <a:extLst>
                <a:ext uri="{FF2B5EF4-FFF2-40B4-BE49-F238E27FC236}">
                  <a16:creationId xmlns:a16="http://schemas.microsoft.com/office/drawing/2014/main" id="{2C1B69B9-1525-F768-3BF4-7DE002677EC0}"/>
                </a:ext>
              </a:extLst>
            </p:cNvPr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11863;p73">
              <a:extLst>
                <a:ext uri="{FF2B5EF4-FFF2-40B4-BE49-F238E27FC236}">
                  <a16:creationId xmlns:a16="http://schemas.microsoft.com/office/drawing/2014/main" id="{ED5CE7E2-3F88-A2E9-8055-93428FEEFB80}"/>
                </a:ext>
              </a:extLst>
            </p:cNvPr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11864;p73">
              <a:extLst>
                <a:ext uri="{FF2B5EF4-FFF2-40B4-BE49-F238E27FC236}">
                  <a16:creationId xmlns:a16="http://schemas.microsoft.com/office/drawing/2014/main" id="{0E9288D4-F227-CF95-56F1-A953CBF6A085}"/>
                </a:ext>
              </a:extLst>
            </p:cNvPr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9" name="Google Shape;11865;p73">
            <a:extLst>
              <a:ext uri="{FF2B5EF4-FFF2-40B4-BE49-F238E27FC236}">
                <a16:creationId xmlns:a16="http://schemas.microsoft.com/office/drawing/2014/main" id="{39E825B7-4815-0A22-D165-02A572474816}"/>
              </a:ext>
            </a:extLst>
          </p:cNvPr>
          <p:cNvGrpSpPr/>
          <p:nvPr/>
        </p:nvGrpSpPr>
        <p:grpSpPr>
          <a:xfrm>
            <a:off x="8339733" y="4880921"/>
            <a:ext cx="349800" cy="475222"/>
            <a:chOff x="6266525" y="3807788"/>
            <a:chExt cx="260223" cy="353527"/>
          </a:xfrm>
          <a:solidFill>
            <a:srgbClr val="DBDDDC"/>
          </a:solidFill>
        </p:grpSpPr>
        <p:sp>
          <p:nvSpPr>
            <p:cNvPr id="970" name="Google Shape;11866;p73">
              <a:extLst>
                <a:ext uri="{FF2B5EF4-FFF2-40B4-BE49-F238E27FC236}">
                  <a16:creationId xmlns:a16="http://schemas.microsoft.com/office/drawing/2014/main" id="{45C0C444-DCCF-DA03-EF34-07BC3B6177AF}"/>
                </a:ext>
              </a:extLst>
            </p:cNvPr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11867;p73">
              <a:extLst>
                <a:ext uri="{FF2B5EF4-FFF2-40B4-BE49-F238E27FC236}">
                  <a16:creationId xmlns:a16="http://schemas.microsoft.com/office/drawing/2014/main" id="{2AAC6282-4B55-E23A-747F-C825E14AF434}"/>
                </a:ext>
              </a:extLst>
            </p:cNvPr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11868;p73">
              <a:extLst>
                <a:ext uri="{FF2B5EF4-FFF2-40B4-BE49-F238E27FC236}">
                  <a16:creationId xmlns:a16="http://schemas.microsoft.com/office/drawing/2014/main" id="{6D1C28B2-37EE-120C-3C68-E28F3E7B931D}"/>
                </a:ext>
              </a:extLst>
            </p:cNvPr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11869;p73">
              <a:extLst>
                <a:ext uri="{FF2B5EF4-FFF2-40B4-BE49-F238E27FC236}">
                  <a16:creationId xmlns:a16="http://schemas.microsoft.com/office/drawing/2014/main" id="{6397F9EA-ABFC-4F6F-A19B-D0F8E95B362B}"/>
                </a:ext>
              </a:extLst>
            </p:cNvPr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74" name="Google Shape;11870;p73">
            <a:extLst>
              <a:ext uri="{FF2B5EF4-FFF2-40B4-BE49-F238E27FC236}">
                <a16:creationId xmlns:a16="http://schemas.microsoft.com/office/drawing/2014/main" id="{17F05E8D-FC98-EE9F-4374-F516742736C0}"/>
              </a:ext>
            </a:extLst>
          </p:cNvPr>
          <p:cNvSpPr/>
          <p:nvPr/>
        </p:nvSpPr>
        <p:spPr>
          <a:xfrm>
            <a:off x="10633459" y="4882506"/>
            <a:ext cx="468800" cy="475693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75" name="Google Shape;11871;p73">
            <a:extLst>
              <a:ext uri="{FF2B5EF4-FFF2-40B4-BE49-F238E27FC236}">
                <a16:creationId xmlns:a16="http://schemas.microsoft.com/office/drawing/2014/main" id="{C41C9758-7BBD-B97F-A5F8-8EF86B575AAD}"/>
              </a:ext>
            </a:extLst>
          </p:cNvPr>
          <p:cNvGrpSpPr/>
          <p:nvPr/>
        </p:nvGrpSpPr>
        <p:grpSpPr>
          <a:xfrm>
            <a:off x="9573521" y="4883362"/>
            <a:ext cx="271782" cy="474194"/>
            <a:chOff x="7184363" y="3809604"/>
            <a:chExt cx="202184" cy="352762"/>
          </a:xfrm>
          <a:solidFill>
            <a:srgbClr val="DBDDDC"/>
          </a:solidFill>
        </p:grpSpPr>
        <p:sp>
          <p:nvSpPr>
            <p:cNvPr id="976" name="Google Shape;11872;p73">
              <a:extLst>
                <a:ext uri="{FF2B5EF4-FFF2-40B4-BE49-F238E27FC236}">
                  <a16:creationId xmlns:a16="http://schemas.microsoft.com/office/drawing/2014/main" id="{3603C241-DB85-70DA-1858-813F02FD860C}"/>
                </a:ext>
              </a:extLst>
            </p:cNvPr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11873;p73">
              <a:extLst>
                <a:ext uri="{FF2B5EF4-FFF2-40B4-BE49-F238E27FC236}">
                  <a16:creationId xmlns:a16="http://schemas.microsoft.com/office/drawing/2014/main" id="{1B5FFD98-5C59-568A-5456-7A8F0D92A5E0}"/>
                </a:ext>
              </a:extLst>
            </p:cNvPr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8" name="Google Shape;11874;p73">
            <a:extLst>
              <a:ext uri="{FF2B5EF4-FFF2-40B4-BE49-F238E27FC236}">
                <a16:creationId xmlns:a16="http://schemas.microsoft.com/office/drawing/2014/main" id="{93020892-4A6F-5687-73B8-94C0F7E73E6D}"/>
              </a:ext>
            </a:extLst>
          </p:cNvPr>
          <p:cNvGrpSpPr/>
          <p:nvPr/>
        </p:nvGrpSpPr>
        <p:grpSpPr>
          <a:xfrm>
            <a:off x="10094090" y="4882463"/>
            <a:ext cx="392579" cy="474194"/>
            <a:chOff x="7571624" y="3808935"/>
            <a:chExt cx="292047" cy="352762"/>
          </a:xfrm>
          <a:solidFill>
            <a:srgbClr val="DBDDDC"/>
          </a:solidFill>
        </p:grpSpPr>
        <p:sp>
          <p:nvSpPr>
            <p:cNvPr id="979" name="Google Shape;11875;p73">
              <a:extLst>
                <a:ext uri="{FF2B5EF4-FFF2-40B4-BE49-F238E27FC236}">
                  <a16:creationId xmlns:a16="http://schemas.microsoft.com/office/drawing/2014/main" id="{9BC0DBC1-054C-73D7-FD19-4A8349B9B70D}"/>
                </a:ext>
              </a:extLst>
            </p:cNvPr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11876;p73">
              <a:extLst>
                <a:ext uri="{FF2B5EF4-FFF2-40B4-BE49-F238E27FC236}">
                  <a16:creationId xmlns:a16="http://schemas.microsoft.com/office/drawing/2014/main" id="{D53145C7-9901-4D17-5A31-4B1F0A8B913A}"/>
                </a:ext>
              </a:extLst>
            </p:cNvPr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11877;p73">
              <a:extLst>
                <a:ext uri="{FF2B5EF4-FFF2-40B4-BE49-F238E27FC236}">
                  <a16:creationId xmlns:a16="http://schemas.microsoft.com/office/drawing/2014/main" id="{51FE7E1F-4D4C-0EEB-67CF-38EA5FCD483E}"/>
                </a:ext>
              </a:extLst>
            </p:cNvPr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11878;p73">
              <a:extLst>
                <a:ext uri="{FF2B5EF4-FFF2-40B4-BE49-F238E27FC236}">
                  <a16:creationId xmlns:a16="http://schemas.microsoft.com/office/drawing/2014/main" id="{2031F42C-168D-D945-5D99-B3F03FEFF6AE}"/>
                </a:ext>
              </a:extLst>
            </p:cNvPr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11879;p73">
              <a:extLst>
                <a:ext uri="{FF2B5EF4-FFF2-40B4-BE49-F238E27FC236}">
                  <a16:creationId xmlns:a16="http://schemas.microsoft.com/office/drawing/2014/main" id="{A2934947-AFED-42C4-CA68-63925C392F0E}"/>
                </a:ext>
              </a:extLst>
            </p:cNvPr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11880;p73">
              <a:extLst>
                <a:ext uri="{FF2B5EF4-FFF2-40B4-BE49-F238E27FC236}">
                  <a16:creationId xmlns:a16="http://schemas.microsoft.com/office/drawing/2014/main" id="{EE44E35D-EB5C-EB4A-DB6C-D51422FE3ACC}"/>
                </a:ext>
              </a:extLst>
            </p:cNvPr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5" name="Google Shape;11881;p73">
            <a:extLst>
              <a:ext uri="{FF2B5EF4-FFF2-40B4-BE49-F238E27FC236}">
                <a16:creationId xmlns:a16="http://schemas.microsoft.com/office/drawing/2014/main" id="{0A5A6B9D-2AF8-2D8C-CB8D-237195BD2E38}"/>
              </a:ext>
            </a:extLst>
          </p:cNvPr>
          <p:cNvGrpSpPr/>
          <p:nvPr/>
        </p:nvGrpSpPr>
        <p:grpSpPr>
          <a:xfrm>
            <a:off x="2839177" y="4273769"/>
            <a:ext cx="489482" cy="483830"/>
            <a:chOff x="2174559" y="3356116"/>
            <a:chExt cx="364135" cy="359930"/>
          </a:xfrm>
          <a:solidFill>
            <a:srgbClr val="DBDDDC"/>
          </a:solidFill>
        </p:grpSpPr>
        <p:sp>
          <p:nvSpPr>
            <p:cNvPr id="986" name="Google Shape;11882;p73">
              <a:extLst>
                <a:ext uri="{FF2B5EF4-FFF2-40B4-BE49-F238E27FC236}">
                  <a16:creationId xmlns:a16="http://schemas.microsoft.com/office/drawing/2014/main" id="{65FEDB71-831F-DD21-4013-2C84B67E73CD}"/>
                </a:ext>
              </a:extLst>
            </p:cNvPr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11883;p73">
              <a:extLst>
                <a:ext uri="{FF2B5EF4-FFF2-40B4-BE49-F238E27FC236}">
                  <a16:creationId xmlns:a16="http://schemas.microsoft.com/office/drawing/2014/main" id="{EE91D40F-367C-E584-C665-23E3C0A45F60}"/>
                </a:ext>
              </a:extLst>
            </p:cNvPr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8" name="Google Shape;11884;p73">
            <a:extLst>
              <a:ext uri="{FF2B5EF4-FFF2-40B4-BE49-F238E27FC236}">
                <a16:creationId xmlns:a16="http://schemas.microsoft.com/office/drawing/2014/main" id="{A9CD56A7-45F2-70CA-9E0B-B43C72200775}"/>
              </a:ext>
            </a:extLst>
          </p:cNvPr>
          <p:cNvGrpSpPr/>
          <p:nvPr/>
        </p:nvGrpSpPr>
        <p:grpSpPr>
          <a:xfrm>
            <a:off x="2244186" y="4273128"/>
            <a:ext cx="495177" cy="486013"/>
            <a:chOff x="1731934" y="3355639"/>
            <a:chExt cx="368371" cy="361554"/>
          </a:xfrm>
          <a:solidFill>
            <a:srgbClr val="DBDDDC"/>
          </a:solidFill>
        </p:grpSpPr>
        <p:sp>
          <p:nvSpPr>
            <p:cNvPr id="989" name="Google Shape;11885;p73">
              <a:extLst>
                <a:ext uri="{FF2B5EF4-FFF2-40B4-BE49-F238E27FC236}">
                  <a16:creationId xmlns:a16="http://schemas.microsoft.com/office/drawing/2014/main" id="{C285B8D4-6854-44DD-3E78-EEAF4BDA2DC9}"/>
                </a:ext>
              </a:extLst>
            </p:cNvPr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11886;p73">
              <a:extLst>
                <a:ext uri="{FF2B5EF4-FFF2-40B4-BE49-F238E27FC236}">
                  <a16:creationId xmlns:a16="http://schemas.microsoft.com/office/drawing/2014/main" id="{DC3350CD-05B9-F47F-B151-D0DD5E29A92B}"/>
                </a:ext>
              </a:extLst>
            </p:cNvPr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1" name="Google Shape;11887;p73">
            <a:extLst>
              <a:ext uri="{FF2B5EF4-FFF2-40B4-BE49-F238E27FC236}">
                <a16:creationId xmlns:a16="http://schemas.microsoft.com/office/drawing/2014/main" id="{8F2B3BD4-2A80-C5C6-3C64-B5F2817961EA}"/>
              </a:ext>
            </a:extLst>
          </p:cNvPr>
          <p:cNvGrpSpPr/>
          <p:nvPr/>
        </p:nvGrpSpPr>
        <p:grpSpPr>
          <a:xfrm>
            <a:off x="5280248" y="4271158"/>
            <a:ext cx="375792" cy="488497"/>
            <a:chOff x="3990517" y="3354173"/>
            <a:chExt cx="279559" cy="363402"/>
          </a:xfrm>
          <a:solidFill>
            <a:srgbClr val="DBDDDC"/>
          </a:solidFill>
        </p:grpSpPr>
        <p:sp>
          <p:nvSpPr>
            <p:cNvPr id="992" name="Google Shape;11888;p73">
              <a:extLst>
                <a:ext uri="{FF2B5EF4-FFF2-40B4-BE49-F238E27FC236}">
                  <a16:creationId xmlns:a16="http://schemas.microsoft.com/office/drawing/2014/main" id="{D78DCD00-F4B4-7D45-B5F3-8F402318D358}"/>
                </a:ext>
              </a:extLst>
            </p:cNvPr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11889;p73">
              <a:extLst>
                <a:ext uri="{FF2B5EF4-FFF2-40B4-BE49-F238E27FC236}">
                  <a16:creationId xmlns:a16="http://schemas.microsoft.com/office/drawing/2014/main" id="{7751AF6D-5FD4-DDF8-4B35-29E8B4D0DE77}"/>
                </a:ext>
              </a:extLst>
            </p:cNvPr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11890;p73">
              <a:extLst>
                <a:ext uri="{FF2B5EF4-FFF2-40B4-BE49-F238E27FC236}">
                  <a16:creationId xmlns:a16="http://schemas.microsoft.com/office/drawing/2014/main" id="{8EF52B35-17D1-5C24-7CDB-8CF3D9C59D1E}"/>
                </a:ext>
              </a:extLst>
            </p:cNvPr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5" name="Google Shape;11891;p73">
            <a:extLst>
              <a:ext uri="{FF2B5EF4-FFF2-40B4-BE49-F238E27FC236}">
                <a16:creationId xmlns:a16="http://schemas.microsoft.com/office/drawing/2014/main" id="{A32019AE-4CEA-F86D-1613-43284A68A2FB}"/>
              </a:ext>
            </a:extLst>
          </p:cNvPr>
          <p:cNvGrpSpPr/>
          <p:nvPr/>
        </p:nvGrpSpPr>
        <p:grpSpPr>
          <a:xfrm>
            <a:off x="4617984" y="4356114"/>
            <a:ext cx="510378" cy="319398"/>
            <a:chOff x="3497847" y="3417374"/>
            <a:chExt cx="379680" cy="237606"/>
          </a:xfrm>
          <a:solidFill>
            <a:srgbClr val="DBDDDC"/>
          </a:solidFill>
        </p:grpSpPr>
        <p:sp>
          <p:nvSpPr>
            <p:cNvPr id="996" name="Google Shape;11892;p73">
              <a:extLst>
                <a:ext uri="{FF2B5EF4-FFF2-40B4-BE49-F238E27FC236}">
                  <a16:creationId xmlns:a16="http://schemas.microsoft.com/office/drawing/2014/main" id="{FD94669C-BFBB-D428-4442-BCC2F59FE39D}"/>
                </a:ext>
              </a:extLst>
            </p:cNvPr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11893;p73">
              <a:extLst>
                <a:ext uri="{FF2B5EF4-FFF2-40B4-BE49-F238E27FC236}">
                  <a16:creationId xmlns:a16="http://schemas.microsoft.com/office/drawing/2014/main" id="{8939AE02-874F-0C67-0801-A9B6BB02C76A}"/>
                </a:ext>
              </a:extLst>
            </p:cNvPr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11894;p73">
              <a:extLst>
                <a:ext uri="{FF2B5EF4-FFF2-40B4-BE49-F238E27FC236}">
                  <a16:creationId xmlns:a16="http://schemas.microsoft.com/office/drawing/2014/main" id="{68EC6486-09BE-1684-02A5-968DACFA7415}"/>
                </a:ext>
              </a:extLst>
            </p:cNvPr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11895;p73">
              <a:extLst>
                <a:ext uri="{FF2B5EF4-FFF2-40B4-BE49-F238E27FC236}">
                  <a16:creationId xmlns:a16="http://schemas.microsoft.com/office/drawing/2014/main" id="{325365A0-62AF-61CE-5D71-CF4CB2BA8EF9}"/>
                </a:ext>
              </a:extLst>
            </p:cNvPr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0" name="Google Shape;11896;p73">
            <a:extLst>
              <a:ext uri="{FF2B5EF4-FFF2-40B4-BE49-F238E27FC236}">
                <a16:creationId xmlns:a16="http://schemas.microsoft.com/office/drawing/2014/main" id="{78D7AFF7-BC88-4932-DEB7-4E1517E9BC0D}"/>
              </a:ext>
            </a:extLst>
          </p:cNvPr>
          <p:cNvGrpSpPr/>
          <p:nvPr/>
        </p:nvGrpSpPr>
        <p:grpSpPr>
          <a:xfrm>
            <a:off x="3428003" y="4288500"/>
            <a:ext cx="505796" cy="454327"/>
            <a:chOff x="2612597" y="3367075"/>
            <a:chExt cx="376271" cy="337982"/>
          </a:xfrm>
          <a:solidFill>
            <a:srgbClr val="DBDDDC"/>
          </a:solidFill>
        </p:grpSpPr>
        <p:sp>
          <p:nvSpPr>
            <p:cNvPr id="1001" name="Google Shape;11897;p73">
              <a:extLst>
                <a:ext uri="{FF2B5EF4-FFF2-40B4-BE49-F238E27FC236}">
                  <a16:creationId xmlns:a16="http://schemas.microsoft.com/office/drawing/2014/main" id="{D5F00D2E-053D-1E5A-F50E-9E9A5FA95712}"/>
                </a:ext>
              </a:extLst>
            </p:cNvPr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1898;p73">
              <a:extLst>
                <a:ext uri="{FF2B5EF4-FFF2-40B4-BE49-F238E27FC236}">
                  <a16:creationId xmlns:a16="http://schemas.microsoft.com/office/drawing/2014/main" id="{6DBE96D2-1BD7-91D2-05A0-BE99BA02E845}"/>
                </a:ext>
              </a:extLst>
            </p:cNvPr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3" name="Google Shape;11899;p73">
            <a:extLst>
              <a:ext uri="{FF2B5EF4-FFF2-40B4-BE49-F238E27FC236}">
                <a16:creationId xmlns:a16="http://schemas.microsoft.com/office/drawing/2014/main" id="{BDE73EB5-3552-05CE-A4AD-94024AC52FE8}"/>
              </a:ext>
            </a:extLst>
          </p:cNvPr>
          <p:cNvGrpSpPr/>
          <p:nvPr/>
        </p:nvGrpSpPr>
        <p:grpSpPr>
          <a:xfrm>
            <a:off x="4045432" y="4284946"/>
            <a:ext cx="461948" cy="460406"/>
            <a:chOff x="3071914" y="3364431"/>
            <a:chExt cx="343652" cy="342505"/>
          </a:xfrm>
          <a:solidFill>
            <a:srgbClr val="DBDDDC"/>
          </a:solidFill>
        </p:grpSpPr>
        <p:sp>
          <p:nvSpPr>
            <p:cNvPr id="1004" name="Google Shape;11900;p73">
              <a:extLst>
                <a:ext uri="{FF2B5EF4-FFF2-40B4-BE49-F238E27FC236}">
                  <a16:creationId xmlns:a16="http://schemas.microsoft.com/office/drawing/2014/main" id="{4C0B5DC9-EC31-0ED0-E7D8-9EDC87C3F443}"/>
                </a:ext>
              </a:extLst>
            </p:cNvPr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1901;p73">
              <a:extLst>
                <a:ext uri="{FF2B5EF4-FFF2-40B4-BE49-F238E27FC236}">
                  <a16:creationId xmlns:a16="http://schemas.microsoft.com/office/drawing/2014/main" id="{C969DE47-422D-103D-C81B-D48157490F15}"/>
                </a:ext>
              </a:extLst>
            </p:cNvPr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1902;p73">
              <a:extLst>
                <a:ext uri="{FF2B5EF4-FFF2-40B4-BE49-F238E27FC236}">
                  <a16:creationId xmlns:a16="http://schemas.microsoft.com/office/drawing/2014/main" id="{B299962A-EAD4-2EB5-80EE-A9FE32313FC6}"/>
                </a:ext>
              </a:extLst>
            </p:cNvPr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1903;p73">
              <a:extLst>
                <a:ext uri="{FF2B5EF4-FFF2-40B4-BE49-F238E27FC236}">
                  <a16:creationId xmlns:a16="http://schemas.microsoft.com/office/drawing/2014/main" id="{FAA9D73D-BEC8-B0B3-2948-619DC2910795}"/>
                </a:ext>
              </a:extLst>
            </p:cNvPr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1904;p73">
              <a:extLst>
                <a:ext uri="{FF2B5EF4-FFF2-40B4-BE49-F238E27FC236}">
                  <a16:creationId xmlns:a16="http://schemas.microsoft.com/office/drawing/2014/main" id="{257DF077-C54D-63F0-459F-422826E22412}"/>
                </a:ext>
              </a:extLst>
            </p:cNvPr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3" name="Google Shape;11905;p73">
            <a:extLst>
              <a:ext uri="{FF2B5EF4-FFF2-40B4-BE49-F238E27FC236}">
                <a16:creationId xmlns:a16="http://schemas.microsoft.com/office/drawing/2014/main" id="{E47F8CB0-EFEF-F03C-C8A7-2BEE1E9DF639}"/>
              </a:ext>
            </a:extLst>
          </p:cNvPr>
          <p:cNvGrpSpPr/>
          <p:nvPr/>
        </p:nvGrpSpPr>
        <p:grpSpPr>
          <a:xfrm>
            <a:off x="1122030" y="4278822"/>
            <a:ext cx="346761" cy="474194"/>
            <a:chOff x="897141" y="3359875"/>
            <a:chExt cx="257962" cy="352762"/>
          </a:xfrm>
          <a:solidFill>
            <a:srgbClr val="DBDDDC"/>
          </a:solidFill>
        </p:grpSpPr>
        <p:sp>
          <p:nvSpPr>
            <p:cNvPr id="1744" name="Google Shape;11906;p73">
              <a:extLst>
                <a:ext uri="{FF2B5EF4-FFF2-40B4-BE49-F238E27FC236}">
                  <a16:creationId xmlns:a16="http://schemas.microsoft.com/office/drawing/2014/main" id="{4A584A68-60CB-46DF-DE39-F8032BED2795}"/>
                </a:ext>
              </a:extLst>
            </p:cNvPr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1907;p73">
              <a:extLst>
                <a:ext uri="{FF2B5EF4-FFF2-40B4-BE49-F238E27FC236}">
                  <a16:creationId xmlns:a16="http://schemas.microsoft.com/office/drawing/2014/main" id="{B686FA4A-7884-F342-82DE-7CA56E9F0A56}"/>
                </a:ext>
              </a:extLst>
            </p:cNvPr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1908;p73">
              <a:extLst>
                <a:ext uri="{FF2B5EF4-FFF2-40B4-BE49-F238E27FC236}">
                  <a16:creationId xmlns:a16="http://schemas.microsoft.com/office/drawing/2014/main" id="{AED9DEFF-8E4A-70EB-C103-5A6CC1A4F475}"/>
                </a:ext>
              </a:extLst>
            </p:cNvPr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1909;p73">
              <a:extLst>
                <a:ext uri="{FF2B5EF4-FFF2-40B4-BE49-F238E27FC236}">
                  <a16:creationId xmlns:a16="http://schemas.microsoft.com/office/drawing/2014/main" id="{F43BDC55-2EA6-4B57-4215-B3D21B53BDBD}"/>
                </a:ext>
              </a:extLst>
            </p:cNvPr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1910;p73">
              <a:extLst>
                <a:ext uri="{FF2B5EF4-FFF2-40B4-BE49-F238E27FC236}">
                  <a16:creationId xmlns:a16="http://schemas.microsoft.com/office/drawing/2014/main" id="{3C329B91-B260-DADA-4620-8F86105BCCF6}"/>
                </a:ext>
              </a:extLst>
            </p:cNvPr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1911;p73">
              <a:extLst>
                <a:ext uri="{FF2B5EF4-FFF2-40B4-BE49-F238E27FC236}">
                  <a16:creationId xmlns:a16="http://schemas.microsoft.com/office/drawing/2014/main" id="{972C53D8-D9EC-3C8F-9783-EB4F92E8EDD4}"/>
                </a:ext>
              </a:extLst>
            </p:cNvPr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1912;p73">
              <a:extLst>
                <a:ext uri="{FF2B5EF4-FFF2-40B4-BE49-F238E27FC236}">
                  <a16:creationId xmlns:a16="http://schemas.microsoft.com/office/drawing/2014/main" id="{68E0CE7A-9728-84FF-9BC9-A55AD8650F6C}"/>
                </a:ext>
              </a:extLst>
            </p:cNvPr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1913;p73">
              <a:extLst>
                <a:ext uri="{FF2B5EF4-FFF2-40B4-BE49-F238E27FC236}">
                  <a16:creationId xmlns:a16="http://schemas.microsoft.com/office/drawing/2014/main" id="{D85E9100-44A5-3ABC-5EEC-A82A42330E82}"/>
                </a:ext>
              </a:extLst>
            </p:cNvPr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2" name="Google Shape;11914;p73">
            <a:extLst>
              <a:ext uri="{FF2B5EF4-FFF2-40B4-BE49-F238E27FC236}">
                <a16:creationId xmlns:a16="http://schemas.microsoft.com/office/drawing/2014/main" id="{19DD47F0-F12B-51AC-860C-3BE399520FE0}"/>
              </a:ext>
            </a:extLst>
          </p:cNvPr>
          <p:cNvGrpSpPr/>
          <p:nvPr/>
        </p:nvGrpSpPr>
        <p:grpSpPr>
          <a:xfrm>
            <a:off x="1708842" y="4257926"/>
            <a:ext cx="364573" cy="514960"/>
            <a:chOff x="1333682" y="3344330"/>
            <a:chExt cx="271213" cy="383088"/>
          </a:xfrm>
          <a:solidFill>
            <a:srgbClr val="DBDDDC"/>
          </a:solidFill>
        </p:grpSpPr>
        <p:sp>
          <p:nvSpPr>
            <p:cNvPr id="1753" name="Google Shape;11915;p73">
              <a:extLst>
                <a:ext uri="{FF2B5EF4-FFF2-40B4-BE49-F238E27FC236}">
                  <a16:creationId xmlns:a16="http://schemas.microsoft.com/office/drawing/2014/main" id="{9036B61D-D891-8C39-B69F-3CC24D0FAB09}"/>
                </a:ext>
              </a:extLst>
            </p:cNvPr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1916;p73">
              <a:extLst>
                <a:ext uri="{FF2B5EF4-FFF2-40B4-BE49-F238E27FC236}">
                  <a16:creationId xmlns:a16="http://schemas.microsoft.com/office/drawing/2014/main" id="{D73829F3-AF13-0ED3-7B57-13056F1D7BEE}"/>
                </a:ext>
              </a:extLst>
            </p:cNvPr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1917;p73">
              <a:extLst>
                <a:ext uri="{FF2B5EF4-FFF2-40B4-BE49-F238E27FC236}">
                  <a16:creationId xmlns:a16="http://schemas.microsoft.com/office/drawing/2014/main" id="{14A81AA4-4136-F76F-D46D-C7225FBB2C8C}"/>
                </a:ext>
              </a:extLst>
            </p:cNvPr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1918;p73">
              <a:extLst>
                <a:ext uri="{FF2B5EF4-FFF2-40B4-BE49-F238E27FC236}">
                  <a16:creationId xmlns:a16="http://schemas.microsoft.com/office/drawing/2014/main" id="{1DD07E94-BF73-303A-962E-BE076E14B4D1}"/>
                </a:ext>
              </a:extLst>
            </p:cNvPr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1919;p73">
              <a:extLst>
                <a:ext uri="{FF2B5EF4-FFF2-40B4-BE49-F238E27FC236}">
                  <a16:creationId xmlns:a16="http://schemas.microsoft.com/office/drawing/2014/main" id="{4357C0DA-8949-D385-EF27-0981AD5A78A0}"/>
                </a:ext>
              </a:extLst>
            </p:cNvPr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1920;p73">
              <a:extLst>
                <a:ext uri="{FF2B5EF4-FFF2-40B4-BE49-F238E27FC236}">
                  <a16:creationId xmlns:a16="http://schemas.microsoft.com/office/drawing/2014/main" id="{1A0C5381-47CE-C8CC-99EA-8C9AEF0C43CD}"/>
                </a:ext>
              </a:extLst>
            </p:cNvPr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1921;p73">
              <a:extLst>
                <a:ext uri="{FF2B5EF4-FFF2-40B4-BE49-F238E27FC236}">
                  <a16:creationId xmlns:a16="http://schemas.microsoft.com/office/drawing/2014/main" id="{88BDB580-715D-6CAD-964F-BFB73FE3BA4D}"/>
                </a:ext>
              </a:extLst>
            </p:cNvPr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1922;p73">
              <a:extLst>
                <a:ext uri="{FF2B5EF4-FFF2-40B4-BE49-F238E27FC236}">
                  <a16:creationId xmlns:a16="http://schemas.microsoft.com/office/drawing/2014/main" id="{ACB4EE1E-7FFC-5ECD-BE70-90AF8F02B90A}"/>
                </a:ext>
              </a:extLst>
            </p:cNvPr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1923;p73">
              <a:extLst>
                <a:ext uri="{FF2B5EF4-FFF2-40B4-BE49-F238E27FC236}">
                  <a16:creationId xmlns:a16="http://schemas.microsoft.com/office/drawing/2014/main" id="{7089EDBD-ADE9-9ACB-2B6A-844887AEE211}"/>
                </a:ext>
              </a:extLst>
            </p:cNvPr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1924;p73">
              <a:extLst>
                <a:ext uri="{FF2B5EF4-FFF2-40B4-BE49-F238E27FC236}">
                  <a16:creationId xmlns:a16="http://schemas.microsoft.com/office/drawing/2014/main" id="{CF94AB18-9E26-38DD-A57C-931DBB171343}"/>
                </a:ext>
              </a:extLst>
            </p:cNvPr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1925;p73">
              <a:extLst>
                <a:ext uri="{FF2B5EF4-FFF2-40B4-BE49-F238E27FC236}">
                  <a16:creationId xmlns:a16="http://schemas.microsoft.com/office/drawing/2014/main" id="{33120328-ED8A-662F-7591-AB0AF56362B5}"/>
                </a:ext>
              </a:extLst>
            </p:cNvPr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4" name="Google Shape;11926;p73">
            <a:extLst>
              <a:ext uri="{FF2B5EF4-FFF2-40B4-BE49-F238E27FC236}">
                <a16:creationId xmlns:a16="http://schemas.microsoft.com/office/drawing/2014/main" id="{1C9D83B9-DD74-A8F4-4067-AC0B7DCFFFD7}"/>
              </a:ext>
            </a:extLst>
          </p:cNvPr>
          <p:cNvGrpSpPr/>
          <p:nvPr/>
        </p:nvGrpSpPr>
        <p:grpSpPr>
          <a:xfrm>
            <a:off x="8874562" y="4261480"/>
            <a:ext cx="474666" cy="473167"/>
            <a:chOff x="6664394" y="3346974"/>
            <a:chExt cx="353113" cy="351998"/>
          </a:xfrm>
          <a:solidFill>
            <a:srgbClr val="DBDDDC"/>
          </a:solidFill>
        </p:grpSpPr>
        <p:sp>
          <p:nvSpPr>
            <p:cNvPr id="1765" name="Google Shape;11927;p73">
              <a:extLst>
                <a:ext uri="{FF2B5EF4-FFF2-40B4-BE49-F238E27FC236}">
                  <a16:creationId xmlns:a16="http://schemas.microsoft.com/office/drawing/2014/main" id="{2C83E478-850C-3691-FA40-62E381FBB989}"/>
                </a:ext>
              </a:extLst>
            </p:cNvPr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1928;p73">
              <a:extLst>
                <a:ext uri="{FF2B5EF4-FFF2-40B4-BE49-F238E27FC236}">
                  <a16:creationId xmlns:a16="http://schemas.microsoft.com/office/drawing/2014/main" id="{8CAE119D-BB94-0DDE-4678-9FC5664E2739}"/>
                </a:ext>
              </a:extLst>
            </p:cNvPr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1929;p73">
              <a:extLst>
                <a:ext uri="{FF2B5EF4-FFF2-40B4-BE49-F238E27FC236}">
                  <a16:creationId xmlns:a16="http://schemas.microsoft.com/office/drawing/2014/main" id="{8EA52FE2-FFD8-16D4-4EEB-34EB1BAA99AC}"/>
                </a:ext>
              </a:extLst>
            </p:cNvPr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1930;p73">
              <a:extLst>
                <a:ext uri="{FF2B5EF4-FFF2-40B4-BE49-F238E27FC236}">
                  <a16:creationId xmlns:a16="http://schemas.microsoft.com/office/drawing/2014/main" id="{32C1D22C-A14C-471B-2CAC-4B3A6E0D74F2}"/>
                </a:ext>
              </a:extLst>
            </p:cNvPr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1931;p73">
              <a:extLst>
                <a:ext uri="{FF2B5EF4-FFF2-40B4-BE49-F238E27FC236}">
                  <a16:creationId xmlns:a16="http://schemas.microsoft.com/office/drawing/2014/main" id="{AFF736D5-14B7-AE0A-8238-113375C688B4}"/>
                </a:ext>
              </a:extLst>
            </p:cNvPr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0" name="Google Shape;11932;p73">
            <a:extLst>
              <a:ext uri="{FF2B5EF4-FFF2-40B4-BE49-F238E27FC236}">
                <a16:creationId xmlns:a16="http://schemas.microsoft.com/office/drawing/2014/main" id="{E2DD5B33-D12F-1B8E-7974-CB0D4C410F9B}"/>
              </a:ext>
            </a:extLst>
          </p:cNvPr>
          <p:cNvGrpSpPr/>
          <p:nvPr/>
        </p:nvGrpSpPr>
        <p:grpSpPr>
          <a:xfrm>
            <a:off x="1058313" y="2396132"/>
            <a:ext cx="536884" cy="504683"/>
            <a:chOff x="849741" y="1959307"/>
            <a:chExt cx="399398" cy="375443"/>
          </a:xfrm>
          <a:solidFill>
            <a:srgbClr val="DBDDDC"/>
          </a:solidFill>
        </p:grpSpPr>
        <p:sp>
          <p:nvSpPr>
            <p:cNvPr id="1771" name="Google Shape;11933;p73">
              <a:extLst>
                <a:ext uri="{FF2B5EF4-FFF2-40B4-BE49-F238E27FC236}">
                  <a16:creationId xmlns:a16="http://schemas.microsoft.com/office/drawing/2014/main" id="{A7DCA4F5-67BB-C317-FFA7-7F8E905280D3}"/>
                </a:ext>
              </a:extLst>
            </p:cNvPr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1934;p73">
              <a:extLst>
                <a:ext uri="{FF2B5EF4-FFF2-40B4-BE49-F238E27FC236}">
                  <a16:creationId xmlns:a16="http://schemas.microsoft.com/office/drawing/2014/main" id="{AC5BCE86-CDDB-2E1B-D493-CC4E3D9EF854}"/>
                </a:ext>
              </a:extLst>
            </p:cNvPr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3" name="Google Shape;11935;p73">
            <a:extLst>
              <a:ext uri="{FF2B5EF4-FFF2-40B4-BE49-F238E27FC236}">
                <a16:creationId xmlns:a16="http://schemas.microsoft.com/office/drawing/2014/main" id="{7E325F98-36BE-3584-DAED-76AAFA2C5920}"/>
              </a:ext>
            </a:extLst>
          </p:cNvPr>
          <p:cNvGrpSpPr/>
          <p:nvPr/>
        </p:nvGrpSpPr>
        <p:grpSpPr>
          <a:xfrm>
            <a:off x="1642344" y="2402126"/>
            <a:ext cx="510122" cy="492051"/>
            <a:chOff x="1284212" y="1963766"/>
            <a:chExt cx="379489" cy="366046"/>
          </a:xfrm>
          <a:solidFill>
            <a:srgbClr val="DBDDDC"/>
          </a:solidFill>
        </p:grpSpPr>
        <p:sp>
          <p:nvSpPr>
            <p:cNvPr id="1774" name="Google Shape;11936;p73">
              <a:extLst>
                <a:ext uri="{FF2B5EF4-FFF2-40B4-BE49-F238E27FC236}">
                  <a16:creationId xmlns:a16="http://schemas.microsoft.com/office/drawing/2014/main" id="{FBE8A96D-938D-64D3-1FE9-298139D2A64D}"/>
                </a:ext>
              </a:extLst>
            </p:cNvPr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1937;p73">
              <a:extLst>
                <a:ext uri="{FF2B5EF4-FFF2-40B4-BE49-F238E27FC236}">
                  <a16:creationId xmlns:a16="http://schemas.microsoft.com/office/drawing/2014/main" id="{80772BAF-D47A-5408-9E91-D74677F60EF6}"/>
                </a:ext>
              </a:extLst>
            </p:cNvPr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6" name="Google Shape;11938;p73">
            <a:extLst>
              <a:ext uri="{FF2B5EF4-FFF2-40B4-BE49-F238E27FC236}">
                <a16:creationId xmlns:a16="http://schemas.microsoft.com/office/drawing/2014/main" id="{D36D7AC8-CA59-847D-15BA-8ADF9319A329}"/>
              </a:ext>
            </a:extLst>
          </p:cNvPr>
          <p:cNvGrpSpPr/>
          <p:nvPr/>
        </p:nvGrpSpPr>
        <p:grpSpPr>
          <a:xfrm>
            <a:off x="3999529" y="2409920"/>
            <a:ext cx="497660" cy="477106"/>
            <a:chOff x="3037766" y="1969564"/>
            <a:chExt cx="370219" cy="354928"/>
          </a:xfrm>
          <a:solidFill>
            <a:srgbClr val="DBDDDC"/>
          </a:solidFill>
        </p:grpSpPr>
        <p:sp>
          <p:nvSpPr>
            <p:cNvPr id="1777" name="Google Shape;11939;p73">
              <a:extLst>
                <a:ext uri="{FF2B5EF4-FFF2-40B4-BE49-F238E27FC236}">
                  <a16:creationId xmlns:a16="http://schemas.microsoft.com/office/drawing/2014/main" id="{9F688A16-47C1-2F40-F16C-D16CB0F0F434}"/>
                </a:ext>
              </a:extLst>
            </p:cNvPr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1940;p73">
              <a:extLst>
                <a:ext uri="{FF2B5EF4-FFF2-40B4-BE49-F238E27FC236}">
                  <a16:creationId xmlns:a16="http://schemas.microsoft.com/office/drawing/2014/main" id="{C37A9A4F-2D05-D34A-4970-86224391EF57}"/>
                </a:ext>
              </a:extLst>
            </p:cNvPr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1941;p73">
              <a:extLst>
                <a:ext uri="{FF2B5EF4-FFF2-40B4-BE49-F238E27FC236}">
                  <a16:creationId xmlns:a16="http://schemas.microsoft.com/office/drawing/2014/main" id="{932F836D-C796-5E82-1764-9FC530F4884E}"/>
                </a:ext>
              </a:extLst>
            </p:cNvPr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1942;p73">
              <a:extLst>
                <a:ext uri="{FF2B5EF4-FFF2-40B4-BE49-F238E27FC236}">
                  <a16:creationId xmlns:a16="http://schemas.microsoft.com/office/drawing/2014/main" id="{37A0EE41-5FE6-D7A8-84DC-151A7C771ECC}"/>
                </a:ext>
              </a:extLst>
            </p:cNvPr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1" name="Google Shape;11943;p73">
            <a:extLst>
              <a:ext uri="{FF2B5EF4-FFF2-40B4-BE49-F238E27FC236}">
                <a16:creationId xmlns:a16="http://schemas.microsoft.com/office/drawing/2014/main" id="{4894CC2D-E137-EEE1-E3DB-524F323ADA1A}"/>
              </a:ext>
            </a:extLst>
          </p:cNvPr>
          <p:cNvGrpSpPr/>
          <p:nvPr/>
        </p:nvGrpSpPr>
        <p:grpSpPr>
          <a:xfrm>
            <a:off x="5269542" y="2412832"/>
            <a:ext cx="409408" cy="471155"/>
            <a:chOff x="3982553" y="1971730"/>
            <a:chExt cx="304566" cy="350501"/>
          </a:xfrm>
          <a:solidFill>
            <a:srgbClr val="DBDDDC"/>
          </a:solidFill>
        </p:grpSpPr>
        <p:sp>
          <p:nvSpPr>
            <p:cNvPr id="1782" name="Google Shape;11944;p73">
              <a:extLst>
                <a:ext uri="{FF2B5EF4-FFF2-40B4-BE49-F238E27FC236}">
                  <a16:creationId xmlns:a16="http://schemas.microsoft.com/office/drawing/2014/main" id="{B002281D-2A3B-F9DE-1E94-59A0AD668E1A}"/>
                </a:ext>
              </a:extLst>
            </p:cNvPr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1945;p73">
              <a:extLst>
                <a:ext uri="{FF2B5EF4-FFF2-40B4-BE49-F238E27FC236}">
                  <a16:creationId xmlns:a16="http://schemas.microsoft.com/office/drawing/2014/main" id="{2DBD0842-620A-1D54-8CCD-BC5913AA241A}"/>
                </a:ext>
              </a:extLst>
            </p:cNvPr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4" name="Google Shape;11946;p73">
            <a:extLst>
              <a:ext uri="{FF2B5EF4-FFF2-40B4-BE49-F238E27FC236}">
                <a16:creationId xmlns:a16="http://schemas.microsoft.com/office/drawing/2014/main" id="{8F403A67-037C-6544-690E-B4C96CDA3235}"/>
              </a:ext>
            </a:extLst>
          </p:cNvPr>
          <p:cNvGrpSpPr/>
          <p:nvPr/>
        </p:nvGrpSpPr>
        <p:grpSpPr>
          <a:xfrm>
            <a:off x="3367840" y="2442934"/>
            <a:ext cx="537440" cy="411976"/>
            <a:chOff x="2567841" y="1994124"/>
            <a:chExt cx="399812" cy="306477"/>
          </a:xfrm>
          <a:solidFill>
            <a:srgbClr val="DBDDDC"/>
          </a:solidFill>
        </p:grpSpPr>
        <p:sp>
          <p:nvSpPr>
            <p:cNvPr id="1785" name="Google Shape;11947;p73">
              <a:extLst>
                <a:ext uri="{FF2B5EF4-FFF2-40B4-BE49-F238E27FC236}">
                  <a16:creationId xmlns:a16="http://schemas.microsoft.com/office/drawing/2014/main" id="{836F7C4E-498D-4128-52B6-A07E3081B42E}"/>
                </a:ext>
              </a:extLst>
            </p:cNvPr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1948;p73">
              <a:extLst>
                <a:ext uri="{FF2B5EF4-FFF2-40B4-BE49-F238E27FC236}">
                  <a16:creationId xmlns:a16="http://schemas.microsoft.com/office/drawing/2014/main" id="{4CDE2A17-D2B2-1B9C-051D-879838F4075D}"/>
                </a:ext>
              </a:extLst>
            </p:cNvPr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1949;p73">
              <a:extLst>
                <a:ext uri="{FF2B5EF4-FFF2-40B4-BE49-F238E27FC236}">
                  <a16:creationId xmlns:a16="http://schemas.microsoft.com/office/drawing/2014/main" id="{4138389D-0042-252D-4643-CBCCE3314314}"/>
                </a:ext>
              </a:extLst>
            </p:cNvPr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8" name="Google Shape;11950;p73">
            <a:extLst>
              <a:ext uri="{FF2B5EF4-FFF2-40B4-BE49-F238E27FC236}">
                <a16:creationId xmlns:a16="http://schemas.microsoft.com/office/drawing/2014/main" id="{F5B6114A-75DE-7166-395A-B0866160F6F3}"/>
              </a:ext>
            </a:extLst>
          </p:cNvPr>
          <p:cNvGrpSpPr/>
          <p:nvPr/>
        </p:nvGrpSpPr>
        <p:grpSpPr>
          <a:xfrm>
            <a:off x="2889620" y="2397545"/>
            <a:ext cx="436469" cy="501214"/>
            <a:chOff x="2212084" y="1960358"/>
            <a:chExt cx="324698" cy="372863"/>
          </a:xfrm>
          <a:solidFill>
            <a:srgbClr val="DBDDDC"/>
          </a:solidFill>
        </p:grpSpPr>
        <p:sp>
          <p:nvSpPr>
            <p:cNvPr id="1789" name="Google Shape;11951;p73">
              <a:extLst>
                <a:ext uri="{FF2B5EF4-FFF2-40B4-BE49-F238E27FC236}">
                  <a16:creationId xmlns:a16="http://schemas.microsoft.com/office/drawing/2014/main" id="{32735389-F497-87D0-0A6B-BBBE8F5D91FA}"/>
                </a:ext>
              </a:extLst>
            </p:cNvPr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1952;p73">
              <a:extLst>
                <a:ext uri="{FF2B5EF4-FFF2-40B4-BE49-F238E27FC236}">
                  <a16:creationId xmlns:a16="http://schemas.microsoft.com/office/drawing/2014/main" id="{A8BF68EA-97B0-2E18-C23E-8A56DF1F6CD2}"/>
                </a:ext>
              </a:extLst>
            </p:cNvPr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1953;p73">
              <a:extLst>
                <a:ext uri="{FF2B5EF4-FFF2-40B4-BE49-F238E27FC236}">
                  <a16:creationId xmlns:a16="http://schemas.microsoft.com/office/drawing/2014/main" id="{85805B7A-6EBB-D091-99FA-78FCF090DB15}"/>
                </a:ext>
              </a:extLst>
            </p:cNvPr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92" name="Google Shape;11954;p73">
            <a:extLst>
              <a:ext uri="{FF2B5EF4-FFF2-40B4-BE49-F238E27FC236}">
                <a16:creationId xmlns:a16="http://schemas.microsoft.com/office/drawing/2014/main" id="{CAD34EA1-6A30-0BED-6E72-6C49D7F2878C}"/>
              </a:ext>
            </a:extLst>
          </p:cNvPr>
          <p:cNvGrpSpPr/>
          <p:nvPr/>
        </p:nvGrpSpPr>
        <p:grpSpPr>
          <a:xfrm>
            <a:off x="2343615" y="2397545"/>
            <a:ext cx="382901" cy="502242"/>
            <a:chOff x="1805901" y="1960358"/>
            <a:chExt cx="284847" cy="373627"/>
          </a:xfrm>
          <a:solidFill>
            <a:srgbClr val="DBDDDC"/>
          </a:solidFill>
        </p:grpSpPr>
        <p:sp>
          <p:nvSpPr>
            <p:cNvPr id="1793" name="Google Shape;11955;p73">
              <a:extLst>
                <a:ext uri="{FF2B5EF4-FFF2-40B4-BE49-F238E27FC236}">
                  <a16:creationId xmlns:a16="http://schemas.microsoft.com/office/drawing/2014/main" id="{F13ED778-8AE5-3853-59C7-28BBF0D055C5}"/>
                </a:ext>
              </a:extLst>
            </p:cNvPr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1956;p73">
              <a:extLst>
                <a:ext uri="{FF2B5EF4-FFF2-40B4-BE49-F238E27FC236}">
                  <a16:creationId xmlns:a16="http://schemas.microsoft.com/office/drawing/2014/main" id="{B8E8196C-38DE-0350-6956-7EAA4EE1351A}"/>
                </a:ext>
              </a:extLst>
            </p:cNvPr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95" name="Google Shape;11957;p73">
            <a:extLst>
              <a:ext uri="{FF2B5EF4-FFF2-40B4-BE49-F238E27FC236}">
                <a16:creationId xmlns:a16="http://schemas.microsoft.com/office/drawing/2014/main" id="{B60F2978-A983-ECD8-4071-3AF9AD1ECEDC}"/>
              </a:ext>
            </a:extLst>
          </p:cNvPr>
          <p:cNvSpPr/>
          <p:nvPr/>
        </p:nvSpPr>
        <p:spPr>
          <a:xfrm>
            <a:off x="4628177" y="2424051"/>
            <a:ext cx="460406" cy="449231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6" name="Google Shape;11958;p73">
            <a:extLst>
              <a:ext uri="{FF2B5EF4-FFF2-40B4-BE49-F238E27FC236}">
                <a16:creationId xmlns:a16="http://schemas.microsoft.com/office/drawing/2014/main" id="{58643BB7-3FA5-0DAA-6D44-F1AF1E4C1E29}"/>
              </a:ext>
            </a:extLst>
          </p:cNvPr>
          <p:cNvSpPr/>
          <p:nvPr/>
        </p:nvSpPr>
        <p:spPr>
          <a:xfrm>
            <a:off x="9460860" y="2429660"/>
            <a:ext cx="495605" cy="449701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7" name="Google Shape;11959;p73">
            <a:extLst>
              <a:ext uri="{FF2B5EF4-FFF2-40B4-BE49-F238E27FC236}">
                <a16:creationId xmlns:a16="http://schemas.microsoft.com/office/drawing/2014/main" id="{9008ADB9-EF04-163C-CD3A-64FE5219CF18}"/>
              </a:ext>
            </a:extLst>
          </p:cNvPr>
          <p:cNvSpPr/>
          <p:nvPr/>
        </p:nvSpPr>
        <p:spPr>
          <a:xfrm>
            <a:off x="10610036" y="2465886"/>
            <a:ext cx="514960" cy="385085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98" name="Google Shape;11960;p73">
            <a:extLst>
              <a:ext uri="{FF2B5EF4-FFF2-40B4-BE49-F238E27FC236}">
                <a16:creationId xmlns:a16="http://schemas.microsoft.com/office/drawing/2014/main" id="{C896DF13-C981-7B66-A70A-F0894BD1E2E7}"/>
              </a:ext>
            </a:extLst>
          </p:cNvPr>
          <p:cNvGrpSpPr/>
          <p:nvPr/>
        </p:nvGrpSpPr>
        <p:grpSpPr>
          <a:xfrm>
            <a:off x="8864369" y="2490337"/>
            <a:ext cx="495605" cy="330403"/>
            <a:chOff x="6656812" y="2029388"/>
            <a:chExt cx="368690" cy="245793"/>
          </a:xfrm>
          <a:solidFill>
            <a:srgbClr val="DBDDDC"/>
          </a:solidFill>
        </p:grpSpPr>
        <p:sp>
          <p:nvSpPr>
            <p:cNvPr id="1799" name="Google Shape;11961;p73">
              <a:extLst>
                <a:ext uri="{FF2B5EF4-FFF2-40B4-BE49-F238E27FC236}">
                  <a16:creationId xmlns:a16="http://schemas.microsoft.com/office/drawing/2014/main" id="{F9D1E31E-6638-AE64-F556-780AAAB86ED5}"/>
                </a:ext>
              </a:extLst>
            </p:cNvPr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1962;p73">
              <a:extLst>
                <a:ext uri="{FF2B5EF4-FFF2-40B4-BE49-F238E27FC236}">
                  <a16:creationId xmlns:a16="http://schemas.microsoft.com/office/drawing/2014/main" id="{5FECD16B-56C0-90B7-65A9-C5A49AF51422}"/>
                </a:ext>
              </a:extLst>
            </p:cNvPr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1963;p73">
              <a:extLst>
                <a:ext uri="{FF2B5EF4-FFF2-40B4-BE49-F238E27FC236}">
                  <a16:creationId xmlns:a16="http://schemas.microsoft.com/office/drawing/2014/main" id="{4CD8F511-04D9-981E-C491-36551F6BA5F2}"/>
                </a:ext>
              </a:extLst>
            </p:cNvPr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1964;p73">
              <a:extLst>
                <a:ext uri="{FF2B5EF4-FFF2-40B4-BE49-F238E27FC236}">
                  <a16:creationId xmlns:a16="http://schemas.microsoft.com/office/drawing/2014/main" id="{72E5E9EE-4262-D835-BDAA-B4B0FE1C7E93}"/>
                </a:ext>
              </a:extLst>
            </p:cNvPr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1965;p73">
              <a:extLst>
                <a:ext uri="{FF2B5EF4-FFF2-40B4-BE49-F238E27FC236}">
                  <a16:creationId xmlns:a16="http://schemas.microsoft.com/office/drawing/2014/main" id="{516F96A0-055C-8EBD-1DC6-905959CAC942}"/>
                </a:ext>
              </a:extLst>
            </p:cNvPr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1966;p73">
              <a:extLst>
                <a:ext uri="{FF2B5EF4-FFF2-40B4-BE49-F238E27FC236}">
                  <a16:creationId xmlns:a16="http://schemas.microsoft.com/office/drawing/2014/main" id="{2097A254-9682-790F-3975-50DC2CDFA330}"/>
                </a:ext>
              </a:extLst>
            </p:cNvPr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1967;p73">
              <a:extLst>
                <a:ext uri="{FF2B5EF4-FFF2-40B4-BE49-F238E27FC236}">
                  <a16:creationId xmlns:a16="http://schemas.microsoft.com/office/drawing/2014/main" id="{1C1A795F-A7A2-BFE0-973F-130EE154C395}"/>
                </a:ext>
              </a:extLst>
            </p:cNvPr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1968;p73">
              <a:extLst>
                <a:ext uri="{FF2B5EF4-FFF2-40B4-BE49-F238E27FC236}">
                  <a16:creationId xmlns:a16="http://schemas.microsoft.com/office/drawing/2014/main" id="{5E571FCD-55B8-3DF1-131B-15527808B663}"/>
                </a:ext>
              </a:extLst>
            </p:cNvPr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1969;p73">
              <a:extLst>
                <a:ext uri="{FF2B5EF4-FFF2-40B4-BE49-F238E27FC236}">
                  <a16:creationId xmlns:a16="http://schemas.microsoft.com/office/drawing/2014/main" id="{896CD4D8-345E-1337-C98F-5E871D9E8741}"/>
                </a:ext>
              </a:extLst>
            </p:cNvPr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1970;p73">
              <a:extLst>
                <a:ext uri="{FF2B5EF4-FFF2-40B4-BE49-F238E27FC236}">
                  <a16:creationId xmlns:a16="http://schemas.microsoft.com/office/drawing/2014/main" id="{ECF8B17B-6999-8C6C-A4B5-BCF0F3D7F230}"/>
                </a:ext>
              </a:extLst>
            </p:cNvPr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9" name="Google Shape;11971;p73">
            <a:extLst>
              <a:ext uri="{FF2B5EF4-FFF2-40B4-BE49-F238E27FC236}">
                <a16:creationId xmlns:a16="http://schemas.microsoft.com/office/drawing/2014/main" id="{F3BA00E9-7F22-E71B-BDD0-BAABF1D14CA2}"/>
              </a:ext>
            </a:extLst>
          </p:cNvPr>
          <p:cNvGrpSpPr/>
          <p:nvPr/>
        </p:nvGrpSpPr>
        <p:grpSpPr>
          <a:xfrm>
            <a:off x="6462009" y="2467257"/>
            <a:ext cx="506310" cy="378491"/>
            <a:chOff x="4869651" y="2012218"/>
            <a:chExt cx="376654" cy="281566"/>
          </a:xfrm>
          <a:solidFill>
            <a:srgbClr val="DBDDDC"/>
          </a:solidFill>
        </p:grpSpPr>
        <p:sp>
          <p:nvSpPr>
            <p:cNvPr id="1810" name="Google Shape;11972;p73">
              <a:extLst>
                <a:ext uri="{FF2B5EF4-FFF2-40B4-BE49-F238E27FC236}">
                  <a16:creationId xmlns:a16="http://schemas.microsoft.com/office/drawing/2014/main" id="{D69A307D-8F99-E32E-A01B-EFC7A7D09FAE}"/>
                </a:ext>
              </a:extLst>
            </p:cNvPr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1973;p73">
              <a:extLst>
                <a:ext uri="{FF2B5EF4-FFF2-40B4-BE49-F238E27FC236}">
                  <a16:creationId xmlns:a16="http://schemas.microsoft.com/office/drawing/2014/main" id="{A3B15C38-9217-D555-3473-9468EFA77A05}"/>
                </a:ext>
              </a:extLst>
            </p:cNvPr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1974;p73">
              <a:extLst>
                <a:ext uri="{FF2B5EF4-FFF2-40B4-BE49-F238E27FC236}">
                  <a16:creationId xmlns:a16="http://schemas.microsoft.com/office/drawing/2014/main" id="{8A97C74E-7650-26FE-2766-6A3E3137D7AF}"/>
                </a:ext>
              </a:extLst>
            </p:cNvPr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1975;p73">
              <a:extLst>
                <a:ext uri="{FF2B5EF4-FFF2-40B4-BE49-F238E27FC236}">
                  <a16:creationId xmlns:a16="http://schemas.microsoft.com/office/drawing/2014/main" id="{6E7161B7-6674-9BD3-9EC1-81394E7C6A2D}"/>
                </a:ext>
              </a:extLst>
            </p:cNvPr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4" name="Google Shape;11976;p73">
            <a:extLst>
              <a:ext uri="{FF2B5EF4-FFF2-40B4-BE49-F238E27FC236}">
                <a16:creationId xmlns:a16="http://schemas.microsoft.com/office/drawing/2014/main" id="{61F5BB9F-6BE7-49D8-E763-22DF4C99EBD0}"/>
              </a:ext>
            </a:extLst>
          </p:cNvPr>
          <p:cNvGrpSpPr/>
          <p:nvPr/>
        </p:nvGrpSpPr>
        <p:grpSpPr>
          <a:xfrm>
            <a:off x="7048864" y="2467385"/>
            <a:ext cx="494577" cy="378662"/>
            <a:chOff x="5306224" y="2012313"/>
            <a:chExt cx="367925" cy="281694"/>
          </a:xfrm>
          <a:solidFill>
            <a:srgbClr val="DBDDDC"/>
          </a:solidFill>
        </p:grpSpPr>
        <p:sp>
          <p:nvSpPr>
            <p:cNvPr id="1815" name="Google Shape;11977;p73">
              <a:extLst>
                <a:ext uri="{FF2B5EF4-FFF2-40B4-BE49-F238E27FC236}">
                  <a16:creationId xmlns:a16="http://schemas.microsoft.com/office/drawing/2014/main" id="{29409050-B8FA-C35A-0FB2-01B4A73EC3FF}"/>
                </a:ext>
              </a:extLst>
            </p:cNvPr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1978;p73">
              <a:extLst>
                <a:ext uri="{FF2B5EF4-FFF2-40B4-BE49-F238E27FC236}">
                  <a16:creationId xmlns:a16="http://schemas.microsoft.com/office/drawing/2014/main" id="{A9301F1E-4C27-F232-9C23-EA8C662F0E93}"/>
                </a:ext>
              </a:extLst>
            </p:cNvPr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17" name="Google Shape;11979;p73">
            <a:extLst>
              <a:ext uri="{FF2B5EF4-FFF2-40B4-BE49-F238E27FC236}">
                <a16:creationId xmlns:a16="http://schemas.microsoft.com/office/drawing/2014/main" id="{6CD184D9-89D9-BD04-F1F9-72697DA060AF}"/>
              </a:ext>
            </a:extLst>
          </p:cNvPr>
          <p:cNvSpPr/>
          <p:nvPr/>
        </p:nvSpPr>
        <p:spPr>
          <a:xfrm>
            <a:off x="7650964" y="2458650"/>
            <a:ext cx="498131" cy="395148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18" name="Google Shape;11980;p73">
            <a:extLst>
              <a:ext uri="{FF2B5EF4-FFF2-40B4-BE49-F238E27FC236}">
                <a16:creationId xmlns:a16="http://schemas.microsoft.com/office/drawing/2014/main" id="{9DEA229E-FEE1-F400-AB90-8DDB9DC3662A}"/>
              </a:ext>
            </a:extLst>
          </p:cNvPr>
          <p:cNvGrpSpPr/>
          <p:nvPr/>
        </p:nvGrpSpPr>
        <p:grpSpPr>
          <a:xfrm>
            <a:off x="8244928" y="2428119"/>
            <a:ext cx="495091" cy="455353"/>
            <a:chOff x="6195998" y="1983102"/>
            <a:chExt cx="368308" cy="338746"/>
          </a:xfrm>
          <a:solidFill>
            <a:srgbClr val="DBDDDC"/>
          </a:solidFill>
        </p:grpSpPr>
        <p:sp>
          <p:nvSpPr>
            <p:cNvPr id="1819" name="Google Shape;11981;p73">
              <a:extLst>
                <a:ext uri="{FF2B5EF4-FFF2-40B4-BE49-F238E27FC236}">
                  <a16:creationId xmlns:a16="http://schemas.microsoft.com/office/drawing/2014/main" id="{A49119EF-8387-1720-30F8-9AA4757E5F67}"/>
                </a:ext>
              </a:extLst>
            </p:cNvPr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1982;p73">
              <a:extLst>
                <a:ext uri="{FF2B5EF4-FFF2-40B4-BE49-F238E27FC236}">
                  <a16:creationId xmlns:a16="http://schemas.microsoft.com/office/drawing/2014/main" id="{5376AA0F-11A1-B820-E723-7BDE2208AF70}"/>
                </a:ext>
              </a:extLst>
            </p:cNvPr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1983;p73">
              <a:extLst>
                <a:ext uri="{FF2B5EF4-FFF2-40B4-BE49-F238E27FC236}">
                  <a16:creationId xmlns:a16="http://schemas.microsoft.com/office/drawing/2014/main" id="{EC2BD21F-70C6-F304-02AA-32592B57D163}"/>
                </a:ext>
              </a:extLst>
            </p:cNvPr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2" name="Google Shape;11984;p73">
            <a:extLst>
              <a:ext uri="{FF2B5EF4-FFF2-40B4-BE49-F238E27FC236}">
                <a16:creationId xmlns:a16="http://schemas.microsoft.com/office/drawing/2014/main" id="{C423B5A2-A382-59BA-F822-92A83BA24627}"/>
              </a:ext>
            </a:extLst>
          </p:cNvPr>
          <p:cNvGrpSpPr/>
          <p:nvPr/>
        </p:nvGrpSpPr>
        <p:grpSpPr>
          <a:xfrm>
            <a:off x="10054311" y="2466742"/>
            <a:ext cx="496119" cy="376435"/>
            <a:chOff x="7542031" y="2011835"/>
            <a:chExt cx="369072" cy="280037"/>
          </a:xfrm>
          <a:solidFill>
            <a:srgbClr val="DBDDDC"/>
          </a:solidFill>
        </p:grpSpPr>
        <p:sp>
          <p:nvSpPr>
            <p:cNvPr id="1823" name="Google Shape;11985;p73">
              <a:extLst>
                <a:ext uri="{FF2B5EF4-FFF2-40B4-BE49-F238E27FC236}">
                  <a16:creationId xmlns:a16="http://schemas.microsoft.com/office/drawing/2014/main" id="{D79645DC-9895-124C-2632-9297DFF9C9C5}"/>
                </a:ext>
              </a:extLst>
            </p:cNvPr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1986;p73">
              <a:extLst>
                <a:ext uri="{FF2B5EF4-FFF2-40B4-BE49-F238E27FC236}">
                  <a16:creationId xmlns:a16="http://schemas.microsoft.com/office/drawing/2014/main" id="{697B9EF0-FE18-C05B-3B65-09DD6DB0D019}"/>
                </a:ext>
              </a:extLst>
            </p:cNvPr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1987;p73">
              <a:extLst>
                <a:ext uri="{FF2B5EF4-FFF2-40B4-BE49-F238E27FC236}">
                  <a16:creationId xmlns:a16="http://schemas.microsoft.com/office/drawing/2014/main" id="{DDE9D804-EB7D-0CED-38ED-714021926783}"/>
                </a:ext>
              </a:extLst>
            </p:cNvPr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1988;p73">
              <a:extLst>
                <a:ext uri="{FF2B5EF4-FFF2-40B4-BE49-F238E27FC236}">
                  <a16:creationId xmlns:a16="http://schemas.microsoft.com/office/drawing/2014/main" id="{5BF10351-B0B2-FC47-7059-9D12AF81F4C3}"/>
                </a:ext>
              </a:extLst>
            </p:cNvPr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1989;p73">
              <a:extLst>
                <a:ext uri="{FF2B5EF4-FFF2-40B4-BE49-F238E27FC236}">
                  <a16:creationId xmlns:a16="http://schemas.microsoft.com/office/drawing/2014/main" id="{ED18ADDB-519C-9F01-D506-39088D2D52C4}"/>
                </a:ext>
              </a:extLst>
            </p:cNvPr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1990;p73">
              <a:extLst>
                <a:ext uri="{FF2B5EF4-FFF2-40B4-BE49-F238E27FC236}">
                  <a16:creationId xmlns:a16="http://schemas.microsoft.com/office/drawing/2014/main" id="{EEF4A862-E079-421E-2525-264C80AF3B46}"/>
                </a:ext>
              </a:extLst>
            </p:cNvPr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1991;p73">
              <a:extLst>
                <a:ext uri="{FF2B5EF4-FFF2-40B4-BE49-F238E27FC236}">
                  <a16:creationId xmlns:a16="http://schemas.microsoft.com/office/drawing/2014/main" id="{A457AB1D-E076-0A18-A371-C4B738C9AEB9}"/>
                </a:ext>
              </a:extLst>
            </p:cNvPr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1992;p73">
              <a:extLst>
                <a:ext uri="{FF2B5EF4-FFF2-40B4-BE49-F238E27FC236}">
                  <a16:creationId xmlns:a16="http://schemas.microsoft.com/office/drawing/2014/main" id="{D75C8F9F-E551-7B84-AFD0-C9C62B8C35E2}"/>
                </a:ext>
              </a:extLst>
            </p:cNvPr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1993;p73">
              <a:extLst>
                <a:ext uri="{FF2B5EF4-FFF2-40B4-BE49-F238E27FC236}">
                  <a16:creationId xmlns:a16="http://schemas.microsoft.com/office/drawing/2014/main" id="{BA02BE3E-EA78-7E35-0C67-CCB04F49FB75}"/>
                </a:ext>
              </a:extLst>
            </p:cNvPr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2" name="Google Shape;11994;p73">
            <a:extLst>
              <a:ext uri="{FF2B5EF4-FFF2-40B4-BE49-F238E27FC236}">
                <a16:creationId xmlns:a16="http://schemas.microsoft.com/office/drawing/2014/main" id="{B5ABF9AF-D678-8528-E8CB-60D8B43F5DE1}"/>
              </a:ext>
            </a:extLst>
          </p:cNvPr>
          <p:cNvGrpSpPr/>
          <p:nvPr/>
        </p:nvGrpSpPr>
        <p:grpSpPr>
          <a:xfrm>
            <a:off x="10683944" y="4263535"/>
            <a:ext cx="374765" cy="472653"/>
            <a:chOff x="8010427" y="3348503"/>
            <a:chExt cx="278795" cy="351615"/>
          </a:xfrm>
          <a:solidFill>
            <a:srgbClr val="DBDDDC"/>
          </a:solidFill>
        </p:grpSpPr>
        <p:sp>
          <p:nvSpPr>
            <p:cNvPr id="1833" name="Google Shape;11995;p73">
              <a:extLst>
                <a:ext uri="{FF2B5EF4-FFF2-40B4-BE49-F238E27FC236}">
                  <a16:creationId xmlns:a16="http://schemas.microsoft.com/office/drawing/2014/main" id="{2C4FE134-9607-C771-B046-CB77878201F7}"/>
                </a:ext>
              </a:extLst>
            </p:cNvPr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1996;p73">
              <a:extLst>
                <a:ext uri="{FF2B5EF4-FFF2-40B4-BE49-F238E27FC236}">
                  <a16:creationId xmlns:a16="http://schemas.microsoft.com/office/drawing/2014/main" id="{A0299B2C-5570-1F14-39E4-A4ACF685B83B}"/>
                </a:ext>
              </a:extLst>
            </p:cNvPr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1997;p73">
              <a:extLst>
                <a:ext uri="{FF2B5EF4-FFF2-40B4-BE49-F238E27FC236}">
                  <a16:creationId xmlns:a16="http://schemas.microsoft.com/office/drawing/2014/main" id="{5543830B-EC75-CFE1-D201-6BCD4DD74463}"/>
                </a:ext>
              </a:extLst>
            </p:cNvPr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1998;p73">
              <a:extLst>
                <a:ext uri="{FF2B5EF4-FFF2-40B4-BE49-F238E27FC236}">
                  <a16:creationId xmlns:a16="http://schemas.microsoft.com/office/drawing/2014/main" id="{F13A6CF6-B52E-B098-D94E-6DBA53187261}"/>
                </a:ext>
              </a:extLst>
            </p:cNvPr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37" name="Google Shape;11999;p73">
            <a:extLst>
              <a:ext uri="{FF2B5EF4-FFF2-40B4-BE49-F238E27FC236}">
                <a16:creationId xmlns:a16="http://schemas.microsoft.com/office/drawing/2014/main" id="{7F4AA501-8B2C-57A2-4FA9-DA0898AA7C3F}"/>
              </a:ext>
            </a:extLst>
          </p:cNvPr>
          <p:cNvSpPr/>
          <p:nvPr/>
        </p:nvSpPr>
        <p:spPr>
          <a:xfrm>
            <a:off x="10152584" y="4264092"/>
            <a:ext cx="300173" cy="472096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38" name="Google Shape;12000;p73">
            <a:extLst>
              <a:ext uri="{FF2B5EF4-FFF2-40B4-BE49-F238E27FC236}">
                <a16:creationId xmlns:a16="http://schemas.microsoft.com/office/drawing/2014/main" id="{92B26E14-0766-03F9-E164-3977590ABA3C}"/>
              </a:ext>
            </a:extLst>
          </p:cNvPr>
          <p:cNvGrpSpPr/>
          <p:nvPr/>
        </p:nvGrpSpPr>
        <p:grpSpPr>
          <a:xfrm>
            <a:off x="9516441" y="4264477"/>
            <a:ext cx="377806" cy="471839"/>
            <a:chOff x="7141900" y="3349204"/>
            <a:chExt cx="281057" cy="351010"/>
          </a:xfrm>
          <a:solidFill>
            <a:srgbClr val="DBDDDC"/>
          </a:solidFill>
        </p:grpSpPr>
        <p:sp>
          <p:nvSpPr>
            <p:cNvPr id="1839" name="Google Shape;12001;p73">
              <a:extLst>
                <a:ext uri="{FF2B5EF4-FFF2-40B4-BE49-F238E27FC236}">
                  <a16:creationId xmlns:a16="http://schemas.microsoft.com/office/drawing/2014/main" id="{48AEA707-8F13-D6F8-2BF7-BABA3EE7D4B4}"/>
                </a:ext>
              </a:extLst>
            </p:cNvPr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2002;p73">
              <a:extLst>
                <a:ext uri="{FF2B5EF4-FFF2-40B4-BE49-F238E27FC236}">
                  <a16:creationId xmlns:a16="http://schemas.microsoft.com/office/drawing/2014/main" id="{4AC2C814-379A-1514-1269-FD598CC2D7AB}"/>
                </a:ext>
              </a:extLst>
            </p:cNvPr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2003;p73">
              <a:extLst>
                <a:ext uri="{FF2B5EF4-FFF2-40B4-BE49-F238E27FC236}">
                  <a16:creationId xmlns:a16="http://schemas.microsoft.com/office/drawing/2014/main" id="{DBD3412C-3D99-83A3-1E7B-EF9C00CD6407}"/>
                </a:ext>
              </a:extLst>
            </p:cNvPr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2" name="Google Shape;12004;p73">
            <a:extLst>
              <a:ext uri="{FF2B5EF4-FFF2-40B4-BE49-F238E27FC236}">
                <a16:creationId xmlns:a16="http://schemas.microsoft.com/office/drawing/2014/main" id="{61585E3B-2022-7FD6-2473-D97F0291D78D}"/>
              </a:ext>
            </a:extLst>
          </p:cNvPr>
          <p:cNvGrpSpPr/>
          <p:nvPr/>
        </p:nvGrpSpPr>
        <p:grpSpPr>
          <a:xfrm>
            <a:off x="7059571" y="4265591"/>
            <a:ext cx="488967" cy="474666"/>
            <a:chOff x="5314188" y="3350032"/>
            <a:chExt cx="363752" cy="353113"/>
          </a:xfrm>
          <a:solidFill>
            <a:srgbClr val="DBDDDC"/>
          </a:solidFill>
        </p:grpSpPr>
        <p:sp>
          <p:nvSpPr>
            <p:cNvPr id="1843" name="Google Shape;12005;p73">
              <a:extLst>
                <a:ext uri="{FF2B5EF4-FFF2-40B4-BE49-F238E27FC236}">
                  <a16:creationId xmlns:a16="http://schemas.microsoft.com/office/drawing/2014/main" id="{5454B01E-A733-7F8D-D556-CED4BA471D43}"/>
                </a:ext>
              </a:extLst>
            </p:cNvPr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2006;p73">
              <a:extLst>
                <a:ext uri="{FF2B5EF4-FFF2-40B4-BE49-F238E27FC236}">
                  <a16:creationId xmlns:a16="http://schemas.microsoft.com/office/drawing/2014/main" id="{A89D2294-E4F1-F9A9-C60C-BDA678475FE0}"/>
                </a:ext>
              </a:extLst>
            </p:cNvPr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5" name="Google Shape;12007;p73">
            <a:extLst>
              <a:ext uri="{FF2B5EF4-FFF2-40B4-BE49-F238E27FC236}">
                <a16:creationId xmlns:a16="http://schemas.microsoft.com/office/drawing/2014/main" id="{CA77FCC5-4D52-A666-A896-ED74635340DF}"/>
              </a:ext>
            </a:extLst>
          </p:cNvPr>
          <p:cNvGrpSpPr/>
          <p:nvPr/>
        </p:nvGrpSpPr>
        <p:grpSpPr>
          <a:xfrm>
            <a:off x="8255119" y="4264178"/>
            <a:ext cx="472653" cy="470983"/>
            <a:chOff x="6203579" y="3348981"/>
            <a:chExt cx="351615" cy="350373"/>
          </a:xfrm>
          <a:solidFill>
            <a:srgbClr val="DBDDDC"/>
          </a:solidFill>
        </p:grpSpPr>
        <p:sp>
          <p:nvSpPr>
            <p:cNvPr id="1846" name="Google Shape;12008;p73">
              <a:extLst>
                <a:ext uri="{FF2B5EF4-FFF2-40B4-BE49-F238E27FC236}">
                  <a16:creationId xmlns:a16="http://schemas.microsoft.com/office/drawing/2014/main" id="{A02E6FE1-6F61-8EF6-6771-6FACE171C00F}"/>
                </a:ext>
              </a:extLst>
            </p:cNvPr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2009;p73">
              <a:extLst>
                <a:ext uri="{FF2B5EF4-FFF2-40B4-BE49-F238E27FC236}">
                  <a16:creationId xmlns:a16="http://schemas.microsoft.com/office/drawing/2014/main" id="{A8D0298A-B2BF-5E3A-0E70-185628C1F014}"/>
                </a:ext>
              </a:extLst>
            </p:cNvPr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2010;p73">
              <a:extLst>
                <a:ext uri="{FF2B5EF4-FFF2-40B4-BE49-F238E27FC236}">
                  <a16:creationId xmlns:a16="http://schemas.microsoft.com/office/drawing/2014/main" id="{05724F36-602C-4581-044F-54EC4E9FA40E}"/>
                </a:ext>
              </a:extLst>
            </p:cNvPr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2011;p73">
              <a:extLst>
                <a:ext uri="{FF2B5EF4-FFF2-40B4-BE49-F238E27FC236}">
                  <a16:creationId xmlns:a16="http://schemas.microsoft.com/office/drawing/2014/main" id="{C42194E6-0260-186D-6113-8E306E2710CF}"/>
                </a:ext>
              </a:extLst>
            </p:cNvPr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2012;p73">
              <a:extLst>
                <a:ext uri="{FF2B5EF4-FFF2-40B4-BE49-F238E27FC236}">
                  <a16:creationId xmlns:a16="http://schemas.microsoft.com/office/drawing/2014/main" id="{F2D70F0F-226F-44E5-2A18-A2632D7EB0D0}"/>
                </a:ext>
              </a:extLst>
            </p:cNvPr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1" name="Google Shape;12013;p73">
            <a:extLst>
              <a:ext uri="{FF2B5EF4-FFF2-40B4-BE49-F238E27FC236}">
                <a16:creationId xmlns:a16="http://schemas.microsoft.com/office/drawing/2014/main" id="{9276DCB0-B667-FB5B-9D79-8D65471BAFC4}"/>
              </a:ext>
            </a:extLst>
          </p:cNvPr>
          <p:cNvGrpSpPr/>
          <p:nvPr/>
        </p:nvGrpSpPr>
        <p:grpSpPr>
          <a:xfrm>
            <a:off x="7752920" y="4265591"/>
            <a:ext cx="296746" cy="473638"/>
            <a:chOff x="5829984" y="3350032"/>
            <a:chExt cx="220755" cy="352348"/>
          </a:xfrm>
          <a:solidFill>
            <a:srgbClr val="DBDDDC"/>
          </a:solidFill>
        </p:grpSpPr>
        <p:sp>
          <p:nvSpPr>
            <p:cNvPr id="1852" name="Google Shape;12014;p73">
              <a:extLst>
                <a:ext uri="{FF2B5EF4-FFF2-40B4-BE49-F238E27FC236}">
                  <a16:creationId xmlns:a16="http://schemas.microsoft.com/office/drawing/2014/main" id="{14288DA9-4B5C-AE83-A8CA-7A909DF385B3}"/>
                </a:ext>
              </a:extLst>
            </p:cNvPr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2015;p73">
              <a:extLst>
                <a:ext uri="{FF2B5EF4-FFF2-40B4-BE49-F238E27FC236}">
                  <a16:creationId xmlns:a16="http://schemas.microsoft.com/office/drawing/2014/main" id="{C5464A0A-046F-14A3-C4D7-3290C2E70DBE}"/>
                </a:ext>
              </a:extLst>
            </p:cNvPr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2016;p73">
              <a:extLst>
                <a:ext uri="{FF2B5EF4-FFF2-40B4-BE49-F238E27FC236}">
                  <a16:creationId xmlns:a16="http://schemas.microsoft.com/office/drawing/2014/main" id="{3227CC96-A0ED-6297-A087-EACD9108FB77}"/>
                </a:ext>
              </a:extLst>
            </p:cNvPr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2017;p73">
              <a:extLst>
                <a:ext uri="{FF2B5EF4-FFF2-40B4-BE49-F238E27FC236}">
                  <a16:creationId xmlns:a16="http://schemas.microsoft.com/office/drawing/2014/main" id="{D6D90760-C3C4-E726-FEEC-A94C59A435BA}"/>
                </a:ext>
              </a:extLst>
            </p:cNvPr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6" name="Google Shape;12018;p73">
            <a:extLst>
              <a:ext uri="{FF2B5EF4-FFF2-40B4-BE49-F238E27FC236}">
                <a16:creationId xmlns:a16="http://schemas.microsoft.com/office/drawing/2014/main" id="{E6E78E4F-A9C3-FDE3-BF27-3DF30635DDFD}"/>
              </a:ext>
            </a:extLst>
          </p:cNvPr>
          <p:cNvGrpSpPr/>
          <p:nvPr/>
        </p:nvGrpSpPr>
        <p:grpSpPr>
          <a:xfrm>
            <a:off x="6478837" y="4265334"/>
            <a:ext cx="481859" cy="473595"/>
            <a:chOff x="4882170" y="3349841"/>
            <a:chExt cx="358464" cy="352316"/>
          </a:xfrm>
          <a:solidFill>
            <a:srgbClr val="DBDDDC"/>
          </a:solidFill>
        </p:grpSpPr>
        <p:sp>
          <p:nvSpPr>
            <p:cNvPr id="1857" name="Google Shape;12019;p73">
              <a:extLst>
                <a:ext uri="{FF2B5EF4-FFF2-40B4-BE49-F238E27FC236}">
                  <a16:creationId xmlns:a16="http://schemas.microsoft.com/office/drawing/2014/main" id="{354DDE4E-05B5-3036-C2CF-F53E6D9539D7}"/>
                </a:ext>
              </a:extLst>
            </p:cNvPr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2020;p73">
              <a:extLst>
                <a:ext uri="{FF2B5EF4-FFF2-40B4-BE49-F238E27FC236}">
                  <a16:creationId xmlns:a16="http://schemas.microsoft.com/office/drawing/2014/main" id="{0A4B776D-7B89-F903-B3B4-8DFA27F1CB0B}"/>
                </a:ext>
              </a:extLst>
            </p:cNvPr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59" name="Google Shape;12021;p73">
            <a:extLst>
              <a:ext uri="{FF2B5EF4-FFF2-40B4-BE49-F238E27FC236}">
                <a16:creationId xmlns:a16="http://schemas.microsoft.com/office/drawing/2014/main" id="{E3F074B9-C7B6-6EE7-2D81-8E6A5B7E1500}"/>
              </a:ext>
            </a:extLst>
          </p:cNvPr>
          <p:cNvSpPr/>
          <p:nvPr/>
        </p:nvSpPr>
        <p:spPr>
          <a:xfrm>
            <a:off x="5232802" y="3651244"/>
            <a:ext cx="481859" cy="479633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60" name="Google Shape;12022;p73">
            <a:extLst>
              <a:ext uri="{FF2B5EF4-FFF2-40B4-BE49-F238E27FC236}">
                <a16:creationId xmlns:a16="http://schemas.microsoft.com/office/drawing/2014/main" id="{27B93B38-2EA4-3A5B-1913-F50203938976}"/>
              </a:ext>
            </a:extLst>
          </p:cNvPr>
          <p:cNvSpPr/>
          <p:nvPr/>
        </p:nvSpPr>
        <p:spPr>
          <a:xfrm>
            <a:off x="4620511" y="3045291"/>
            <a:ext cx="511405" cy="416816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61" name="Google Shape;12023;p73">
            <a:extLst>
              <a:ext uri="{FF2B5EF4-FFF2-40B4-BE49-F238E27FC236}">
                <a16:creationId xmlns:a16="http://schemas.microsoft.com/office/drawing/2014/main" id="{8915C812-971A-326C-FDC0-6CF629ABC2B9}"/>
              </a:ext>
            </a:extLst>
          </p:cNvPr>
          <p:cNvGrpSpPr/>
          <p:nvPr/>
        </p:nvGrpSpPr>
        <p:grpSpPr>
          <a:xfrm>
            <a:off x="4009206" y="3035870"/>
            <a:ext cx="537954" cy="435956"/>
            <a:chOff x="3044965" y="2435220"/>
            <a:chExt cx="400194" cy="324316"/>
          </a:xfrm>
          <a:solidFill>
            <a:srgbClr val="DBDDDC"/>
          </a:solidFill>
        </p:grpSpPr>
        <p:sp>
          <p:nvSpPr>
            <p:cNvPr id="1862" name="Google Shape;12024;p73">
              <a:extLst>
                <a:ext uri="{FF2B5EF4-FFF2-40B4-BE49-F238E27FC236}">
                  <a16:creationId xmlns:a16="http://schemas.microsoft.com/office/drawing/2014/main" id="{978CC754-BB7B-A4BC-E44D-425367FAB13A}"/>
                </a:ext>
              </a:extLst>
            </p:cNvPr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2025;p73">
              <a:extLst>
                <a:ext uri="{FF2B5EF4-FFF2-40B4-BE49-F238E27FC236}">
                  <a16:creationId xmlns:a16="http://schemas.microsoft.com/office/drawing/2014/main" id="{33B0A201-42B9-FA17-B09D-DDBFA524F5C2}"/>
                </a:ext>
              </a:extLst>
            </p:cNvPr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2026;p73">
              <a:extLst>
                <a:ext uri="{FF2B5EF4-FFF2-40B4-BE49-F238E27FC236}">
                  <a16:creationId xmlns:a16="http://schemas.microsoft.com/office/drawing/2014/main" id="{04B98C1E-2D89-A912-B29F-81AF9B7B5148}"/>
                </a:ext>
              </a:extLst>
            </p:cNvPr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65" name="Google Shape;12027;p73">
            <a:extLst>
              <a:ext uri="{FF2B5EF4-FFF2-40B4-BE49-F238E27FC236}">
                <a16:creationId xmlns:a16="http://schemas.microsoft.com/office/drawing/2014/main" id="{DD29CEFE-531E-9AC3-DB73-E3778CB15CD3}"/>
              </a:ext>
            </a:extLst>
          </p:cNvPr>
          <p:cNvGrpSpPr/>
          <p:nvPr/>
        </p:nvGrpSpPr>
        <p:grpSpPr>
          <a:xfrm>
            <a:off x="6473741" y="3087854"/>
            <a:ext cx="493550" cy="386498"/>
            <a:chOff x="4878379" y="2473892"/>
            <a:chExt cx="367161" cy="287523"/>
          </a:xfrm>
          <a:solidFill>
            <a:srgbClr val="DBDDDC"/>
          </a:solidFill>
        </p:grpSpPr>
        <p:sp>
          <p:nvSpPr>
            <p:cNvPr id="1866" name="Google Shape;12028;p73">
              <a:extLst>
                <a:ext uri="{FF2B5EF4-FFF2-40B4-BE49-F238E27FC236}">
                  <a16:creationId xmlns:a16="http://schemas.microsoft.com/office/drawing/2014/main" id="{7BFFD043-3B87-A341-6A04-6F63CF677A07}"/>
                </a:ext>
              </a:extLst>
            </p:cNvPr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2029;p73">
              <a:extLst>
                <a:ext uri="{FF2B5EF4-FFF2-40B4-BE49-F238E27FC236}">
                  <a16:creationId xmlns:a16="http://schemas.microsoft.com/office/drawing/2014/main" id="{BE335CB3-0ABB-3BD2-538B-5B06256597CA}"/>
                </a:ext>
              </a:extLst>
            </p:cNvPr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2030;p73">
              <a:extLst>
                <a:ext uri="{FF2B5EF4-FFF2-40B4-BE49-F238E27FC236}">
                  <a16:creationId xmlns:a16="http://schemas.microsoft.com/office/drawing/2014/main" id="{FFE6B2B5-4A7C-0532-7D3B-2DAEBE802348}"/>
                </a:ext>
              </a:extLst>
            </p:cNvPr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2031;p73">
              <a:extLst>
                <a:ext uri="{FF2B5EF4-FFF2-40B4-BE49-F238E27FC236}">
                  <a16:creationId xmlns:a16="http://schemas.microsoft.com/office/drawing/2014/main" id="{DBE4E2F2-BBDE-0197-24DF-2EF43AA41531}"/>
                </a:ext>
              </a:extLst>
            </p:cNvPr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2032;p73">
              <a:extLst>
                <a:ext uri="{FF2B5EF4-FFF2-40B4-BE49-F238E27FC236}">
                  <a16:creationId xmlns:a16="http://schemas.microsoft.com/office/drawing/2014/main" id="{CC62AE5D-18A3-FD07-0397-0C9A8B870638}"/>
                </a:ext>
              </a:extLst>
            </p:cNvPr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1" name="Google Shape;12033;p73">
            <a:extLst>
              <a:ext uri="{FF2B5EF4-FFF2-40B4-BE49-F238E27FC236}">
                <a16:creationId xmlns:a16="http://schemas.microsoft.com/office/drawing/2014/main" id="{82CA1ADC-CEF7-1867-9FC0-87A09A0E673C}"/>
              </a:ext>
            </a:extLst>
          </p:cNvPr>
          <p:cNvGrpSpPr/>
          <p:nvPr/>
        </p:nvGrpSpPr>
        <p:grpSpPr>
          <a:xfrm>
            <a:off x="1698139" y="3644093"/>
            <a:ext cx="390608" cy="500701"/>
            <a:chOff x="1325719" y="2887689"/>
            <a:chExt cx="290581" cy="372481"/>
          </a:xfrm>
          <a:solidFill>
            <a:srgbClr val="DBDDDC"/>
          </a:solidFill>
        </p:grpSpPr>
        <p:sp>
          <p:nvSpPr>
            <p:cNvPr id="1872" name="Google Shape;12034;p73">
              <a:extLst>
                <a:ext uri="{FF2B5EF4-FFF2-40B4-BE49-F238E27FC236}">
                  <a16:creationId xmlns:a16="http://schemas.microsoft.com/office/drawing/2014/main" id="{C78968BA-2FAA-6ED8-B028-E08F3172EEEA}"/>
                </a:ext>
              </a:extLst>
            </p:cNvPr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2035;p73">
              <a:extLst>
                <a:ext uri="{FF2B5EF4-FFF2-40B4-BE49-F238E27FC236}">
                  <a16:creationId xmlns:a16="http://schemas.microsoft.com/office/drawing/2014/main" id="{E1669CCC-3340-3B95-4C3F-8DF017C5FED9}"/>
                </a:ext>
              </a:extLst>
            </p:cNvPr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74" name="Google Shape;12036;p73">
            <a:extLst>
              <a:ext uri="{FF2B5EF4-FFF2-40B4-BE49-F238E27FC236}">
                <a16:creationId xmlns:a16="http://schemas.microsoft.com/office/drawing/2014/main" id="{3DBAB2B3-ACE2-1564-35B1-D6671F14A524}"/>
              </a:ext>
            </a:extLst>
          </p:cNvPr>
          <p:cNvSpPr/>
          <p:nvPr/>
        </p:nvSpPr>
        <p:spPr>
          <a:xfrm>
            <a:off x="2361428" y="3636942"/>
            <a:ext cx="257010" cy="514489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75" name="Google Shape;12037;p73">
            <a:extLst>
              <a:ext uri="{FF2B5EF4-FFF2-40B4-BE49-F238E27FC236}">
                <a16:creationId xmlns:a16="http://schemas.microsoft.com/office/drawing/2014/main" id="{832B241D-5753-78DC-609E-CB8A9EFAB8F6}"/>
              </a:ext>
            </a:extLst>
          </p:cNvPr>
          <p:cNvGrpSpPr/>
          <p:nvPr/>
        </p:nvGrpSpPr>
        <p:grpSpPr>
          <a:xfrm>
            <a:off x="4634771" y="3650560"/>
            <a:ext cx="484900" cy="485543"/>
            <a:chOff x="3510335" y="2892499"/>
            <a:chExt cx="360726" cy="361204"/>
          </a:xfrm>
          <a:solidFill>
            <a:srgbClr val="DBDDDC"/>
          </a:solidFill>
        </p:grpSpPr>
        <p:sp>
          <p:nvSpPr>
            <p:cNvPr id="1876" name="Google Shape;12038;p73">
              <a:extLst>
                <a:ext uri="{FF2B5EF4-FFF2-40B4-BE49-F238E27FC236}">
                  <a16:creationId xmlns:a16="http://schemas.microsoft.com/office/drawing/2014/main" id="{D9196C9A-A167-8026-9F84-D20707EDF0CD}"/>
                </a:ext>
              </a:extLst>
            </p:cNvPr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2039;p73">
              <a:extLst>
                <a:ext uri="{FF2B5EF4-FFF2-40B4-BE49-F238E27FC236}">
                  <a16:creationId xmlns:a16="http://schemas.microsoft.com/office/drawing/2014/main" id="{E2114EB4-1FC2-D805-8007-D032EDC116BE}"/>
                </a:ext>
              </a:extLst>
            </p:cNvPr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2040;p73">
              <a:extLst>
                <a:ext uri="{FF2B5EF4-FFF2-40B4-BE49-F238E27FC236}">
                  <a16:creationId xmlns:a16="http://schemas.microsoft.com/office/drawing/2014/main" id="{B819D964-0A35-C8F9-143A-9D4508B04755}"/>
                </a:ext>
              </a:extLst>
            </p:cNvPr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2041;p73">
              <a:extLst>
                <a:ext uri="{FF2B5EF4-FFF2-40B4-BE49-F238E27FC236}">
                  <a16:creationId xmlns:a16="http://schemas.microsoft.com/office/drawing/2014/main" id="{B79D8D17-3418-8371-AA8D-1309C85B242F}"/>
                </a:ext>
              </a:extLst>
            </p:cNvPr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2042;p73">
              <a:extLst>
                <a:ext uri="{FF2B5EF4-FFF2-40B4-BE49-F238E27FC236}">
                  <a16:creationId xmlns:a16="http://schemas.microsoft.com/office/drawing/2014/main" id="{BA8C79D1-CCBC-8EC0-619D-36212EF96712}"/>
                </a:ext>
              </a:extLst>
            </p:cNvPr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81" name="Google Shape;12043;p73">
            <a:extLst>
              <a:ext uri="{FF2B5EF4-FFF2-40B4-BE49-F238E27FC236}">
                <a16:creationId xmlns:a16="http://schemas.microsoft.com/office/drawing/2014/main" id="{1AFD495E-9C54-21CA-7FA2-C4F96D987736}"/>
              </a:ext>
            </a:extLst>
          </p:cNvPr>
          <p:cNvGrpSpPr/>
          <p:nvPr/>
        </p:nvGrpSpPr>
        <p:grpSpPr>
          <a:xfrm>
            <a:off x="4064787" y="3629791"/>
            <a:ext cx="430346" cy="527720"/>
            <a:chOff x="3086313" y="2877049"/>
            <a:chExt cx="320143" cy="392581"/>
          </a:xfrm>
          <a:solidFill>
            <a:srgbClr val="DBDDDC"/>
          </a:solidFill>
        </p:grpSpPr>
        <p:sp>
          <p:nvSpPr>
            <p:cNvPr id="1882" name="Google Shape;12044;p73">
              <a:extLst>
                <a:ext uri="{FF2B5EF4-FFF2-40B4-BE49-F238E27FC236}">
                  <a16:creationId xmlns:a16="http://schemas.microsoft.com/office/drawing/2014/main" id="{018F156B-20B9-3E54-D7EA-DBB6AA119A59}"/>
                </a:ext>
              </a:extLst>
            </p:cNvPr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2045;p73">
              <a:extLst>
                <a:ext uri="{FF2B5EF4-FFF2-40B4-BE49-F238E27FC236}">
                  <a16:creationId xmlns:a16="http://schemas.microsoft.com/office/drawing/2014/main" id="{0B32F8C9-4ED9-98B1-1C6C-CB4B9D244AFC}"/>
                </a:ext>
              </a:extLst>
            </p:cNvPr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2046;p73">
              <a:extLst>
                <a:ext uri="{FF2B5EF4-FFF2-40B4-BE49-F238E27FC236}">
                  <a16:creationId xmlns:a16="http://schemas.microsoft.com/office/drawing/2014/main" id="{F3424A67-45D5-9785-E0EA-CD8D6D966B8B}"/>
                </a:ext>
              </a:extLst>
            </p:cNvPr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2047;p73">
              <a:extLst>
                <a:ext uri="{FF2B5EF4-FFF2-40B4-BE49-F238E27FC236}">
                  <a16:creationId xmlns:a16="http://schemas.microsoft.com/office/drawing/2014/main" id="{E8A6EFDC-474F-169E-AB6E-E93D8DE65D4A}"/>
                </a:ext>
              </a:extLst>
            </p:cNvPr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2048;p73">
              <a:extLst>
                <a:ext uri="{FF2B5EF4-FFF2-40B4-BE49-F238E27FC236}">
                  <a16:creationId xmlns:a16="http://schemas.microsoft.com/office/drawing/2014/main" id="{FBBFBD0F-42B4-C1D2-BB7D-E6F53BFD6EF8}"/>
                </a:ext>
              </a:extLst>
            </p:cNvPr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2049;p73">
              <a:extLst>
                <a:ext uri="{FF2B5EF4-FFF2-40B4-BE49-F238E27FC236}">
                  <a16:creationId xmlns:a16="http://schemas.microsoft.com/office/drawing/2014/main" id="{DDD9F193-3D06-C729-FFB2-E76092F0386A}"/>
                </a:ext>
              </a:extLst>
            </p:cNvPr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2050;p73">
              <a:extLst>
                <a:ext uri="{FF2B5EF4-FFF2-40B4-BE49-F238E27FC236}">
                  <a16:creationId xmlns:a16="http://schemas.microsoft.com/office/drawing/2014/main" id="{CC56D1CC-1F17-7821-02AA-92F515DDE11E}"/>
                </a:ext>
              </a:extLst>
            </p:cNvPr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2051;p73">
              <a:extLst>
                <a:ext uri="{FF2B5EF4-FFF2-40B4-BE49-F238E27FC236}">
                  <a16:creationId xmlns:a16="http://schemas.microsoft.com/office/drawing/2014/main" id="{9920BA35-6794-2C8A-3AF5-5F7E0757E873}"/>
                </a:ext>
              </a:extLst>
            </p:cNvPr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2052;p73">
              <a:extLst>
                <a:ext uri="{FF2B5EF4-FFF2-40B4-BE49-F238E27FC236}">
                  <a16:creationId xmlns:a16="http://schemas.microsoft.com/office/drawing/2014/main" id="{3F7BBFFC-46D0-4239-9B0A-96771975C863}"/>
                </a:ext>
              </a:extLst>
            </p:cNvPr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2053;p73">
              <a:extLst>
                <a:ext uri="{FF2B5EF4-FFF2-40B4-BE49-F238E27FC236}">
                  <a16:creationId xmlns:a16="http://schemas.microsoft.com/office/drawing/2014/main" id="{7BFCECC9-81A3-48BB-38A4-CAEB34F71972}"/>
                </a:ext>
              </a:extLst>
            </p:cNvPr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2054;p73">
              <a:extLst>
                <a:ext uri="{FF2B5EF4-FFF2-40B4-BE49-F238E27FC236}">
                  <a16:creationId xmlns:a16="http://schemas.microsoft.com/office/drawing/2014/main" id="{0EC2E40B-5740-E2D9-8C99-8CD6F9E1F6D3}"/>
                </a:ext>
              </a:extLst>
            </p:cNvPr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2055;p73">
              <a:extLst>
                <a:ext uri="{FF2B5EF4-FFF2-40B4-BE49-F238E27FC236}">
                  <a16:creationId xmlns:a16="http://schemas.microsoft.com/office/drawing/2014/main" id="{184648DE-F56F-D304-57DB-6E9B6F9837B7}"/>
                </a:ext>
              </a:extLst>
            </p:cNvPr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94" name="Google Shape;12056;p73">
            <a:extLst>
              <a:ext uri="{FF2B5EF4-FFF2-40B4-BE49-F238E27FC236}">
                <a16:creationId xmlns:a16="http://schemas.microsoft.com/office/drawing/2014/main" id="{1BBEA400-C297-6027-1F17-659428A1BA97}"/>
              </a:ext>
            </a:extLst>
          </p:cNvPr>
          <p:cNvSpPr/>
          <p:nvPr/>
        </p:nvSpPr>
        <p:spPr>
          <a:xfrm>
            <a:off x="2945714" y="3652743"/>
            <a:ext cx="283001" cy="480832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95" name="Google Shape;12057;p73">
            <a:extLst>
              <a:ext uri="{FF2B5EF4-FFF2-40B4-BE49-F238E27FC236}">
                <a16:creationId xmlns:a16="http://schemas.microsoft.com/office/drawing/2014/main" id="{D5EF3971-5507-5CBD-A749-10CB2F145B1E}"/>
              </a:ext>
            </a:extLst>
          </p:cNvPr>
          <p:cNvGrpSpPr/>
          <p:nvPr/>
        </p:nvGrpSpPr>
        <p:grpSpPr>
          <a:xfrm>
            <a:off x="1073600" y="3641482"/>
            <a:ext cx="448717" cy="501772"/>
            <a:chOff x="861113" y="2885746"/>
            <a:chExt cx="333809" cy="373277"/>
          </a:xfrm>
          <a:solidFill>
            <a:srgbClr val="DBDDDC"/>
          </a:solidFill>
        </p:grpSpPr>
        <p:sp>
          <p:nvSpPr>
            <p:cNvPr id="1896" name="Google Shape;12058;p73">
              <a:extLst>
                <a:ext uri="{FF2B5EF4-FFF2-40B4-BE49-F238E27FC236}">
                  <a16:creationId xmlns:a16="http://schemas.microsoft.com/office/drawing/2014/main" id="{99A8C163-72B8-D0B1-DCF0-5A069495DA80}"/>
                </a:ext>
              </a:extLst>
            </p:cNvPr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2059;p73">
              <a:extLst>
                <a:ext uri="{FF2B5EF4-FFF2-40B4-BE49-F238E27FC236}">
                  <a16:creationId xmlns:a16="http://schemas.microsoft.com/office/drawing/2014/main" id="{BC3F30D8-6E1D-B232-6EDE-B98B9379D8EA}"/>
                </a:ext>
              </a:extLst>
            </p:cNvPr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2060;p73">
              <a:extLst>
                <a:ext uri="{FF2B5EF4-FFF2-40B4-BE49-F238E27FC236}">
                  <a16:creationId xmlns:a16="http://schemas.microsoft.com/office/drawing/2014/main" id="{DE6C161B-706A-1B2F-B42A-BE1662C1EB4B}"/>
                </a:ext>
              </a:extLst>
            </p:cNvPr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99" name="Google Shape;12061;p73">
            <a:extLst>
              <a:ext uri="{FF2B5EF4-FFF2-40B4-BE49-F238E27FC236}">
                <a16:creationId xmlns:a16="http://schemas.microsoft.com/office/drawing/2014/main" id="{6D63F31D-65E8-0D7E-2413-B8D6B12C4D53}"/>
              </a:ext>
            </a:extLst>
          </p:cNvPr>
          <p:cNvSpPr/>
          <p:nvPr/>
        </p:nvSpPr>
        <p:spPr>
          <a:xfrm>
            <a:off x="3432584" y="3642552"/>
            <a:ext cx="499203" cy="500529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0" name="Google Shape;12062;p73">
            <a:extLst>
              <a:ext uri="{FF2B5EF4-FFF2-40B4-BE49-F238E27FC236}">
                <a16:creationId xmlns:a16="http://schemas.microsoft.com/office/drawing/2014/main" id="{F332528D-FF3C-BA0D-D41B-BE3E27745B6F}"/>
              </a:ext>
            </a:extLst>
          </p:cNvPr>
          <p:cNvSpPr/>
          <p:nvPr/>
        </p:nvSpPr>
        <p:spPr>
          <a:xfrm>
            <a:off x="2819780" y="1800540"/>
            <a:ext cx="537398" cy="459378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01" name="Google Shape;12063;p73">
            <a:extLst>
              <a:ext uri="{FF2B5EF4-FFF2-40B4-BE49-F238E27FC236}">
                <a16:creationId xmlns:a16="http://schemas.microsoft.com/office/drawing/2014/main" id="{9DAD649F-3493-7DD7-C726-67C3AA28E7AC}"/>
              </a:ext>
            </a:extLst>
          </p:cNvPr>
          <p:cNvGrpSpPr/>
          <p:nvPr/>
        </p:nvGrpSpPr>
        <p:grpSpPr>
          <a:xfrm>
            <a:off x="1660412" y="1784740"/>
            <a:ext cx="469613" cy="486912"/>
            <a:chOff x="1297654" y="1504481"/>
            <a:chExt cx="349354" cy="362223"/>
          </a:xfrm>
          <a:solidFill>
            <a:srgbClr val="DBDDDC"/>
          </a:solidFill>
        </p:grpSpPr>
        <p:sp>
          <p:nvSpPr>
            <p:cNvPr id="1902" name="Google Shape;12064;p73">
              <a:extLst>
                <a:ext uri="{FF2B5EF4-FFF2-40B4-BE49-F238E27FC236}">
                  <a16:creationId xmlns:a16="http://schemas.microsoft.com/office/drawing/2014/main" id="{64CC9EDA-52FC-6EC2-2991-128FE4F37EF9}"/>
                </a:ext>
              </a:extLst>
            </p:cNvPr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2065;p73">
              <a:extLst>
                <a:ext uri="{FF2B5EF4-FFF2-40B4-BE49-F238E27FC236}">
                  <a16:creationId xmlns:a16="http://schemas.microsoft.com/office/drawing/2014/main" id="{5A61EB00-D100-D6BA-E578-8BF87E63C2E3}"/>
                </a:ext>
              </a:extLst>
            </p:cNvPr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2066;p73">
              <a:extLst>
                <a:ext uri="{FF2B5EF4-FFF2-40B4-BE49-F238E27FC236}">
                  <a16:creationId xmlns:a16="http://schemas.microsoft.com/office/drawing/2014/main" id="{F3B21D84-DABE-D722-DEED-DDB5C249E0FE}"/>
                </a:ext>
              </a:extLst>
            </p:cNvPr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05" name="Google Shape;12067;p73">
            <a:extLst>
              <a:ext uri="{FF2B5EF4-FFF2-40B4-BE49-F238E27FC236}">
                <a16:creationId xmlns:a16="http://schemas.microsoft.com/office/drawing/2014/main" id="{2E1C14FC-4264-3D66-B78F-0662DD5CF74C}"/>
              </a:ext>
            </a:extLst>
          </p:cNvPr>
          <p:cNvSpPr/>
          <p:nvPr/>
        </p:nvSpPr>
        <p:spPr>
          <a:xfrm>
            <a:off x="5219571" y="1820023"/>
            <a:ext cx="512433" cy="420027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06" name="Google Shape;12068;p73">
            <a:extLst>
              <a:ext uri="{FF2B5EF4-FFF2-40B4-BE49-F238E27FC236}">
                <a16:creationId xmlns:a16="http://schemas.microsoft.com/office/drawing/2014/main" id="{8858D2F0-6797-3301-FE71-C8969B109819}"/>
              </a:ext>
            </a:extLst>
          </p:cNvPr>
          <p:cNvGrpSpPr/>
          <p:nvPr/>
        </p:nvGrpSpPr>
        <p:grpSpPr>
          <a:xfrm>
            <a:off x="1061867" y="1793390"/>
            <a:ext cx="474710" cy="473167"/>
            <a:chOff x="852385" y="1510916"/>
            <a:chExt cx="353145" cy="351998"/>
          </a:xfrm>
          <a:solidFill>
            <a:srgbClr val="DBDDDC"/>
          </a:solidFill>
        </p:grpSpPr>
        <p:sp>
          <p:nvSpPr>
            <p:cNvPr id="1907" name="Google Shape;12069;p73">
              <a:extLst>
                <a:ext uri="{FF2B5EF4-FFF2-40B4-BE49-F238E27FC236}">
                  <a16:creationId xmlns:a16="http://schemas.microsoft.com/office/drawing/2014/main" id="{F43AC780-6FB3-8F27-818B-5C4A9BE4803A}"/>
                </a:ext>
              </a:extLst>
            </p:cNvPr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2070;p73">
              <a:extLst>
                <a:ext uri="{FF2B5EF4-FFF2-40B4-BE49-F238E27FC236}">
                  <a16:creationId xmlns:a16="http://schemas.microsoft.com/office/drawing/2014/main" id="{43F9D94D-F740-A0AD-12AA-57A981D5B716}"/>
                </a:ext>
              </a:extLst>
            </p:cNvPr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2071;p73">
              <a:extLst>
                <a:ext uri="{FF2B5EF4-FFF2-40B4-BE49-F238E27FC236}">
                  <a16:creationId xmlns:a16="http://schemas.microsoft.com/office/drawing/2014/main" id="{84778058-C06D-9884-7744-ADDF9FAF542B}"/>
                </a:ext>
              </a:extLst>
            </p:cNvPr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10" name="Google Shape;12072;p73">
            <a:extLst>
              <a:ext uri="{FF2B5EF4-FFF2-40B4-BE49-F238E27FC236}">
                <a16:creationId xmlns:a16="http://schemas.microsoft.com/office/drawing/2014/main" id="{F4634523-1E14-66D8-D946-1CD47D10292F}"/>
              </a:ext>
            </a:extLst>
          </p:cNvPr>
          <p:cNvGrpSpPr/>
          <p:nvPr/>
        </p:nvGrpSpPr>
        <p:grpSpPr>
          <a:xfrm>
            <a:off x="2262041" y="1799513"/>
            <a:ext cx="461434" cy="460406"/>
            <a:chOff x="1745217" y="1515471"/>
            <a:chExt cx="343269" cy="342505"/>
          </a:xfrm>
          <a:solidFill>
            <a:srgbClr val="DBDDDC"/>
          </a:solidFill>
        </p:grpSpPr>
        <p:sp>
          <p:nvSpPr>
            <p:cNvPr id="1911" name="Google Shape;12073;p73">
              <a:extLst>
                <a:ext uri="{FF2B5EF4-FFF2-40B4-BE49-F238E27FC236}">
                  <a16:creationId xmlns:a16="http://schemas.microsoft.com/office/drawing/2014/main" id="{1DD05D91-7063-CDA0-AD1F-DECDE69A6108}"/>
                </a:ext>
              </a:extLst>
            </p:cNvPr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2074;p73">
              <a:extLst>
                <a:ext uri="{FF2B5EF4-FFF2-40B4-BE49-F238E27FC236}">
                  <a16:creationId xmlns:a16="http://schemas.microsoft.com/office/drawing/2014/main" id="{530FE7FC-BEA8-4B6C-4AC9-02ADD9CF2345}"/>
                </a:ext>
              </a:extLst>
            </p:cNvPr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2075;p73">
              <a:extLst>
                <a:ext uri="{FF2B5EF4-FFF2-40B4-BE49-F238E27FC236}">
                  <a16:creationId xmlns:a16="http://schemas.microsoft.com/office/drawing/2014/main" id="{45FFE75D-DE3B-55B8-A7BD-740D7953E8C0}"/>
                </a:ext>
              </a:extLst>
            </p:cNvPr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2076;p73">
              <a:extLst>
                <a:ext uri="{FF2B5EF4-FFF2-40B4-BE49-F238E27FC236}">
                  <a16:creationId xmlns:a16="http://schemas.microsoft.com/office/drawing/2014/main" id="{A299C3B3-83DA-0003-2DC6-829B764B4DBA}"/>
                </a:ext>
              </a:extLst>
            </p:cNvPr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15" name="Google Shape;12077;p73">
            <a:extLst>
              <a:ext uri="{FF2B5EF4-FFF2-40B4-BE49-F238E27FC236}">
                <a16:creationId xmlns:a16="http://schemas.microsoft.com/office/drawing/2014/main" id="{A71D2C6B-A473-2829-17E3-58DC23217F86}"/>
              </a:ext>
            </a:extLst>
          </p:cNvPr>
          <p:cNvSpPr/>
          <p:nvPr/>
        </p:nvSpPr>
        <p:spPr>
          <a:xfrm>
            <a:off x="4633273" y="1786025"/>
            <a:ext cx="491495" cy="488711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16" name="Google Shape;12078;p73">
            <a:extLst>
              <a:ext uri="{FF2B5EF4-FFF2-40B4-BE49-F238E27FC236}">
                <a16:creationId xmlns:a16="http://schemas.microsoft.com/office/drawing/2014/main" id="{C40120E8-09A0-047F-6E43-084B22395E08}"/>
              </a:ext>
            </a:extLst>
          </p:cNvPr>
          <p:cNvGrpSpPr/>
          <p:nvPr/>
        </p:nvGrpSpPr>
        <p:grpSpPr>
          <a:xfrm>
            <a:off x="4006165" y="1817884"/>
            <a:ext cx="553199" cy="424222"/>
            <a:chOff x="3042703" y="1529137"/>
            <a:chExt cx="411535" cy="315587"/>
          </a:xfrm>
          <a:solidFill>
            <a:srgbClr val="DBDDDC"/>
          </a:solidFill>
        </p:grpSpPr>
        <p:sp>
          <p:nvSpPr>
            <p:cNvPr id="1917" name="Google Shape;12079;p73">
              <a:extLst>
                <a:ext uri="{FF2B5EF4-FFF2-40B4-BE49-F238E27FC236}">
                  <a16:creationId xmlns:a16="http://schemas.microsoft.com/office/drawing/2014/main" id="{895D6582-2E70-D9F4-BC66-773F14897A7D}"/>
                </a:ext>
              </a:extLst>
            </p:cNvPr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2080;p73">
              <a:extLst>
                <a:ext uri="{FF2B5EF4-FFF2-40B4-BE49-F238E27FC236}">
                  <a16:creationId xmlns:a16="http://schemas.microsoft.com/office/drawing/2014/main" id="{AAB39AEB-C9B7-56FD-25C2-B17774A18BA7}"/>
                </a:ext>
              </a:extLst>
            </p:cNvPr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2081;p73">
              <a:extLst>
                <a:ext uri="{FF2B5EF4-FFF2-40B4-BE49-F238E27FC236}">
                  <a16:creationId xmlns:a16="http://schemas.microsoft.com/office/drawing/2014/main" id="{EA2C1487-F20D-C34E-52EC-404ADC4294AE}"/>
                </a:ext>
              </a:extLst>
            </p:cNvPr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2082;p73">
              <a:extLst>
                <a:ext uri="{FF2B5EF4-FFF2-40B4-BE49-F238E27FC236}">
                  <a16:creationId xmlns:a16="http://schemas.microsoft.com/office/drawing/2014/main" id="{70B51143-4862-9DA0-942B-379AB513B53C}"/>
                </a:ext>
              </a:extLst>
            </p:cNvPr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2083;p73">
              <a:extLst>
                <a:ext uri="{FF2B5EF4-FFF2-40B4-BE49-F238E27FC236}">
                  <a16:creationId xmlns:a16="http://schemas.microsoft.com/office/drawing/2014/main" id="{CFC74E8C-BFE0-B339-FF17-7C0BB6875607}"/>
                </a:ext>
              </a:extLst>
            </p:cNvPr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2084;p73">
              <a:extLst>
                <a:ext uri="{FF2B5EF4-FFF2-40B4-BE49-F238E27FC236}">
                  <a16:creationId xmlns:a16="http://schemas.microsoft.com/office/drawing/2014/main" id="{153C4FBD-B30D-A920-762F-5A658646476E}"/>
                </a:ext>
              </a:extLst>
            </p:cNvPr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2085;p73">
              <a:extLst>
                <a:ext uri="{FF2B5EF4-FFF2-40B4-BE49-F238E27FC236}">
                  <a16:creationId xmlns:a16="http://schemas.microsoft.com/office/drawing/2014/main" id="{49C41627-AFD6-EF0B-DFD5-9AB04BB65C72}"/>
                </a:ext>
              </a:extLst>
            </p:cNvPr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2086;p73">
              <a:extLst>
                <a:ext uri="{FF2B5EF4-FFF2-40B4-BE49-F238E27FC236}">
                  <a16:creationId xmlns:a16="http://schemas.microsoft.com/office/drawing/2014/main" id="{A5847A7C-C71F-04CA-5337-97B0ABEA5E09}"/>
                </a:ext>
              </a:extLst>
            </p:cNvPr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2087;p73">
              <a:extLst>
                <a:ext uri="{FF2B5EF4-FFF2-40B4-BE49-F238E27FC236}">
                  <a16:creationId xmlns:a16="http://schemas.microsoft.com/office/drawing/2014/main" id="{7E47F5E9-7CA8-BB2E-46CF-58129739DE3B}"/>
                </a:ext>
              </a:extLst>
            </p:cNvPr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2088;p73">
              <a:extLst>
                <a:ext uri="{FF2B5EF4-FFF2-40B4-BE49-F238E27FC236}">
                  <a16:creationId xmlns:a16="http://schemas.microsoft.com/office/drawing/2014/main" id="{800090AB-D034-DB77-C0C2-25CB3B99AF66}"/>
                </a:ext>
              </a:extLst>
            </p:cNvPr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27" name="Google Shape;12089;p73">
            <a:extLst>
              <a:ext uri="{FF2B5EF4-FFF2-40B4-BE49-F238E27FC236}">
                <a16:creationId xmlns:a16="http://schemas.microsoft.com/office/drawing/2014/main" id="{61E514D2-9E9F-D4CD-B1A0-D150E9DAD576}"/>
              </a:ext>
            </a:extLst>
          </p:cNvPr>
          <p:cNvGrpSpPr/>
          <p:nvPr/>
        </p:nvGrpSpPr>
        <p:grpSpPr>
          <a:xfrm>
            <a:off x="3450440" y="1838779"/>
            <a:ext cx="471155" cy="382430"/>
            <a:chOff x="2629289" y="1544682"/>
            <a:chExt cx="350501" cy="284497"/>
          </a:xfrm>
          <a:solidFill>
            <a:srgbClr val="DBDDDC"/>
          </a:solidFill>
        </p:grpSpPr>
        <p:sp>
          <p:nvSpPr>
            <p:cNvPr id="1928" name="Google Shape;12090;p73">
              <a:extLst>
                <a:ext uri="{FF2B5EF4-FFF2-40B4-BE49-F238E27FC236}">
                  <a16:creationId xmlns:a16="http://schemas.microsoft.com/office/drawing/2014/main" id="{EEF4BBF9-257F-FDFF-1284-4E5CB5130B6D}"/>
                </a:ext>
              </a:extLst>
            </p:cNvPr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2091;p73">
              <a:extLst>
                <a:ext uri="{FF2B5EF4-FFF2-40B4-BE49-F238E27FC236}">
                  <a16:creationId xmlns:a16="http://schemas.microsoft.com/office/drawing/2014/main" id="{E87F815E-6802-A9AA-B463-6017D9F819F2}"/>
                </a:ext>
              </a:extLst>
            </p:cNvPr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2092;p73">
              <a:extLst>
                <a:ext uri="{FF2B5EF4-FFF2-40B4-BE49-F238E27FC236}">
                  <a16:creationId xmlns:a16="http://schemas.microsoft.com/office/drawing/2014/main" id="{9B3E314C-2C8C-8296-156E-97013CC09CDC}"/>
                </a:ext>
              </a:extLst>
            </p:cNvPr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2093;p73">
              <a:extLst>
                <a:ext uri="{FF2B5EF4-FFF2-40B4-BE49-F238E27FC236}">
                  <a16:creationId xmlns:a16="http://schemas.microsoft.com/office/drawing/2014/main" id="{71106E34-137A-8DDB-EF81-5AF2CA204731}"/>
                </a:ext>
              </a:extLst>
            </p:cNvPr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2094;p73">
              <a:extLst>
                <a:ext uri="{FF2B5EF4-FFF2-40B4-BE49-F238E27FC236}">
                  <a16:creationId xmlns:a16="http://schemas.microsoft.com/office/drawing/2014/main" id="{103B8D11-2094-5298-ECB9-55C65B320BDD}"/>
                </a:ext>
              </a:extLst>
            </p:cNvPr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33" name="Google Shape;12095;p73">
            <a:extLst>
              <a:ext uri="{FF2B5EF4-FFF2-40B4-BE49-F238E27FC236}">
                <a16:creationId xmlns:a16="http://schemas.microsoft.com/office/drawing/2014/main" id="{FE0B294F-0CEF-A30B-3FE2-9525A5B6BB2C}"/>
              </a:ext>
            </a:extLst>
          </p:cNvPr>
          <p:cNvGrpSpPr/>
          <p:nvPr/>
        </p:nvGrpSpPr>
        <p:grpSpPr>
          <a:xfrm>
            <a:off x="7047323" y="1782256"/>
            <a:ext cx="494534" cy="490938"/>
            <a:chOff x="5305077" y="1502633"/>
            <a:chExt cx="367893" cy="365218"/>
          </a:xfrm>
          <a:solidFill>
            <a:srgbClr val="DBDDDC"/>
          </a:solidFill>
        </p:grpSpPr>
        <p:sp>
          <p:nvSpPr>
            <p:cNvPr id="1934" name="Google Shape;12096;p73">
              <a:extLst>
                <a:ext uri="{FF2B5EF4-FFF2-40B4-BE49-F238E27FC236}">
                  <a16:creationId xmlns:a16="http://schemas.microsoft.com/office/drawing/2014/main" id="{7CFCBF95-D2BF-3D1C-2C55-D5AD962FB779}"/>
                </a:ext>
              </a:extLst>
            </p:cNvPr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2097;p73">
              <a:extLst>
                <a:ext uri="{FF2B5EF4-FFF2-40B4-BE49-F238E27FC236}">
                  <a16:creationId xmlns:a16="http://schemas.microsoft.com/office/drawing/2014/main" id="{33D33394-91C4-EF01-B086-A29B1F864082}"/>
                </a:ext>
              </a:extLst>
            </p:cNvPr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36" name="Google Shape;12098;p73">
            <a:extLst>
              <a:ext uri="{FF2B5EF4-FFF2-40B4-BE49-F238E27FC236}">
                <a16:creationId xmlns:a16="http://schemas.microsoft.com/office/drawing/2014/main" id="{DF4DF2B7-1218-18D2-9B42-7B78CE523DD1}"/>
              </a:ext>
            </a:extLst>
          </p:cNvPr>
          <p:cNvGrpSpPr/>
          <p:nvPr/>
        </p:nvGrpSpPr>
        <p:grpSpPr>
          <a:xfrm>
            <a:off x="9460346" y="1778874"/>
            <a:ext cx="495091" cy="493378"/>
            <a:chOff x="7100170" y="1500117"/>
            <a:chExt cx="368308" cy="367033"/>
          </a:xfrm>
          <a:solidFill>
            <a:srgbClr val="DBDDDC"/>
          </a:solidFill>
        </p:grpSpPr>
        <p:sp>
          <p:nvSpPr>
            <p:cNvPr id="1937" name="Google Shape;12099;p73">
              <a:extLst>
                <a:ext uri="{FF2B5EF4-FFF2-40B4-BE49-F238E27FC236}">
                  <a16:creationId xmlns:a16="http://schemas.microsoft.com/office/drawing/2014/main" id="{0C82C303-2D22-3736-6999-4FC78882FF3F}"/>
                </a:ext>
              </a:extLst>
            </p:cNvPr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2100;p73">
              <a:extLst>
                <a:ext uri="{FF2B5EF4-FFF2-40B4-BE49-F238E27FC236}">
                  <a16:creationId xmlns:a16="http://schemas.microsoft.com/office/drawing/2014/main" id="{FB85A15A-ACD0-AC3A-3308-2C551AC75687}"/>
                </a:ext>
              </a:extLst>
            </p:cNvPr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2101;p73">
              <a:extLst>
                <a:ext uri="{FF2B5EF4-FFF2-40B4-BE49-F238E27FC236}">
                  <a16:creationId xmlns:a16="http://schemas.microsoft.com/office/drawing/2014/main" id="{7FA14E3A-AB7E-7E85-9C16-4B639838A0E6}"/>
                </a:ext>
              </a:extLst>
            </p:cNvPr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2102;p73">
              <a:extLst>
                <a:ext uri="{FF2B5EF4-FFF2-40B4-BE49-F238E27FC236}">
                  <a16:creationId xmlns:a16="http://schemas.microsoft.com/office/drawing/2014/main" id="{4DD938C6-7F85-10D4-576E-F39588AE5039}"/>
                </a:ext>
              </a:extLst>
            </p:cNvPr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2103;p73">
              <a:extLst>
                <a:ext uri="{FF2B5EF4-FFF2-40B4-BE49-F238E27FC236}">
                  <a16:creationId xmlns:a16="http://schemas.microsoft.com/office/drawing/2014/main" id="{03D2052F-547D-8FFD-B5E4-2589E28438FF}"/>
                </a:ext>
              </a:extLst>
            </p:cNvPr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2104;p73">
              <a:extLst>
                <a:ext uri="{FF2B5EF4-FFF2-40B4-BE49-F238E27FC236}">
                  <a16:creationId xmlns:a16="http://schemas.microsoft.com/office/drawing/2014/main" id="{D73D5BAB-7D08-E1F8-CE4A-0478AAE09A6E}"/>
                </a:ext>
              </a:extLst>
            </p:cNvPr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2105;p73">
              <a:extLst>
                <a:ext uri="{FF2B5EF4-FFF2-40B4-BE49-F238E27FC236}">
                  <a16:creationId xmlns:a16="http://schemas.microsoft.com/office/drawing/2014/main" id="{A27BD611-9013-1A7F-DE2C-BB8331989CCE}"/>
                </a:ext>
              </a:extLst>
            </p:cNvPr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2106;p73">
              <a:extLst>
                <a:ext uri="{FF2B5EF4-FFF2-40B4-BE49-F238E27FC236}">
                  <a16:creationId xmlns:a16="http://schemas.microsoft.com/office/drawing/2014/main" id="{22647670-ED9A-CA5F-4985-FF7F212C22A8}"/>
                </a:ext>
              </a:extLst>
            </p:cNvPr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2107;p73">
              <a:extLst>
                <a:ext uri="{FF2B5EF4-FFF2-40B4-BE49-F238E27FC236}">
                  <a16:creationId xmlns:a16="http://schemas.microsoft.com/office/drawing/2014/main" id="{0774E6DE-8D22-2746-EB13-67945C7E1EBE}"/>
                </a:ext>
              </a:extLst>
            </p:cNvPr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2108;p73">
              <a:extLst>
                <a:ext uri="{FF2B5EF4-FFF2-40B4-BE49-F238E27FC236}">
                  <a16:creationId xmlns:a16="http://schemas.microsoft.com/office/drawing/2014/main" id="{575E0372-2443-D522-12A7-3F45481A9DB8}"/>
                </a:ext>
              </a:extLst>
            </p:cNvPr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2109;p73">
              <a:extLst>
                <a:ext uri="{FF2B5EF4-FFF2-40B4-BE49-F238E27FC236}">
                  <a16:creationId xmlns:a16="http://schemas.microsoft.com/office/drawing/2014/main" id="{14ADD94B-4B68-EDFD-738A-5CECC74D5259}"/>
                </a:ext>
              </a:extLst>
            </p:cNvPr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2110;p73">
              <a:extLst>
                <a:ext uri="{FF2B5EF4-FFF2-40B4-BE49-F238E27FC236}">
                  <a16:creationId xmlns:a16="http://schemas.microsoft.com/office/drawing/2014/main" id="{A4A2E41F-E8AA-45BF-79F1-B0E3BB86C81C}"/>
                </a:ext>
              </a:extLst>
            </p:cNvPr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2111;p73">
              <a:extLst>
                <a:ext uri="{FF2B5EF4-FFF2-40B4-BE49-F238E27FC236}">
                  <a16:creationId xmlns:a16="http://schemas.microsoft.com/office/drawing/2014/main" id="{328B9D5E-69FC-0626-4D53-487F5637575D}"/>
                </a:ext>
              </a:extLst>
            </p:cNvPr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50" name="Google Shape;12112;p73">
            <a:extLst>
              <a:ext uri="{FF2B5EF4-FFF2-40B4-BE49-F238E27FC236}">
                <a16:creationId xmlns:a16="http://schemas.microsoft.com/office/drawing/2014/main" id="{22D5D4D0-9BB9-C4FE-2246-316CE0F9B7C0}"/>
              </a:ext>
            </a:extLst>
          </p:cNvPr>
          <p:cNvSpPr/>
          <p:nvPr/>
        </p:nvSpPr>
        <p:spPr>
          <a:xfrm>
            <a:off x="10051100" y="1778958"/>
            <a:ext cx="501342" cy="492994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51" name="Google Shape;12113;p73">
            <a:extLst>
              <a:ext uri="{FF2B5EF4-FFF2-40B4-BE49-F238E27FC236}">
                <a16:creationId xmlns:a16="http://schemas.microsoft.com/office/drawing/2014/main" id="{A9A01355-704C-1250-87AE-B3876C47305F}"/>
              </a:ext>
            </a:extLst>
          </p:cNvPr>
          <p:cNvGrpSpPr/>
          <p:nvPr/>
        </p:nvGrpSpPr>
        <p:grpSpPr>
          <a:xfrm>
            <a:off x="8854179" y="1778745"/>
            <a:ext cx="524637" cy="493421"/>
            <a:chOff x="6649231" y="1500021"/>
            <a:chExt cx="390287" cy="367065"/>
          </a:xfrm>
          <a:solidFill>
            <a:srgbClr val="DBDDDC"/>
          </a:solidFill>
        </p:grpSpPr>
        <p:sp>
          <p:nvSpPr>
            <p:cNvPr id="1952" name="Google Shape;12114;p73">
              <a:extLst>
                <a:ext uri="{FF2B5EF4-FFF2-40B4-BE49-F238E27FC236}">
                  <a16:creationId xmlns:a16="http://schemas.microsoft.com/office/drawing/2014/main" id="{0A081A65-8FF0-7FBF-EA6D-A843806B21FA}"/>
                </a:ext>
              </a:extLst>
            </p:cNvPr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2115;p73">
              <a:extLst>
                <a:ext uri="{FF2B5EF4-FFF2-40B4-BE49-F238E27FC236}">
                  <a16:creationId xmlns:a16="http://schemas.microsoft.com/office/drawing/2014/main" id="{220430D2-E43D-BB84-304D-AA75FFC7878A}"/>
                </a:ext>
              </a:extLst>
            </p:cNvPr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2116;p73">
              <a:extLst>
                <a:ext uri="{FF2B5EF4-FFF2-40B4-BE49-F238E27FC236}">
                  <a16:creationId xmlns:a16="http://schemas.microsoft.com/office/drawing/2014/main" id="{E9DC00C1-99EF-7375-6F6C-F07CDB24C9FE}"/>
                </a:ext>
              </a:extLst>
            </p:cNvPr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2117;p73">
              <a:extLst>
                <a:ext uri="{FF2B5EF4-FFF2-40B4-BE49-F238E27FC236}">
                  <a16:creationId xmlns:a16="http://schemas.microsoft.com/office/drawing/2014/main" id="{37F26429-F196-D127-1E2F-B825A8886B2C}"/>
                </a:ext>
              </a:extLst>
            </p:cNvPr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2118;p73">
              <a:extLst>
                <a:ext uri="{FF2B5EF4-FFF2-40B4-BE49-F238E27FC236}">
                  <a16:creationId xmlns:a16="http://schemas.microsoft.com/office/drawing/2014/main" id="{D31BEE50-25F1-31D1-2649-243B27BB8ACD}"/>
                </a:ext>
              </a:extLst>
            </p:cNvPr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2119;p73">
              <a:extLst>
                <a:ext uri="{FF2B5EF4-FFF2-40B4-BE49-F238E27FC236}">
                  <a16:creationId xmlns:a16="http://schemas.microsoft.com/office/drawing/2014/main" id="{5EE55B38-5E54-728E-21C1-D8ECF1C5A786}"/>
                </a:ext>
              </a:extLst>
            </p:cNvPr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2120;p73">
              <a:extLst>
                <a:ext uri="{FF2B5EF4-FFF2-40B4-BE49-F238E27FC236}">
                  <a16:creationId xmlns:a16="http://schemas.microsoft.com/office/drawing/2014/main" id="{6F9D5E9A-CF2C-56F0-F0CF-DB3D1FA9B8D9}"/>
                </a:ext>
              </a:extLst>
            </p:cNvPr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2121;p73">
              <a:extLst>
                <a:ext uri="{FF2B5EF4-FFF2-40B4-BE49-F238E27FC236}">
                  <a16:creationId xmlns:a16="http://schemas.microsoft.com/office/drawing/2014/main" id="{231A2F41-BE10-04ED-1306-B2F1F7CE2CA8}"/>
                </a:ext>
              </a:extLst>
            </p:cNvPr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2122;p73">
              <a:extLst>
                <a:ext uri="{FF2B5EF4-FFF2-40B4-BE49-F238E27FC236}">
                  <a16:creationId xmlns:a16="http://schemas.microsoft.com/office/drawing/2014/main" id="{FD2F411D-DBBE-DAA4-EA27-AB7F91BA369A}"/>
                </a:ext>
              </a:extLst>
            </p:cNvPr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2123;p73">
              <a:extLst>
                <a:ext uri="{FF2B5EF4-FFF2-40B4-BE49-F238E27FC236}">
                  <a16:creationId xmlns:a16="http://schemas.microsoft.com/office/drawing/2014/main" id="{4F8BD80D-381E-7FCE-4B9C-8ADE760951C9}"/>
                </a:ext>
              </a:extLst>
            </p:cNvPr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2124;p73">
              <a:extLst>
                <a:ext uri="{FF2B5EF4-FFF2-40B4-BE49-F238E27FC236}">
                  <a16:creationId xmlns:a16="http://schemas.microsoft.com/office/drawing/2014/main" id="{4813A2FD-060A-13DD-4D6F-33212864D0F0}"/>
                </a:ext>
              </a:extLst>
            </p:cNvPr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2125;p73">
              <a:extLst>
                <a:ext uri="{FF2B5EF4-FFF2-40B4-BE49-F238E27FC236}">
                  <a16:creationId xmlns:a16="http://schemas.microsoft.com/office/drawing/2014/main" id="{BB0FFC6C-F908-48D7-7CD2-99A2D792827A}"/>
                </a:ext>
              </a:extLst>
            </p:cNvPr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4" name="Google Shape;12126;p73">
            <a:extLst>
              <a:ext uri="{FF2B5EF4-FFF2-40B4-BE49-F238E27FC236}">
                <a16:creationId xmlns:a16="http://schemas.microsoft.com/office/drawing/2014/main" id="{89E8BDA5-88AA-E63A-B349-55B4042CEB2D}"/>
              </a:ext>
            </a:extLst>
          </p:cNvPr>
          <p:cNvGrpSpPr/>
          <p:nvPr/>
        </p:nvGrpSpPr>
        <p:grpSpPr>
          <a:xfrm>
            <a:off x="7641287" y="1837195"/>
            <a:ext cx="520569" cy="376864"/>
            <a:chOff x="5746938" y="1543503"/>
            <a:chExt cx="387261" cy="280356"/>
          </a:xfrm>
          <a:solidFill>
            <a:srgbClr val="DBDDDC"/>
          </a:solidFill>
        </p:grpSpPr>
        <p:sp>
          <p:nvSpPr>
            <p:cNvPr id="1965" name="Google Shape;12127;p73">
              <a:extLst>
                <a:ext uri="{FF2B5EF4-FFF2-40B4-BE49-F238E27FC236}">
                  <a16:creationId xmlns:a16="http://schemas.microsoft.com/office/drawing/2014/main" id="{5484840A-2D58-BA22-8223-E92EE9AFB85D}"/>
                </a:ext>
              </a:extLst>
            </p:cNvPr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2128;p73">
              <a:extLst>
                <a:ext uri="{FF2B5EF4-FFF2-40B4-BE49-F238E27FC236}">
                  <a16:creationId xmlns:a16="http://schemas.microsoft.com/office/drawing/2014/main" id="{B4C53C29-256F-9272-AD19-5AFF3BF722FD}"/>
                </a:ext>
              </a:extLst>
            </p:cNvPr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7" name="Google Shape;12129;p73">
            <a:extLst>
              <a:ext uri="{FF2B5EF4-FFF2-40B4-BE49-F238E27FC236}">
                <a16:creationId xmlns:a16="http://schemas.microsoft.com/office/drawing/2014/main" id="{C8B3E3FE-836B-D2FA-40CC-F4FC9EF0B957}"/>
              </a:ext>
            </a:extLst>
          </p:cNvPr>
          <p:cNvGrpSpPr/>
          <p:nvPr/>
        </p:nvGrpSpPr>
        <p:grpSpPr>
          <a:xfrm>
            <a:off x="8245912" y="1812787"/>
            <a:ext cx="496119" cy="426750"/>
            <a:chOff x="6196730" y="1525346"/>
            <a:chExt cx="369072" cy="317467"/>
          </a:xfrm>
          <a:solidFill>
            <a:srgbClr val="DBDDDC"/>
          </a:solidFill>
        </p:grpSpPr>
        <p:sp>
          <p:nvSpPr>
            <p:cNvPr id="1968" name="Google Shape;12130;p73">
              <a:extLst>
                <a:ext uri="{FF2B5EF4-FFF2-40B4-BE49-F238E27FC236}">
                  <a16:creationId xmlns:a16="http://schemas.microsoft.com/office/drawing/2014/main" id="{88F110A8-C5A1-C061-ED28-E0D134E28BB1}"/>
                </a:ext>
              </a:extLst>
            </p:cNvPr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2131;p73">
              <a:extLst>
                <a:ext uri="{FF2B5EF4-FFF2-40B4-BE49-F238E27FC236}">
                  <a16:creationId xmlns:a16="http://schemas.microsoft.com/office/drawing/2014/main" id="{12A56B59-89C9-5230-E50C-6B119014ACB5}"/>
                </a:ext>
              </a:extLst>
            </p:cNvPr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2132;p73">
              <a:extLst>
                <a:ext uri="{FF2B5EF4-FFF2-40B4-BE49-F238E27FC236}">
                  <a16:creationId xmlns:a16="http://schemas.microsoft.com/office/drawing/2014/main" id="{F74E188B-853D-8496-443A-C870F48F223D}"/>
                </a:ext>
              </a:extLst>
            </p:cNvPr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71" name="Google Shape;12133;p73">
            <a:extLst>
              <a:ext uri="{FF2B5EF4-FFF2-40B4-BE49-F238E27FC236}">
                <a16:creationId xmlns:a16="http://schemas.microsoft.com/office/drawing/2014/main" id="{71EC8798-ABB9-BDA5-9BD7-753275181BE1}"/>
              </a:ext>
            </a:extLst>
          </p:cNvPr>
          <p:cNvGrpSpPr/>
          <p:nvPr/>
        </p:nvGrpSpPr>
        <p:grpSpPr>
          <a:xfrm>
            <a:off x="6557370" y="1779644"/>
            <a:ext cx="331431" cy="493550"/>
            <a:chOff x="4940592" y="1500690"/>
            <a:chExt cx="246558" cy="367161"/>
          </a:xfrm>
          <a:solidFill>
            <a:srgbClr val="DBDDDC"/>
          </a:solidFill>
        </p:grpSpPr>
        <p:sp>
          <p:nvSpPr>
            <p:cNvPr id="1972" name="Google Shape;12134;p73">
              <a:extLst>
                <a:ext uri="{FF2B5EF4-FFF2-40B4-BE49-F238E27FC236}">
                  <a16:creationId xmlns:a16="http://schemas.microsoft.com/office/drawing/2014/main" id="{BD14B77B-635F-F2F6-C6BC-3F37D45391C8}"/>
                </a:ext>
              </a:extLst>
            </p:cNvPr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2135;p73">
              <a:extLst>
                <a:ext uri="{FF2B5EF4-FFF2-40B4-BE49-F238E27FC236}">
                  <a16:creationId xmlns:a16="http://schemas.microsoft.com/office/drawing/2014/main" id="{F4BD1373-7D2A-5CB6-ACAE-B2F06D82E3A2}"/>
                </a:ext>
              </a:extLst>
            </p:cNvPr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2136;p73">
              <a:extLst>
                <a:ext uri="{FF2B5EF4-FFF2-40B4-BE49-F238E27FC236}">
                  <a16:creationId xmlns:a16="http://schemas.microsoft.com/office/drawing/2014/main" id="{543FB5CF-04A1-4064-E634-771E7A436A67}"/>
                </a:ext>
              </a:extLst>
            </p:cNvPr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2137;p73">
              <a:extLst>
                <a:ext uri="{FF2B5EF4-FFF2-40B4-BE49-F238E27FC236}">
                  <a16:creationId xmlns:a16="http://schemas.microsoft.com/office/drawing/2014/main" id="{31863056-C8CA-833A-016B-F453AF5F3CF5}"/>
                </a:ext>
              </a:extLst>
            </p:cNvPr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76" name="Google Shape;12138;p73">
            <a:extLst>
              <a:ext uri="{FF2B5EF4-FFF2-40B4-BE49-F238E27FC236}">
                <a16:creationId xmlns:a16="http://schemas.microsoft.com/office/drawing/2014/main" id="{11423165-AA09-DA7B-29D2-AF4E8AB37A90}"/>
              </a:ext>
            </a:extLst>
          </p:cNvPr>
          <p:cNvGrpSpPr/>
          <p:nvPr/>
        </p:nvGrpSpPr>
        <p:grpSpPr>
          <a:xfrm>
            <a:off x="10622754" y="1778574"/>
            <a:ext cx="511961" cy="494107"/>
            <a:chOff x="7964906" y="1499894"/>
            <a:chExt cx="380858" cy="367575"/>
          </a:xfrm>
          <a:solidFill>
            <a:srgbClr val="DBDDDC"/>
          </a:solidFill>
        </p:grpSpPr>
        <p:sp>
          <p:nvSpPr>
            <p:cNvPr id="1977" name="Google Shape;12139;p73">
              <a:extLst>
                <a:ext uri="{FF2B5EF4-FFF2-40B4-BE49-F238E27FC236}">
                  <a16:creationId xmlns:a16="http://schemas.microsoft.com/office/drawing/2014/main" id="{F6137DB5-CC25-3B9B-4791-CF194B147848}"/>
                </a:ext>
              </a:extLst>
            </p:cNvPr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2140;p73">
              <a:extLst>
                <a:ext uri="{FF2B5EF4-FFF2-40B4-BE49-F238E27FC236}">
                  <a16:creationId xmlns:a16="http://schemas.microsoft.com/office/drawing/2014/main" id="{FB927ABB-ABC3-FCA1-6663-8B2485E5C190}"/>
                </a:ext>
              </a:extLst>
            </p:cNvPr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2141;p73">
              <a:extLst>
                <a:ext uri="{FF2B5EF4-FFF2-40B4-BE49-F238E27FC236}">
                  <a16:creationId xmlns:a16="http://schemas.microsoft.com/office/drawing/2014/main" id="{8F12A56E-830E-7E36-F223-D66CFE0BCA21}"/>
                </a:ext>
              </a:extLst>
            </p:cNvPr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80" name="Google Shape;12142;p73">
            <a:extLst>
              <a:ext uri="{FF2B5EF4-FFF2-40B4-BE49-F238E27FC236}">
                <a16:creationId xmlns:a16="http://schemas.microsoft.com/office/drawing/2014/main" id="{427BA1FE-EF92-953A-F0EF-56C21580A5BE}"/>
              </a:ext>
            </a:extLst>
          </p:cNvPr>
          <p:cNvSpPr/>
          <p:nvPr/>
        </p:nvSpPr>
        <p:spPr>
          <a:xfrm>
            <a:off x="7685135" y="3663448"/>
            <a:ext cx="433901" cy="478262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81" name="Google Shape;12143;p73">
            <a:extLst>
              <a:ext uri="{FF2B5EF4-FFF2-40B4-BE49-F238E27FC236}">
                <a16:creationId xmlns:a16="http://schemas.microsoft.com/office/drawing/2014/main" id="{4C13DA9E-D8AC-714E-C163-65E46E257380}"/>
              </a:ext>
            </a:extLst>
          </p:cNvPr>
          <p:cNvGrpSpPr/>
          <p:nvPr/>
        </p:nvGrpSpPr>
        <p:grpSpPr>
          <a:xfrm>
            <a:off x="10679874" y="3663705"/>
            <a:ext cx="383415" cy="478005"/>
            <a:chOff x="8007400" y="2902278"/>
            <a:chExt cx="285230" cy="355597"/>
          </a:xfrm>
          <a:solidFill>
            <a:srgbClr val="DBDDDC"/>
          </a:solidFill>
        </p:grpSpPr>
        <p:sp>
          <p:nvSpPr>
            <p:cNvPr id="1982" name="Google Shape;12144;p73">
              <a:extLst>
                <a:ext uri="{FF2B5EF4-FFF2-40B4-BE49-F238E27FC236}">
                  <a16:creationId xmlns:a16="http://schemas.microsoft.com/office/drawing/2014/main" id="{6E6E56A1-9558-EFA5-7DEB-DC13E862C99B}"/>
                </a:ext>
              </a:extLst>
            </p:cNvPr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2145;p73">
              <a:extLst>
                <a:ext uri="{FF2B5EF4-FFF2-40B4-BE49-F238E27FC236}">
                  <a16:creationId xmlns:a16="http://schemas.microsoft.com/office/drawing/2014/main" id="{2C81D15B-E899-C038-48FB-6EEDF3842FA3}"/>
                </a:ext>
              </a:extLst>
            </p:cNvPr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84" name="Google Shape;12146;p73">
            <a:extLst>
              <a:ext uri="{FF2B5EF4-FFF2-40B4-BE49-F238E27FC236}">
                <a16:creationId xmlns:a16="http://schemas.microsoft.com/office/drawing/2014/main" id="{F5901D9B-E609-F075-7854-BEFB98F69D3E}"/>
              </a:ext>
            </a:extLst>
          </p:cNvPr>
          <p:cNvGrpSpPr/>
          <p:nvPr/>
        </p:nvGrpSpPr>
        <p:grpSpPr>
          <a:xfrm>
            <a:off x="8276016" y="3664390"/>
            <a:ext cx="427777" cy="477835"/>
            <a:chOff x="6219124" y="2902788"/>
            <a:chExt cx="318231" cy="355470"/>
          </a:xfrm>
          <a:solidFill>
            <a:srgbClr val="DBDDDC"/>
          </a:solidFill>
        </p:grpSpPr>
        <p:sp>
          <p:nvSpPr>
            <p:cNvPr id="1985" name="Google Shape;12147;p73">
              <a:extLst>
                <a:ext uri="{FF2B5EF4-FFF2-40B4-BE49-F238E27FC236}">
                  <a16:creationId xmlns:a16="http://schemas.microsoft.com/office/drawing/2014/main" id="{07C0E136-2319-468E-D384-FC78B7E69DB2}"/>
                </a:ext>
              </a:extLst>
            </p:cNvPr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2148;p73">
              <a:extLst>
                <a:ext uri="{FF2B5EF4-FFF2-40B4-BE49-F238E27FC236}">
                  <a16:creationId xmlns:a16="http://schemas.microsoft.com/office/drawing/2014/main" id="{9BEFCC23-D550-ED48-83BF-CEAC06AA35C2}"/>
                </a:ext>
              </a:extLst>
            </p:cNvPr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2149;p73">
              <a:extLst>
                <a:ext uri="{FF2B5EF4-FFF2-40B4-BE49-F238E27FC236}">
                  <a16:creationId xmlns:a16="http://schemas.microsoft.com/office/drawing/2014/main" id="{7489CC4D-A648-A172-C9B6-2E071A771CD1}"/>
                </a:ext>
              </a:extLst>
            </p:cNvPr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88" name="Google Shape;12150;p73">
            <a:extLst>
              <a:ext uri="{FF2B5EF4-FFF2-40B4-BE49-F238E27FC236}">
                <a16:creationId xmlns:a16="http://schemas.microsoft.com/office/drawing/2014/main" id="{D23BD16F-B388-AD5D-8812-CA9AD8A925E6}"/>
              </a:ext>
            </a:extLst>
          </p:cNvPr>
          <p:cNvGrpSpPr/>
          <p:nvPr/>
        </p:nvGrpSpPr>
        <p:grpSpPr>
          <a:xfrm>
            <a:off x="6596124" y="3664476"/>
            <a:ext cx="248830" cy="477748"/>
            <a:chOff x="4969421" y="2902852"/>
            <a:chExt cx="185109" cy="355406"/>
          </a:xfrm>
          <a:solidFill>
            <a:srgbClr val="DBDDDC"/>
          </a:solidFill>
        </p:grpSpPr>
        <p:sp>
          <p:nvSpPr>
            <p:cNvPr id="1989" name="Google Shape;12151;p73">
              <a:extLst>
                <a:ext uri="{FF2B5EF4-FFF2-40B4-BE49-F238E27FC236}">
                  <a16:creationId xmlns:a16="http://schemas.microsoft.com/office/drawing/2014/main" id="{B32E7F4C-2A28-DD03-3198-39F16D4E74E0}"/>
                </a:ext>
              </a:extLst>
            </p:cNvPr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2152;p73">
              <a:extLst>
                <a:ext uri="{FF2B5EF4-FFF2-40B4-BE49-F238E27FC236}">
                  <a16:creationId xmlns:a16="http://schemas.microsoft.com/office/drawing/2014/main" id="{BB1E9C96-8EC3-E663-6476-82BC2FC68AED}"/>
                </a:ext>
              </a:extLst>
            </p:cNvPr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2153;p73">
              <a:extLst>
                <a:ext uri="{FF2B5EF4-FFF2-40B4-BE49-F238E27FC236}">
                  <a16:creationId xmlns:a16="http://schemas.microsoft.com/office/drawing/2014/main" id="{C75824E9-29A3-FD7B-04F2-232ED6310E65}"/>
                </a:ext>
              </a:extLst>
            </p:cNvPr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2154;p73">
              <a:extLst>
                <a:ext uri="{FF2B5EF4-FFF2-40B4-BE49-F238E27FC236}">
                  <a16:creationId xmlns:a16="http://schemas.microsoft.com/office/drawing/2014/main" id="{1FDEA738-DA0F-F3D6-951D-C0B1B451B175}"/>
                </a:ext>
              </a:extLst>
            </p:cNvPr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2155;p73">
              <a:extLst>
                <a:ext uri="{FF2B5EF4-FFF2-40B4-BE49-F238E27FC236}">
                  <a16:creationId xmlns:a16="http://schemas.microsoft.com/office/drawing/2014/main" id="{55FEF0C1-B4AE-A0CC-A40D-C19CA3048CAE}"/>
                </a:ext>
              </a:extLst>
            </p:cNvPr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2156;p73">
              <a:extLst>
                <a:ext uri="{FF2B5EF4-FFF2-40B4-BE49-F238E27FC236}">
                  <a16:creationId xmlns:a16="http://schemas.microsoft.com/office/drawing/2014/main" id="{8AE0EBA8-BA79-5A96-7C8C-7973FE346EFF}"/>
                </a:ext>
              </a:extLst>
            </p:cNvPr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95" name="Google Shape;12157;p73">
            <a:extLst>
              <a:ext uri="{FF2B5EF4-FFF2-40B4-BE49-F238E27FC236}">
                <a16:creationId xmlns:a16="http://schemas.microsoft.com/office/drawing/2014/main" id="{FAE9C9A9-DBC8-9322-7247-D505FF865C12}"/>
              </a:ext>
            </a:extLst>
          </p:cNvPr>
          <p:cNvSpPr/>
          <p:nvPr/>
        </p:nvSpPr>
        <p:spPr>
          <a:xfrm>
            <a:off x="10098031" y="3664733"/>
            <a:ext cx="407822" cy="478005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96" name="Google Shape;12158;p73">
            <a:extLst>
              <a:ext uri="{FF2B5EF4-FFF2-40B4-BE49-F238E27FC236}">
                <a16:creationId xmlns:a16="http://schemas.microsoft.com/office/drawing/2014/main" id="{5225E445-A6D5-A47C-B5AF-6CE4B2EE1A9F}"/>
              </a:ext>
            </a:extLst>
          </p:cNvPr>
          <p:cNvSpPr/>
          <p:nvPr/>
        </p:nvSpPr>
        <p:spPr>
          <a:xfrm>
            <a:off x="9489422" y="3664476"/>
            <a:ext cx="427777" cy="476721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97" name="Google Shape;12159;p73">
            <a:extLst>
              <a:ext uri="{FF2B5EF4-FFF2-40B4-BE49-F238E27FC236}">
                <a16:creationId xmlns:a16="http://schemas.microsoft.com/office/drawing/2014/main" id="{86D5B3DA-6EC1-CFA3-A21B-4ABB40FA7EB3}"/>
              </a:ext>
            </a:extLst>
          </p:cNvPr>
          <p:cNvGrpSpPr/>
          <p:nvPr/>
        </p:nvGrpSpPr>
        <p:grpSpPr>
          <a:xfrm>
            <a:off x="8902610" y="3664476"/>
            <a:ext cx="418613" cy="477748"/>
            <a:chOff x="6685259" y="2902852"/>
            <a:chExt cx="311414" cy="355406"/>
          </a:xfrm>
          <a:solidFill>
            <a:srgbClr val="DBDDDC"/>
          </a:solidFill>
        </p:grpSpPr>
        <p:sp>
          <p:nvSpPr>
            <p:cNvPr id="1998" name="Google Shape;12160;p73">
              <a:extLst>
                <a:ext uri="{FF2B5EF4-FFF2-40B4-BE49-F238E27FC236}">
                  <a16:creationId xmlns:a16="http://schemas.microsoft.com/office/drawing/2014/main" id="{DF3F4144-8D50-2C72-46CF-D3554E58A27F}"/>
                </a:ext>
              </a:extLst>
            </p:cNvPr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2161;p73">
              <a:extLst>
                <a:ext uri="{FF2B5EF4-FFF2-40B4-BE49-F238E27FC236}">
                  <a16:creationId xmlns:a16="http://schemas.microsoft.com/office/drawing/2014/main" id="{23050EDD-25FC-BDFD-F4E6-735AE8B3F27E}"/>
                </a:ext>
              </a:extLst>
            </p:cNvPr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12162;p73">
              <a:extLst>
                <a:ext uri="{FF2B5EF4-FFF2-40B4-BE49-F238E27FC236}">
                  <a16:creationId xmlns:a16="http://schemas.microsoft.com/office/drawing/2014/main" id="{66FA207F-ED90-5941-71B0-28C2CF7C7827}"/>
                </a:ext>
              </a:extLst>
            </p:cNvPr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01" name="Google Shape;12163;p73">
            <a:extLst>
              <a:ext uri="{FF2B5EF4-FFF2-40B4-BE49-F238E27FC236}">
                <a16:creationId xmlns:a16="http://schemas.microsoft.com/office/drawing/2014/main" id="{B8814A04-D137-A964-BBC5-8E9516A78552}"/>
              </a:ext>
            </a:extLst>
          </p:cNvPr>
          <p:cNvGrpSpPr/>
          <p:nvPr/>
        </p:nvGrpSpPr>
        <p:grpSpPr>
          <a:xfrm>
            <a:off x="7052932" y="3664904"/>
            <a:ext cx="483358" cy="478348"/>
            <a:chOff x="5309250" y="2903170"/>
            <a:chExt cx="359579" cy="355852"/>
          </a:xfrm>
          <a:solidFill>
            <a:srgbClr val="DBDDDC"/>
          </a:solidFill>
        </p:grpSpPr>
        <p:sp>
          <p:nvSpPr>
            <p:cNvPr id="2002" name="Google Shape;12164;p73">
              <a:extLst>
                <a:ext uri="{FF2B5EF4-FFF2-40B4-BE49-F238E27FC236}">
                  <a16:creationId xmlns:a16="http://schemas.microsoft.com/office/drawing/2014/main" id="{EAEE1852-30EA-004F-AEF3-8BD101895108}"/>
                </a:ext>
              </a:extLst>
            </p:cNvPr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12165;p73">
              <a:extLst>
                <a:ext uri="{FF2B5EF4-FFF2-40B4-BE49-F238E27FC236}">
                  <a16:creationId xmlns:a16="http://schemas.microsoft.com/office/drawing/2014/main" id="{B44720F6-D4CF-E7DC-3818-311964E9579D}"/>
                </a:ext>
              </a:extLst>
            </p:cNvPr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12166;p73">
              <a:extLst>
                <a:ext uri="{FF2B5EF4-FFF2-40B4-BE49-F238E27FC236}">
                  <a16:creationId xmlns:a16="http://schemas.microsoft.com/office/drawing/2014/main" id="{E40CA219-FAD5-4EAE-0457-E6E6EB9C5F19}"/>
                </a:ext>
              </a:extLst>
            </p:cNvPr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05" name="Google Shape;12167;p73">
            <a:extLst>
              <a:ext uri="{FF2B5EF4-FFF2-40B4-BE49-F238E27FC236}">
                <a16:creationId xmlns:a16="http://schemas.microsoft.com/office/drawing/2014/main" id="{E1A0D2EF-3524-2587-EA94-96F00F4500DE}"/>
              </a:ext>
            </a:extLst>
          </p:cNvPr>
          <p:cNvGrpSpPr/>
          <p:nvPr/>
        </p:nvGrpSpPr>
        <p:grpSpPr>
          <a:xfrm>
            <a:off x="2872791" y="3016986"/>
            <a:ext cx="419641" cy="475094"/>
            <a:chOff x="2199565" y="2421172"/>
            <a:chExt cx="312179" cy="353431"/>
          </a:xfrm>
          <a:solidFill>
            <a:srgbClr val="DBDDDC"/>
          </a:solidFill>
        </p:grpSpPr>
        <p:sp>
          <p:nvSpPr>
            <p:cNvPr id="2006" name="Google Shape;12168;p73">
              <a:extLst>
                <a:ext uri="{FF2B5EF4-FFF2-40B4-BE49-F238E27FC236}">
                  <a16:creationId xmlns:a16="http://schemas.microsoft.com/office/drawing/2014/main" id="{EEE3603B-18C0-BDB4-2CC0-4EDD32CBFF68}"/>
                </a:ext>
              </a:extLst>
            </p:cNvPr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12169;p73">
              <a:extLst>
                <a:ext uri="{FF2B5EF4-FFF2-40B4-BE49-F238E27FC236}">
                  <a16:creationId xmlns:a16="http://schemas.microsoft.com/office/drawing/2014/main" id="{C34DB158-2118-BAD1-E601-0D447085B40F}"/>
                </a:ext>
              </a:extLst>
            </p:cNvPr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08" name="Google Shape;12170;p73">
            <a:extLst>
              <a:ext uri="{FF2B5EF4-FFF2-40B4-BE49-F238E27FC236}">
                <a16:creationId xmlns:a16="http://schemas.microsoft.com/office/drawing/2014/main" id="{BDEF56D9-13C3-FEE3-05E3-47C10ABB2AA4}"/>
              </a:ext>
            </a:extLst>
          </p:cNvPr>
          <p:cNvGrpSpPr/>
          <p:nvPr/>
        </p:nvGrpSpPr>
        <p:grpSpPr>
          <a:xfrm>
            <a:off x="2269663" y="3023109"/>
            <a:ext cx="430346" cy="461434"/>
            <a:chOff x="1750887" y="2425727"/>
            <a:chExt cx="320143" cy="343269"/>
          </a:xfrm>
          <a:solidFill>
            <a:srgbClr val="DBDDDC"/>
          </a:solidFill>
        </p:grpSpPr>
        <p:sp>
          <p:nvSpPr>
            <p:cNvPr id="2009" name="Google Shape;12171;p73">
              <a:extLst>
                <a:ext uri="{FF2B5EF4-FFF2-40B4-BE49-F238E27FC236}">
                  <a16:creationId xmlns:a16="http://schemas.microsoft.com/office/drawing/2014/main" id="{A32B6F08-CDA2-E5FF-B1AF-976DE3411C6E}"/>
                </a:ext>
              </a:extLst>
            </p:cNvPr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12172;p73">
              <a:extLst>
                <a:ext uri="{FF2B5EF4-FFF2-40B4-BE49-F238E27FC236}">
                  <a16:creationId xmlns:a16="http://schemas.microsoft.com/office/drawing/2014/main" id="{271FE515-FC71-649E-B963-A8586B100462}"/>
                </a:ext>
              </a:extLst>
            </p:cNvPr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11" name="Google Shape;12173;p73">
            <a:extLst>
              <a:ext uri="{FF2B5EF4-FFF2-40B4-BE49-F238E27FC236}">
                <a16:creationId xmlns:a16="http://schemas.microsoft.com/office/drawing/2014/main" id="{C52A025B-8F6B-6FF5-A86D-F0D4BAF27066}"/>
              </a:ext>
            </a:extLst>
          </p:cNvPr>
          <p:cNvGrpSpPr/>
          <p:nvPr/>
        </p:nvGrpSpPr>
        <p:grpSpPr>
          <a:xfrm>
            <a:off x="1660928" y="3023109"/>
            <a:ext cx="454841" cy="460920"/>
            <a:chOff x="1298037" y="2425727"/>
            <a:chExt cx="338364" cy="342887"/>
          </a:xfrm>
          <a:solidFill>
            <a:srgbClr val="DBDDDC"/>
          </a:solidFill>
        </p:grpSpPr>
        <p:sp>
          <p:nvSpPr>
            <p:cNvPr id="2012" name="Google Shape;12174;p73">
              <a:extLst>
                <a:ext uri="{FF2B5EF4-FFF2-40B4-BE49-F238E27FC236}">
                  <a16:creationId xmlns:a16="http://schemas.microsoft.com/office/drawing/2014/main" id="{18F5048E-9235-6851-66B8-3FDB9211B4B8}"/>
                </a:ext>
              </a:extLst>
            </p:cNvPr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12175;p73">
              <a:extLst>
                <a:ext uri="{FF2B5EF4-FFF2-40B4-BE49-F238E27FC236}">
                  <a16:creationId xmlns:a16="http://schemas.microsoft.com/office/drawing/2014/main" id="{640EE073-1CD9-CB05-2BE1-B68D14C2E8C9}"/>
                </a:ext>
              </a:extLst>
            </p:cNvPr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12176;p73">
              <a:extLst>
                <a:ext uri="{FF2B5EF4-FFF2-40B4-BE49-F238E27FC236}">
                  <a16:creationId xmlns:a16="http://schemas.microsoft.com/office/drawing/2014/main" id="{F563DD77-AE2C-9C2A-450F-E1235C4A4DF2}"/>
                </a:ext>
              </a:extLst>
            </p:cNvPr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12177;p73">
              <a:extLst>
                <a:ext uri="{FF2B5EF4-FFF2-40B4-BE49-F238E27FC236}">
                  <a16:creationId xmlns:a16="http://schemas.microsoft.com/office/drawing/2014/main" id="{80A56FDD-4ED7-91C6-3F48-F81E282041CF}"/>
                </a:ext>
              </a:extLst>
            </p:cNvPr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16" name="Google Shape;12178;p73">
            <a:extLst>
              <a:ext uri="{FF2B5EF4-FFF2-40B4-BE49-F238E27FC236}">
                <a16:creationId xmlns:a16="http://schemas.microsoft.com/office/drawing/2014/main" id="{ADBB5643-85B2-E405-EF32-0B33EF75E1C8}"/>
              </a:ext>
            </a:extLst>
          </p:cNvPr>
          <p:cNvSpPr/>
          <p:nvPr/>
        </p:nvSpPr>
        <p:spPr>
          <a:xfrm>
            <a:off x="1057286" y="3013433"/>
            <a:ext cx="466530" cy="480276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17" name="Google Shape;12179;p73">
            <a:extLst>
              <a:ext uri="{FF2B5EF4-FFF2-40B4-BE49-F238E27FC236}">
                <a16:creationId xmlns:a16="http://schemas.microsoft.com/office/drawing/2014/main" id="{944B5320-4869-16EE-707D-2CEC0AC42F72}"/>
              </a:ext>
            </a:extLst>
          </p:cNvPr>
          <p:cNvGrpSpPr/>
          <p:nvPr/>
        </p:nvGrpSpPr>
        <p:grpSpPr>
          <a:xfrm>
            <a:off x="5258323" y="3027521"/>
            <a:ext cx="430346" cy="455011"/>
            <a:chOff x="3974207" y="2429009"/>
            <a:chExt cx="320143" cy="338491"/>
          </a:xfrm>
          <a:solidFill>
            <a:srgbClr val="DBDDDC"/>
          </a:solidFill>
        </p:grpSpPr>
        <p:sp>
          <p:nvSpPr>
            <p:cNvPr id="2018" name="Google Shape;12180;p73">
              <a:extLst>
                <a:ext uri="{FF2B5EF4-FFF2-40B4-BE49-F238E27FC236}">
                  <a16:creationId xmlns:a16="http://schemas.microsoft.com/office/drawing/2014/main" id="{E5DBF3CC-CDB4-F9FC-5A0B-F4BFEF260A53}"/>
                </a:ext>
              </a:extLst>
            </p:cNvPr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12181;p73">
              <a:extLst>
                <a:ext uri="{FF2B5EF4-FFF2-40B4-BE49-F238E27FC236}">
                  <a16:creationId xmlns:a16="http://schemas.microsoft.com/office/drawing/2014/main" id="{DECCB6AE-60D8-9AEE-F33C-87825E2F4349}"/>
                </a:ext>
              </a:extLst>
            </p:cNvPr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0" name="Google Shape;12182;p73">
            <a:extLst>
              <a:ext uri="{FF2B5EF4-FFF2-40B4-BE49-F238E27FC236}">
                <a16:creationId xmlns:a16="http://schemas.microsoft.com/office/drawing/2014/main" id="{D83D018E-F1F6-A117-3783-10ED9CD202C4}"/>
              </a:ext>
            </a:extLst>
          </p:cNvPr>
          <p:cNvGrpSpPr/>
          <p:nvPr/>
        </p:nvGrpSpPr>
        <p:grpSpPr>
          <a:xfrm>
            <a:off x="3442305" y="3030261"/>
            <a:ext cx="477235" cy="447132"/>
            <a:chOff x="2623237" y="2431047"/>
            <a:chExt cx="355024" cy="332630"/>
          </a:xfrm>
          <a:solidFill>
            <a:srgbClr val="DBDDDC"/>
          </a:solidFill>
        </p:grpSpPr>
        <p:sp>
          <p:nvSpPr>
            <p:cNvPr id="2021" name="Google Shape;12183;p73">
              <a:extLst>
                <a:ext uri="{FF2B5EF4-FFF2-40B4-BE49-F238E27FC236}">
                  <a16:creationId xmlns:a16="http://schemas.microsoft.com/office/drawing/2014/main" id="{9B025261-7327-7929-CDE2-5F01F9828761}"/>
                </a:ext>
              </a:extLst>
            </p:cNvPr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12184;p73">
              <a:extLst>
                <a:ext uri="{FF2B5EF4-FFF2-40B4-BE49-F238E27FC236}">
                  <a16:creationId xmlns:a16="http://schemas.microsoft.com/office/drawing/2014/main" id="{0FEEA065-5115-FE98-D5FE-E13C25A97694}"/>
                </a:ext>
              </a:extLst>
            </p:cNvPr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12185;p73">
              <a:extLst>
                <a:ext uri="{FF2B5EF4-FFF2-40B4-BE49-F238E27FC236}">
                  <a16:creationId xmlns:a16="http://schemas.microsoft.com/office/drawing/2014/main" id="{7447B9F7-1F63-7357-F4D8-1CEA7DF96635}"/>
                </a:ext>
              </a:extLst>
            </p:cNvPr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12186;p73">
              <a:extLst>
                <a:ext uri="{FF2B5EF4-FFF2-40B4-BE49-F238E27FC236}">
                  <a16:creationId xmlns:a16="http://schemas.microsoft.com/office/drawing/2014/main" id="{A468FD6D-3F0A-49AB-683E-F4595D6050ED}"/>
                </a:ext>
              </a:extLst>
            </p:cNvPr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5" name="Google Shape;12187;p73">
            <a:extLst>
              <a:ext uri="{FF2B5EF4-FFF2-40B4-BE49-F238E27FC236}">
                <a16:creationId xmlns:a16="http://schemas.microsoft.com/office/drawing/2014/main" id="{70F342D3-5FC8-E0D4-7A32-3EEC30F8B398}"/>
              </a:ext>
            </a:extLst>
          </p:cNvPr>
          <p:cNvGrpSpPr/>
          <p:nvPr/>
        </p:nvGrpSpPr>
        <p:grpSpPr>
          <a:xfrm>
            <a:off x="8864883" y="3034328"/>
            <a:ext cx="504769" cy="494577"/>
            <a:chOff x="6657194" y="2434073"/>
            <a:chExt cx="375507" cy="367925"/>
          </a:xfrm>
          <a:solidFill>
            <a:srgbClr val="DBDDDC"/>
          </a:solidFill>
        </p:grpSpPr>
        <p:sp>
          <p:nvSpPr>
            <p:cNvPr id="2026" name="Google Shape;12188;p73">
              <a:extLst>
                <a:ext uri="{FF2B5EF4-FFF2-40B4-BE49-F238E27FC236}">
                  <a16:creationId xmlns:a16="http://schemas.microsoft.com/office/drawing/2014/main" id="{D9D6E6DA-7E55-C323-052D-E1F356B26CAF}"/>
                </a:ext>
              </a:extLst>
            </p:cNvPr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12189;p73">
              <a:extLst>
                <a:ext uri="{FF2B5EF4-FFF2-40B4-BE49-F238E27FC236}">
                  <a16:creationId xmlns:a16="http://schemas.microsoft.com/office/drawing/2014/main" id="{506D8422-24E5-1E05-3539-C64AEB69E050}"/>
                </a:ext>
              </a:extLst>
            </p:cNvPr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12190;p73">
              <a:extLst>
                <a:ext uri="{FF2B5EF4-FFF2-40B4-BE49-F238E27FC236}">
                  <a16:creationId xmlns:a16="http://schemas.microsoft.com/office/drawing/2014/main" id="{941E6BB4-C472-3CBF-7E41-DAEBDAEE9CBE}"/>
                </a:ext>
              </a:extLst>
            </p:cNvPr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9" name="Google Shape;12191;p73">
            <a:extLst>
              <a:ext uri="{FF2B5EF4-FFF2-40B4-BE49-F238E27FC236}">
                <a16:creationId xmlns:a16="http://schemas.microsoft.com/office/drawing/2014/main" id="{F2D3E40C-6BDB-8B47-3B45-C96CD1C0C827}"/>
              </a:ext>
            </a:extLst>
          </p:cNvPr>
          <p:cNvGrpSpPr/>
          <p:nvPr/>
        </p:nvGrpSpPr>
        <p:grpSpPr>
          <a:xfrm>
            <a:off x="9461888" y="3044521"/>
            <a:ext cx="494577" cy="473681"/>
            <a:chOff x="7101317" y="2441655"/>
            <a:chExt cx="367925" cy="352380"/>
          </a:xfrm>
          <a:solidFill>
            <a:srgbClr val="DBDDDC"/>
          </a:solidFill>
        </p:grpSpPr>
        <p:sp>
          <p:nvSpPr>
            <p:cNvPr id="2030" name="Google Shape;12192;p73">
              <a:extLst>
                <a:ext uri="{FF2B5EF4-FFF2-40B4-BE49-F238E27FC236}">
                  <a16:creationId xmlns:a16="http://schemas.microsoft.com/office/drawing/2014/main" id="{C82242F7-CCD6-7FCD-58D3-29D9CFD08937}"/>
                </a:ext>
              </a:extLst>
            </p:cNvPr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12193;p73">
              <a:extLst>
                <a:ext uri="{FF2B5EF4-FFF2-40B4-BE49-F238E27FC236}">
                  <a16:creationId xmlns:a16="http://schemas.microsoft.com/office/drawing/2014/main" id="{FF63AF22-03F4-18BA-69D5-23D814F49269}"/>
                </a:ext>
              </a:extLst>
            </p:cNvPr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32" name="Google Shape;12194;p73">
            <a:extLst>
              <a:ext uri="{FF2B5EF4-FFF2-40B4-BE49-F238E27FC236}">
                <a16:creationId xmlns:a16="http://schemas.microsoft.com/office/drawing/2014/main" id="{411C44D1-B5A1-0705-D8A2-212AE362A1C7}"/>
              </a:ext>
            </a:extLst>
          </p:cNvPr>
          <p:cNvGrpSpPr/>
          <p:nvPr/>
        </p:nvGrpSpPr>
        <p:grpSpPr>
          <a:xfrm>
            <a:off x="7654005" y="3034843"/>
            <a:ext cx="494577" cy="493550"/>
            <a:chOff x="5756399" y="2434456"/>
            <a:chExt cx="367925" cy="367161"/>
          </a:xfrm>
          <a:solidFill>
            <a:srgbClr val="DBDDDC"/>
          </a:solidFill>
        </p:grpSpPr>
        <p:sp>
          <p:nvSpPr>
            <p:cNvPr id="2033" name="Google Shape;12195;p73">
              <a:extLst>
                <a:ext uri="{FF2B5EF4-FFF2-40B4-BE49-F238E27FC236}">
                  <a16:creationId xmlns:a16="http://schemas.microsoft.com/office/drawing/2014/main" id="{A6B431DD-DC50-EE7C-A049-6CA44E1D4661}"/>
                </a:ext>
              </a:extLst>
            </p:cNvPr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12196;p73">
              <a:extLst>
                <a:ext uri="{FF2B5EF4-FFF2-40B4-BE49-F238E27FC236}">
                  <a16:creationId xmlns:a16="http://schemas.microsoft.com/office/drawing/2014/main" id="{1E7F8AAC-D321-CE06-070B-BCC396D64B8B}"/>
                </a:ext>
              </a:extLst>
            </p:cNvPr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12197;p73">
              <a:extLst>
                <a:ext uri="{FF2B5EF4-FFF2-40B4-BE49-F238E27FC236}">
                  <a16:creationId xmlns:a16="http://schemas.microsoft.com/office/drawing/2014/main" id="{E8BE960C-3AA1-9690-FF27-6C523319DC86}"/>
                </a:ext>
              </a:extLst>
            </p:cNvPr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12198;p73">
              <a:extLst>
                <a:ext uri="{FF2B5EF4-FFF2-40B4-BE49-F238E27FC236}">
                  <a16:creationId xmlns:a16="http://schemas.microsoft.com/office/drawing/2014/main" id="{1F952D92-5C3A-53AA-646D-EE8CE0030419}"/>
                </a:ext>
              </a:extLst>
            </p:cNvPr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12199;p73">
              <a:extLst>
                <a:ext uri="{FF2B5EF4-FFF2-40B4-BE49-F238E27FC236}">
                  <a16:creationId xmlns:a16="http://schemas.microsoft.com/office/drawing/2014/main" id="{014142F0-91B1-BA96-C79A-F43C175F5BBE}"/>
                </a:ext>
              </a:extLst>
            </p:cNvPr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12200;p73">
              <a:extLst>
                <a:ext uri="{FF2B5EF4-FFF2-40B4-BE49-F238E27FC236}">
                  <a16:creationId xmlns:a16="http://schemas.microsoft.com/office/drawing/2014/main" id="{4533E8C7-2D8A-7CC9-2192-A08BDAE0F042}"/>
                </a:ext>
              </a:extLst>
            </p:cNvPr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12201;p73">
              <a:extLst>
                <a:ext uri="{FF2B5EF4-FFF2-40B4-BE49-F238E27FC236}">
                  <a16:creationId xmlns:a16="http://schemas.microsoft.com/office/drawing/2014/main" id="{4950087C-E43C-CB79-2DB4-E462863406BC}"/>
                </a:ext>
              </a:extLst>
            </p:cNvPr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40" name="Google Shape;12202;p73">
            <a:extLst>
              <a:ext uri="{FF2B5EF4-FFF2-40B4-BE49-F238E27FC236}">
                <a16:creationId xmlns:a16="http://schemas.microsoft.com/office/drawing/2014/main" id="{6EBF6139-819C-9F1C-E4A4-32D1444337C6}"/>
              </a:ext>
            </a:extLst>
          </p:cNvPr>
          <p:cNvSpPr/>
          <p:nvPr/>
        </p:nvSpPr>
        <p:spPr>
          <a:xfrm>
            <a:off x="7046809" y="3034971"/>
            <a:ext cx="495091" cy="493293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41" name="Google Shape;12203;p73">
            <a:extLst>
              <a:ext uri="{FF2B5EF4-FFF2-40B4-BE49-F238E27FC236}">
                <a16:creationId xmlns:a16="http://schemas.microsoft.com/office/drawing/2014/main" id="{076435C6-DA8D-2083-388A-39F933855E19}"/>
              </a:ext>
            </a:extLst>
          </p:cNvPr>
          <p:cNvSpPr/>
          <p:nvPr/>
        </p:nvSpPr>
        <p:spPr>
          <a:xfrm>
            <a:off x="10054311" y="3049744"/>
            <a:ext cx="497618" cy="462462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42" name="Google Shape;12204;p73">
            <a:extLst>
              <a:ext uri="{FF2B5EF4-FFF2-40B4-BE49-F238E27FC236}">
                <a16:creationId xmlns:a16="http://schemas.microsoft.com/office/drawing/2014/main" id="{4622E05C-6162-F236-79F0-2320A6A2CB18}"/>
              </a:ext>
            </a:extLst>
          </p:cNvPr>
          <p:cNvGrpSpPr/>
          <p:nvPr/>
        </p:nvGrpSpPr>
        <p:grpSpPr>
          <a:xfrm>
            <a:off x="10622754" y="3034328"/>
            <a:ext cx="502242" cy="494577"/>
            <a:chOff x="7964906" y="2434073"/>
            <a:chExt cx="373627" cy="367925"/>
          </a:xfrm>
          <a:solidFill>
            <a:srgbClr val="DBDDDC"/>
          </a:solidFill>
        </p:grpSpPr>
        <p:sp>
          <p:nvSpPr>
            <p:cNvPr id="2043" name="Google Shape;12205;p73">
              <a:extLst>
                <a:ext uri="{FF2B5EF4-FFF2-40B4-BE49-F238E27FC236}">
                  <a16:creationId xmlns:a16="http://schemas.microsoft.com/office/drawing/2014/main" id="{CD802FF6-D6DE-9FB7-2D31-6E2212FE7FD3}"/>
                </a:ext>
              </a:extLst>
            </p:cNvPr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12206;p73">
              <a:extLst>
                <a:ext uri="{FF2B5EF4-FFF2-40B4-BE49-F238E27FC236}">
                  <a16:creationId xmlns:a16="http://schemas.microsoft.com/office/drawing/2014/main" id="{4875EE96-3334-BD54-4836-DEB853D0FDDA}"/>
                </a:ext>
              </a:extLst>
            </p:cNvPr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45" name="Google Shape;12207;p73">
            <a:extLst>
              <a:ext uri="{FF2B5EF4-FFF2-40B4-BE49-F238E27FC236}">
                <a16:creationId xmlns:a16="http://schemas.microsoft.com/office/drawing/2014/main" id="{E712E8F3-F7AB-6380-8186-CBCF34E84B22}"/>
              </a:ext>
            </a:extLst>
          </p:cNvPr>
          <p:cNvGrpSpPr/>
          <p:nvPr/>
        </p:nvGrpSpPr>
        <p:grpSpPr>
          <a:xfrm>
            <a:off x="8242358" y="3039254"/>
            <a:ext cx="497148" cy="484557"/>
            <a:chOff x="6194086" y="2437737"/>
            <a:chExt cx="369837" cy="360471"/>
          </a:xfrm>
          <a:solidFill>
            <a:srgbClr val="DBDDDC"/>
          </a:solidFill>
        </p:grpSpPr>
        <p:sp>
          <p:nvSpPr>
            <p:cNvPr id="2046" name="Google Shape;12208;p73">
              <a:extLst>
                <a:ext uri="{FF2B5EF4-FFF2-40B4-BE49-F238E27FC236}">
                  <a16:creationId xmlns:a16="http://schemas.microsoft.com/office/drawing/2014/main" id="{C8DB93E6-1621-1B9F-8056-7CFC59CAFCDD}"/>
                </a:ext>
              </a:extLst>
            </p:cNvPr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12209;p73">
              <a:extLst>
                <a:ext uri="{FF2B5EF4-FFF2-40B4-BE49-F238E27FC236}">
                  <a16:creationId xmlns:a16="http://schemas.microsoft.com/office/drawing/2014/main" id="{B73FEE2C-8DCF-4C04-BE39-ACE1C5164893}"/>
                </a:ext>
              </a:extLst>
            </p:cNvPr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Graphique 1">
            <a:extLst>
              <a:ext uri="{FF2B5EF4-FFF2-40B4-BE49-F238E27FC236}">
                <a16:creationId xmlns:a16="http://schemas.microsoft.com/office/drawing/2014/main" id="{30BD3A8F-7C64-E174-EF65-5A60168C2A9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/>
        </p:blipFill>
        <p:spPr>
          <a:xfrm>
            <a:off x="250914" y="234262"/>
            <a:ext cx="1025456" cy="102367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418455611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oneTexte 3">
            <a:extLst>
              <a:ext uri="{FF2B5EF4-FFF2-40B4-BE49-F238E27FC236}">
                <a16:creationId xmlns:a16="http://schemas.microsoft.com/office/drawing/2014/main" id="{D3E57217-E7C2-961D-7089-C5CFC5B81847}"/>
              </a:ext>
            </a:extLst>
          </p:cNvPr>
          <p:cNvSpPr txBox="1"/>
          <p:nvPr/>
        </p:nvSpPr>
        <p:spPr>
          <a:xfrm>
            <a:off x="1311207" y="435109"/>
            <a:ext cx="869276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3200" dirty="0">
                <a:solidFill>
                  <a:schemeClr val="bg1"/>
                </a:solidFill>
                <a:latin typeface="Orbitron" panose="02000000000000000000" pitchFamily="2" charset="0"/>
              </a:rPr>
              <a:t>Aide et personnages</a:t>
            </a:r>
          </a:p>
        </p:txBody>
      </p:sp>
      <p:grpSp>
        <p:nvGrpSpPr>
          <p:cNvPr id="2" name="Google Shape;13009;p75">
            <a:extLst>
              <a:ext uri="{FF2B5EF4-FFF2-40B4-BE49-F238E27FC236}">
                <a16:creationId xmlns:a16="http://schemas.microsoft.com/office/drawing/2014/main" id="{86491EC8-859F-AE81-3F4F-718DFBF63ABA}"/>
              </a:ext>
            </a:extLst>
          </p:cNvPr>
          <p:cNvGrpSpPr/>
          <p:nvPr/>
        </p:nvGrpSpPr>
        <p:grpSpPr>
          <a:xfrm>
            <a:off x="3524271" y="5550097"/>
            <a:ext cx="467069" cy="495135"/>
            <a:chOff x="2704005" y="4258781"/>
            <a:chExt cx="342144" cy="362704"/>
          </a:xfrm>
          <a:solidFill>
            <a:srgbClr val="DBDDDC"/>
          </a:solidFill>
        </p:grpSpPr>
        <p:sp>
          <p:nvSpPr>
            <p:cNvPr id="8" name="Google Shape;13010;p75">
              <a:extLst>
                <a:ext uri="{FF2B5EF4-FFF2-40B4-BE49-F238E27FC236}">
                  <a16:creationId xmlns:a16="http://schemas.microsoft.com/office/drawing/2014/main" id="{E9542F61-0523-E397-D27B-8F096F3FAF15}"/>
                </a:ext>
              </a:extLst>
            </p:cNvPr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3011;p75">
              <a:extLst>
                <a:ext uri="{FF2B5EF4-FFF2-40B4-BE49-F238E27FC236}">
                  <a16:creationId xmlns:a16="http://schemas.microsoft.com/office/drawing/2014/main" id="{111C9F0F-388B-C065-DCD1-59EF9DF3187E}"/>
                </a:ext>
              </a:extLst>
            </p:cNvPr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3012;p75">
              <a:extLst>
                <a:ext uri="{FF2B5EF4-FFF2-40B4-BE49-F238E27FC236}">
                  <a16:creationId xmlns:a16="http://schemas.microsoft.com/office/drawing/2014/main" id="{705B4665-8EE9-6076-DF4B-F0DC4F76E074}"/>
                </a:ext>
              </a:extLst>
            </p:cNvPr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3013;p75">
              <a:extLst>
                <a:ext uri="{FF2B5EF4-FFF2-40B4-BE49-F238E27FC236}">
                  <a16:creationId xmlns:a16="http://schemas.microsoft.com/office/drawing/2014/main" id="{240A4B2B-9622-8C4B-63FB-56A817F5C168}"/>
                </a:ext>
              </a:extLst>
            </p:cNvPr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3014;p75">
              <a:extLst>
                <a:ext uri="{FF2B5EF4-FFF2-40B4-BE49-F238E27FC236}">
                  <a16:creationId xmlns:a16="http://schemas.microsoft.com/office/drawing/2014/main" id="{8C779BC6-9218-53E0-296D-2F04DB728AF0}"/>
                </a:ext>
              </a:extLst>
            </p:cNvPr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3015;p75">
              <a:extLst>
                <a:ext uri="{FF2B5EF4-FFF2-40B4-BE49-F238E27FC236}">
                  <a16:creationId xmlns:a16="http://schemas.microsoft.com/office/drawing/2014/main" id="{A2D91FE8-898D-D063-B9DE-DDA48E4E1F5A}"/>
                </a:ext>
              </a:extLst>
            </p:cNvPr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3016;p75">
              <a:extLst>
                <a:ext uri="{FF2B5EF4-FFF2-40B4-BE49-F238E27FC236}">
                  <a16:creationId xmlns:a16="http://schemas.microsoft.com/office/drawing/2014/main" id="{5EFA582A-93EC-21D8-5915-D1D6303BDDCD}"/>
                </a:ext>
              </a:extLst>
            </p:cNvPr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" name="Google Shape;13017;p75">
            <a:extLst>
              <a:ext uri="{FF2B5EF4-FFF2-40B4-BE49-F238E27FC236}">
                <a16:creationId xmlns:a16="http://schemas.microsoft.com/office/drawing/2014/main" id="{E0820747-93D4-CAB6-1738-50F77604B7EE}"/>
              </a:ext>
            </a:extLst>
          </p:cNvPr>
          <p:cNvGrpSpPr/>
          <p:nvPr/>
        </p:nvGrpSpPr>
        <p:grpSpPr>
          <a:xfrm>
            <a:off x="2778174" y="5549708"/>
            <a:ext cx="474291" cy="496044"/>
            <a:chOff x="2157462" y="4258496"/>
            <a:chExt cx="347435" cy="363370"/>
          </a:xfrm>
          <a:solidFill>
            <a:srgbClr val="DBDDDC"/>
          </a:solidFill>
        </p:grpSpPr>
        <p:sp>
          <p:nvSpPr>
            <p:cNvPr id="25" name="Google Shape;13018;p75">
              <a:extLst>
                <a:ext uri="{FF2B5EF4-FFF2-40B4-BE49-F238E27FC236}">
                  <a16:creationId xmlns:a16="http://schemas.microsoft.com/office/drawing/2014/main" id="{705BC723-C935-85D8-22CF-704C7A56AD32}"/>
                </a:ext>
              </a:extLst>
            </p:cNvPr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3019;p75">
              <a:extLst>
                <a:ext uri="{FF2B5EF4-FFF2-40B4-BE49-F238E27FC236}">
                  <a16:creationId xmlns:a16="http://schemas.microsoft.com/office/drawing/2014/main" id="{E40E0174-A83D-6D9F-6611-60F841D8ACDC}"/>
                </a:ext>
              </a:extLst>
            </p:cNvPr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3020;p75">
              <a:extLst>
                <a:ext uri="{FF2B5EF4-FFF2-40B4-BE49-F238E27FC236}">
                  <a16:creationId xmlns:a16="http://schemas.microsoft.com/office/drawing/2014/main" id="{0DF19257-482B-6137-000B-CBA8C5B0D514}"/>
                </a:ext>
              </a:extLst>
            </p:cNvPr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" name="Google Shape;13021;p75">
            <a:extLst>
              <a:ext uri="{FF2B5EF4-FFF2-40B4-BE49-F238E27FC236}">
                <a16:creationId xmlns:a16="http://schemas.microsoft.com/office/drawing/2014/main" id="{ABAE2C10-0756-B566-95A1-9B71C855B684}"/>
              </a:ext>
            </a:extLst>
          </p:cNvPr>
          <p:cNvGrpSpPr/>
          <p:nvPr/>
        </p:nvGrpSpPr>
        <p:grpSpPr>
          <a:xfrm>
            <a:off x="5308428" y="4874362"/>
            <a:ext cx="469145" cy="495827"/>
            <a:chOff x="4010963" y="3763781"/>
            <a:chExt cx="343665" cy="363211"/>
          </a:xfrm>
          <a:solidFill>
            <a:srgbClr val="DBDDDC"/>
          </a:solidFill>
        </p:grpSpPr>
        <p:sp>
          <p:nvSpPr>
            <p:cNvPr id="29" name="Google Shape;13022;p75">
              <a:extLst>
                <a:ext uri="{FF2B5EF4-FFF2-40B4-BE49-F238E27FC236}">
                  <a16:creationId xmlns:a16="http://schemas.microsoft.com/office/drawing/2014/main" id="{D46CF563-0006-FE74-1CBF-0FBD1110E833}"/>
                </a:ext>
              </a:extLst>
            </p:cNvPr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3023;p75">
              <a:extLst>
                <a:ext uri="{FF2B5EF4-FFF2-40B4-BE49-F238E27FC236}">
                  <a16:creationId xmlns:a16="http://schemas.microsoft.com/office/drawing/2014/main" id="{056C44AC-804B-BA76-B18E-6366F8D2731E}"/>
                </a:ext>
              </a:extLst>
            </p:cNvPr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3024;p75">
              <a:extLst>
                <a:ext uri="{FF2B5EF4-FFF2-40B4-BE49-F238E27FC236}">
                  <a16:creationId xmlns:a16="http://schemas.microsoft.com/office/drawing/2014/main" id="{4A6DF6DC-2E8E-E297-5281-A67EF1135864}"/>
                </a:ext>
              </a:extLst>
            </p:cNvPr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3025;p75">
              <a:extLst>
                <a:ext uri="{FF2B5EF4-FFF2-40B4-BE49-F238E27FC236}">
                  <a16:creationId xmlns:a16="http://schemas.microsoft.com/office/drawing/2014/main" id="{8852F35F-F612-A66A-C95C-583BF085931F}"/>
                </a:ext>
              </a:extLst>
            </p:cNvPr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3026;p75">
              <a:extLst>
                <a:ext uri="{FF2B5EF4-FFF2-40B4-BE49-F238E27FC236}">
                  <a16:creationId xmlns:a16="http://schemas.microsoft.com/office/drawing/2014/main" id="{7F674103-80D7-A858-E395-FF5288E69915}"/>
                </a:ext>
              </a:extLst>
            </p:cNvPr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" name="Google Shape;13027;p75">
            <a:extLst>
              <a:ext uri="{FF2B5EF4-FFF2-40B4-BE49-F238E27FC236}">
                <a16:creationId xmlns:a16="http://schemas.microsoft.com/office/drawing/2014/main" id="{EE2ED383-734C-E698-9F62-3946EEBA42A0}"/>
              </a:ext>
            </a:extLst>
          </p:cNvPr>
          <p:cNvGrpSpPr/>
          <p:nvPr/>
        </p:nvGrpSpPr>
        <p:grpSpPr>
          <a:xfrm>
            <a:off x="2855412" y="4938152"/>
            <a:ext cx="502574" cy="424816"/>
            <a:chOff x="2214042" y="3810509"/>
            <a:chExt cx="368153" cy="311193"/>
          </a:xfrm>
          <a:solidFill>
            <a:srgbClr val="DBDDDC"/>
          </a:solidFill>
        </p:grpSpPr>
        <p:sp>
          <p:nvSpPr>
            <p:cNvPr id="35" name="Google Shape;13028;p75">
              <a:extLst>
                <a:ext uri="{FF2B5EF4-FFF2-40B4-BE49-F238E27FC236}">
                  <a16:creationId xmlns:a16="http://schemas.microsoft.com/office/drawing/2014/main" id="{5A76622F-CD7D-EE41-B5B7-FB1A2AFC7B12}"/>
                </a:ext>
              </a:extLst>
            </p:cNvPr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3029;p75">
              <a:extLst>
                <a:ext uri="{FF2B5EF4-FFF2-40B4-BE49-F238E27FC236}">
                  <a16:creationId xmlns:a16="http://schemas.microsoft.com/office/drawing/2014/main" id="{83F5A5C3-DC73-81B1-A876-B1EE8256AADF}"/>
                </a:ext>
              </a:extLst>
            </p:cNvPr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" name="Google Shape;13030;p75">
            <a:extLst>
              <a:ext uri="{FF2B5EF4-FFF2-40B4-BE49-F238E27FC236}">
                <a16:creationId xmlns:a16="http://schemas.microsoft.com/office/drawing/2014/main" id="{6DE88C0B-AD98-321F-2C66-E463F2241D43}"/>
              </a:ext>
            </a:extLst>
          </p:cNvPr>
          <p:cNvGrpSpPr/>
          <p:nvPr/>
        </p:nvGrpSpPr>
        <p:grpSpPr>
          <a:xfrm>
            <a:off x="2247791" y="4899532"/>
            <a:ext cx="502098" cy="502055"/>
            <a:chOff x="1768938" y="3782219"/>
            <a:chExt cx="367805" cy="367773"/>
          </a:xfrm>
          <a:solidFill>
            <a:srgbClr val="DBDDDC"/>
          </a:solidFill>
        </p:grpSpPr>
        <p:sp>
          <p:nvSpPr>
            <p:cNvPr id="38" name="Google Shape;13031;p75">
              <a:extLst>
                <a:ext uri="{FF2B5EF4-FFF2-40B4-BE49-F238E27FC236}">
                  <a16:creationId xmlns:a16="http://schemas.microsoft.com/office/drawing/2014/main" id="{BC1CF559-6270-2CB2-55F8-9EF084207389}"/>
                </a:ext>
              </a:extLst>
            </p:cNvPr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3032;p75">
              <a:extLst>
                <a:ext uri="{FF2B5EF4-FFF2-40B4-BE49-F238E27FC236}">
                  <a16:creationId xmlns:a16="http://schemas.microsoft.com/office/drawing/2014/main" id="{72EB7A8F-0C0B-DEB3-ADE2-1953CF49E3A9}"/>
                </a:ext>
              </a:extLst>
            </p:cNvPr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3033;p75">
              <a:extLst>
                <a:ext uri="{FF2B5EF4-FFF2-40B4-BE49-F238E27FC236}">
                  <a16:creationId xmlns:a16="http://schemas.microsoft.com/office/drawing/2014/main" id="{10C596AA-BF72-FC6F-60B3-1AF5E39BD21D}"/>
                </a:ext>
              </a:extLst>
            </p:cNvPr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3034;p75">
              <a:extLst>
                <a:ext uri="{FF2B5EF4-FFF2-40B4-BE49-F238E27FC236}">
                  <a16:creationId xmlns:a16="http://schemas.microsoft.com/office/drawing/2014/main" id="{8C05451C-40A6-8CC3-2CF8-FBCBE890C605}"/>
                </a:ext>
              </a:extLst>
            </p:cNvPr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3035;p75">
              <a:extLst>
                <a:ext uri="{FF2B5EF4-FFF2-40B4-BE49-F238E27FC236}">
                  <a16:creationId xmlns:a16="http://schemas.microsoft.com/office/drawing/2014/main" id="{3E00C135-96DD-B162-3B24-5AFFFA4A4C87}"/>
                </a:ext>
              </a:extLst>
            </p:cNvPr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" name="Google Shape;13036;p75">
            <a:extLst>
              <a:ext uri="{FF2B5EF4-FFF2-40B4-BE49-F238E27FC236}">
                <a16:creationId xmlns:a16="http://schemas.microsoft.com/office/drawing/2014/main" id="{18BBCD32-D2EF-4C46-F229-598017548733}"/>
              </a:ext>
            </a:extLst>
          </p:cNvPr>
          <p:cNvGrpSpPr/>
          <p:nvPr/>
        </p:nvGrpSpPr>
        <p:grpSpPr>
          <a:xfrm>
            <a:off x="3493392" y="4921675"/>
            <a:ext cx="444407" cy="446958"/>
            <a:chOff x="2681385" y="3798439"/>
            <a:chExt cx="325544" cy="327413"/>
          </a:xfrm>
          <a:solidFill>
            <a:srgbClr val="DBDDDC"/>
          </a:solidFill>
        </p:grpSpPr>
        <p:sp>
          <p:nvSpPr>
            <p:cNvPr id="44" name="Google Shape;13037;p75">
              <a:extLst>
                <a:ext uri="{FF2B5EF4-FFF2-40B4-BE49-F238E27FC236}">
                  <a16:creationId xmlns:a16="http://schemas.microsoft.com/office/drawing/2014/main" id="{9B05BDAF-91A7-698D-33E5-AF9D895E19B9}"/>
                </a:ext>
              </a:extLst>
            </p:cNvPr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3038;p75">
              <a:extLst>
                <a:ext uri="{FF2B5EF4-FFF2-40B4-BE49-F238E27FC236}">
                  <a16:creationId xmlns:a16="http://schemas.microsoft.com/office/drawing/2014/main" id="{707CB885-5773-E70A-CAC8-09E4688D0D3D}"/>
                </a:ext>
              </a:extLst>
            </p:cNvPr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3039;p75">
              <a:extLst>
                <a:ext uri="{FF2B5EF4-FFF2-40B4-BE49-F238E27FC236}">
                  <a16:creationId xmlns:a16="http://schemas.microsoft.com/office/drawing/2014/main" id="{60703AC8-11D7-E021-DB47-A6FFFF398BAA}"/>
                </a:ext>
              </a:extLst>
            </p:cNvPr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3040;p75">
              <a:extLst>
                <a:ext uri="{FF2B5EF4-FFF2-40B4-BE49-F238E27FC236}">
                  <a16:creationId xmlns:a16="http://schemas.microsoft.com/office/drawing/2014/main" id="{48484300-584F-C3B9-7AEB-413BA46B33ED}"/>
                </a:ext>
              </a:extLst>
            </p:cNvPr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3041;p75">
              <a:extLst>
                <a:ext uri="{FF2B5EF4-FFF2-40B4-BE49-F238E27FC236}">
                  <a16:creationId xmlns:a16="http://schemas.microsoft.com/office/drawing/2014/main" id="{896A2568-C5EE-542C-0693-08BD347C5531}"/>
                </a:ext>
              </a:extLst>
            </p:cNvPr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3042;p75">
              <a:extLst>
                <a:ext uri="{FF2B5EF4-FFF2-40B4-BE49-F238E27FC236}">
                  <a16:creationId xmlns:a16="http://schemas.microsoft.com/office/drawing/2014/main" id="{B1DD165F-E40C-ED9D-4573-D61CA71C4B69}"/>
                </a:ext>
              </a:extLst>
            </p:cNvPr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3043;p75">
              <a:extLst>
                <a:ext uri="{FF2B5EF4-FFF2-40B4-BE49-F238E27FC236}">
                  <a16:creationId xmlns:a16="http://schemas.microsoft.com/office/drawing/2014/main" id="{D20F1617-F4B7-52C8-7C49-D4FDFD56C680}"/>
                </a:ext>
              </a:extLst>
            </p:cNvPr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" name="Google Shape;13044;p75">
            <a:extLst>
              <a:ext uri="{FF2B5EF4-FFF2-40B4-BE49-F238E27FC236}">
                <a16:creationId xmlns:a16="http://schemas.microsoft.com/office/drawing/2014/main" id="{B6ABD0B2-4FCE-0286-5772-7A772F72C2F8}"/>
              </a:ext>
            </a:extLst>
          </p:cNvPr>
          <p:cNvGrpSpPr/>
          <p:nvPr/>
        </p:nvGrpSpPr>
        <p:grpSpPr>
          <a:xfrm>
            <a:off x="8356695" y="5556542"/>
            <a:ext cx="374390" cy="478917"/>
            <a:chOff x="6243928" y="4263502"/>
            <a:chExt cx="274254" cy="350824"/>
          </a:xfrm>
          <a:solidFill>
            <a:srgbClr val="DBDDDC"/>
          </a:solidFill>
        </p:grpSpPr>
        <p:sp>
          <p:nvSpPr>
            <p:cNvPr id="52" name="Google Shape;13045;p75">
              <a:extLst>
                <a:ext uri="{FF2B5EF4-FFF2-40B4-BE49-F238E27FC236}">
                  <a16:creationId xmlns:a16="http://schemas.microsoft.com/office/drawing/2014/main" id="{BEDE8219-B5C2-A76D-FE36-7AF6718DEA7A}"/>
                </a:ext>
              </a:extLst>
            </p:cNvPr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3046;p75">
              <a:extLst>
                <a:ext uri="{FF2B5EF4-FFF2-40B4-BE49-F238E27FC236}">
                  <a16:creationId xmlns:a16="http://schemas.microsoft.com/office/drawing/2014/main" id="{5F7906DB-97EE-19B7-1D63-4061BBD380AD}"/>
                </a:ext>
              </a:extLst>
            </p:cNvPr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3047;p75">
              <a:extLst>
                <a:ext uri="{FF2B5EF4-FFF2-40B4-BE49-F238E27FC236}">
                  <a16:creationId xmlns:a16="http://schemas.microsoft.com/office/drawing/2014/main" id="{EC579BF9-6077-55EC-AB83-A15E544966ED}"/>
                </a:ext>
              </a:extLst>
            </p:cNvPr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3048;p75">
              <a:extLst>
                <a:ext uri="{FF2B5EF4-FFF2-40B4-BE49-F238E27FC236}">
                  <a16:creationId xmlns:a16="http://schemas.microsoft.com/office/drawing/2014/main" id="{DA342EE6-ED6F-0A17-94F9-93FE3AE5E7BC}"/>
                </a:ext>
              </a:extLst>
            </p:cNvPr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3049;p75">
              <a:extLst>
                <a:ext uri="{FF2B5EF4-FFF2-40B4-BE49-F238E27FC236}">
                  <a16:creationId xmlns:a16="http://schemas.microsoft.com/office/drawing/2014/main" id="{C4260C18-12B1-2BA9-EE25-6576BF873CDF}"/>
                </a:ext>
              </a:extLst>
            </p:cNvPr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3050;p75">
              <a:extLst>
                <a:ext uri="{FF2B5EF4-FFF2-40B4-BE49-F238E27FC236}">
                  <a16:creationId xmlns:a16="http://schemas.microsoft.com/office/drawing/2014/main" id="{B8952E0E-97A9-C86F-38D1-B7978581256F}"/>
                </a:ext>
              </a:extLst>
            </p:cNvPr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3051;p75">
              <a:extLst>
                <a:ext uri="{FF2B5EF4-FFF2-40B4-BE49-F238E27FC236}">
                  <a16:creationId xmlns:a16="http://schemas.microsoft.com/office/drawing/2014/main" id="{A0D6F472-A1C7-5CDB-9333-777998C6AC24}"/>
                </a:ext>
              </a:extLst>
            </p:cNvPr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3052;p75">
              <a:extLst>
                <a:ext uri="{FF2B5EF4-FFF2-40B4-BE49-F238E27FC236}">
                  <a16:creationId xmlns:a16="http://schemas.microsoft.com/office/drawing/2014/main" id="{E59FD325-6A7C-09DA-D5AC-B5588847299D}"/>
                </a:ext>
              </a:extLst>
            </p:cNvPr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" name="Google Shape;13053;p75">
            <a:extLst>
              <a:ext uri="{FF2B5EF4-FFF2-40B4-BE49-F238E27FC236}">
                <a16:creationId xmlns:a16="http://schemas.microsoft.com/office/drawing/2014/main" id="{D14E2BB2-4B72-6910-CB52-3407F5F88280}"/>
              </a:ext>
            </a:extLst>
          </p:cNvPr>
          <p:cNvGrpSpPr/>
          <p:nvPr/>
        </p:nvGrpSpPr>
        <p:grpSpPr>
          <a:xfrm>
            <a:off x="4693628" y="4873758"/>
            <a:ext cx="480993" cy="496433"/>
            <a:chOff x="3560600" y="3763338"/>
            <a:chExt cx="352345" cy="363655"/>
          </a:xfrm>
          <a:solidFill>
            <a:srgbClr val="DBDDDC"/>
          </a:solidFill>
        </p:grpSpPr>
        <p:sp>
          <p:nvSpPr>
            <p:cNvPr id="61" name="Google Shape;13054;p75">
              <a:extLst>
                <a:ext uri="{FF2B5EF4-FFF2-40B4-BE49-F238E27FC236}">
                  <a16:creationId xmlns:a16="http://schemas.microsoft.com/office/drawing/2014/main" id="{129EC253-04CC-F3B8-B145-9EC6C2AD828B}"/>
                </a:ext>
              </a:extLst>
            </p:cNvPr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3055;p75">
              <a:extLst>
                <a:ext uri="{FF2B5EF4-FFF2-40B4-BE49-F238E27FC236}">
                  <a16:creationId xmlns:a16="http://schemas.microsoft.com/office/drawing/2014/main" id="{FE37D441-20B8-E921-C2FB-7B289252B825}"/>
                </a:ext>
              </a:extLst>
            </p:cNvPr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3056;p75">
              <a:extLst>
                <a:ext uri="{FF2B5EF4-FFF2-40B4-BE49-F238E27FC236}">
                  <a16:creationId xmlns:a16="http://schemas.microsoft.com/office/drawing/2014/main" id="{9C4E5304-E4F7-1E0F-95E1-5D0F2B774EF8}"/>
                </a:ext>
              </a:extLst>
            </p:cNvPr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6" name="Google Shape;13057;p75">
            <a:extLst>
              <a:ext uri="{FF2B5EF4-FFF2-40B4-BE49-F238E27FC236}">
                <a16:creationId xmlns:a16="http://schemas.microsoft.com/office/drawing/2014/main" id="{61C70B46-2871-3E53-4F3E-F91E956FBC19}"/>
              </a:ext>
            </a:extLst>
          </p:cNvPr>
          <p:cNvGrpSpPr/>
          <p:nvPr/>
        </p:nvGrpSpPr>
        <p:grpSpPr>
          <a:xfrm>
            <a:off x="7737788" y="5553470"/>
            <a:ext cx="381569" cy="486096"/>
            <a:chOff x="5790556" y="4261252"/>
            <a:chExt cx="279513" cy="356083"/>
          </a:xfrm>
          <a:solidFill>
            <a:srgbClr val="DBDDDC"/>
          </a:solidFill>
        </p:grpSpPr>
        <p:sp>
          <p:nvSpPr>
            <p:cNvPr id="1007" name="Google Shape;13058;p75">
              <a:extLst>
                <a:ext uri="{FF2B5EF4-FFF2-40B4-BE49-F238E27FC236}">
                  <a16:creationId xmlns:a16="http://schemas.microsoft.com/office/drawing/2014/main" id="{CCAD9981-5A3E-DC77-AD86-4E0215F7E46D}"/>
                </a:ext>
              </a:extLst>
            </p:cNvPr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3059;p75">
              <a:extLst>
                <a:ext uri="{FF2B5EF4-FFF2-40B4-BE49-F238E27FC236}">
                  <a16:creationId xmlns:a16="http://schemas.microsoft.com/office/drawing/2014/main" id="{465676DB-9798-9A20-C17E-B92E13572ADF}"/>
                </a:ext>
              </a:extLst>
            </p:cNvPr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3060;p75">
              <a:extLst>
                <a:ext uri="{FF2B5EF4-FFF2-40B4-BE49-F238E27FC236}">
                  <a16:creationId xmlns:a16="http://schemas.microsoft.com/office/drawing/2014/main" id="{5DF90AB4-AD55-E92C-4573-B11DAE163D91}"/>
                </a:ext>
              </a:extLst>
            </p:cNvPr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3061;p75">
              <a:extLst>
                <a:ext uri="{FF2B5EF4-FFF2-40B4-BE49-F238E27FC236}">
                  <a16:creationId xmlns:a16="http://schemas.microsoft.com/office/drawing/2014/main" id="{3F86AE94-0022-4080-2658-3D336A55BBBB}"/>
                </a:ext>
              </a:extLst>
            </p:cNvPr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3062;p75">
              <a:extLst>
                <a:ext uri="{FF2B5EF4-FFF2-40B4-BE49-F238E27FC236}">
                  <a16:creationId xmlns:a16="http://schemas.microsoft.com/office/drawing/2014/main" id="{5A09EC3A-83AE-DE45-0C6F-554CB8A9ABF3}"/>
                </a:ext>
              </a:extLst>
            </p:cNvPr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3063;p75">
              <a:extLst>
                <a:ext uri="{FF2B5EF4-FFF2-40B4-BE49-F238E27FC236}">
                  <a16:creationId xmlns:a16="http://schemas.microsoft.com/office/drawing/2014/main" id="{D6669649-6667-C2B9-DEA4-3DBEEDD5F5BD}"/>
                </a:ext>
              </a:extLst>
            </p:cNvPr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3064;p75">
              <a:extLst>
                <a:ext uri="{FF2B5EF4-FFF2-40B4-BE49-F238E27FC236}">
                  <a16:creationId xmlns:a16="http://schemas.microsoft.com/office/drawing/2014/main" id="{F1D94F1D-EFB4-460E-F27E-67347CDC6B1B}"/>
                </a:ext>
              </a:extLst>
            </p:cNvPr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4" name="Google Shape;13065;p75">
            <a:extLst>
              <a:ext uri="{FF2B5EF4-FFF2-40B4-BE49-F238E27FC236}">
                <a16:creationId xmlns:a16="http://schemas.microsoft.com/office/drawing/2014/main" id="{4F5198F7-5574-38C5-C385-0E620439FF0B}"/>
              </a:ext>
            </a:extLst>
          </p:cNvPr>
          <p:cNvGrpSpPr/>
          <p:nvPr/>
        </p:nvGrpSpPr>
        <p:grpSpPr>
          <a:xfrm>
            <a:off x="7124544" y="5553470"/>
            <a:ext cx="380530" cy="486616"/>
            <a:chOff x="5341333" y="4261252"/>
            <a:chExt cx="278752" cy="356463"/>
          </a:xfrm>
          <a:solidFill>
            <a:srgbClr val="DBDDDC"/>
          </a:solidFill>
        </p:grpSpPr>
        <p:sp>
          <p:nvSpPr>
            <p:cNvPr id="1015" name="Google Shape;13066;p75">
              <a:extLst>
                <a:ext uri="{FF2B5EF4-FFF2-40B4-BE49-F238E27FC236}">
                  <a16:creationId xmlns:a16="http://schemas.microsoft.com/office/drawing/2014/main" id="{E658440E-906F-C281-EAD3-39CDE9FA3FB0}"/>
                </a:ext>
              </a:extLst>
            </p:cNvPr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3067;p75">
              <a:extLst>
                <a:ext uri="{FF2B5EF4-FFF2-40B4-BE49-F238E27FC236}">
                  <a16:creationId xmlns:a16="http://schemas.microsoft.com/office/drawing/2014/main" id="{07C1A6D7-016A-4515-97B6-CF17B8A95F4F}"/>
                </a:ext>
              </a:extLst>
            </p:cNvPr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3068;p75">
              <a:extLst>
                <a:ext uri="{FF2B5EF4-FFF2-40B4-BE49-F238E27FC236}">
                  <a16:creationId xmlns:a16="http://schemas.microsoft.com/office/drawing/2014/main" id="{E83B1B91-1304-E716-0E84-EFD260495CC8}"/>
                </a:ext>
              </a:extLst>
            </p:cNvPr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3069;p75">
              <a:extLst>
                <a:ext uri="{FF2B5EF4-FFF2-40B4-BE49-F238E27FC236}">
                  <a16:creationId xmlns:a16="http://schemas.microsoft.com/office/drawing/2014/main" id="{9BB38785-3B80-8470-5D4D-F39B264A7D07}"/>
                </a:ext>
              </a:extLst>
            </p:cNvPr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3070;p75">
              <a:extLst>
                <a:ext uri="{FF2B5EF4-FFF2-40B4-BE49-F238E27FC236}">
                  <a16:creationId xmlns:a16="http://schemas.microsoft.com/office/drawing/2014/main" id="{C5376FA7-27AE-EA86-B6A0-1FAFC2B22499}"/>
                </a:ext>
              </a:extLst>
            </p:cNvPr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3071;p75">
              <a:extLst>
                <a:ext uri="{FF2B5EF4-FFF2-40B4-BE49-F238E27FC236}">
                  <a16:creationId xmlns:a16="http://schemas.microsoft.com/office/drawing/2014/main" id="{5F1B5E80-EA96-6F69-CE62-178F40DCD224}"/>
                </a:ext>
              </a:extLst>
            </p:cNvPr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3072;p75">
              <a:extLst>
                <a:ext uri="{FF2B5EF4-FFF2-40B4-BE49-F238E27FC236}">
                  <a16:creationId xmlns:a16="http://schemas.microsoft.com/office/drawing/2014/main" id="{D314FBEB-9F08-23B3-9900-3D39F36B0AE7}"/>
                </a:ext>
              </a:extLst>
            </p:cNvPr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2" name="Google Shape;13073;p75">
            <a:extLst>
              <a:ext uri="{FF2B5EF4-FFF2-40B4-BE49-F238E27FC236}">
                <a16:creationId xmlns:a16="http://schemas.microsoft.com/office/drawing/2014/main" id="{25B27AED-4FC5-C978-89E7-CC577FFAEA55}"/>
              </a:ext>
            </a:extLst>
          </p:cNvPr>
          <p:cNvSpPr/>
          <p:nvPr/>
        </p:nvSpPr>
        <p:spPr>
          <a:xfrm>
            <a:off x="1638137" y="4973744"/>
            <a:ext cx="502098" cy="354756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3" name="Google Shape;13074;p75">
            <a:extLst>
              <a:ext uri="{FF2B5EF4-FFF2-40B4-BE49-F238E27FC236}">
                <a16:creationId xmlns:a16="http://schemas.microsoft.com/office/drawing/2014/main" id="{72A59CC0-61F6-95EC-E59A-AB9EBFB8B676}"/>
              </a:ext>
            </a:extLst>
          </p:cNvPr>
          <p:cNvGrpSpPr/>
          <p:nvPr/>
        </p:nvGrpSpPr>
        <p:grpSpPr>
          <a:xfrm>
            <a:off x="4069829" y="4877495"/>
            <a:ext cx="491762" cy="494789"/>
            <a:chOff x="3107608" y="3763401"/>
            <a:chExt cx="360233" cy="362451"/>
          </a:xfrm>
          <a:solidFill>
            <a:srgbClr val="DBDDDC"/>
          </a:solidFill>
        </p:grpSpPr>
        <p:sp>
          <p:nvSpPr>
            <p:cNvPr id="384" name="Google Shape;13075;p75">
              <a:extLst>
                <a:ext uri="{FF2B5EF4-FFF2-40B4-BE49-F238E27FC236}">
                  <a16:creationId xmlns:a16="http://schemas.microsoft.com/office/drawing/2014/main" id="{345006B1-047A-68DC-ADAD-044440C99E35}"/>
                </a:ext>
              </a:extLst>
            </p:cNvPr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13076;p75">
              <a:extLst>
                <a:ext uri="{FF2B5EF4-FFF2-40B4-BE49-F238E27FC236}">
                  <a16:creationId xmlns:a16="http://schemas.microsoft.com/office/drawing/2014/main" id="{54C9E1FA-18F6-6B0E-D98E-9FC42024F3A6}"/>
                </a:ext>
              </a:extLst>
            </p:cNvPr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13077;p75">
              <a:extLst>
                <a:ext uri="{FF2B5EF4-FFF2-40B4-BE49-F238E27FC236}">
                  <a16:creationId xmlns:a16="http://schemas.microsoft.com/office/drawing/2014/main" id="{1225192B-2F0D-453A-2792-5882B8CFB7B1}"/>
                </a:ext>
              </a:extLst>
            </p:cNvPr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7" name="Google Shape;13078;p75">
            <a:extLst>
              <a:ext uri="{FF2B5EF4-FFF2-40B4-BE49-F238E27FC236}">
                <a16:creationId xmlns:a16="http://schemas.microsoft.com/office/drawing/2014/main" id="{D6692F7B-D2F4-DA0A-F746-2F97616176EC}"/>
              </a:ext>
            </a:extLst>
          </p:cNvPr>
          <p:cNvGrpSpPr/>
          <p:nvPr/>
        </p:nvGrpSpPr>
        <p:grpSpPr>
          <a:xfrm>
            <a:off x="1047037" y="4925481"/>
            <a:ext cx="479957" cy="463738"/>
            <a:chOff x="889343" y="3801227"/>
            <a:chExt cx="351585" cy="339705"/>
          </a:xfrm>
          <a:solidFill>
            <a:srgbClr val="DBDDDC"/>
          </a:solidFill>
        </p:grpSpPr>
        <p:sp>
          <p:nvSpPr>
            <p:cNvPr id="388" name="Google Shape;13079;p75">
              <a:extLst>
                <a:ext uri="{FF2B5EF4-FFF2-40B4-BE49-F238E27FC236}">
                  <a16:creationId xmlns:a16="http://schemas.microsoft.com/office/drawing/2014/main" id="{9C8707B5-05D7-835D-D358-13E9CF6A3193}"/>
                </a:ext>
              </a:extLst>
            </p:cNvPr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3080;p75">
              <a:extLst>
                <a:ext uri="{FF2B5EF4-FFF2-40B4-BE49-F238E27FC236}">
                  <a16:creationId xmlns:a16="http://schemas.microsoft.com/office/drawing/2014/main" id="{AD2FC7CB-A169-0659-62C6-58B6672E77B7}"/>
                </a:ext>
              </a:extLst>
            </p:cNvPr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3081;p75">
              <a:extLst>
                <a:ext uri="{FF2B5EF4-FFF2-40B4-BE49-F238E27FC236}">
                  <a16:creationId xmlns:a16="http://schemas.microsoft.com/office/drawing/2014/main" id="{63F955BC-8E24-F7BF-A9B1-3305729F7731}"/>
                </a:ext>
              </a:extLst>
            </p:cNvPr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3082;p75">
              <a:extLst>
                <a:ext uri="{FF2B5EF4-FFF2-40B4-BE49-F238E27FC236}">
                  <a16:creationId xmlns:a16="http://schemas.microsoft.com/office/drawing/2014/main" id="{27721EBE-2D61-E2A2-A1F5-94B3E21E1814}"/>
                </a:ext>
              </a:extLst>
            </p:cNvPr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3083;p75">
              <a:extLst>
                <a:ext uri="{FF2B5EF4-FFF2-40B4-BE49-F238E27FC236}">
                  <a16:creationId xmlns:a16="http://schemas.microsoft.com/office/drawing/2014/main" id="{F09AE268-2AAD-C1F4-035C-4050DECEAF6D}"/>
                </a:ext>
              </a:extLst>
            </p:cNvPr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2" name="Google Shape;13084;p75">
            <a:extLst>
              <a:ext uri="{FF2B5EF4-FFF2-40B4-BE49-F238E27FC236}">
                <a16:creationId xmlns:a16="http://schemas.microsoft.com/office/drawing/2014/main" id="{DE5A67BA-6BB0-0794-0775-EA9FFFB604AD}"/>
              </a:ext>
            </a:extLst>
          </p:cNvPr>
          <p:cNvGrpSpPr/>
          <p:nvPr/>
        </p:nvGrpSpPr>
        <p:grpSpPr>
          <a:xfrm>
            <a:off x="6517442" y="5552952"/>
            <a:ext cx="380574" cy="485059"/>
            <a:chOff x="4896609" y="4260872"/>
            <a:chExt cx="278784" cy="355323"/>
          </a:xfrm>
          <a:solidFill>
            <a:srgbClr val="DBDDDC"/>
          </a:solidFill>
        </p:grpSpPr>
        <p:sp>
          <p:nvSpPr>
            <p:cNvPr id="1733" name="Google Shape;13085;p75">
              <a:extLst>
                <a:ext uri="{FF2B5EF4-FFF2-40B4-BE49-F238E27FC236}">
                  <a16:creationId xmlns:a16="http://schemas.microsoft.com/office/drawing/2014/main" id="{3B44F255-DF0E-9E5F-A536-D8FFB3DDD80A}"/>
                </a:ext>
              </a:extLst>
            </p:cNvPr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3086;p75">
              <a:extLst>
                <a:ext uri="{FF2B5EF4-FFF2-40B4-BE49-F238E27FC236}">
                  <a16:creationId xmlns:a16="http://schemas.microsoft.com/office/drawing/2014/main" id="{AAFC6D46-8190-5FFB-19C1-7633A617AAA9}"/>
                </a:ext>
              </a:extLst>
            </p:cNvPr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3087;p75">
              <a:extLst>
                <a:ext uri="{FF2B5EF4-FFF2-40B4-BE49-F238E27FC236}">
                  <a16:creationId xmlns:a16="http://schemas.microsoft.com/office/drawing/2014/main" id="{888FABE1-6D39-BD74-054F-967F4187E1DD}"/>
                </a:ext>
              </a:extLst>
            </p:cNvPr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3088;p75">
              <a:extLst>
                <a:ext uri="{FF2B5EF4-FFF2-40B4-BE49-F238E27FC236}">
                  <a16:creationId xmlns:a16="http://schemas.microsoft.com/office/drawing/2014/main" id="{EC2E3069-2598-13EA-7ED9-A39EBA24FEAA}"/>
                </a:ext>
              </a:extLst>
            </p:cNvPr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3089;p75">
              <a:extLst>
                <a:ext uri="{FF2B5EF4-FFF2-40B4-BE49-F238E27FC236}">
                  <a16:creationId xmlns:a16="http://schemas.microsoft.com/office/drawing/2014/main" id="{A174F348-8E93-504A-9912-F0EAD97176BC}"/>
                </a:ext>
              </a:extLst>
            </p:cNvPr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3090;p75">
              <a:extLst>
                <a:ext uri="{FF2B5EF4-FFF2-40B4-BE49-F238E27FC236}">
                  <a16:creationId xmlns:a16="http://schemas.microsoft.com/office/drawing/2014/main" id="{424D56C7-FA1B-0E87-462E-EE7A75C09C06}"/>
                </a:ext>
              </a:extLst>
            </p:cNvPr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9" name="Google Shape;13091;p75">
            <a:extLst>
              <a:ext uri="{FF2B5EF4-FFF2-40B4-BE49-F238E27FC236}">
                <a16:creationId xmlns:a16="http://schemas.microsoft.com/office/drawing/2014/main" id="{2858ED27-237F-83E9-DB7D-B9B7B1961393}"/>
              </a:ext>
            </a:extLst>
          </p:cNvPr>
          <p:cNvGrpSpPr/>
          <p:nvPr/>
        </p:nvGrpSpPr>
        <p:grpSpPr>
          <a:xfrm>
            <a:off x="10205766" y="5560131"/>
            <a:ext cx="355318" cy="472215"/>
            <a:chOff x="7598438" y="4266131"/>
            <a:chExt cx="260283" cy="345914"/>
          </a:xfrm>
          <a:solidFill>
            <a:srgbClr val="DBDDDC"/>
          </a:solidFill>
        </p:grpSpPr>
        <p:sp>
          <p:nvSpPr>
            <p:cNvPr id="2048" name="Google Shape;13092;p75">
              <a:extLst>
                <a:ext uri="{FF2B5EF4-FFF2-40B4-BE49-F238E27FC236}">
                  <a16:creationId xmlns:a16="http://schemas.microsoft.com/office/drawing/2014/main" id="{493C7A06-250D-F149-D28C-1589150B9DCA}"/>
                </a:ext>
              </a:extLst>
            </p:cNvPr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13093;p75">
              <a:extLst>
                <a:ext uri="{FF2B5EF4-FFF2-40B4-BE49-F238E27FC236}">
                  <a16:creationId xmlns:a16="http://schemas.microsoft.com/office/drawing/2014/main" id="{BA379C90-26DD-DB95-0C43-7F82E981507B}"/>
                </a:ext>
              </a:extLst>
            </p:cNvPr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13094;p75">
              <a:extLst>
                <a:ext uri="{FF2B5EF4-FFF2-40B4-BE49-F238E27FC236}">
                  <a16:creationId xmlns:a16="http://schemas.microsoft.com/office/drawing/2014/main" id="{5F19C90D-38F5-8E9F-5FDD-209B6E3BC999}"/>
                </a:ext>
              </a:extLst>
            </p:cNvPr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13095;p75">
              <a:extLst>
                <a:ext uri="{FF2B5EF4-FFF2-40B4-BE49-F238E27FC236}">
                  <a16:creationId xmlns:a16="http://schemas.microsoft.com/office/drawing/2014/main" id="{A4CB1C24-C2FD-9402-8F30-E70283286820}"/>
                </a:ext>
              </a:extLst>
            </p:cNvPr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13096;p75">
              <a:extLst>
                <a:ext uri="{FF2B5EF4-FFF2-40B4-BE49-F238E27FC236}">
                  <a16:creationId xmlns:a16="http://schemas.microsoft.com/office/drawing/2014/main" id="{09B8867F-9C9B-B14A-1175-1C1685D589C2}"/>
                </a:ext>
              </a:extLst>
            </p:cNvPr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13097;p75">
              <a:extLst>
                <a:ext uri="{FF2B5EF4-FFF2-40B4-BE49-F238E27FC236}">
                  <a16:creationId xmlns:a16="http://schemas.microsoft.com/office/drawing/2014/main" id="{8B89FD81-A95B-8744-E705-2C6C780D8F56}"/>
                </a:ext>
              </a:extLst>
            </p:cNvPr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13098;p75">
              <a:extLst>
                <a:ext uri="{FF2B5EF4-FFF2-40B4-BE49-F238E27FC236}">
                  <a16:creationId xmlns:a16="http://schemas.microsoft.com/office/drawing/2014/main" id="{2367A87B-796E-2876-B7B0-EF2861900536}"/>
                </a:ext>
              </a:extLst>
            </p:cNvPr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5" name="Google Shape;13099;p75">
            <a:extLst>
              <a:ext uri="{FF2B5EF4-FFF2-40B4-BE49-F238E27FC236}">
                <a16:creationId xmlns:a16="http://schemas.microsoft.com/office/drawing/2014/main" id="{994032DF-8F15-8A0F-B683-51F5005F5710}"/>
              </a:ext>
            </a:extLst>
          </p:cNvPr>
          <p:cNvGrpSpPr/>
          <p:nvPr/>
        </p:nvGrpSpPr>
        <p:grpSpPr>
          <a:xfrm>
            <a:off x="2245240" y="4323351"/>
            <a:ext cx="390867" cy="475285"/>
            <a:chOff x="1767069" y="3360146"/>
            <a:chExt cx="286324" cy="348163"/>
          </a:xfrm>
          <a:solidFill>
            <a:srgbClr val="DBDDDC"/>
          </a:solidFill>
        </p:grpSpPr>
        <p:sp>
          <p:nvSpPr>
            <p:cNvPr id="2056" name="Google Shape;13100;p75">
              <a:extLst>
                <a:ext uri="{FF2B5EF4-FFF2-40B4-BE49-F238E27FC236}">
                  <a16:creationId xmlns:a16="http://schemas.microsoft.com/office/drawing/2014/main" id="{3C7999C5-7CC4-A3D2-8032-C61EB08594A7}"/>
                </a:ext>
              </a:extLst>
            </p:cNvPr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13101;p75">
              <a:extLst>
                <a:ext uri="{FF2B5EF4-FFF2-40B4-BE49-F238E27FC236}">
                  <a16:creationId xmlns:a16="http://schemas.microsoft.com/office/drawing/2014/main" id="{7AE4B7F5-FCFF-6ED5-4F25-A720684A4B6B}"/>
                </a:ext>
              </a:extLst>
            </p:cNvPr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13102;p75">
              <a:extLst>
                <a:ext uri="{FF2B5EF4-FFF2-40B4-BE49-F238E27FC236}">
                  <a16:creationId xmlns:a16="http://schemas.microsoft.com/office/drawing/2014/main" id="{69A7B4A6-E9B3-EAA2-2EB0-6C7B04DB6ED0}"/>
                </a:ext>
              </a:extLst>
            </p:cNvPr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13103;p75">
              <a:extLst>
                <a:ext uri="{FF2B5EF4-FFF2-40B4-BE49-F238E27FC236}">
                  <a16:creationId xmlns:a16="http://schemas.microsoft.com/office/drawing/2014/main" id="{009DDD94-EE55-688F-3A16-C8151DBED04D}"/>
                </a:ext>
              </a:extLst>
            </p:cNvPr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13104;p75">
              <a:extLst>
                <a:ext uri="{FF2B5EF4-FFF2-40B4-BE49-F238E27FC236}">
                  <a16:creationId xmlns:a16="http://schemas.microsoft.com/office/drawing/2014/main" id="{9679748D-15B2-5765-17EF-B17F959E1144}"/>
                </a:ext>
              </a:extLst>
            </p:cNvPr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13105;p75">
              <a:extLst>
                <a:ext uri="{FF2B5EF4-FFF2-40B4-BE49-F238E27FC236}">
                  <a16:creationId xmlns:a16="http://schemas.microsoft.com/office/drawing/2014/main" id="{7FD9992A-3D8E-19E7-11D0-8FC759DDF7F2}"/>
                </a:ext>
              </a:extLst>
            </p:cNvPr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13106;p75">
              <a:extLst>
                <a:ext uri="{FF2B5EF4-FFF2-40B4-BE49-F238E27FC236}">
                  <a16:creationId xmlns:a16="http://schemas.microsoft.com/office/drawing/2014/main" id="{E697C953-759B-2B84-83BB-1C6068B53AA9}"/>
                </a:ext>
              </a:extLst>
            </p:cNvPr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63" name="Google Shape;13107;p75">
            <a:extLst>
              <a:ext uri="{FF2B5EF4-FFF2-40B4-BE49-F238E27FC236}">
                <a16:creationId xmlns:a16="http://schemas.microsoft.com/office/drawing/2014/main" id="{92234975-ECAB-0EC0-FC9E-9274A25FAC7A}"/>
              </a:ext>
            </a:extLst>
          </p:cNvPr>
          <p:cNvGrpSpPr/>
          <p:nvPr/>
        </p:nvGrpSpPr>
        <p:grpSpPr>
          <a:xfrm>
            <a:off x="9593518" y="5560131"/>
            <a:ext cx="355318" cy="472215"/>
            <a:chOff x="7149944" y="4266131"/>
            <a:chExt cx="260283" cy="345914"/>
          </a:xfrm>
          <a:solidFill>
            <a:srgbClr val="DBDDDC"/>
          </a:solidFill>
        </p:grpSpPr>
        <p:sp>
          <p:nvSpPr>
            <p:cNvPr id="2064" name="Google Shape;13108;p75">
              <a:extLst>
                <a:ext uri="{FF2B5EF4-FFF2-40B4-BE49-F238E27FC236}">
                  <a16:creationId xmlns:a16="http://schemas.microsoft.com/office/drawing/2014/main" id="{95A86153-811C-98D0-A30E-3A3A8B559DB3}"/>
                </a:ext>
              </a:extLst>
            </p:cNvPr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13109;p75">
              <a:extLst>
                <a:ext uri="{FF2B5EF4-FFF2-40B4-BE49-F238E27FC236}">
                  <a16:creationId xmlns:a16="http://schemas.microsoft.com/office/drawing/2014/main" id="{DE79F075-0BFF-909C-9558-15BC60E2A566}"/>
                </a:ext>
              </a:extLst>
            </p:cNvPr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13110;p75">
              <a:extLst>
                <a:ext uri="{FF2B5EF4-FFF2-40B4-BE49-F238E27FC236}">
                  <a16:creationId xmlns:a16="http://schemas.microsoft.com/office/drawing/2014/main" id="{19607679-D19B-7D1D-E426-B3720A2A8CBA}"/>
                </a:ext>
              </a:extLst>
            </p:cNvPr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13111;p75">
              <a:extLst>
                <a:ext uri="{FF2B5EF4-FFF2-40B4-BE49-F238E27FC236}">
                  <a16:creationId xmlns:a16="http://schemas.microsoft.com/office/drawing/2014/main" id="{0752461C-45A3-3BAA-F5C2-185C23203C6A}"/>
                </a:ext>
              </a:extLst>
            </p:cNvPr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13112;p75">
              <a:extLst>
                <a:ext uri="{FF2B5EF4-FFF2-40B4-BE49-F238E27FC236}">
                  <a16:creationId xmlns:a16="http://schemas.microsoft.com/office/drawing/2014/main" id="{9A0133D6-D3DA-94FA-035E-E5D9D9C61CB6}"/>
                </a:ext>
              </a:extLst>
            </p:cNvPr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13113;p75">
              <a:extLst>
                <a:ext uri="{FF2B5EF4-FFF2-40B4-BE49-F238E27FC236}">
                  <a16:creationId xmlns:a16="http://schemas.microsoft.com/office/drawing/2014/main" id="{0BA69D0E-C407-CCAB-A888-37E55CDEAA68}"/>
                </a:ext>
              </a:extLst>
            </p:cNvPr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70" name="Google Shape;13114;p75">
            <a:extLst>
              <a:ext uri="{FF2B5EF4-FFF2-40B4-BE49-F238E27FC236}">
                <a16:creationId xmlns:a16="http://schemas.microsoft.com/office/drawing/2014/main" id="{A886A8CB-4B3D-DE63-689F-23F305CCC70D}"/>
              </a:ext>
            </a:extLst>
          </p:cNvPr>
          <p:cNvGrpSpPr/>
          <p:nvPr/>
        </p:nvGrpSpPr>
        <p:grpSpPr>
          <a:xfrm>
            <a:off x="8972533" y="5550875"/>
            <a:ext cx="368725" cy="491762"/>
            <a:chOff x="6695051" y="4259351"/>
            <a:chExt cx="270104" cy="360233"/>
          </a:xfrm>
          <a:solidFill>
            <a:srgbClr val="DBDDDC"/>
          </a:solidFill>
        </p:grpSpPr>
        <p:sp>
          <p:nvSpPr>
            <p:cNvPr id="2071" name="Google Shape;13115;p75">
              <a:extLst>
                <a:ext uri="{FF2B5EF4-FFF2-40B4-BE49-F238E27FC236}">
                  <a16:creationId xmlns:a16="http://schemas.microsoft.com/office/drawing/2014/main" id="{566C3C62-3B8D-362D-C24E-82792131CC61}"/>
                </a:ext>
              </a:extLst>
            </p:cNvPr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13116;p75">
              <a:extLst>
                <a:ext uri="{FF2B5EF4-FFF2-40B4-BE49-F238E27FC236}">
                  <a16:creationId xmlns:a16="http://schemas.microsoft.com/office/drawing/2014/main" id="{DEEF15D3-5812-4364-664D-4922ACAFF571}"/>
                </a:ext>
              </a:extLst>
            </p:cNvPr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13117;p75">
              <a:extLst>
                <a:ext uri="{FF2B5EF4-FFF2-40B4-BE49-F238E27FC236}">
                  <a16:creationId xmlns:a16="http://schemas.microsoft.com/office/drawing/2014/main" id="{EC5B8FA0-8E10-57C4-0B73-7088E17DDC71}"/>
                </a:ext>
              </a:extLst>
            </p:cNvPr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13118;p75">
              <a:extLst>
                <a:ext uri="{FF2B5EF4-FFF2-40B4-BE49-F238E27FC236}">
                  <a16:creationId xmlns:a16="http://schemas.microsoft.com/office/drawing/2014/main" id="{AB09E3E7-E8D5-705A-6378-BB6B06729FE1}"/>
                </a:ext>
              </a:extLst>
            </p:cNvPr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75" name="Google Shape;13119;p75">
            <a:extLst>
              <a:ext uri="{FF2B5EF4-FFF2-40B4-BE49-F238E27FC236}">
                <a16:creationId xmlns:a16="http://schemas.microsoft.com/office/drawing/2014/main" id="{F403A20D-504F-D0D3-98F8-D043F541635E}"/>
              </a:ext>
            </a:extLst>
          </p:cNvPr>
          <p:cNvGrpSpPr/>
          <p:nvPr/>
        </p:nvGrpSpPr>
        <p:grpSpPr>
          <a:xfrm>
            <a:off x="10819010" y="5548282"/>
            <a:ext cx="378498" cy="494876"/>
            <a:chOff x="8047661" y="4257451"/>
            <a:chExt cx="277263" cy="362514"/>
          </a:xfrm>
          <a:solidFill>
            <a:srgbClr val="DBDDDC"/>
          </a:solidFill>
        </p:grpSpPr>
        <p:sp>
          <p:nvSpPr>
            <p:cNvPr id="2076" name="Google Shape;13120;p75">
              <a:extLst>
                <a:ext uri="{FF2B5EF4-FFF2-40B4-BE49-F238E27FC236}">
                  <a16:creationId xmlns:a16="http://schemas.microsoft.com/office/drawing/2014/main" id="{2A5ACD0C-EC48-88DE-BFEF-F205042358C4}"/>
                </a:ext>
              </a:extLst>
            </p:cNvPr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13121;p75">
              <a:extLst>
                <a:ext uri="{FF2B5EF4-FFF2-40B4-BE49-F238E27FC236}">
                  <a16:creationId xmlns:a16="http://schemas.microsoft.com/office/drawing/2014/main" id="{37406ABE-A405-E24F-C7F8-54034E27E16C}"/>
                </a:ext>
              </a:extLst>
            </p:cNvPr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13122;p75">
              <a:extLst>
                <a:ext uri="{FF2B5EF4-FFF2-40B4-BE49-F238E27FC236}">
                  <a16:creationId xmlns:a16="http://schemas.microsoft.com/office/drawing/2014/main" id="{DD6DFFDE-B7C4-7A0E-8DA2-034918B9249D}"/>
                </a:ext>
              </a:extLst>
            </p:cNvPr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13123;p75">
              <a:extLst>
                <a:ext uri="{FF2B5EF4-FFF2-40B4-BE49-F238E27FC236}">
                  <a16:creationId xmlns:a16="http://schemas.microsoft.com/office/drawing/2014/main" id="{A8524E3E-1F13-3948-BF99-BBF8F50AE59A}"/>
                </a:ext>
              </a:extLst>
            </p:cNvPr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80" name="Google Shape;13124;p75">
            <a:extLst>
              <a:ext uri="{FF2B5EF4-FFF2-40B4-BE49-F238E27FC236}">
                <a16:creationId xmlns:a16="http://schemas.microsoft.com/office/drawing/2014/main" id="{FEE8BE4D-8AB6-6EE4-1F9D-DBF6BEAC767B}"/>
              </a:ext>
            </a:extLst>
          </p:cNvPr>
          <p:cNvGrpSpPr/>
          <p:nvPr/>
        </p:nvGrpSpPr>
        <p:grpSpPr>
          <a:xfrm>
            <a:off x="8362361" y="4902603"/>
            <a:ext cx="378498" cy="486140"/>
            <a:chOff x="6248078" y="3784468"/>
            <a:chExt cx="277263" cy="356115"/>
          </a:xfrm>
          <a:solidFill>
            <a:srgbClr val="DBDDDC"/>
          </a:solidFill>
        </p:grpSpPr>
        <p:sp>
          <p:nvSpPr>
            <p:cNvPr id="2081" name="Google Shape;13125;p75">
              <a:extLst>
                <a:ext uri="{FF2B5EF4-FFF2-40B4-BE49-F238E27FC236}">
                  <a16:creationId xmlns:a16="http://schemas.microsoft.com/office/drawing/2014/main" id="{2019A91F-F083-0349-FF3A-7944D194E999}"/>
                </a:ext>
              </a:extLst>
            </p:cNvPr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13126;p75">
              <a:extLst>
                <a:ext uri="{FF2B5EF4-FFF2-40B4-BE49-F238E27FC236}">
                  <a16:creationId xmlns:a16="http://schemas.microsoft.com/office/drawing/2014/main" id="{02F09589-75FA-55CC-2A2D-C65BEC419800}"/>
                </a:ext>
              </a:extLst>
            </p:cNvPr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13127;p75">
              <a:extLst>
                <a:ext uri="{FF2B5EF4-FFF2-40B4-BE49-F238E27FC236}">
                  <a16:creationId xmlns:a16="http://schemas.microsoft.com/office/drawing/2014/main" id="{D1D1607C-3141-FD0E-1DEF-01655532743D}"/>
                </a:ext>
              </a:extLst>
            </p:cNvPr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13128;p75">
              <a:extLst>
                <a:ext uri="{FF2B5EF4-FFF2-40B4-BE49-F238E27FC236}">
                  <a16:creationId xmlns:a16="http://schemas.microsoft.com/office/drawing/2014/main" id="{23AB29A5-D318-8DB9-0C13-F5FAF3C8F707}"/>
                </a:ext>
              </a:extLst>
            </p:cNvPr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13129;p75">
              <a:extLst>
                <a:ext uri="{FF2B5EF4-FFF2-40B4-BE49-F238E27FC236}">
                  <a16:creationId xmlns:a16="http://schemas.microsoft.com/office/drawing/2014/main" id="{3E07CE2F-2012-B8EA-ABA3-D8FFFCC48151}"/>
                </a:ext>
              </a:extLst>
            </p:cNvPr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86" name="Google Shape;13130;p75">
            <a:extLst>
              <a:ext uri="{FF2B5EF4-FFF2-40B4-BE49-F238E27FC236}">
                <a16:creationId xmlns:a16="http://schemas.microsoft.com/office/drawing/2014/main" id="{EB72BF56-1753-1576-369F-E8E5EB9E0BEA}"/>
              </a:ext>
            </a:extLst>
          </p:cNvPr>
          <p:cNvGrpSpPr/>
          <p:nvPr/>
        </p:nvGrpSpPr>
        <p:grpSpPr>
          <a:xfrm>
            <a:off x="7751669" y="4904679"/>
            <a:ext cx="379018" cy="484064"/>
            <a:chOff x="5800725" y="3785989"/>
            <a:chExt cx="277644" cy="354594"/>
          </a:xfrm>
          <a:solidFill>
            <a:srgbClr val="DBDDDC"/>
          </a:solidFill>
        </p:grpSpPr>
        <p:sp>
          <p:nvSpPr>
            <p:cNvPr id="2087" name="Google Shape;13131;p75">
              <a:extLst>
                <a:ext uri="{FF2B5EF4-FFF2-40B4-BE49-F238E27FC236}">
                  <a16:creationId xmlns:a16="http://schemas.microsoft.com/office/drawing/2014/main" id="{83BF2943-172F-EB5F-ED34-0308752814D6}"/>
                </a:ext>
              </a:extLst>
            </p:cNvPr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13132;p75">
              <a:extLst>
                <a:ext uri="{FF2B5EF4-FFF2-40B4-BE49-F238E27FC236}">
                  <a16:creationId xmlns:a16="http://schemas.microsoft.com/office/drawing/2014/main" id="{18FF6062-84C5-8FAB-C139-B0E4F4D701BB}"/>
                </a:ext>
              </a:extLst>
            </p:cNvPr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13133;p75">
              <a:extLst>
                <a:ext uri="{FF2B5EF4-FFF2-40B4-BE49-F238E27FC236}">
                  <a16:creationId xmlns:a16="http://schemas.microsoft.com/office/drawing/2014/main" id="{039F878C-5CA4-D55E-0B2D-38ED96113D24}"/>
                </a:ext>
              </a:extLst>
            </p:cNvPr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13134;p75">
              <a:extLst>
                <a:ext uri="{FF2B5EF4-FFF2-40B4-BE49-F238E27FC236}">
                  <a16:creationId xmlns:a16="http://schemas.microsoft.com/office/drawing/2014/main" id="{D379493A-EF2B-6649-ED58-0974AAEEB9BD}"/>
                </a:ext>
              </a:extLst>
            </p:cNvPr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13135;p75">
              <a:extLst>
                <a:ext uri="{FF2B5EF4-FFF2-40B4-BE49-F238E27FC236}">
                  <a16:creationId xmlns:a16="http://schemas.microsoft.com/office/drawing/2014/main" id="{01013DA9-D9E9-FDC5-CB59-20779CD90627}"/>
                </a:ext>
              </a:extLst>
            </p:cNvPr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13136;p75">
              <a:extLst>
                <a:ext uri="{FF2B5EF4-FFF2-40B4-BE49-F238E27FC236}">
                  <a16:creationId xmlns:a16="http://schemas.microsoft.com/office/drawing/2014/main" id="{AC7618D2-2359-2C06-9C99-82F90782508B}"/>
                </a:ext>
              </a:extLst>
            </p:cNvPr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13137;p75">
              <a:extLst>
                <a:ext uri="{FF2B5EF4-FFF2-40B4-BE49-F238E27FC236}">
                  <a16:creationId xmlns:a16="http://schemas.microsoft.com/office/drawing/2014/main" id="{A860AA57-CAFB-CD9F-1DCA-A35E2140A0B5}"/>
                </a:ext>
              </a:extLst>
            </p:cNvPr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94" name="Google Shape;13138;p75">
            <a:extLst>
              <a:ext uri="{FF2B5EF4-FFF2-40B4-BE49-F238E27FC236}">
                <a16:creationId xmlns:a16="http://schemas.microsoft.com/office/drawing/2014/main" id="{CC70F516-3902-D6DE-C1E8-B9B484DD0FA3}"/>
              </a:ext>
            </a:extLst>
          </p:cNvPr>
          <p:cNvGrpSpPr/>
          <p:nvPr/>
        </p:nvGrpSpPr>
        <p:grpSpPr>
          <a:xfrm>
            <a:off x="2844600" y="4324173"/>
            <a:ext cx="420707" cy="474463"/>
            <a:chOff x="2206122" y="3360748"/>
            <a:chExt cx="308183" cy="347561"/>
          </a:xfrm>
          <a:solidFill>
            <a:srgbClr val="DBDDDC"/>
          </a:solidFill>
        </p:grpSpPr>
        <p:sp>
          <p:nvSpPr>
            <p:cNvPr id="2095" name="Google Shape;13139;p75">
              <a:extLst>
                <a:ext uri="{FF2B5EF4-FFF2-40B4-BE49-F238E27FC236}">
                  <a16:creationId xmlns:a16="http://schemas.microsoft.com/office/drawing/2014/main" id="{0F93A6EA-ED8F-D47B-95AA-791C8A9C5AAD}"/>
                </a:ext>
              </a:extLst>
            </p:cNvPr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13140;p75">
              <a:extLst>
                <a:ext uri="{FF2B5EF4-FFF2-40B4-BE49-F238E27FC236}">
                  <a16:creationId xmlns:a16="http://schemas.microsoft.com/office/drawing/2014/main" id="{700A5107-20C5-48EE-E5E9-64F43031767D}"/>
                </a:ext>
              </a:extLst>
            </p:cNvPr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13141;p75">
              <a:extLst>
                <a:ext uri="{FF2B5EF4-FFF2-40B4-BE49-F238E27FC236}">
                  <a16:creationId xmlns:a16="http://schemas.microsoft.com/office/drawing/2014/main" id="{3577F246-966D-F8FC-3EC6-F9D40EFCE705}"/>
                </a:ext>
              </a:extLst>
            </p:cNvPr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13142;p75">
              <a:extLst>
                <a:ext uri="{FF2B5EF4-FFF2-40B4-BE49-F238E27FC236}">
                  <a16:creationId xmlns:a16="http://schemas.microsoft.com/office/drawing/2014/main" id="{D5424632-3143-E966-0B83-2B08BC4953DC}"/>
                </a:ext>
              </a:extLst>
            </p:cNvPr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13143;p75">
              <a:extLst>
                <a:ext uri="{FF2B5EF4-FFF2-40B4-BE49-F238E27FC236}">
                  <a16:creationId xmlns:a16="http://schemas.microsoft.com/office/drawing/2014/main" id="{2837CA41-DEF7-856E-044B-399D97AA7E01}"/>
                </a:ext>
              </a:extLst>
            </p:cNvPr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00" name="Google Shape;13144;p75">
            <a:extLst>
              <a:ext uri="{FF2B5EF4-FFF2-40B4-BE49-F238E27FC236}">
                <a16:creationId xmlns:a16="http://schemas.microsoft.com/office/drawing/2014/main" id="{53FEDDCF-FD0A-8A04-7FF1-853E0CBFA580}"/>
              </a:ext>
            </a:extLst>
          </p:cNvPr>
          <p:cNvGrpSpPr/>
          <p:nvPr/>
        </p:nvGrpSpPr>
        <p:grpSpPr>
          <a:xfrm>
            <a:off x="7141021" y="4904160"/>
            <a:ext cx="379493" cy="484582"/>
            <a:chOff x="5353403" y="3785609"/>
            <a:chExt cx="277992" cy="354974"/>
          </a:xfrm>
          <a:solidFill>
            <a:srgbClr val="DBDDDC"/>
          </a:solidFill>
        </p:grpSpPr>
        <p:sp>
          <p:nvSpPr>
            <p:cNvPr id="2101" name="Google Shape;13145;p75">
              <a:extLst>
                <a:ext uri="{FF2B5EF4-FFF2-40B4-BE49-F238E27FC236}">
                  <a16:creationId xmlns:a16="http://schemas.microsoft.com/office/drawing/2014/main" id="{7DCEA93E-5276-9828-27AA-2683B135D122}"/>
                </a:ext>
              </a:extLst>
            </p:cNvPr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13146;p75">
              <a:extLst>
                <a:ext uri="{FF2B5EF4-FFF2-40B4-BE49-F238E27FC236}">
                  <a16:creationId xmlns:a16="http://schemas.microsoft.com/office/drawing/2014/main" id="{A5109103-8043-21B7-0EE8-7440AB2FCAFE}"/>
                </a:ext>
              </a:extLst>
            </p:cNvPr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13147;p75">
              <a:extLst>
                <a:ext uri="{FF2B5EF4-FFF2-40B4-BE49-F238E27FC236}">
                  <a16:creationId xmlns:a16="http://schemas.microsoft.com/office/drawing/2014/main" id="{BB4E2E95-31CD-EC51-875A-065D10A51595}"/>
                </a:ext>
              </a:extLst>
            </p:cNvPr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13148;p75">
              <a:extLst>
                <a:ext uri="{FF2B5EF4-FFF2-40B4-BE49-F238E27FC236}">
                  <a16:creationId xmlns:a16="http://schemas.microsoft.com/office/drawing/2014/main" id="{AD91ADFA-1415-8F66-F7B3-CC52917EE62E}"/>
                </a:ext>
              </a:extLst>
            </p:cNvPr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13149;p75">
              <a:extLst>
                <a:ext uri="{FF2B5EF4-FFF2-40B4-BE49-F238E27FC236}">
                  <a16:creationId xmlns:a16="http://schemas.microsoft.com/office/drawing/2014/main" id="{3EF629CC-F8BB-4F67-93C6-38D698DA911F}"/>
                </a:ext>
              </a:extLst>
            </p:cNvPr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13150;p75">
              <a:extLst>
                <a:ext uri="{FF2B5EF4-FFF2-40B4-BE49-F238E27FC236}">
                  <a16:creationId xmlns:a16="http://schemas.microsoft.com/office/drawing/2014/main" id="{3E2671A8-E8CD-0E81-AEE2-E5B7A599AE86}"/>
                </a:ext>
              </a:extLst>
            </p:cNvPr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07" name="Google Shape;13151;p75">
            <a:extLst>
              <a:ext uri="{FF2B5EF4-FFF2-40B4-BE49-F238E27FC236}">
                <a16:creationId xmlns:a16="http://schemas.microsoft.com/office/drawing/2014/main" id="{08EEBA4C-5786-03A8-C24A-9A862FCECC48}"/>
              </a:ext>
            </a:extLst>
          </p:cNvPr>
          <p:cNvGrpSpPr/>
          <p:nvPr/>
        </p:nvGrpSpPr>
        <p:grpSpPr>
          <a:xfrm>
            <a:off x="6516923" y="4904679"/>
            <a:ext cx="380574" cy="484064"/>
            <a:chOff x="4896229" y="3785989"/>
            <a:chExt cx="278784" cy="354594"/>
          </a:xfrm>
          <a:solidFill>
            <a:srgbClr val="DBDDDC"/>
          </a:solidFill>
        </p:grpSpPr>
        <p:sp>
          <p:nvSpPr>
            <p:cNvPr id="2108" name="Google Shape;13152;p75">
              <a:extLst>
                <a:ext uri="{FF2B5EF4-FFF2-40B4-BE49-F238E27FC236}">
                  <a16:creationId xmlns:a16="http://schemas.microsoft.com/office/drawing/2014/main" id="{6ED10587-2D8B-4E6D-C7AD-02488A639425}"/>
                </a:ext>
              </a:extLst>
            </p:cNvPr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13153;p75">
              <a:extLst>
                <a:ext uri="{FF2B5EF4-FFF2-40B4-BE49-F238E27FC236}">
                  <a16:creationId xmlns:a16="http://schemas.microsoft.com/office/drawing/2014/main" id="{B2D68AA0-E400-1D7C-5BD1-3F9994AE1E5F}"/>
                </a:ext>
              </a:extLst>
            </p:cNvPr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13154;p75">
              <a:extLst>
                <a:ext uri="{FF2B5EF4-FFF2-40B4-BE49-F238E27FC236}">
                  <a16:creationId xmlns:a16="http://schemas.microsoft.com/office/drawing/2014/main" id="{4FDED0F6-BD7F-15DD-4E19-98C2991C68BE}"/>
                </a:ext>
              </a:extLst>
            </p:cNvPr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13155;p75">
              <a:extLst>
                <a:ext uri="{FF2B5EF4-FFF2-40B4-BE49-F238E27FC236}">
                  <a16:creationId xmlns:a16="http://schemas.microsoft.com/office/drawing/2014/main" id="{2349BEDA-1B49-D9E5-6AA6-BE02A7720E29}"/>
                </a:ext>
              </a:extLst>
            </p:cNvPr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13156;p75">
              <a:extLst>
                <a:ext uri="{FF2B5EF4-FFF2-40B4-BE49-F238E27FC236}">
                  <a16:creationId xmlns:a16="http://schemas.microsoft.com/office/drawing/2014/main" id="{F09FD96F-5A8E-D27E-86F4-EAC05623C023}"/>
                </a:ext>
              </a:extLst>
            </p:cNvPr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13157;p75">
              <a:extLst>
                <a:ext uri="{FF2B5EF4-FFF2-40B4-BE49-F238E27FC236}">
                  <a16:creationId xmlns:a16="http://schemas.microsoft.com/office/drawing/2014/main" id="{765F291E-2C66-D8E1-EBFF-ED6F6A9C2C25}"/>
                </a:ext>
              </a:extLst>
            </p:cNvPr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14" name="Google Shape;13158;p75">
            <a:extLst>
              <a:ext uri="{FF2B5EF4-FFF2-40B4-BE49-F238E27FC236}">
                <a16:creationId xmlns:a16="http://schemas.microsoft.com/office/drawing/2014/main" id="{50BE4977-5927-42BF-F5A6-498637472604}"/>
              </a:ext>
            </a:extLst>
          </p:cNvPr>
          <p:cNvGrpSpPr/>
          <p:nvPr/>
        </p:nvGrpSpPr>
        <p:grpSpPr>
          <a:xfrm>
            <a:off x="10197506" y="4907231"/>
            <a:ext cx="373871" cy="479436"/>
            <a:chOff x="7592387" y="3787858"/>
            <a:chExt cx="273874" cy="351204"/>
          </a:xfrm>
          <a:solidFill>
            <a:srgbClr val="DBDDDC"/>
          </a:solidFill>
        </p:grpSpPr>
        <p:sp>
          <p:nvSpPr>
            <p:cNvPr id="2115" name="Google Shape;13159;p75">
              <a:extLst>
                <a:ext uri="{FF2B5EF4-FFF2-40B4-BE49-F238E27FC236}">
                  <a16:creationId xmlns:a16="http://schemas.microsoft.com/office/drawing/2014/main" id="{596769AD-D39E-5123-D6DD-99AD53D07681}"/>
                </a:ext>
              </a:extLst>
            </p:cNvPr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13160;p75">
              <a:extLst>
                <a:ext uri="{FF2B5EF4-FFF2-40B4-BE49-F238E27FC236}">
                  <a16:creationId xmlns:a16="http://schemas.microsoft.com/office/drawing/2014/main" id="{09043A87-B8D6-5F60-0CB8-7CD710080017}"/>
                </a:ext>
              </a:extLst>
            </p:cNvPr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13161;p75">
              <a:extLst>
                <a:ext uri="{FF2B5EF4-FFF2-40B4-BE49-F238E27FC236}">
                  <a16:creationId xmlns:a16="http://schemas.microsoft.com/office/drawing/2014/main" id="{BC34E70D-3217-7481-331D-2376A67954EE}"/>
                </a:ext>
              </a:extLst>
            </p:cNvPr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13162;p75">
              <a:extLst>
                <a:ext uri="{FF2B5EF4-FFF2-40B4-BE49-F238E27FC236}">
                  <a16:creationId xmlns:a16="http://schemas.microsoft.com/office/drawing/2014/main" id="{20F98AB4-B405-319C-8454-3B0C99B4AD4D}"/>
                </a:ext>
              </a:extLst>
            </p:cNvPr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19" name="Google Shape;13163;p75">
            <a:extLst>
              <a:ext uri="{FF2B5EF4-FFF2-40B4-BE49-F238E27FC236}">
                <a16:creationId xmlns:a16="http://schemas.microsoft.com/office/drawing/2014/main" id="{6AA96B2B-CC04-C065-16AC-F875A1F8AE0C}"/>
              </a:ext>
            </a:extLst>
          </p:cNvPr>
          <p:cNvGrpSpPr/>
          <p:nvPr/>
        </p:nvGrpSpPr>
        <p:grpSpPr>
          <a:xfrm>
            <a:off x="9587852" y="4907231"/>
            <a:ext cx="374390" cy="478399"/>
            <a:chOff x="7145794" y="3787858"/>
            <a:chExt cx="274254" cy="350444"/>
          </a:xfrm>
          <a:solidFill>
            <a:srgbClr val="DBDDDC"/>
          </a:solidFill>
        </p:grpSpPr>
        <p:sp>
          <p:nvSpPr>
            <p:cNvPr id="2120" name="Google Shape;13164;p75">
              <a:extLst>
                <a:ext uri="{FF2B5EF4-FFF2-40B4-BE49-F238E27FC236}">
                  <a16:creationId xmlns:a16="http://schemas.microsoft.com/office/drawing/2014/main" id="{37A63CB7-68FB-F33A-7164-A33595571077}"/>
                </a:ext>
              </a:extLst>
            </p:cNvPr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13165;p75">
              <a:extLst>
                <a:ext uri="{FF2B5EF4-FFF2-40B4-BE49-F238E27FC236}">
                  <a16:creationId xmlns:a16="http://schemas.microsoft.com/office/drawing/2014/main" id="{36A3AF88-545C-6A8D-A1C6-A373CF538FEC}"/>
                </a:ext>
              </a:extLst>
            </p:cNvPr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13166;p75">
              <a:extLst>
                <a:ext uri="{FF2B5EF4-FFF2-40B4-BE49-F238E27FC236}">
                  <a16:creationId xmlns:a16="http://schemas.microsoft.com/office/drawing/2014/main" id="{492073E7-20E9-48A8-35EF-EC8FCB8F6905}"/>
                </a:ext>
              </a:extLst>
            </p:cNvPr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13167;p75">
              <a:extLst>
                <a:ext uri="{FF2B5EF4-FFF2-40B4-BE49-F238E27FC236}">
                  <a16:creationId xmlns:a16="http://schemas.microsoft.com/office/drawing/2014/main" id="{C7C6415F-34A8-B787-AFC0-52723724CE88}"/>
                </a:ext>
              </a:extLst>
            </p:cNvPr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13168;p75">
              <a:extLst>
                <a:ext uri="{FF2B5EF4-FFF2-40B4-BE49-F238E27FC236}">
                  <a16:creationId xmlns:a16="http://schemas.microsoft.com/office/drawing/2014/main" id="{93328943-DFD3-B3A6-5202-C64547497E2C}"/>
                </a:ext>
              </a:extLst>
            </p:cNvPr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13169;p75">
              <a:extLst>
                <a:ext uri="{FF2B5EF4-FFF2-40B4-BE49-F238E27FC236}">
                  <a16:creationId xmlns:a16="http://schemas.microsoft.com/office/drawing/2014/main" id="{5A2A91FD-D38D-831C-AC0D-76A6C23843ED}"/>
                </a:ext>
              </a:extLst>
            </p:cNvPr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26" name="Google Shape;13170;p75">
            <a:extLst>
              <a:ext uri="{FF2B5EF4-FFF2-40B4-BE49-F238E27FC236}">
                <a16:creationId xmlns:a16="http://schemas.microsoft.com/office/drawing/2014/main" id="{4F9DDAF1-5532-A7F8-4332-8B3D1FE223C4}"/>
              </a:ext>
            </a:extLst>
          </p:cNvPr>
          <p:cNvGrpSpPr/>
          <p:nvPr/>
        </p:nvGrpSpPr>
        <p:grpSpPr>
          <a:xfrm>
            <a:off x="10827745" y="4906193"/>
            <a:ext cx="363578" cy="483026"/>
            <a:chOff x="8054060" y="3787098"/>
            <a:chExt cx="266334" cy="353834"/>
          </a:xfrm>
          <a:solidFill>
            <a:srgbClr val="DBDDDC"/>
          </a:solidFill>
        </p:grpSpPr>
        <p:sp>
          <p:nvSpPr>
            <p:cNvPr id="2127" name="Google Shape;13171;p75">
              <a:extLst>
                <a:ext uri="{FF2B5EF4-FFF2-40B4-BE49-F238E27FC236}">
                  <a16:creationId xmlns:a16="http://schemas.microsoft.com/office/drawing/2014/main" id="{50D8BFA6-C4C5-C332-6A9E-B4A83F3F500B}"/>
                </a:ext>
              </a:extLst>
            </p:cNvPr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13172;p75">
              <a:extLst>
                <a:ext uri="{FF2B5EF4-FFF2-40B4-BE49-F238E27FC236}">
                  <a16:creationId xmlns:a16="http://schemas.microsoft.com/office/drawing/2014/main" id="{EE687179-C347-244C-9C8C-CC3B8251D564}"/>
                </a:ext>
              </a:extLst>
            </p:cNvPr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13173;p75">
              <a:extLst>
                <a:ext uri="{FF2B5EF4-FFF2-40B4-BE49-F238E27FC236}">
                  <a16:creationId xmlns:a16="http://schemas.microsoft.com/office/drawing/2014/main" id="{CDB779B4-A121-ED43-A94E-EFB59CC53D29}"/>
                </a:ext>
              </a:extLst>
            </p:cNvPr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13174;p75">
              <a:extLst>
                <a:ext uri="{FF2B5EF4-FFF2-40B4-BE49-F238E27FC236}">
                  <a16:creationId xmlns:a16="http://schemas.microsoft.com/office/drawing/2014/main" id="{81517B9A-4BDB-EE9F-9985-7B6FAA91CDEF}"/>
                </a:ext>
              </a:extLst>
            </p:cNvPr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31" name="Google Shape;13175;p75">
            <a:extLst>
              <a:ext uri="{FF2B5EF4-FFF2-40B4-BE49-F238E27FC236}">
                <a16:creationId xmlns:a16="http://schemas.microsoft.com/office/drawing/2014/main" id="{6EE573A0-1D6E-E81B-DE0E-A95F58139C13}"/>
              </a:ext>
            </a:extLst>
          </p:cNvPr>
          <p:cNvGrpSpPr/>
          <p:nvPr/>
        </p:nvGrpSpPr>
        <p:grpSpPr>
          <a:xfrm>
            <a:off x="8982308" y="4900051"/>
            <a:ext cx="368725" cy="493838"/>
            <a:chOff x="6702211" y="3782599"/>
            <a:chExt cx="270104" cy="361754"/>
          </a:xfrm>
          <a:solidFill>
            <a:srgbClr val="DBDDDC"/>
          </a:solidFill>
        </p:grpSpPr>
        <p:sp>
          <p:nvSpPr>
            <p:cNvPr id="2132" name="Google Shape;13176;p75">
              <a:extLst>
                <a:ext uri="{FF2B5EF4-FFF2-40B4-BE49-F238E27FC236}">
                  <a16:creationId xmlns:a16="http://schemas.microsoft.com/office/drawing/2014/main" id="{440FD46F-476A-D9ED-9322-122E657917C1}"/>
                </a:ext>
              </a:extLst>
            </p:cNvPr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13177;p75">
              <a:extLst>
                <a:ext uri="{FF2B5EF4-FFF2-40B4-BE49-F238E27FC236}">
                  <a16:creationId xmlns:a16="http://schemas.microsoft.com/office/drawing/2014/main" id="{04C9C4CE-8FB5-AE39-E294-E3094E867E36}"/>
                </a:ext>
              </a:extLst>
            </p:cNvPr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13178;p75">
              <a:extLst>
                <a:ext uri="{FF2B5EF4-FFF2-40B4-BE49-F238E27FC236}">
                  <a16:creationId xmlns:a16="http://schemas.microsoft.com/office/drawing/2014/main" id="{28E12D48-5799-0201-FCCE-9DA5F89C0A14}"/>
                </a:ext>
              </a:extLst>
            </p:cNvPr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13179;p75">
              <a:extLst>
                <a:ext uri="{FF2B5EF4-FFF2-40B4-BE49-F238E27FC236}">
                  <a16:creationId xmlns:a16="http://schemas.microsoft.com/office/drawing/2014/main" id="{3F0F01B3-AD79-8956-7F5F-9B1E4EE56999}"/>
                </a:ext>
              </a:extLst>
            </p:cNvPr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13180;p75">
              <a:extLst>
                <a:ext uri="{FF2B5EF4-FFF2-40B4-BE49-F238E27FC236}">
                  <a16:creationId xmlns:a16="http://schemas.microsoft.com/office/drawing/2014/main" id="{28AD00A8-54EC-12DB-80A4-3161BE13DFDB}"/>
                </a:ext>
              </a:extLst>
            </p:cNvPr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37" name="Google Shape;13181;p75">
            <a:extLst>
              <a:ext uri="{FF2B5EF4-FFF2-40B4-BE49-F238E27FC236}">
                <a16:creationId xmlns:a16="http://schemas.microsoft.com/office/drawing/2014/main" id="{CFE05210-F495-67F4-36D0-AD7048D9A04B}"/>
              </a:ext>
            </a:extLst>
          </p:cNvPr>
          <p:cNvGrpSpPr/>
          <p:nvPr/>
        </p:nvGrpSpPr>
        <p:grpSpPr>
          <a:xfrm>
            <a:off x="4633952" y="4430624"/>
            <a:ext cx="534929" cy="368476"/>
            <a:chOff x="3516850" y="3406526"/>
            <a:chExt cx="369674" cy="254644"/>
          </a:xfrm>
          <a:solidFill>
            <a:srgbClr val="DBDDDC"/>
          </a:solidFill>
        </p:grpSpPr>
        <p:sp>
          <p:nvSpPr>
            <p:cNvPr id="2138" name="Google Shape;13182;p75">
              <a:extLst>
                <a:ext uri="{FF2B5EF4-FFF2-40B4-BE49-F238E27FC236}">
                  <a16:creationId xmlns:a16="http://schemas.microsoft.com/office/drawing/2014/main" id="{F6FACC2C-3743-E745-1A22-213846BE2CEF}"/>
                </a:ext>
              </a:extLst>
            </p:cNvPr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13183;p75">
              <a:extLst>
                <a:ext uri="{FF2B5EF4-FFF2-40B4-BE49-F238E27FC236}">
                  <a16:creationId xmlns:a16="http://schemas.microsoft.com/office/drawing/2014/main" id="{8BC49C37-B052-8C86-0682-764F508E041C}"/>
                </a:ext>
              </a:extLst>
            </p:cNvPr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13184;p75">
              <a:extLst>
                <a:ext uri="{FF2B5EF4-FFF2-40B4-BE49-F238E27FC236}">
                  <a16:creationId xmlns:a16="http://schemas.microsoft.com/office/drawing/2014/main" id="{5A21F4AE-EA3C-C98F-09BD-FDD32BB6BA02}"/>
                </a:ext>
              </a:extLst>
            </p:cNvPr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13185;p75">
              <a:extLst>
                <a:ext uri="{FF2B5EF4-FFF2-40B4-BE49-F238E27FC236}">
                  <a16:creationId xmlns:a16="http://schemas.microsoft.com/office/drawing/2014/main" id="{9F457FD5-E3BC-9BA2-0E8C-24AF73EF9506}"/>
                </a:ext>
              </a:extLst>
            </p:cNvPr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42" name="Google Shape;13186;p75">
            <a:extLst>
              <a:ext uri="{FF2B5EF4-FFF2-40B4-BE49-F238E27FC236}">
                <a16:creationId xmlns:a16="http://schemas.microsoft.com/office/drawing/2014/main" id="{3E2E2A0E-AF5E-6B13-A561-4E08CAB8A15D}"/>
              </a:ext>
            </a:extLst>
          </p:cNvPr>
          <p:cNvGrpSpPr/>
          <p:nvPr/>
        </p:nvGrpSpPr>
        <p:grpSpPr>
          <a:xfrm>
            <a:off x="1622180" y="4323871"/>
            <a:ext cx="418156" cy="474247"/>
            <a:chOff x="1310655" y="3360527"/>
            <a:chExt cx="306314" cy="347403"/>
          </a:xfrm>
          <a:solidFill>
            <a:srgbClr val="DBDDDC"/>
          </a:solidFill>
        </p:grpSpPr>
        <p:sp>
          <p:nvSpPr>
            <p:cNvPr id="2143" name="Google Shape;13187;p75">
              <a:extLst>
                <a:ext uri="{FF2B5EF4-FFF2-40B4-BE49-F238E27FC236}">
                  <a16:creationId xmlns:a16="http://schemas.microsoft.com/office/drawing/2014/main" id="{37B7ED83-C93A-0F1E-F704-ADAB420FBE44}"/>
                </a:ext>
              </a:extLst>
            </p:cNvPr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13188;p75">
              <a:extLst>
                <a:ext uri="{FF2B5EF4-FFF2-40B4-BE49-F238E27FC236}">
                  <a16:creationId xmlns:a16="http://schemas.microsoft.com/office/drawing/2014/main" id="{0779A9CD-D0A8-8C37-45B3-5A1FFD262973}"/>
                </a:ext>
              </a:extLst>
            </p:cNvPr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13189;p75">
              <a:extLst>
                <a:ext uri="{FF2B5EF4-FFF2-40B4-BE49-F238E27FC236}">
                  <a16:creationId xmlns:a16="http://schemas.microsoft.com/office/drawing/2014/main" id="{5811B1EE-8C9C-DE37-340F-E085B25E31AD}"/>
                </a:ext>
              </a:extLst>
            </p:cNvPr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13190;p75">
              <a:extLst>
                <a:ext uri="{FF2B5EF4-FFF2-40B4-BE49-F238E27FC236}">
                  <a16:creationId xmlns:a16="http://schemas.microsoft.com/office/drawing/2014/main" id="{05AA4480-7309-F5DE-FF19-C4E92457B038}"/>
                </a:ext>
              </a:extLst>
            </p:cNvPr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13191;p75">
              <a:extLst>
                <a:ext uri="{FF2B5EF4-FFF2-40B4-BE49-F238E27FC236}">
                  <a16:creationId xmlns:a16="http://schemas.microsoft.com/office/drawing/2014/main" id="{EB7F5559-5100-B088-7516-2165C03CE611}"/>
                </a:ext>
              </a:extLst>
            </p:cNvPr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48" name="Google Shape;13192;p75">
            <a:extLst>
              <a:ext uri="{FF2B5EF4-FFF2-40B4-BE49-F238E27FC236}">
                <a16:creationId xmlns:a16="http://schemas.microsoft.com/office/drawing/2014/main" id="{E0EF0E04-1833-4938-4FCF-6643A95AB01F}"/>
              </a:ext>
            </a:extLst>
          </p:cNvPr>
          <p:cNvGrpSpPr/>
          <p:nvPr/>
        </p:nvGrpSpPr>
        <p:grpSpPr>
          <a:xfrm>
            <a:off x="4091715" y="4323351"/>
            <a:ext cx="367686" cy="475804"/>
            <a:chOff x="3119678" y="3360146"/>
            <a:chExt cx="269343" cy="348543"/>
          </a:xfrm>
          <a:solidFill>
            <a:srgbClr val="DBDDDC"/>
          </a:solidFill>
        </p:grpSpPr>
        <p:sp>
          <p:nvSpPr>
            <p:cNvPr id="2149" name="Google Shape;13193;p75">
              <a:extLst>
                <a:ext uri="{FF2B5EF4-FFF2-40B4-BE49-F238E27FC236}">
                  <a16:creationId xmlns:a16="http://schemas.microsoft.com/office/drawing/2014/main" id="{A4948BA8-9964-6457-EC33-5841494E638A}"/>
                </a:ext>
              </a:extLst>
            </p:cNvPr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13194;p75">
              <a:extLst>
                <a:ext uri="{FF2B5EF4-FFF2-40B4-BE49-F238E27FC236}">
                  <a16:creationId xmlns:a16="http://schemas.microsoft.com/office/drawing/2014/main" id="{EB089E73-8D2A-F3A5-C89D-66642C7B321C}"/>
                </a:ext>
              </a:extLst>
            </p:cNvPr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13195;p75">
              <a:extLst>
                <a:ext uri="{FF2B5EF4-FFF2-40B4-BE49-F238E27FC236}">
                  <a16:creationId xmlns:a16="http://schemas.microsoft.com/office/drawing/2014/main" id="{90A17639-4C49-FAC7-77FB-321C29FB6082}"/>
                </a:ext>
              </a:extLst>
            </p:cNvPr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13196;p75">
              <a:extLst>
                <a:ext uri="{FF2B5EF4-FFF2-40B4-BE49-F238E27FC236}">
                  <a16:creationId xmlns:a16="http://schemas.microsoft.com/office/drawing/2014/main" id="{0C600AE9-2BF5-60D4-BCBA-41F166CB9E0D}"/>
                </a:ext>
              </a:extLst>
            </p:cNvPr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13197;p75">
              <a:extLst>
                <a:ext uri="{FF2B5EF4-FFF2-40B4-BE49-F238E27FC236}">
                  <a16:creationId xmlns:a16="http://schemas.microsoft.com/office/drawing/2014/main" id="{F3870877-3BA6-F679-5C3E-6523972FC82E}"/>
                </a:ext>
              </a:extLst>
            </p:cNvPr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13198;p75">
              <a:extLst>
                <a:ext uri="{FF2B5EF4-FFF2-40B4-BE49-F238E27FC236}">
                  <a16:creationId xmlns:a16="http://schemas.microsoft.com/office/drawing/2014/main" id="{3CACE50C-A89B-4C36-F79F-BDAC4CB2C5F5}"/>
                </a:ext>
              </a:extLst>
            </p:cNvPr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13199;p75">
              <a:extLst>
                <a:ext uri="{FF2B5EF4-FFF2-40B4-BE49-F238E27FC236}">
                  <a16:creationId xmlns:a16="http://schemas.microsoft.com/office/drawing/2014/main" id="{C6A41706-7426-85BE-0B2D-62DC5D6A1D4B}"/>
                </a:ext>
              </a:extLst>
            </p:cNvPr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56" name="Google Shape;13200;p75">
            <a:extLst>
              <a:ext uri="{FF2B5EF4-FFF2-40B4-BE49-F238E27FC236}">
                <a16:creationId xmlns:a16="http://schemas.microsoft.com/office/drawing/2014/main" id="{FA7886B4-FB2C-1FF5-A228-A06DAF7A0FDF}"/>
              </a:ext>
            </a:extLst>
          </p:cNvPr>
          <p:cNvGrpSpPr/>
          <p:nvPr/>
        </p:nvGrpSpPr>
        <p:grpSpPr>
          <a:xfrm>
            <a:off x="5248704" y="4318984"/>
            <a:ext cx="502618" cy="484281"/>
            <a:chOff x="3967213" y="3356947"/>
            <a:chExt cx="368185" cy="354753"/>
          </a:xfrm>
          <a:solidFill>
            <a:srgbClr val="DBDDDC"/>
          </a:solidFill>
        </p:grpSpPr>
        <p:sp>
          <p:nvSpPr>
            <p:cNvPr id="2157" name="Google Shape;13201;p75">
              <a:extLst>
                <a:ext uri="{FF2B5EF4-FFF2-40B4-BE49-F238E27FC236}">
                  <a16:creationId xmlns:a16="http://schemas.microsoft.com/office/drawing/2014/main" id="{39A750C2-9620-F481-96AE-092FFC4FF4FC}"/>
                </a:ext>
              </a:extLst>
            </p:cNvPr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13202;p75">
              <a:extLst>
                <a:ext uri="{FF2B5EF4-FFF2-40B4-BE49-F238E27FC236}">
                  <a16:creationId xmlns:a16="http://schemas.microsoft.com/office/drawing/2014/main" id="{53D88ED7-0EA2-EB12-4F25-4FFACDFD9AFE}"/>
                </a:ext>
              </a:extLst>
            </p:cNvPr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13203;p75">
              <a:extLst>
                <a:ext uri="{FF2B5EF4-FFF2-40B4-BE49-F238E27FC236}">
                  <a16:creationId xmlns:a16="http://schemas.microsoft.com/office/drawing/2014/main" id="{495A701D-CA7E-6F7A-A7FD-18C40FD1ABC6}"/>
                </a:ext>
              </a:extLst>
            </p:cNvPr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13204;p75">
              <a:extLst>
                <a:ext uri="{FF2B5EF4-FFF2-40B4-BE49-F238E27FC236}">
                  <a16:creationId xmlns:a16="http://schemas.microsoft.com/office/drawing/2014/main" id="{C17B99D5-690D-3004-E97A-62529C093200}"/>
                </a:ext>
              </a:extLst>
            </p:cNvPr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13205;p75">
              <a:extLst>
                <a:ext uri="{FF2B5EF4-FFF2-40B4-BE49-F238E27FC236}">
                  <a16:creationId xmlns:a16="http://schemas.microsoft.com/office/drawing/2014/main" id="{74840667-ED26-EA38-344E-CC9401E13C18}"/>
                </a:ext>
              </a:extLst>
            </p:cNvPr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2" name="Google Shape;13206;p75">
            <a:extLst>
              <a:ext uri="{FF2B5EF4-FFF2-40B4-BE49-F238E27FC236}">
                <a16:creationId xmlns:a16="http://schemas.microsoft.com/office/drawing/2014/main" id="{81D37141-20CB-8229-F527-C9CEACAA7220}"/>
              </a:ext>
            </a:extLst>
          </p:cNvPr>
          <p:cNvGrpSpPr/>
          <p:nvPr/>
        </p:nvGrpSpPr>
        <p:grpSpPr>
          <a:xfrm>
            <a:off x="1022344" y="4323351"/>
            <a:ext cx="389309" cy="473728"/>
            <a:chOff x="871254" y="3360146"/>
            <a:chExt cx="285183" cy="347023"/>
          </a:xfrm>
          <a:solidFill>
            <a:srgbClr val="DBDDDC"/>
          </a:solidFill>
        </p:grpSpPr>
        <p:sp>
          <p:nvSpPr>
            <p:cNvPr id="2163" name="Google Shape;13207;p75">
              <a:extLst>
                <a:ext uri="{FF2B5EF4-FFF2-40B4-BE49-F238E27FC236}">
                  <a16:creationId xmlns:a16="http://schemas.microsoft.com/office/drawing/2014/main" id="{524A80F8-4145-AE7B-BC28-441D298883D2}"/>
                </a:ext>
              </a:extLst>
            </p:cNvPr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13208;p75">
              <a:extLst>
                <a:ext uri="{FF2B5EF4-FFF2-40B4-BE49-F238E27FC236}">
                  <a16:creationId xmlns:a16="http://schemas.microsoft.com/office/drawing/2014/main" id="{8939BBDC-9AD0-2C09-B4C4-58113E41F5D4}"/>
                </a:ext>
              </a:extLst>
            </p:cNvPr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13209;p75">
              <a:extLst>
                <a:ext uri="{FF2B5EF4-FFF2-40B4-BE49-F238E27FC236}">
                  <a16:creationId xmlns:a16="http://schemas.microsoft.com/office/drawing/2014/main" id="{050B29E7-C4BB-009F-4D3E-2EA34A43CBDC}"/>
                </a:ext>
              </a:extLst>
            </p:cNvPr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13210;p75">
              <a:extLst>
                <a:ext uri="{FF2B5EF4-FFF2-40B4-BE49-F238E27FC236}">
                  <a16:creationId xmlns:a16="http://schemas.microsoft.com/office/drawing/2014/main" id="{5C730954-1E0F-CB8F-6552-B18022CC290C}"/>
                </a:ext>
              </a:extLst>
            </p:cNvPr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7" name="Google Shape;13211;p75">
            <a:extLst>
              <a:ext uri="{FF2B5EF4-FFF2-40B4-BE49-F238E27FC236}">
                <a16:creationId xmlns:a16="http://schemas.microsoft.com/office/drawing/2014/main" id="{B35E54DD-8EC0-A33A-0467-47B6CC72F5F1}"/>
              </a:ext>
            </a:extLst>
          </p:cNvPr>
          <p:cNvGrpSpPr/>
          <p:nvPr/>
        </p:nvGrpSpPr>
        <p:grpSpPr>
          <a:xfrm>
            <a:off x="3471249" y="4323351"/>
            <a:ext cx="384683" cy="477361"/>
            <a:chOff x="2665165" y="3360146"/>
            <a:chExt cx="281794" cy="349684"/>
          </a:xfrm>
          <a:solidFill>
            <a:srgbClr val="DBDDDC"/>
          </a:solidFill>
        </p:grpSpPr>
        <p:sp>
          <p:nvSpPr>
            <p:cNvPr id="2168" name="Google Shape;13212;p75">
              <a:extLst>
                <a:ext uri="{FF2B5EF4-FFF2-40B4-BE49-F238E27FC236}">
                  <a16:creationId xmlns:a16="http://schemas.microsoft.com/office/drawing/2014/main" id="{41D722CC-9734-058A-4914-6BD786917AF9}"/>
                </a:ext>
              </a:extLst>
            </p:cNvPr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13213;p75">
              <a:extLst>
                <a:ext uri="{FF2B5EF4-FFF2-40B4-BE49-F238E27FC236}">
                  <a16:creationId xmlns:a16="http://schemas.microsoft.com/office/drawing/2014/main" id="{F4B82524-03A5-70D4-B7AA-C83D735AE5A2}"/>
                </a:ext>
              </a:extLst>
            </p:cNvPr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13214;p75">
              <a:extLst>
                <a:ext uri="{FF2B5EF4-FFF2-40B4-BE49-F238E27FC236}">
                  <a16:creationId xmlns:a16="http://schemas.microsoft.com/office/drawing/2014/main" id="{4C4ACCD4-0337-5EBA-EEBE-20B42E0DC68D}"/>
                </a:ext>
              </a:extLst>
            </p:cNvPr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13215;p75">
              <a:extLst>
                <a:ext uri="{FF2B5EF4-FFF2-40B4-BE49-F238E27FC236}">
                  <a16:creationId xmlns:a16="http://schemas.microsoft.com/office/drawing/2014/main" id="{B8CA5AA8-A574-7062-B9F5-9F5D509B8A63}"/>
                </a:ext>
              </a:extLst>
            </p:cNvPr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13216;p75">
              <a:extLst>
                <a:ext uri="{FF2B5EF4-FFF2-40B4-BE49-F238E27FC236}">
                  <a16:creationId xmlns:a16="http://schemas.microsoft.com/office/drawing/2014/main" id="{20183BC4-F882-6C94-C5A5-16B3B7B825C8}"/>
                </a:ext>
              </a:extLst>
            </p:cNvPr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73" name="Google Shape;13217;p75">
            <a:extLst>
              <a:ext uri="{FF2B5EF4-FFF2-40B4-BE49-F238E27FC236}">
                <a16:creationId xmlns:a16="http://schemas.microsoft.com/office/drawing/2014/main" id="{F46A159F-D459-F210-BD24-9F5D59E28991}"/>
              </a:ext>
            </a:extLst>
          </p:cNvPr>
          <p:cNvGrpSpPr/>
          <p:nvPr/>
        </p:nvGrpSpPr>
        <p:grpSpPr>
          <a:xfrm>
            <a:off x="9602254" y="4306356"/>
            <a:ext cx="361027" cy="481989"/>
            <a:chOff x="7156344" y="3347696"/>
            <a:chExt cx="264465" cy="353074"/>
          </a:xfrm>
          <a:solidFill>
            <a:srgbClr val="DBDDDC"/>
          </a:solidFill>
        </p:grpSpPr>
        <p:sp>
          <p:nvSpPr>
            <p:cNvPr id="2174" name="Google Shape;13218;p75">
              <a:extLst>
                <a:ext uri="{FF2B5EF4-FFF2-40B4-BE49-F238E27FC236}">
                  <a16:creationId xmlns:a16="http://schemas.microsoft.com/office/drawing/2014/main" id="{37605A11-695B-D992-3D9E-C0D26221C4C9}"/>
                </a:ext>
              </a:extLst>
            </p:cNvPr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13219;p75">
              <a:extLst>
                <a:ext uri="{FF2B5EF4-FFF2-40B4-BE49-F238E27FC236}">
                  <a16:creationId xmlns:a16="http://schemas.microsoft.com/office/drawing/2014/main" id="{619A1B74-35C8-750B-C559-7D4499187109}"/>
                </a:ext>
              </a:extLst>
            </p:cNvPr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13220;p75">
              <a:extLst>
                <a:ext uri="{FF2B5EF4-FFF2-40B4-BE49-F238E27FC236}">
                  <a16:creationId xmlns:a16="http://schemas.microsoft.com/office/drawing/2014/main" id="{DEE7AE1E-2F7F-76EB-9CA4-2B816C3C351D}"/>
                </a:ext>
              </a:extLst>
            </p:cNvPr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13221;p75">
              <a:extLst>
                <a:ext uri="{FF2B5EF4-FFF2-40B4-BE49-F238E27FC236}">
                  <a16:creationId xmlns:a16="http://schemas.microsoft.com/office/drawing/2014/main" id="{DAEC4894-507C-B82D-ACE1-2823C5DB6801}"/>
                </a:ext>
              </a:extLst>
            </p:cNvPr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13222;p75">
              <a:extLst>
                <a:ext uri="{FF2B5EF4-FFF2-40B4-BE49-F238E27FC236}">
                  <a16:creationId xmlns:a16="http://schemas.microsoft.com/office/drawing/2014/main" id="{5DFE5A8B-9993-3F14-D9DD-E92015E31E93}"/>
                </a:ext>
              </a:extLst>
            </p:cNvPr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79" name="Google Shape;13223;p75">
            <a:extLst>
              <a:ext uri="{FF2B5EF4-FFF2-40B4-BE49-F238E27FC236}">
                <a16:creationId xmlns:a16="http://schemas.microsoft.com/office/drawing/2014/main" id="{9AD4DC2B-55CB-F8BA-FE88-AB2863A9888A}"/>
              </a:ext>
            </a:extLst>
          </p:cNvPr>
          <p:cNvGrpSpPr/>
          <p:nvPr/>
        </p:nvGrpSpPr>
        <p:grpSpPr>
          <a:xfrm>
            <a:off x="8984384" y="4305318"/>
            <a:ext cx="361502" cy="481468"/>
            <a:chOff x="6703732" y="3346936"/>
            <a:chExt cx="264813" cy="352693"/>
          </a:xfrm>
          <a:solidFill>
            <a:srgbClr val="DBDDDC"/>
          </a:solidFill>
        </p:grpSpPr>
        <p:sp>
          <p:nvSpPr>
            <p:cNvPr id="2180" name="Google Shape;13224;p75">
              <a:extLst>
                <a:ext uri="{FF2B5EF4-FFF2-40B4-BE49-F238E27FC236}">
                  <a16:creationId xmlns:a16="http://schemas.microsoft.com/office/drawing/2014/main" id="{B9E157D7-6654-9B44-FFF0-1D4C0666CD46}"/>
                </a:ext>
              </a:extLst>
            </p:cNvPr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13225;p75">
              <a:extLst>
                <a:ext uri="{FF2B5EF4-FFF2-40B4-BE49-F238E27FC236}">
                  <a16:creationId xmlns:a16="http://schemas.microsoft.com/office/drawing/2014/main" id="{6BCC11BE-5FA0-6514-A3F8-CEEFC87CAD70}"/>
                </a:ext>
              </a:extLst>
            </p:cNvPr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13226;p75">
              <a:extLst>
                <a:ext uri="{FF2B5EF4-FFF2-40B4-BE49-F238E27FC236}">
                  <a16:creationId xmlns:a16="http://schemas.microsoft.com/office/drawing/2014/main" id="{03D6FDC5-120E-A954-FFD4-46EFAEDA55FA}"/>
                </a:ext>
              </a:extLst>
            </p:cNvPr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13227;p75">
              <a:extLst>
                <a:ext uri="{FF2B5EF4-FFF2-40B4-BE49-F238E27FC236}">
                  <a16:creationId xmlns:a16="http://schemas.microsoft.com/office/drawing/2014/main" id="{7BF8D2A2-FD1B-B4DD-1852-BAA410EE2FD9}"/>
                </a:ext>
              </a:extLst>
            </p:cNvPr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13228;p75">
              <a:extLst>
                <a:ext uri="{FF2B5EF4-FFF2-40B4-BE49-F238E27FC236}">
                  <a16:creationId xmlns:a16="http://schemas.microsoft.com/office/drawing/2014/main" id="{369C2E01-ADB8-1BAF-0561-502484E42262}"/>
                </a:ext>
              </a:extLst>
            </p:cNvPr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85" name="Google Shape;13229;p75">
            <a:extLst>
              <a:ext uri="{FF2B5EF4-FFF2-40B4-BE49-F238E27FC236}">
                <a16:creationId xmlns:a16="http://schemas.microsoft.com/office/drawing/2014/main" id="{D122FD2D-0343-A95E-C735-AE209E861EBD}"/>
              </a:ext>
            </a:extLst>
          </p:cNvPr>
          <p:cNvGrpSpPr/>
          <p:nvPr/>
        </p:nvGrpSpPr>
        <p:grpSpPr>
          <a:xfrm>
            <a:off x="8368026" y="4305318"/>
            <a:ext cx="362021" cy="481468"/>
            <a:chOff x="6252228" y="3346936"/>
            <a:chExt cx="265193" cy="352693"/>
          </a:xfrm>
          <a:solidFill>
            <a:srgbClr val="DBDDDC"/>
          </a:solidFill>
        </p:grpSpPr>
        <p:sp>
          <p:nvSpPr>
            <p:cNvPr id="2186" name="Google Shape;13230;p75">
              <a:extLst>
                <a:ext uri="{FF2B5EF4-FFF2-40B4-BE49-F238E27FC236}">
                  <a16:creationId xmlns:a16="http://schemas.microsoft.com/office/drawing/2014/main" id="{DA90E90D-775F-7925-042B-E99031DD15EA}"/>
                </a:ext>
              </a:extLst>
            </p:cNvPr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13231;p75">
              <a:extLst>
                <a:ext uri="{FF2B5EF4-FFF2-40B4-BE49-F238E27FC236}">
                  <a16:creationId xmlns:a16="http://schemas.microsoft.com/office/drawing/2014/main" id="{ABC66525-CA73-1570-F4DC-01A3C1914217}"/>
                </a:ext>
              </a:extLst>
            </p:cNvPr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13232;p75">
              <a:extLst>
                <a:ext uri="{FF2B5EF4-FFF2-40B4-BE49-F238E27FC236}">
                  <a16:creationId xmlns:a16="http://schemas.microsoft.com/office/drawing/2014/main" id="{3E21D536-D997-9A02-A4A6-8076E835463B}"/>
                </a:ext>
              </a:extLst>
            </p:cNvPr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89" name="Google Shape;13233;p75">
            <a:extLst>
              <a:ext uri="{FF2B5EF4-FFF2-40B4-BE49-F238E27FC236}">
                <a16:creationId xmlns:a16="http://schemas.microsoft.com/office/drawing/2014/main" id="{CF50C711-5D96-D7BE-F183-9D701E4FAA9D}"/>
              </a:ext>
            </a:extLst>
          </p:cNvPr>
          <p:cNvGrpSpPr/>
          <p:nvPr/>
        </p:nvGrpSpPr>
        <p:grpSpPr>
          <a:xfrm>
            <a:off x="7752189" y="4306356"/>
            <a:ext cx="361502" cy="480431"/>
            <a:chOff x="5801105" y="3347696"/>
            <a:chExt cx="264813" cy="351933"/>
          </a:xfrm>
          <a:solidFill>
            <a:srgbClr val="DBDDDC"/>
          </a:solidFill>
        </p:grpSpPr>
        <p:sp>
          <p:nvSpPr>
            <p:cNvPr id="2190" name="Google Shape;13234;p75">
              <a:extLst>
                <a:ext uri="{FF2B5EF4-FFF2-40B4-BE49-F238E27FC236}">
                  <a16:creationId xmlns:a16="http://schemas.microsoft.com/office/drawing/2014/main" id="{33ADF95B-FD82-65F8-7E92-A2CEC6C29BF3}"/>
                </a:ext>
              </a:extLst>
            </p:cNvPr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13235;p75">
              <a:extLst>
                <a:ext uri="{FF2B5EF4-FFF2-40B4-BE49-F238E27FC236}">
                  <a16:creationId xmlns:a16="http://schemas.microsoft.com/office/drawing/2014/main" id="{1E2CD4A5-6E4D-64A6-0DA7-F6170938C53C}"/>
                </a:ext>
              </a:extLst>
            </p:cNvPr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13236;p75">
              <a:extLst>
                <a:ext uri="{FF2B5EF4-FFF2-40B4-BE49-F238E27FC236}">
                  <a16:creationId xmlns:a16="http://schemas.microsoft.com/office/drawing/2014/main" id="{01E54735-A3C7-283B-64B1-CB627C1A79C2}"/>
                </a:ext>
              </a:extLst>
            </p:cNvPr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13237;p75">
              <a:extLst>
                <a:ext uri="{FF2B5EF4-FFF2-40B4-BE49-F238E27FC236}">
                  <a16:creationId xmlns:a16="http://schemas.microsoft.com/office/drawing/2014/main" id="{BE1785E5-FB75-FB09-DA39-8D1DF4E5B9D9}"/>
                </a:ext>
              </a:extLst>
            </p:cNvPr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94" name="Google Shape;13238;p75">
            <a:extLst>
              <a:ext uri="{FF2B5EF4-FFF2-40B4-BE49-F238E27FC236}">
                <a16:creationId xmlns:a16="http://schemas.microsoft.com/office/drawing/2014/main" id="{4F1A577C-1D19-AB2F-8FF3-133BB77AC2DC}"/>
              </a:ext>
            </a:extLst>
          </p:cNvPr>
          <p:cNvGrpSpPr/>
          <p:nvPr/>
        </p:nvGrpSpPr>
        <p:grpSpPr>
          <a:xfrm>
            <a:off x="7135356" y="4305318"/>
            <a:ext cx="363016" cy="481468"/>
            <a:chOff x="5349253" y="3346936"/>
            <a:chExt cx="265922" cy="352693"/>
          </a:xfrm>
          <a:solidFill>
            <a:srgbClr val="DBDDDC"/>
          </a:solidFill>
        </p:grpSpPr>
        <p:sp>
          <p:nvSpPr>
            <p:cNvPr id="2195" name="Google Shape;13239;p75">
              <a:extLst>
                <a:ext uri="{FF2B5EF4-FFF2-40B4-BE49-F238E27FC236}">
                  <a16:creationId xmlns:a16="http://schemas.microsoft.com/office/drawing/2014/main" id="{A5280939-1E60-D0E7-C0F4-B4D7D773FC99}"/>
                </a:ext>
              </a:extLst>
            </p:cNvPr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13240;p75">
              <a:extLst>
                <a:ext uri="{FF2B5EF4-FFF2-40B4-BE49-F238E27FC236}">
                  <a16:creationId xmlns:a16="http://schemas.microsoft.com/office/drawing/2014/main" id="{0290A7F0-E30C-41AE-98A5-CCB768D58D36}"/>
                </a:ext>
              </a:extLst>
            </p:cNvPr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13241;p75">
              <a:extLst>
                <a:ext uri="{FF2B5EF4-FFF2-40B4-BE49-F238E27FC236}">
                  <a16:creationId xmlns:a16="http://schemas.microsoft.com/office/drawing/2014/main" id="{49870C8C-C9FE-B2FB-D0DB-9CC09C5F93B7}"/>
                </a:ext>
              </a:extLst>
            </p:cNvPr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13242;p75">
              <a:extLst>
                <a:ext uri="{FF2B5EF4-FFF2-40B4-BE49-F238E27FC236}">
                  <a16:creationId xmlns:a16="http://schemas.microsoft.com/office/drawing/2014/main" id="{495D97BE-65DF-8B31-328D-0AF1C93578F4}"/>
                </a:ext>
              </a:extLst>
            </p:cNvPr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13243;p75">
              <a:extLst>
                <a:ext uri="{FF2B5EF4-FFF2-40B4-BE49-F238E27FC236}">
                  <a16:creationId xmlns:a16="http://schemas.microsoft.com/office/drawing/2014/main" id="{1D09A0AE-AD14-0B59-A029-495FE4B5C155}"/>
                </a:ext>
              </a:extLst>
            </p:cNvPr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13244;p75">
              <a:extLst>
                <a:ext uri="{FF2B5EF4-FFF2-40B4-BE49-F238E27FC236}">
                  <a16:creationId xmlns:a16="http://schemas.microsoft.com/office/drawing/2014/main" id="{A6F17BA1-5279-9DED-D3F7-72C4A690D173}"/>
                </a:ext>
              </a:extLst>
            </p:cNvPr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01" name="Google Shape;13245;p75">
            <a:extLst>
              <a:ext uri="{FF2B5EF4-FFF2-40B4-BE49-F238E27FC236}">
                <a16:creationId xmlns:a16="http://schemas.microsoft.com/office/drawing/2014/main" id="{B67D71FA-D01A-E361-045C-A9D7B13169C7}"/>
              </a:ext>
            </a:extLst>
          </p:cNvPr>
          <p:cNvGrpSpPr/>
          <p:nvPr/>
        </p:nvGrpSpPr>
        <p:grpSpPr>
          <a:xfrm>
            <a:off x="6531843" y="4305318"/>
            <a:ext cx="361545" cy="483545"/>
            <a:chOff x="4907159" y="3346936"/>
            <a:chExt cx="264845" cy="354214"/>
          </a:xfrm>
          <a:solidFill>
            <a:srgbClr val="DBDDDC"/>
          </a:solidFill>
        </p:grpSpPr>
        <p:sp>
          <p:nvSpPr>
            <p:cNvPr id="2202" name="Google Shape;13246;p75">
              <a:extLst>
                <a:ext uri="{FF2B5EF4-FFF2-40B4-BE49-F238E27FC236}">
                  <a16:creationId xmlns:a16="http://schemas.microsoft.com/office/drawing/2014/main" id="{553761FB-309C-1AED-E828-6ED2AD3E798D}"/>
                </a:ext>
              </a:extLst>
            </p:cNvPr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13247;p75">
              <a:extLst>
                <a:ext uri="{FF2B5EF4-FFF2-40B4-BE49-F238E27FC236}">
                  <a16:creationId xmlns:a16="http://schemas.microsoft.com/office/drawing/2014/main" id="{FDF061C4-A19A-B948-524C-48009C716132}"/>
                </a:ext>
              </a:extLst>
            </p:cNvPr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04" name="Google Shape;13248;p75">
            <a:extLst>
              <a:ext uri="{FF2B5EF4-FFF2-40B4-BE49-F238E27FC236}">
                <a16:creationId xmlns:a16="http://schemas.microsoft.com/office/drawing/2014/main" id="{B027EB4C-9A72-B205-7570-561287B7EAAF}"/>
              </a:ext>
            </a:extLst>
          </p:cNvPr>
          <p:cNvGrpSpPr/>
          <p:nvPr/>
        </p:nvGrpSpPr>
        <p:grpSpPr>
          <a:xfrm>
            <a:off x="10820047" y="4288322"/>
            <a:ext cx="377460" cy="504650"/>
            <a:chOff x="8048421" y="3334486"/>
            <a:chExt cx="276503" cy="369674"/>
          </a:xfrm>
          <a:solidFill>
            <a:srgbClr val="DBDDDC"/>
          </a:solidFill>
        </p:grpSpPr>
        <p:sp>
          <p:nvSpPr>
            <p:cNvPr id="2205" name="Google Shape;13249;p75">
              <a:extLst>
                <a:ext uri="{FF2B5EF4-FFF2-40B4-BE49-F238E27FC236}">
                  <a16:creationId xmlns:a16="http://schemas.microsoft.com/office/drawing/2014/main" id="{51551F56-CE99-FE9F-80C6-C213B3CB2CAF}"/>
                </a:ext>
              </a:extLst>
            </p:cNvPr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13250;p75">
              <a:extLst>
                <a:ext uri="{FF2B5EF4-FFF2-40B4-BE49-F238E27FC236}">
                  <a16:creationId xmlns:a16="http://schemas.microsoft.com/office/drawing/2014/main" id="{92BE7B9B-A5F9-152C-FAC7-48A2A825CDE5}"/>
                </a:ext>
              </a:extLst>
            </p:cNvPr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13251;p75">
              <a:extLst>
                <a:ext uri="{FF2B5EF4-FFF2-40B4-BE49-F238E27FC236}">
                  <a16:creationId xmlns:a16="http://schemas.microsoft.com/office/drawing/2014/main" id="{5ACD50DE-16A7-1FD0-20A5-C006F56CFD0D}"/>
                </a:ext>
              </a:extLst>
            </p:cNvPr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13252;p75">
              <a:extLst>
                <a:ext uri="{FF2B5EF4-FFF2-40B4-BE49-F238E27FC236}">
                  <a16:creationId xmlns:a16="http://schemas.microsoft.com/office/drawing/2014/main" id="{6B7884DE-3C2D-90F5-E3FD-7B06277AAAD0}"/>
                </a:ext>
              </a:extLst>
            </p:cNvPr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13253;p75">
              <a:extLst>
                <a:ext uri="{FF2B5EF4-FFF2-40B4-BE49-F238E27FC236}">
                  <a16:creationId xmlns:a16="http://schemas.microsoft.com/office/drawing/2014/main" id="{5AE43472-D8D8-5978-7480-4E9CA50D628E}"/>
                </a:ext>
              </a:extLst>
            </p:cNvPr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13254;p75">
              <a:extLst>
                <a:ext uri="{FF2B5EF4-FFF2-40B4-BE49-F238E27FC236}">
                  <a16:creationId xmlns:a16="http://schemas.microsoft.com/office/drawing/2014/main" id="{1C976EB1-E2A7-B805-426D-A3B8B3E6F509}"/>
                </a:ext>
              </a:extLst>
            </p:cNvPr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11" name="Google Shape;13255;p75">
            <a:extLst>
              <a:ext uri="{FF2B5EF4-FFF2-40B4-BE49-F238E27FC236}">
                <a16:creationId xmlns:a16="http://schemas.microsoft.com/office/drawing/2014/main" id="{11E3EDC4-DA3A-415D-6B7B-1BBC140B8E28}"/>
              </a:ext>
            </a:extLst>
          </p:cNvPr>
          <p:cNvGrpSpPr/>
          <p:nvPr/>
        </p:nvGrpSpPr>
        <p:grpSpPr>
          <a:xfrm>
            <a:off x="10174845" y="4282137"/>
            <a:ext cx="403235" cy="514424"/>
            <a:chOff x="7575787" y="3329955"/>
            <a:chExt cx="295384" cy="376834"/>
          </a:xfrm>
          <a:solidFill>
            <a:srgbClr val="DBDDDC"/>
          </a:solidFill>
        </p:grpSpPr>
        <p:sp>
          <p:nvSpPr>
            <p:cNvPr id="2212" name="Google Shape;13256;p75">
              <a:extLst>
                <a:ext uri="{FF2B5EF4-FFF2-40B4-BE49-F238E27FC236}">
                  <a16:creationId xmlns:a16="http://schemas.microsoft.com/office/drawing/2014/main" id="{5F713347-56B4-6A0E-5422-18A76875B9C6}"/>
                </a:ext>
              </a:extLst>
            </p:cNvPr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13257;p75">
              <a:extLst>
                <a:ext uri="{FF2B5EF4-FFF2-40B4-BE49-F238E27FC236}">
                  <a16:creationId xmlns:a16="http://schemas.microsoft.com/office/drawing/2014/main" id="{DFA9CE82-B39F-448D-83D3-5E62CF18C9DE}"/>
                </a:ext>
              </a:extLst>
            </p:cNvPr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13258;p75">
              <a:extLst>
                <a:ext uri="{FF2B5EF4-FFF2-40B4-BE49-F238E27FC236}">
                  <a16:creationId xmlns:a16="http://schemas.microsoft.com/office/drawing/2014/main" id="{2C319C9D-94F2-F7F2-B546-3AAE4D1BD6B9}"/>
                </a:ext>
              </a:extLst>
            </p:cNvPr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13259;p75">
              <a:extLst>
                <a:ext uri="{FF2B5EF4-FFF2-40B4-BE49-F238E27FC236}">
                  <a16:creationId xmlns:a16="http://schemas.microsoft.com/office/drawing/2014/main" id="{4FB03C9F-2910-1922-854A-3565A976B193}"/>
                </a:ext>
              </a:extLst>
            </p:cNvPr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13260;p75">
              <a:extLst>
                <a:ext uri="{FF2B5EF4-FFF2-40B4-BE49-F238E27FC236}">
                  <a16:creationId xmlns:a16="http://schemas.microsoft.com/office/drawing/2014/main" id="{3F1272AD-919D-982E-0E50-2342989C10A0}"/>
                </a:ext>
              </a:extLst>
            </p:cNvPr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13261;p75">
              <a:extLst>
                <a:ext uri="{FF2B5EF4-FFF2-40B4-BE49-F238E27FC236}">
                  <a16:creationId xmlns:a16="http://schemas.microsoft.com/office/drawing/2014/main" id="{54B3D33A-5C2D-EEF6-47EC-24818A9537AB}"/>
                </a:ext>
              </a:extLst>
            </p:cNvPr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18" name="Google Shape;13262;p75">
            <a:extLst>
              <a:ext uri="{FF2B5EF4-FFF2-40B4-BE49-F238E27FC236}">
                <a16:creationId xmlns:a16="http://schemas.microsoft.com/office/drawing/2014/main" id="{666D7914-0D6B-6A1A-18F2-B9EDB7764972}"/>
              </a:ext>
            </a:extLst>
          </p:cNvPr>
          <p:cNvGrpSpPr/>
          <p:nvPr/>
        </p:nvGrpSpPr>
        <p:grpSpPr>
          <a:xfrm>
            <a:off x="1012526" y="3674041"/>
            <a:ext cx="360507" cy="474766"/>
            <a:chOff x="864062" y="2884503"/>
            <a:chExt cx="264084" cy="347783"/>
          </a:xfrm>
          <a:solidFill>
            <a:srgbClr val="DBDDDC"/>
          </a:solidFill>
        </p:grpSpPr>
        <p:sp>
          <p:nvSpPr>
            <p:cNvPr id="2219" name="Google Shape;13263;p75">
              <a:extLst>
                <a:ext uri="{FF2B5EF4-FFF2-40B4-BE49-F238E27FC236}">
                  <a16:creationId xmlns:a16="http://schemas.microsoft.com/office/drawing/2014/main" id="{4F2A9A95-BBFA-C142-77E1-E65B669D936D}"/>
                </a:ext>
              </a:extLst>
            </p:cNvPr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13264;p75">
              <a:extLst>
                <a:ext uri="{FF2B5EF4-FFF2-40B4-BE49-F238E27FC236}">
                  <a16:creationId xmlns:a16="http://schemas.microsoft.com/office/drawing/2014/main" id="{40B3A02B-3782-69A7-0398-E927002AAB66}"/>
                </a:ext>
              </a:extLst>
            </p:cNvPr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13265;p75">
              <a:extLst>
                <a:ext uri="{FF2B5EF4-FFF2-40B4-BE49-F238E27FC236}">
                  <a16:creationId xmlns:a16="http://schemas.microsoft.com/office/drawing/2014/main" id="{55B45C2E-A579-0CF3-3A27-BFA3948B3262}"/>
                </a:ext>
              </a:extLst>
            </p:cNvPr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13266;p75">
              <a:extLst>
                <a:ext uri="{FF2B5EF4-FFF2-40B4-BE49-F238E27FC236}">
                  <a16:creationId xmlns:a16="http://schemas.microsoft.com/office/drawing/2014/main" id="{19320C6E-04C5-8E3E-82D4-77563FDDCA2A}"/>
                </a:ext>
              </a:extLst>
            </p:cNvPr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13267;p75">
              <a:extLst>
                <a:ext uri="{FF2B5EF4-FFF2-40B4-BE49-F238E27FC236}">
                  <a16:creationId xmlns:a16="http://schemas.microsoft.com/office/drawing/2014/main" id="{981C7AB2-8B12-1567-126D-669EF39CD7B6}"/>
                </a:ext>
              </a:extLst>
            </p:cNvPr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13268;p75">
              <a:extLst>
                <a:ext uri="{FF2B5EF4-FFF2-40B4-BE49-F238E27FC236}">
                  <a16:creationId xmlns:a16="http://schemas.microsoft.com/office/drawing/2014/main" id="{D1A9101D-1B6E-6A06-595C-7CBFEA260E4A}"/>
                </a:ext>
              </a:extLst>
            </p:cNvPr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13269;p75">
              <a:extLst>
                <a:ext uri="{FF2B5EF4-FFF2-40B4-BE49-F238E27FC236}">
                  <a16:creationId xmlns:a16="http://schemas.microsoft.com/office/drawing/2014/main" id="{6C22CA5E-E77D-D0AF-5EC2-A2489ADB9D41}"/>
                </a:ext>
              </a:extLst>
            </p:cNvPr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13270;p75">
              <a:extLst>
                <a:ext uri="{FF2B5EF4-FFF2-40B4-BE49-F238E27FC236}">
                  <a16:creationId xmlns:a16="http://schemas.microsoft.com/office/drawing/2014/main" id="{2281D55D-254F-B84F-5780-BBFBC4DBD96D}"/>
                </a:ext>
              </a:extLst>
            </p:cNvPr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13271;p75">
              <a:extLst>
                <a:ext uri="{FF2B5EF4-FFF2-40B4-BE49-F238E27FC236}">
                  <a16:creationId xmlns:a16="http://schemas.microsoft.com/office/drawing/2014/main" id="{7BAC3794-86FD-9FAC-C7FD-2DE9A5E64E3F}"/>
                </a:ext>
              </a:extLst>
            </p:cNvPr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13272;p75">
              <a:extLst>
                <a:ext uri="{FF2B5EF4-FFF2-40B4-BE49-F238E27FC236}">
                  <a16:creationId xmlns:a16="http://schemas.microsoft.com/office/drawing/2014/main" id="{E9077E77-9CC4-14D0-15E8-E5496BB00BA4}"/>
                </a:ext>
              </a:extLst>
            </p:cNvPr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29" name="Google Shape;13273;p75">
            <a:extLst>
              <a:ext uri="{FF2B5EF4-FFF2-40B4-BE49-F238E27FC236}">
                <a16:creationId xmlns:a16="http://schemas.microsoft.com/office/drawing/2014/main" id="{E1EC2BC3-A42D-59A0-1308-E913F5C4605B}"/>
              </a:ext>
            </a:extLst>
          </p:cNvPr>
          <p:cNvGrpSpPr/>
          <p:nvPr/>
        </p:nvGrpSpPr>
        <p:grpSpPr>
          <a:xfrm>
            <a:off x="5264143" y="3674257"/>
            <a:ext cx="476366" cy="473036"/>
            <a:chOff x="3978523" y="2884661"/>
            <a:chExt cx="348955" cy="346516"/>
          </a:xfrm>
          <a:solidFill>
            <a:srgbClr val="DBDDDC"/>
          </a:solidFill>
        </p:grpSpPr>
        <p:sp>
          <p:nvSpPr>
            <p:cNvPr id="2230" name="Google Shape;13274;p75">
              <a:extLst>
                <a:ext uri="{FF2B5EF4-FFF2-40B4-BE49-F238E27FC236}">
                  <a16:creationId xmlns:a16="http://schemas.microsoft.com/office/drawing/2014/main" id="{D9CBFBF0-15FA-4D0B-110C-A9A2AF85304F}"/>
                </a:ext>
              </a:extLst>
            </p:cNvPr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13275;p75">
              <a:extLst>
                <a:ext uri="{FF2B5EF4-FFF2-40B4-BE49-F238E27FC236}">
                  <a16:creationId xmlns:a16="http://schemas.microsoft.com/office/drawing/2014/main" id="{2E4C4A7C-4865-69CA-D4C3-8427F2726D25}"/>
                </a:ext>
              </a:extLst>
            </p:cNvPr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13276;p75">
              <a:extLst>
                <a:ext uri="{FF2B5EF4-FFF2-40B4-BE49-F238E27FC236}">
                  <a16:creationId xmlns:a16="http://schemas.microsoft.com/office/drawing/2014/main" id="{662648B8-1A7B-A546-12BD-720BAB29D6E1}"/>
                </a:ext>
              </a:extLst>
            </p:cNvPr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13277;p75">
              <a:extLst>
                <a:ext uri="{FF2B5EF4-FFF2-40B4-BE49-F238E27FC236}">
                  <a16:creationId xmlns:a16="http://schemas.microsoft.com/office/drawing/2014/main" id="{11F2CD3C-B359-6335-E52F-F614AAFC4F9A}"/>
                </a:ext>
              </a:extLst>
            </p:cNvPr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13278;p75">
              <a:extLst>
                <a:ext uri="{FF2B5EF4-FFF2-40B4-BE49-F238E27FC236}">
                  <a16:creationId xmlns:a16="http://schemas.microsoft.com/office/drawing/2014/main" id="{0A661F28-83F4-D75C-C8EF-B1ED8D467D4C}"/>
                </a:ext>
              </a:extLst>
            </p:cNvPr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13279;p75">
              <a:extLst>
                <a:ext uri="{FF2B5EF4-FFF2-40B4-BE49-F238E27FC236}">
                  <a16:creationId xmlns:a16="http://schemas.microsoft.com/office/drawing/2014/main" id="{6735A8B8-44C1-54BA-E14C-98AF1E0BF28A}"/>
                </a:ext>
              </a:extLst>
            </p:cNvPr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13280;p75">
              <a:extLst>
                <a:ext uri="{FF2B5EF4-FFF2-40B4-BE49-F238E27FC236}">
                  <a16:creationId xmlns:a16="http://schemas.microsoft.com/office/drawing/2014/main" id="{94EDCDAE-0CD2-B7AF-F6FD-A08FEF4A0143}"/>
                </a:ext>
              </a:extLst>
            </p:cNvPr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13281;p75">
              <a:extLst>
                <a:ext uri="{FF2B5EF4-FFF2-40B4-BE49-F238E27FC236}">
                  <a16:creationId xmlns:a16="http://schemas.microsoft.com/office/drawing/2014/main" id="{44EDE233-A174-0796-06C2-A5BB4B1361E7}"/>
                </a:ext>
              </a:extLst>
            </p:cNvPr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38" name="Google Shape;13282;p75">
            <a:extLst>
              <a:ext uri="{FF2B5EF4-FFF2-40B4-BE49-F238E27FC236}">
                <a16:creationId xmlns:a16="http://schemas.microsoft.com/office/drawing/2014/main" id="{7D9F2D3F-4BB5-CB4B-2BC8-5377B90215CF}"/>
              </a:ext>
            </a:extLst>
          </p:cNvPr>
          <p:cNvGrpSpPr/>
          <p:nvPr/>
        </p:nvGrpSpPr>
        <p:grpSpPr>
          <a:xfrm>
            <a:off x="4648824" y="3675079"/>
            <a:ext cx="474291" cy="471695"/>
            <a:chOff x="3527780" y="2885263"/>
            <a:chExt cx="347435" cy="345534"/>
          </a:xfrm>
          <a:solidFill>
            <a:srgbClr val="DBDDDC"/>
          </a:solidFill>
        </p:grpSpPr>
        <p:sp>
          <p:nvSpPr>
            <p:cNvPr id="2239" name="Google Shape;13283;p75">
              <a:extLst>
                <a:ext uri="{FF2B5EF4-FFF2-40B4-BE49-F238E27FC236}">
                  <a16:creationId xmlns:a16="http://schemas.microsoft.com/office/drawing/2014/main" id="{756B471D-0F0B-33CF-2298-4943C8B277A0}"/>
                </a:ext>
              </a:extLst>
            </p:cNvPr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13284;p75">
              <a:extLst>
                <a:ext uri="{FF2B5EF4-FFF2-40B4-BE49-F238E27FC236}">
                  <a16:creationId xmlns:a16="http://schemas.microsoft.com/office/drawing/2014/main" id="{B59AD410-FEF7-BA3E-EA4B-1FA2297A6433}"/>
                </a:ext>
              </a:extLst>
            </p:cNvPr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13285;p75">
              <a:extLst>
                <a:ext uri="{FF2B5EF4-FFF2-40B4-BE49-F238E27FC236}">
                  <a16:creationId xmlns:a16="http://schemas.microsoft.com/office/drawing/2014/main" id="{8577077B-1ACB-29D7-BF71-0048B1784805}"/>
                </a:ext>
              </a:extLst>
            </p:cNvPr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13286;p75">
              <a:extLst>
                <a:ext uri="{FF2B5EF4-FFF2-40B4-BE49-F238E27FC236}">
                  <a16:creationId xmlns:a16="http://schemas.microsoft.com/office/drawing/2014/main" id="{A2A3994B-3209-2A99-CF9A-5C8DB8B92291}"/>
                </a:ext>
              </a:extLst>
            </p:cNvPr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13287;p75">
              <a:extLst>
                <a:ext uri="{FF2B5EF4-FFF2-40B4-BE49-F238E27FC236}">
                  <a16:creationId xmlns:a16="http://schemas.microsoft.com/office/drawing/2014/main" id="{62E7FB28-E2BF-2C5D-BC07-FE100115BDA9}"/>
                </a:ext>
              </a:extLst>
            </p:cNvPr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13288;p75">
              <a:extLst>
                <a:ext uri="{FF2B5EF4-FFF2-40B4-BE49-F238E27FC236}">
                  <a16:creationId xmlns:a16="http://schemas.microsoft.com/office/drawing/2014/main" id="{3BB2373A-DC3E-18A0-047D-EBE01C463A31}"/>
                </a:ext>
              </a:extLst>
            </p:cNvPr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13289;p75">
              <a:extLst>
                <a:ext uri="{FF2B5EF4-FFF2-40B4-BE49-F238E27FC236}">
                  <a16:creationId xmlns:a16="http://schemas.microsoft.com/office/drawing/2014/main" id="{856B719A-350C-E7BF-9FD5-3B49008A4EE0}"/>
                </a:ext>
              </a:extLst>
            </p:cNvPr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13290;p75">
              <a:extLst>
                <a:ext uri="{FF2B5EF4-FFF2-40B4-BE49-F238E27FC236}">
                  <a16:creationId xmlns:a16="http://schemas.microsoft.com/office/drawing/2014/main" id="{5E34CBA9-C30D-9F36-6EF1-1DF32E26F3E8}"/>
                </a:ext>
              </a:extLst>
            </p:cNvPr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13291;p75">
              <a:extLst>
                <a:ext uri="{FF2B5EF4-FFF2-40B4-BE49-F238E27FC236}">
                  <a16:creationId xmlns:a16="http://schemas.microsoft.com/office/drawing/2014/main" id="{42A7EC3C-5E72-A3B5-9744-C4A0220929D1}"/>
                </a:ext>
              </a:extLst>
            </p:cNvPr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13292;p75">
              <a:extLst>
                <a:ext uri="{FF2B5EF4-FFF2-40B4-BE49-F238E27FC236}">
                  <a16:creationId xmlns:a16="http://schemas.microsoft.com/office/drawing/2014/main" id="{EEDCC0A0-E88D-2F67-976E-EBE4D77D9739}"/>
                </a:ext>
              </a:extLst>
            </p:cNvPr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13293;p75">
              <a:extLst>
                <a:ext uri="{FF2B5EF4-FFF2-40B4-BE49-F238E27FC236}">
                  <a16:creationId xmlns:a16="http://schemas.microsoft.com/office/drawing/2014/main" id="{DEFAF565-CA0C-6B92-456B-59D1F0BC5115}"/>
                </a:ext>
              </a:extLst>
            </p:cNvPr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13294;p75">
              <a:extLst>
                <a:ext uri="{FF2B5EF4-FFF2-40B4-BE49-F238E27FC236}">
                  <a16:creationId xmlns:a16="http://schemas.microsoft.com/office/drawing/2014/main" id="{294681C8-EFA6-E2AE-FAD6-343CE849F75E}"/>
                </a:ext>
              </a:extLst>
            </p:cNvPr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13295;p75">
              <a:extLst>
                <a:ext uri="{FF2B5EF4-FFF2-40B4-BE49-F238E27FC236}">
                  <a16:creationId xmlns:a16="http://schemas.microsoft.com/office/drawing/2014/main" id="{17A0BDE5-8533-57CF-4B70-E407BAF0F09A}"/>
                </a:ext>
              </a:extLst>
            </p:cNvPr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13296;p75">
              <a:extLst>
                <a:ext uri="{FF2B5EF4-FFF2-40B4-BE49-F238E27FC236}">
                  <a16:creationId xmlns:a16="http://schemas.microsoft.com/office/drawing/2014/main" id="{C35DD964-C8F2-07DE-0DCE-4624FC81ED0B}"/>
                </a:ext>
              </a:extLst>
            </p:cNvPr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13297;p75">
              <a:extLst>
                <a:ext uri="{FF2B5EF4-FFF2-40B4-BE49-F238E27FC236}">
                  <a16:creationId xmlns:a16="http://schemas.microsoft.com/office/drawing/2014/main" id="{8C8D4E22-5951-53FE-51A6-D77FD05675FF}"/>
                </a:ext>
              </a:extLst>
            </p:cNvPr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13298;p75">
              <a:extLst>
                <a:ext uri="{FF2B5EF4-FFF2-40B4-BE49-F238E27FC236}">
                  <a16:creationId xmlns:a16="http://schemas.microsoft.com/office/drawing/2014/main" id="{274BE9C9-09E6-8386-09ED-B8A4EAF8E4E3}"/>
                </a:ext>
              </a:extLst>
            </p:cNvPr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13299;p75">
              <a:extLst>
                <a:ext uri="{FF2B5EF4-FFF2-40B4-BE49-F238E27FC236}">
                  <a16:creationId xmlns:a16="http://schemas.microsoft.com/office/drawing/2014/main" id="{76C9AB85-C0E6-4E9E-1DDC-8AC2851BA413}"/>
                </a:ext>
              </a:extLst>
            </p:cNvPr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13300;p75">
              <a:extLst>
                <a:ext uri="{FF2B5EF4-FFF2-40B4-BE49-F238E27FC236}">
                  <a16:creationId xmlns:a16="http://schemas.microsoft.com/office/drawing/2014/main" id="{516C4A33-589B-C997-C67A-E82B03BD7274}"/>
                </a:ext>
              </a:extLst>
            </p:cNvPr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13301;p75">
              <a:extLst>
                <a:ext uri="{FF2B5EF4-FFF2-40B4-BE49-F238E27FC236}">
                  <a16:creationId xmlns:a16="http://schemas.microsoft.com/office/drawing/2014/main" id="{B408C247-AF7E-DC19-F456-0F5EBE9084D3}"/>
                </a:ext>
              </a:extLst>
            </p:cNvPr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13302;p75">
              <a:extLst>
                <a:ext uri="{FF2B5EF4-FFF2-40B4-BE49-F238E27FC236}">
                  <a16:creationId xmlns:a16="http://schemas.microsoft.com/office/drawing/2014/main" id="{BD243380-2E79-590F-C1EE-484DB1476291}"/>
                </a:ext>
              </a:extLst>
            </p:cNvPr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13303;p75">
              <a:extLst>
                <a:ext uri="{FF2B5EF4-FFF2-40B4-BE49-F238E27FC236}">
                  <a16:creationId xmlns:a16="http://schemas.microsoft.com/office/drawing/2014/main" id="{240E7FDA-64D3-85CA-F65E-D81CB2DCC596}"/>
                </a:ext>
              </a:extLst>
            </p:cNvPr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13304;p75">
              <a:extLst>
                <a:ext uri="{FF2B5EF4-FFF2-40B4-BE49-F238E27FC236}">
                  <a16:creationId xmlns:a16="http://schemas.microsoft.com/office/drawing/2014/main" id="{DB31D092-76A7-D969-94AD-1259A37CD1E7}"/>
                </a:ext>
              </a:extLst>
            </p:cNvPr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13305;p75">
              <a:extLst>
                <a:ext uri="{FF2B5EF4-FFF2-40B4-BE49-F238E27FC236}">
                  <a16:creationId xmlns:a16="http://schemas.microsoft.com/office/drawing/2014/main" id="{6A830EA9-9F0B-A0EC-EC40-13208932EC85}"/>
                </a:ext>
              </a:extLst>
            </p:cNvPr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62" name="Google Shape;13306;p75">
            <a:extLst>
              <a:ext uri="{FF2B5EF4-FFF2-40B4-BE49-F238E27FC236}">
                <a16:creationId xmlns:a16="http://schemas.microsoft.com/office/drawing/2014/main" id="{B66724B5-A067-FBE5-37AA-44FD5AA3920B}"/>
              </a:ext>
            </a:extLst>
          </p:cNvPr>
          <p:cNvGrpSpPr/>
          <p:nvPr/>
        </p:nvGrpSpPr>
        <p:grpSpPr>
          <a:xfrm>
            <a:off x="2890399" y="3674041"/>
            <a:ext cx="297669" cy="475804"/>
            <a:chOff x="2239671" y="2884503"/>
            <a:chExt cx="218053" cy="348543"/>
          </a:xfrm>
          <a:solidFill>
            <a:srgbClr val="DBDDDC"/>
          </a:solidFill>
        </p:grpSpPr>
        <p:sp>
          <p:nvSpPr>
            <p:cNvPr id="2263" name="Google Shape;13307;p75">
              <a:extLst>
                <a:ext uri="{FF2B5EF4-FFF2-40B4-BE49-F238E27FC236}">
                  <a16:creationId xmlns:a16="http://schemas.microsoft.com/office/drawing/2014/main" id="{7A2B1434-6089-C743-DCE9-46F8C3C002CF}"/>
                </a:ext>
              </a:extLst>
            </p:cNvPr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13308;p75">
              <a:extLst>
                <a:ext uri="{FF2B5EF4-FFF2-40B4-BE49-F238E27FC236}">
                  <a16:creationId xmlns:a16="http://schemas.microsoft.com/office/drawing/2014/main" id="{730D7E51-8B1A-DB09-CB9E-86EAA2BD183A}"/>
                </a:ext>
              </a:extLst>
            </p:cNvPr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13309;p75">
              <a:extLst>
                <a:ext uri="{FF2B5EF4-FFF2-40B4-BE49-F238E27FC236}">
                  <a16:creationId xmlns:a16="http://schemas.microsoft.com/office/drawing/2014/main" id="{4ECD4ADB-35EC-C67F-00F5-7E8243568D8A}"/>
                </a:ext>
              </a:extLst>
            </p:cNvPr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13310;p75">
              <a:extLst>
                <a:ext uri="{FF2B5EF4-FFF2-40B4-BE49-F238E27FC236}">
                  <a16:creationId xmlns:a16="http://schemas.microsoft.com/office/drawing/2014/main" id="{61230E3C-0DC9-B379-CAA7-402840BD350A}"/>
                </a:ext>
              </a:extLst>
            </p:cNvPr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13311;p75">
              <a:extLst>
                <a:ext uri="{FF2B5EF4-FFF2-40B4-BE49-F238E27FC236}">
                  <a16:creationId xmlns:a16="http://schemas.microsoft.com/office/drawing/2014/main" id="{3B6FAB3D-CCD2-5658-24FF-5CEA70A4F0E4}"/>
                </a:ext>
              </a:extLst>
            </p:cNvPr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68" name="Google Shape;13312;p75">
            <a:extLst>
              <a:ext uri="{FF2B5EF4-FFF2-40B4-BE49-F238E27FC236}">
                <a16:creationId xmlns:a16="http://schemas.microsoft.com/office/drawing/2014/main" id="{19160D6C-1228-C3DD-B6D4-F75966317BE4}"/>
              </a:ext>
            </a:extLst>
          </p:cNvPr>
          <p:cNvGrpSpPr/>
          <p:nvPr/>
        </p:nvGrpSpPr>
        <p:grpSpPr>
          <a:xfrm>
            <a:off x="3507275" y="3674041"/>
            <a:ext cx="293561" cy="476323"/>
            <a:chOff x="2691555" y="2884503"/>
            <a:chExt cx="215044" cy="348924"/>
          </a:xfrm>
          <a:solidFill>
            <a:srgbClr val="DBDDDC"/>
          </a:solidFill>
        </p:grpSpPr>
        <p:sp>
          <p:nvSpPr>
            <p:cNvPr id="2269" name="Google Shape;13313;p75">
              <a:extLst>
                <a:ext uri="{FF2B5EF4-FFF2-40B4-BE49-F238E27FC236}">
                  <a16:creationId xmlns:a16="http://schemas.microsoft.com/office/drawing/2014/main" id="{9EA6A407-EA25-309A-485D-03F85886E9F1}"/>
                </a:ext>
              </a:extLst>
            </p:cNvPr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13314;p75">
              <a:extLst>
                <a:ext uri="{FF2B5EF4-FFF2-40B4-BE49-F238E27FC236}">
                  <a16:creationId xmlns:a16="http://schemas.microsoft.com/office/drawing/2014/main" id="{BCC2BF70-5240-71E6-2F97-02E4E1DCDB58}"/>
                </a:ext>
              </a:extLst>
            </p:cNvPr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13315;p75">
              <a:extLst>
                <a:ext uri="{FF2B5EF4-FFF2-40B4-BE49-F238E27FC236}">
                  <a16:creationId xmlns:a16="http://schemas.microsoft.com/office/drawing/2014/main" id="{7733B988-9CF9-DE31-B6FE-4ACE7B7F7312}"/>
                </a:ext>
              </a:extLst>
            </p:cNvPr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72" name="Google Shape;13316;p75">
            <a:extLst>
              <a:ext uri="{FF2B5EF4-FFF2-40B4-BE49-F238E27FC236}">
                <a16:creationId xmlns:a16="http://schemas.microsoft.com/office/drawing/2014/main" id="{D83EF69A-8740-654F-B490-D25B666C499C}"/>
              </a:ext>
            </a:extLst>
          </p:cNvPr>
          <p:cNvGrpSpPr/>
          <p:nvPr/>
        </p:nvGrpSpPr>
        <p:grpSpPr>
          <a:xfrm>
            <a:off x="2249867" y="3674041"/>
            <a:ext cx="347620" cy="476193"/>
            <a:chOff x="1770459" y="2884503"/>
            <a:chExt cx="254644" cy="348828"/>
          </a:xfrm>
          <a:solidFill>
            <a:srgbClr val="DBDDDC"/>
          </a:solidFill>
        </p:grpSpPr>
        <p:sp>
          <p:nvSpPr>
            <p:cNvPr id="2273" name="Google Shape;13317;p75">
              <a:extLst>
                <a:ext uri="{FF2B5EF4-FFF2-40B4-BE49-F238E27FC236}">
                  <a16:creationId xmlns:a16="http://schemas.microsoft.com/office/drawing/2014/main" id="{2D26E11E-D2D5-9145-4485-D3858645B721}"/>
                </a:ext>
              </a:extLst>
            </p:cNvPr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13318;p75">
              <a:extLst>
                <a:ext uri="{FF2B5EF4-FFF2-40B4-BE49-F238E27FC236}">
                  <a16:creationId xmlns:a16="http://schemas.microsoft.com/office/drawing/2014/main" id="{03319F61-E9F7-A6EF-AC2F-D46C93EA13BB}"/>
                </a:ext>
              </a:extLst>
            </p:cNvPr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13319;p75">
              <a:extLst>
                <a:ext uri="{FF2B5EF4-FFF2-40B4-BE49-F238E27FC236}">
                  <a16:creationId xmlns:a16="http://schemas.microsoft.com/office/drawing/2014/main" id="{E01ECF39-B2BF-A65F-5380-3D196255E492}"/>
                </a:ext>
              </a:extLst>
            </p:cNvPr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13320;p75">
              <a:extLst>
                <a:ext uri="{FF2B5EF4-FFF2-40B4-BE49-F238E27FC236}">
                  <a16:creationId xmlns:a16="http://schemas.microsoft.com/office/drawing/2014/main" id="{92A7CB9F-A9AB-2D45-67B1-9F571E5F351D}"/>
                </a:ext>
              </a:extLst>
            </p:cNvPr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13321;p75">
              <a:extLst>
                <a:ext uri="{FF2B5EF4-FFF2-40B4-BE49-F238E27FC236}">
                  <a16:creationId xmlns:a16="http://schemas.microsoft.com/office/drawing/2014/main" id="{44F6D88C-06FA-6172-A465-DA9019419DC9}"/>
                </a:ext>
              </a:extLst>
            </p:cNvPr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13322;p75">
              <a:extLst>
                <a:ext uri="{FF2B5EF4-FFF2-40B4-BE49-F238E27FC236}">
                  <a16:creationId xmlns:a16="http://schemas.microsoft.com/office/drawing/2014/main" id="{2E831054-B4FD-41FA-DE78-FE60D5CF2AB1}"/>
                </a:ext>
              </a:extLst>
            </p:cNvPr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13323;p75">
              <a:extLst>
                <a:ext uri="{FF2B5EF4-FFF2-40B4-BE49-F238E27FC236}">
                  <a16:creationId xmlns:a16="http://schemas.microsoft.com/office/drawing/2014/main" id="{D4ADB94D-A3DF-164E-B6CD-F3781EC31337}"/>
                </a:ext>
              </a:extLst>
            </p:cNvPr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13324;p75">
              <a:extLst>
                <a:ext uri="{FF2B5EF4-FFF2-40B4-BE49-F238E27FC236}">
                  <a16:creationId xmlns:a16="http://schemas.microsoft.com/office/drawing/2014/main" id="{B80F7122-7053-2D0F-F573-AC5644BDA596}"/>
                </a:ext>
              </a:extLst>
            </p:cNvPr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81" name="Google Shape;13325;p75">
            <a:extLst>
              <a:ext uri="{FF2B5EF4-FFF2-40B4-BE49-F238E27FC236}">
                <a16:creationId xmlns:a16="http://schemas.microsoft.com/office/drawing/2014/main" id="{E680ABD3-56A0-D7DE-4DFA-27E2CBBEA8E0}"/>
              </a:ext>
            </a:extLst>
          </p:cNvPr>
          <p:cNvGrpSpPr/>
          <p:nvPr/>
        </p:nvGrpSpPr>
        <p:grpSpPr>
          <a:xfrm>
            <a:off x="1631477" y="3674560"/>
            <a:ext cx="352723" cy="475804"/>
            <a:chOff x="1317466" y="2884883"/>
            <a:chExt cx="258382" cy="348543"/>
          </a:xfrm>
          <a:solidFill>
            <a:srgbClr val="DBDDDC"/>
          </a:solidFill>
        </p:grpSpPr>
        <p:sp>
          <p:nvSpPr>
            <p:cNvPr id="2282" name="Google Shape;13326;p75">
              <a:extLst>
                <a:ext uri="{FF2B5EF4-FFF2-40B4-BE49-F238E27FC236}">
                  <a16:creationId xmlns:a16="http://schemas.microsoft.com/office/drawing/2014/main" id="{3156575D-D4B4-C3D3-1CF6-5A30A4AFB1B9}"/>
                </a:ext>
              </a:extLst>
            </p:cNvPr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13327;p75">
              <a:extLst>
                <a:ext uri="{FF2B5EF4-FFF2-40B4-BE49-F238E27FC236}">
                  <a16:creationId xmlns:a16="http://schemas.microsoft.com/office/drawing/2014/main" id="{6797E227-17E7-C57C-C397-E7C5D38C0F39}"/>
                </a:ext>
              </a:extLst>
            </p:cNvPr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13328;p75">
              <a:extLst>
                <a:ext uri="{FF2B5EF4-FFF2-40B4-BE49-F238E27FC236}">
                  <a16:creationId xmlns:a16="http://schemas.microsoft.com/office/drawing/2014/main" id="{DE1423DA-783A-5A51-549E-F00A47FCD7D2}"/>
                </a:ext>
              </a:extLst>
            </p:cNvPr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13329;p75">
              <a:extLst>
                <a:ext uri="{FF2B5EF4-FFF2-40B4-BE49-F238E27FC236}">
                  <a16:creationId xmlns:a16="http://schemas.microsoft.com/office/drawing/2014/main" id="{5E9E7D54-2F40-D914-5A07-ECD134CDBA98}"/>
                </a:ext>
              </a:extLst>
            </p:cNvPr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13330;p75">
              <a:extLst>
                <a:ext uri="{FF2B5EF4-FFF2-40B4-BE49-F238E27FC236}">
                  <a16:creationId xmlns:a16="http://schemas.microsoft.com/office/drawing/2014/main" id="{13A321F0-2355-1C61-1B00-5F462FE641F0}"/>
                </a:ext>
              </a:extLst>
            </p:cNvPr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13331;p75">
              <a:extLst>
                <a:ext uri="{FF2B5EF4-FFF2-40B4-BE49-F238E27FC236}">
                  <a16:creationId xmlns:a16="http://schemas.microsoft.com/office/drawing/2014/main" id="{AF15C080-8A8B-2131-DBF5-7B8889C0B121}"/>
                </a:ext>
              </a:extLst>
            </p:cNvPr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13332;p75">
              <a:extLst>
                <a:ext uri="{FF2B5EF4-FFF2-40B4-BE49-F238E27FC236}">
                  <a16:creationId xmlns:a16="http://schemas.microsoft.com/office/drawing/2014/main" id="{B9363894-2643-66C4-F1C4-66A3493CF332}"/>
                </a:ext>
              </a:extLst>
            </p:cNvPr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13333;p75">
              <a:extLst>
                <a:ext uri="{FF2B5EF4-FFF2-40B4-BE49-F238E27FC236}">
                  <a16:creationId xmlns:a16="http://schemas.microsoft.com/office/drawing/2014/main" id="{36120E4F-9F18-5E2B-4ABC-75503AEC7D35}"/>
                </a:ext>
              </a:extLst>
            </p:cNvPr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90" name="Google Shape;13334;p75">
            <a:extLst>
              <a:ext uri="{FF2B5EF4-FFF2-40B4-BE49-F238E27FC236}">
                <a16:creationId xmlns:a16="http://schemas.microsoft.com/office/drawing/2014/main" id="{8A7B7D60-3AD1-2D25-89C1-15A1AD1B73BC}"/>
              </a:ext>
            </a:extLst>
          </p:cNvPr>
          <p:cNvGrpSpPr/>
          <p:nvPr/>
        </p:nvGrpSpPr>
        <p:grpSpPr>
          <a:xfrm>
            <a:off x="4093748" y="3674560"/>
            <a:ext cx="352767" cy="475804"/>
            <a:chOff x="3121167" y="2884883"/>
            <a:chExt cx="258414" cy="348543"/>
          </a:xfrm>
          <a:solidFill>
            <a:srgbClr val="DBDDDC"/>
          </a:solidFill>
        </p:grpSpPr>
        <p:sp>
          <p:nvSpPr>
            <p:cNvPr id="2291" name="Google Shape;13335;p75">
              <a:extLst>
                <a:ext uri="{FF2B5EF4-FFF2-40B4-BE49-F238E27FC236}">
                  <a16:creationId xmlns:a16="http://schemas.microsoft.com/office/drawing/2014/main" id="{51DD1695-8EB5-BC8D-C4F0-5A4C82EEAED3}"/>
                </a:ext>
              </a:extLst>
            </p:cNvPr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13336;p75">
              <a:extLst>
                <a:ext uri="{FF2B5EF4-FFF2-40B4-BE49-F238E27FC236}">
                  <a16:creationId xmlns:a16="http://schemas.microsoft.com/office/drawing/2014/main" id="{50747C59-580E-EFE2-7C29-7415A4621D1B}"/>
                </a:ext>
              </a:extLst>
            </p:cNvPr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13337;p75">
              <a:extLst>
                <a:ext uri="{FF2B5EF4-FFF2-40B4-BE49-F238E27FC236}">
                  <a16:creationId xmlns:a16="http://schemas.microsoft.com/office/drawing/2014/main" id="{B6A3CFAC-AA77-9C03-C3B8-A0D4C09131D7}"/>
                </a:ext>
              </a:extLst>
            </p:cNvPr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13338;p75">
              <a:extLst>
                <a:ext uri="{FF2B5EF4-FFF2-40B4-BE49-F238E27FC236}">
                  <a16:creationId xmlns:a16="http://schemas.microsoft.com/office/drawing/2014/main" id="{09EE07DB-5F81-8A9C-2B0A-F01B03BD1B40}"/>
                </a:ext>
              </a:extLst>
            </p:cNvPr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13339;p75">
              <a:extLst>
                <a:ext uri="{FF2B5EF4-FFF2-40B4-BE49-F238E27FC236}">
                  <a16:creationId xmlns:a16="http://schemas.microsoft.com/office/drawing/2014/main" id="{2A75B109-E417-52CC-40DC-E821C4B3263A}"/>
                </a:ext>
              </a:extLst>
            </p:cNvPr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13340;p75">
              <a:extLst>
                <a:ext uri="{FF2B5EF4-FFF2-40B4-BE49-F238E27FC236}">
                  <a16:creationId xmlns:a16="http://schemas.microsoft.com/office/drawing/2014/main" id="{5BC46E3B-FBDE-93BA-B190-DDFC6F46CD88}"/>
                </a:ext>
              </a:extLst>
            </p:cNvPr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13341;p75">
              <a:extLst>
                <a:ext uri="{FF2B5EF4-FFF2-40B4-BE49-F238E27FC236}">
                  <a16:creationId xmlns:a16="http://schemas.microsoft.com/office/drawing/2014/main" id="{13FD2466-0145-41A6-F498-C18CE32A0189}"/>
                </a:ext>
              </a:extLst>
            </p:cNvPr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13342;p75">
              <a:extLst>
                <a:ext uri="{FF2B5EF4-FFF2-40B4-BE49-F238E27FC236}">
                  <a16:creationId xmlns:a16="http://schemas.microsoft.com/office/drawing/2014/main" id="{479BACEC-8988-8DB1-1B8D-EAEE6B94C623}"/>
                </a:ext>
              </a:extLst>
            </p:cNvPr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99" name="Google Shape;13343;p75">
            <a:extLst>
              <a:ext uri="{FF2B5EF4-FFF2-40B4-BE49-F238E27FC236}">
                <a16:creationId xmlns:a16="http://schemas.microsoft.com/office/drawing/2014/main" id="{CBD8EC97-F979-5350-FA8B-E2B4D90ACCD4}"/>
              </a:ext>
            </a:extLst>
          </p:cNvPr>
          <p:cNvGrpSpPr/>
          <p:nvPr/>
        </p:nvGrpSpPr>
        <p:grpSpPr>
          <a:xfrm>
            <a:off x="6522069" y="3670754"/>
            <a:ext cx="370281" cy="473425"/>
            <a:chOff x="4899999" y="2882095"/>
            <a:chExt cx="271244" cy="346801"/>
          </a:xfrm>
          <a:solidFill>
            <a:srgbClr val="DBDDDC"/>
          </a:solidFill>
        </p:grpSpPr>
        <p:sp>
          <p:nvSpPr>
            <p:cNvPr id="2300" name="Google Shape;13344;p75">
              <a:extLst>
                <a:ext uri="{FF2B5EF4-FFF2-40B4-BE49-F238E27FC236}">
                  <a16:creationId xmlns:a16="http://schemas.microsoft.com/office/drawing/2014/main" id="{7FC9D920-5655-387F-D23F-C9508273C9DA}"/>
                </a:ext>
              </a:extLst>
            </p:cNvPr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13345;p75">
              <a:extLst>
                <a:ext uri="{FF2B5EF4-FFF2-40B4-BE49-F238E27FC236}">
                  <a16:creationId xmlns:a16="http://schemas.microsoft.com/office/drawing/2014/main" id="{AE3BFDF9-5144-0467-0FB3-8CC9696D6BE9}"/>
                </a:ext>
              </a:extLst>
            </p:cNvPr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13346;p75">
              <a:extLst>
                <a:ext uri="{FF2B5EF4-FFF2-40B4-BE49-F238E27FC236}">
                  <a16:creationId xmlns:a16="http://schemas.microsoft.com/office/drawing/2014/main" id="{E6FB058F-9577-C37E-812E-7647C27044BF}"/>
                </a:ext>
              </a:extLst>
            </p:cNvPr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13347;p75">
              <a:extLst>
                <a:ext uri="{FF2B5EF4-FFF2-40B4-BE49-F238E27FC236}">
                  <a16:creationId xmlns:a16="http://schemas.microsoft.com/office/drawing/2014/main" id="{286966B5-8E61-E796-B549-BEB87116D72D}"/>
                </a:ext>
              </a:extLst>
            </p:cNvPr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13348;p75">
              <a:extLst>
                <a:ext uri="{FF2B5EF4-FFF2-40B4-BE49-F238E27FC236}">
                  <a16:creationId xmlns:a16="http://schemas.microsoft.com/office/drawing/2014/main" id="{4F9F4EF7-9D74-A191-5E3E-5E8FC54A86DF}"/>
                </a:ext>
              </a:extLst>
            </p:cNvPr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13349;p75">
              <a:extLst>
                <a:ext uri="{FF2B5EF4-FFF2-40B4-BE49-F238E27FC236}">
                  <a16:creationId xmlns:a16="http://schemas.microsoft.com/office/drawing/2014/main" id="{61C27B85-3807-3FE5-6446-5BFD7A6DAD06}"/>
                </a:ext>
              </a:extLst>
            </p:cNvPr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13350;p75">
              <a:extLst>
                <a:ext uri="{FF2B5EF4-FFF2-40B4-BE49-F238E27FC236}">
                  <a16:creationId xmlns:a16="http://schemas.microsoft.com/office/drawing/2014/main" id="{F667FBA8-D609-B062-00C8-89128D0F2858}"/>
                </a:ext>
              </a:extLst>
            </p:cNvPr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13351;p75">
              <a:extLst>
                <a:ext uri="{FF2B5EF4-FFF2-40B4-BE49-F238E27FC236}">
                  <a16:creationId xmlns:a16="http://schemas.microsoft.com/office/drawing/2014/main" id="{4DBCF8D7-9A74-8036-7BCA-701BC04E1739}"/>
                </a:ext>
              </a:extLst>
            </p:cNvPr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13352;p75">
              <a:extLst>
                <a:ext uri="{FF2B5EF4-FFF2-40B4-BE49-F238E27FC236}">
                  <a16:creationId xmlns:a16="http://schemas.microsoft.com/office/drawing/2014/main" id="{524CE8D1-AC29-77A8-8D9B-869D9DE165C2}"/>
                </a:ext>
              </a:extLst>
            </p:cNvPr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13353;p75">
              <a:extLst>
                <a:ext uri="{FF2B5EF4-FFF2-40B4-BE49-F238E27FC236}">
                  <a16:creationId xmlns:a16="http://schemas.microsoft.com/office/drawing/2014/main" id="{6AA6E336-5F24-971F-8381-E530650C6CCE}"/>
                </a:ext>
              </a:extLst>
            </p:cNvPr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10" name="Google Shape;13354;p75">
            <a:extLst>
              <a:ext uri="{FF2B5EF4-FFF2-40B4-BE49-F238E27FC236}">
                <a16:creationId xmlns:a16="http://schemas.microsoft.com/office/drawing/2014/main" id="{5B2FD5C4-D217-E144-F60A-4882AD4443BB}"/>
              </a:ext>
            </a:extLst>
          </p:cNvPr>
          <p:cNvGrpSpPr/>
          <p:nvPr/>
        </p:nvGrpSpPr>
        <p:grpSpPr>
          <a:xfrm>
            <a:off x="9611033" y="3669413"/>
            <a:ext cx="354281" cy="472733"/>
            <a:chOff x="7162775" y="2881113"/>
            <a:chExt cx="259523" cy="346294"/>
          </a:xfrm>
          <a:solidFill>
            <a:srgbClr val="DBDDDC"/>
          </a:solidFill>
        </p:grpSpPr>
        <p:sp>
          <p:nvSpPr>
            <p:cNvPr id="2311" name="Google Shape;13355;p75">
              <a:extLst>
                <a:ext uri="{FF2B5EF4-FFF2-40B4-BE49-F238E27FC236}">
                  <a16:creationId xmlns:a16="http://schemas.microsoft.com/office/drawing/2014/main" id="{DF1D1FB3-15AE-EEBC-AEFC-A6DCCA69B4E5}"/>
                </a:ext>
              </a:extLst>
            </p:cNvPr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13356;p75">
              <a:extLst>
                <a:ext uri="{FF2B5EF4-FFF2-40B4-BE49-F238E27FC236}">
                  <a16:creationId xmlns:a16="http://schemas.microsoft.com/office/drawing/2014/main" id="{4D671D9E-14B2-B7CC-D990-C49A3A2354C4}"/>
                </a:ext>
              </a:extLst>
            </p:cNvPr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13357;p75">
              <a:extLst>
                <a:ext uri="{FF2B5EF4-FFF2-40B4-BE49-F238E27FC236}">
                  <a16:creationId xmlns:a16="http://schemas.microsoft.com/office/drawing/2014/main" id="{F714CDE5-EF76-335F-8177-60C2CA46FE5C}"/>
                </a:ext>
              </a:extLst>
            </p:cNvPr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13358;p75">
              <a:extLst>
                <a:ext uri="{FF2B5EF4-FFF2-40B4-BE49-F238E27FC236}">
                  <a16:creationId xmlns:a16="http://schemas.microsoft.com/office/drawing/2014/main" id="{BE8F0376-8D64-8265-6ED2-52BC5EE9C674}"/>
                </a:ext>
              </a:extLst>
            </p:cNvPr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13359;p75">
              <a:extLst>
                <a:ext uri="{FF2B5EF4-FFF2-40B4-BE49-F238E27FC236}">
                  <a16:creationId xmlns:a16="http://schemas.microsoft.com/office/drawing/2014/main" id="{66F5C2E7-F5DD-C41D-9D0E-C71776EF8228}"/>
                </a:ext>
              </a:extLst>
            </p:cNvPr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13360;p75">
              <a:extLst>
                <a:ext uri="{FF2B5EF4-FFF2-40B4-BE49-F238E27FC236}">
                  <a16:creationId xmlns:a16="http://schemas.microsoft.com/office/drawing/2014/main" id="{3A53920F-BA4C-11BB-9089-8ED984BA373F}"/>
                </a:ext>
              </a:extLst>
            </p:cNvPr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17" name="Google Shape;13361;p75">
            <a:extLst>
              <a:ext uri="{FF2B5EF4-FFF2-40B4-BE49-F238E27FC236}">
                <a16:creationId xmlns:a16="http://schemas.microsoft.com/office/drawing/2014/main" id="{C275E505-4309-334E-3FE2-AA28DBD808CC}"/>
              </a:ext>
            </a:extLst>
          </p:cNvPr>
          <p:cNvGrpSpPr/>
          <p:nvPr/>
        </p:nvGrpSpPr>
        <p:grpSpPr>
          <a:xfrm>
            <a:off x="8992600" y="3670408"/>
            <a:ext cx="356399" cy="474809"/>
            <a:chOff x="6709751" y="2881842"/>
            <a:chExt cx="261075" cy="347815"/>
          </a:xfrm>
          <a:solidFill>
            <a:srgbClr val="DBDDDC"/>
          </a:solidFill>
        </p:grpSpPr>
        <p:sp>
          <p:nvSpPr>
            <p:cNvPr id="2318" name="Google Shape;13362;p75">
              <a:extLst>
                <a:ext uri="{FF2B5EF4-FFF2-40B4-BE49-F238E27FC236}">
                  <a16:creationId xmlns:a16="http://schemas.microsoft.com/office/drawing/2014/main" id="{A1E6D903-6A74-CA64-D124-E39A9197A9D1}"/>
                </a:ext>
              </a:extLst>
            </p:cNvPr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13363;p75">
              <a:extLst>
                <a:ext uri="{FF2B5EF4-FFF2-40B4-BE49-F238E27FC236}">
                  <a16:creationId xmlns:a16="http://schemas.microsoft.com/office/drawing/2014/main" id="{CF110859-889E-9FD7-2FB6-1016CCADA3B0}"/>
                </a:ext>
              </a:extLst>
            </p:cNvPr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13364;p75">
              <a:extLst>
                <a:ext uri="{FF2B5EF4-FFF2-40B4-BE49-F238E27FC236}">
                  <a16:creationId xmlns:a16="http://schemas.microsoft.com/office/drawing/2014/main" id="{ECAB975C-6C1D-0773-6A27-13E986155B44}"/>
                </a:ext>
              </a:extLst>
            </p:cNvPr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13365;p75">
              <a:extLst>
                <a:ext uri="{FF2B5EF4-FFF2-40B4-BE49-F238E27FC236}">
                  <a16:creationId xmlns:a16="http://schemas.microsoft.com/office/drawing/2014/main" id="{CE000439-B30C-CC10-3A77-47A2480AE23F}"/>
                </a:ext>
              </a:extLst>
            </p:cNvPr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13366;p75">
              <a:extLst>
                <a:ext uri="{FF2B5EF4-FFF2-40B4-BE49-F238E27FC236}">
                  <a16:creationId xmlns:a16="http://schemas.microsoft.com/office/drawing/2014/main" id="{CB7F1AD3-E370-BE46-465C-3536B5808163}"/>
                </a:ext>
              </a:extLst>
            </p:cNvPr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13367;p75">
              <a:extLst>
                <a:ext uri="{FF2B5EF4-FFF2-40B4-BE49-F238E27FC236}">
                  <a16:creationId xmlns:a16="http://schemas.microsoft.com/office/drawing/2014/main" id="{BA511661-CFF5-E7B6-3B44-6BC05B84D2E1}"/>
                </a:ext>
              </a:extLst>
            </p:cNvPr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24" name="Google Shape;13368;p75">
            <a:extLst>
              <a:ext uri="{FF2B5EF4-FFF2-40B4-BE49-F238E27FC236}">
                <a16:creationId xmlns:a16="http://schemas.microsoft.com/office/drawing/2014/main" id="{20391B9E-6C39-B030-DC64-90E747D26460}"/>
              </a:ext>
            </a:extLst>
          </p:cNvPr>
          <p:cNvGrpSpPr/>
          <p:nvPr/>
        </p:nvGrpSpPr>
        <p:grpSpPr>
          <a:xfrm>
            <a:off x="7760449" y="3669413"/>
            <a:ext cx="356355" cy="475285"/>
            <a:chOff x="5807156" y="2881113"/>
            <a:chExt cx="261043" cy="348163"/>
          </a:xfrm>
          <a:solidFill>
            <a:srgbClr val="DBDDDC"/>
          </a:solidFill>
        </p:grpSpPr>
        <p:sp>
          <p:nvSpPr>
            <p:cNvPr id="2325" name="Google Shape;13369;p75">
              <a:extLst>
                <a:ext uri="{FF2B5EF4-FFF2-40B4-BE49-F238E27FC236}">
                  <a16:creationId xmlns:a16="http://schemas.microsoft.com/office/drawing/2014/main" id="{C923AB48-3EA5-C04E-FE41-EF9C45F42A3B}"/>
                </a:ext>
              </a:extLst>
            </p:cNvPr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13370;p75">
              <a:extLst>
                <a:ext uri="{FF2B5EF4-FFF2-40B4-BE49-F238E27FC236}">
                  <a16:creationId xmlns:a16="http://schemas.microsoft.com/office/drawing/2014/main" id="{13E49E9A-9D89-A64F-B21B-3B9087DB0C7D}"/>
                </a:ext>
              </a:extLst>
            </p:cNvPr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13371;p75">
              <a:extLst>
                <a:ext uri="{FF2B5EF4-FFF2-40B4-BE49-F238E27FC236}">
                  <a16:creationId xmlns:a16="http://schemas.microsoft.com/office/drawing/2014/main" id="{724BB08D-BCD4-DE09-9539-975690255A2B}"/>
                </a:ext>
              </a:extLst>
            </p:cNvPr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13372;p75">
              <a:extLst>
                <a:ext uri="{FF2B5EF4-FFF2-40B4-BE49-F238E27FC236}">
                  <a16:creationId xmlns:a16="http://schemas.microsoft.com/office/drawing/2014/main" id="{10B2A64F-8BDE-A93B-89DC-B3E31D75A78E}"/>
                </a:ext>
              </a:extLst>
            </p:cNvPr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13373;p75">
              <a:extLst>
                <a:ext uri="{FF2B5EF4-FFF2-40B4-BE49-F238E27FC236}">
                  <a16:creationId xmlns:a16="http://schemas.microsoft.com/office/drawing/2014/main" id="{BC6F9B19-C7AB-480A-0283-A1B11B5A483E}"/>
                </a:ext>
              </a:extLst>
            </p:cNvPr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30" name="Google Shape;13374;p75">
            <a:extLst>
              <a:ext uri="{FF2B5EF4-FFF2-40B4-BE49-F238E27FC236}">
                <a16:creationId xmlns:a16="http://schemas.microsoft.com/office/drawing/2014/main" id="{84578318-EFEF-B439-E6CA-2D2F5116863F}"/>
              </a:ext>
            </a:extLst>
          </p:cNvPr>
          <p:cNvGrpSpPr/>
          <p:nvPr/>
        </p:nvGrpSpPr>
        <p:grpSpPr>
          <a:xfrm>
            <a:off x="7144093" y="3669932"/>
            <a:ext cx="357913" cy="473210"/>
            <a:chOff x="5355653" y="2881493"/>
            <a:chExt cx="262184" cy="346643"/>
          </a:xfrm>
          <a:solidFill>
            <a:srgbClr val="DBDDDC"/>
          </a:solidFill>
        </p:grpSpPr>
        <p:sp>
          <p:nvSpPr>
            <p:cNvPr id="2331" name="Google Shape;13375;p75">
              <a:extLst>
                <a:ext uri="{FF2B5EF4-FFF2-40B4-BE49-F238E27FC236}">
                  <a16:creationId xmlns:a16="http://schemas.microsoft.com/office/drawing/2014/main" id="{DD026033-437F-EADC-DE92-9EB57476CE6D}"/>
                </a:ext>
              </a:extLst>
            </p:cNvPr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13376;p75">
              <a:extLst>
                <a:ext uri="{FF2B5EF4-FFF2-40B4-BE49-F238E27FC236}">
                  <a16:creationId xmlns:a16="http://schemas.microsoft.com/office/drawing/2014/main" id="{37C523A2-CD22-C744-A395-96107921E921}"/>
                </a:ext>
              </a:extLst>
            </p:cNvPr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13377;p75">
              <a:extLst>
                <a:ext uri="{FF2B5EF4-FFF2-40B4-BE49-F238E27FC236}">
                  <a16:creationId xmlns:a16="http://schemas.microsoft.com/office/drawing/2014/main" id="{0FA08661-312C-3CDA-8657-3FBDEE174936}"/>
                </a:ext>
              </a:extLst>
            </p:cNvPr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13378;p75">
              <a:extLst>
                <a:ext uri="{FF2B5EF4-FFF2-40B4-BE49-F238E27FC236}">
                  <a16:creationId xmlns:a16="http://schemas.microsoft.com/office/drawing/2014/main" id="{C22D70CF-4ED7-4C57-D9AA-9267F303E1B8}"/>
                </a:ext>
              </a:extLst>
            </p:cNvPr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13379;p75">
              <a:extLst>
                <a:ext uri="{FF2B5EF4-FFF2-40B4-BE49-F238E27FC236}">
                  <a16:creationId xmlns:a16="http://schemas.microsoft.com/office/drawing/2014/main" id="{13598D02-DDC8-6C15-92EA-368B3458B361}"/>
                </a:ext>
              </a:extLst>
            </p:cNvPr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36" name="Google Shape;13380;p75">
            <a:extLst>
              <a:ext uri="{FF2B5EF4-FFF2-40B4-BE49-F238E27FC236}">
                <a16:creationId xmlns:a16="http://schemas.microsoft.com/office/drawing/2014/main" id="{F14F72F9-D36E-BAC8-06AD-C772D7D495DC}"/>
              </a:ext>
            </a:extLst>
          </p:cNvPr>
          <p:cNvGrpSpPr/>
          <p:nvPr/>
        </p:nvGrpSpPr>
        <p:grpSpPr>
          <a:xfrm>
            <a:off x="10830341" y="3670408"/>
            <a:ext cx="355318" cy="472215"/>
            <a:chOff x="8055961" y="2881842"/>
            <a:chExt cx="260283" cy="345914"/>
          </a:xfrm>
          <a:solidFill>
            <a:srgbClr val="DBDDDC"/>
          </a:solidFill>
        </p:grpSpPr>
        <p:sp>
          <p:nvSpPr>
            <p:cNvPr id="2337" name="Google Shape;13381;p75">
              <a:extLst>
                <a:ext uri="{FF2B5EF4-FFF2-40B4-BE49-F238E27FC236}">
                  <a16:creationId xmlns:a16="http://schemas.microsoft.com/office/drawing/2014/main" id="{8D59CDF7-E355-397C-BD5D-E28E30881C6C}"/>
                </a:ext>
              </a:extLst>
            </p:cNvPr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13382;p75">
              <a:extLst>
                <a:ext uri="{FF2B5EF4-FFF2-40B4-BE49-F238E27FC236}">
                  <a16:creationId xmlns:a16="http://schemas.microsoft.com/office/drawing/2014/main" id="{0B9DE328-0643-CAC2-D14F-98D984005D77}"/>
                </a:ext>
              </a:extLst>
            </p:cNvPr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13383;p75">
              <a:extLst>
                <a:ext uri="{FF2B5EF4-FFF2-40B4-BE49-F238E27FC236}">
                  <a16:creationId xmlns:a16="http://schemas.microsoft.com/office/drawing/2014/main" id="{B8E12240-DCAA-CDEA-E20C-E994C764C443}"/>
                </a:ext>
              </a:extLst>
            </p:cNvPr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13384;p75">
              <a:extLst>
                <a:ext uri="{FF2B5EF4-FFF2-40B4-BE49-F238E27FC236}">
                  <a16:creationId xmlns:a16="http://schemas.microsoft.com/office/drawing/2014/main" id="{505483A3-6C15-4C20-78FF-A5E906030C2A}"/>
                </a:ext>
              </a:extLst>
            </p:cNvPr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41" name="Google Shape;13385;p75">
            <a:extLst>
              <a:ext uri="{FF2B5EF4-FFF2-40B4-BE49-F238E27FC236}">
                <a16:creationId xmlns:a16="http://schemas.microsoft.com/office/drawing/2014/main" id="{F0121050-0D6C-8CF4-4EE5-E61ABB01CF50}"/>
              </a:ext>
            </a:extLst>
          </p:cNvPr>
          <p:cNvGrpSpPr/>
          <p:nvPr/>
        </p:nvGrpSpPr>
        <p:grpSpPr>
          <a:xfrm>
            <a:off x="10220687" y="3686886"/>
            <a:ext cx="361502" cy="482031"/>
            <a:chOff x="7609368" y="2893912"/>
            <a:chExt cx="264813" cy="353105"/>
          </a:xfrm>
          <a:solidFill>
            <a:srgbClr val="DBDDDC"/>
          </a:solidFill>
        </p:grpSpPr>
        <p:sp>
          <p:nvSpPr>
            <p:cNvPr id="2342" name="Google Shape;13386;p75">
              <a:extLst>
                <a:ext uri="{FF2B5EF4-FFF2-40B4-BE49-F238E27FC236}">
                  <a16:creationId xmlns:a16="http://schemas.microsoft.com/office/drawing/2014/main" id="{393CF73A-74D6-3850-DC55-92D1853A1925}"/>
                </a:ext>
              </a:extLst>
            </p:cNvPr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13387;p75">
              <a:extLst>
                <a:ext uri="{FF2B5EF4-FFF2-40B4-BE49-F238E27FC236}">
                  <a16:creationId xmlns:a16="http://schemas.microsoft.com/office/drawing/2014/main" id="{475F293C-363F-77E6-41CC-38A74274485A}"/>
                </a:ext>
              </a:extLst>
            </p:cNvPr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13388;p75">
              <a:extLst>
                <a:ext uri="{FF2B5EF4-FFF2-40B4-BE49-F238E27FC236}">
                  <a16:creationId xmlns:a16="http://schemas.microsoft.com/office/drawing/2014/main" id="{6E777FE2-3F96-9101-0BAF-F440377B7E7D}"/>
                </a:ext>
              </a:extLst>
            </p:cNvPr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13389;p75">
              <a:extLst>
                <a:ext uri="{FF2B5EF4-FFF2-40B4-BE49-F238E27FC236}">
                  <a16:creationId xmlns:a16="http://schemas.microsoft.com/office/drawing/2014/main" id="{A7379DE4-DCBC-B810-2D79-FD052A8C2508}"/>
                </a:ext>
              </a:extLst>
            </p:cNvPr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13390;p75">
              <a:extLst>
                <a:ext uri="{FF2B5EF4-FFF2-40B4-BE49-F238E27FC236}">
                  <a16:creationId xmlns:a16="http://schemas.microsoft.com/office/drawing/2014/main" id="{40281FEC-A087-B880-D8FE-E9CBC6EE7808}"/>
                </a:ext>
              </a:extLst>
            </p:cNvPr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13391;p75">
              <a:extLst>
                <a:ext uri="{FF2B5EF4-FFF2-40B4-BE49-F238E27FC236}">
                  <a16:creationId xmlns:a16="http://schemas.microsoft.com/office/drawing/2014/main" id="{7E61AACA-B85B-C074-B5F4-70982C8BADFF}"/>
                </a:ext>
              </a:extLst>
            </p:cNvPr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48" name="Google Shape;13392;p75">
            <a:extLst>
              <a:ext uri="{FF2B5EF4-FFF2-40B4-BE49-F238E27FC236}">
                <a16:creationId xmlns:a16="http://schemas.microsoft.com/office/drawing/2014/main" id="{D719501A-B4E8-3174-8214-9092DBED9581}"/>
              </a:ext>
            </a:extLst>
          </p:cNvPr>
          <p:cNvGrpSpPr/>
          <p:nvPr/>
        </p:nvGrpSpPr>
        <p:grpSpPr>
          <a:xfrm>
            <a:off x="8362879" y="3653931"/>
            <a:ext cx="369762" cy="492324"/>
            <a:chOff x="6248458" y="2869772"/>
            <a:chExt cx="270864" cy="360645"/>
          </a:xfrm>
          <a:solidFill>
            <a:srgbClr val="DBDDDC"/>
          </a:solidFill>
        </p:grpSpPr>
        <p:sp>
          <p:nvSpPr>
            <p:cNvPr id="2349" name="Google Shape;13393;p75">
              <a:extLst>
                <a:ext uri="{FF2B5EF4-FFF2-40B4-BE49-F238E27FC236}">
                  <a16:creationId xmlns:a16="http://schemas.microsoft.com/office/drawing/2014/main" id="{46A44150-82E8-2E9B-8155-2A24205C602E}"/>
                </a:ext>
              </a:extLst>
            </p:cNvPr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13394;p75">
              <a:extLst>
                <a:ext uri="{FF2B5EF4-FFF2-40B4-BE49-F238E27FC236}">
                  <a16:creationId xmlns:a16="http://schemas.microsoft.com/office/drawing/2014/main" id="{A4C2C252-580A-69DE-3768-7C31B99D4365}"/>
                </a:ext>
              </a:extLst>
            </p:cNvPr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13395;p75">
              <a:extLst>
                <a:ext uri="{FF2B5EF4-FFF2-40B4-BE49-F238E27FC236}">
                  <a16:creationId xmlns:a16="http://schemas.microsoft.com/office/drawing/2014/main" id="{655B4B9C-12CC-3FF5-CEEE-623C0946CA64}"/>
                </a:ext>
              </a:extLst>
            </p:cNvPr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13396;p75">
              <a:extLst>
                <a:ext uri="{FF2B5EF4-FFF2-40B4-BE49-F238E27FC236}">
                  <a16:creationId xmlns:a16="http://schemas.microsoft.com/office/drawing/2014/main" id="{19F24F56-A39D-2F2B-7BF0-2ADD58DE7C3B}"/>
                </a:ext>
              </a:extLst>
            </p:cNvPr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13397;p75">
              <a:extLst>
                <a:ext uri="{FF2B5EF4-FFF2-40B4-BE49-F238E27FC236}">
                  <a16:creationId xmlns:a16="http://schemas.microsoft.com/office/drawing/2014/main" id="{EF739E2E-B526-F4B7-12F7-0E9D62E7BA57}"/>
                </a:ext>
              </a:extLst>
            </p:cNvPr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54" name="Google Shape;13398;p75">
            <a:extLst>
              <a:ext uri="{FF2B5EF4-FFF2-40B4-BE49-F238E27FC236}">
                <a16:creationId xmlns:a16="http://schemas.microsoft.com/office/drawing/2014/main" id="{EBF48EAB-2F6D-8552-97C3-DF84D19055F9}"/>
              </a:ext>
            </a:extLst>
          </p:cNvPr>
          <p:cNvGrpSpPr/>
          <p:nvPr/>
        </p:nvGrpSpPr>
        <p:grpSpPr>
          <a:xfrm>
            <a:off x="4031991" y="3075156"/>
            <a:ext cx="495871" cy="410458"/>
            <a:chOff x="3075928" y="2445798"/>
            <a:chExt cx="363243" cy="300675"/>
          </a:xfrm>
          <a:solidFill>
            <a:srgbClr val="DBDDDC"/>
          </a:solidFill>
        </p:grpSpPr>
        <p:sp>
          <p:nvSpPr>
            <p:cNvPr id="2355" name="Google Shape;13399;p75">
              <a:extLst>
                <a:ext uri="{FF2B5EF4-FFF2-40B4-BE49-F238E27FC236}">
                  <a16:creationId xmlns:a16="http://schemas.microsoft.com/office/drawing/2014/main" id="{99997FED-4FEB-9292-CD63-D5F6458E3D58}"/>
                </a:ext>
              </a:extLst>
            </p:cNvPr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13400;p75">
              <a:extLst>
                <a:ext uri="{FF2B5EF4-FFF2-40B4-BE49-F238E27FC236}">
                  <a16:creationId xmlns:a16="http://schemas.microsoft.com/office/drawing/2014/main" id="{D2AF2BF3-88A4-79CE-74B0-A9488DCA62AF}"/>
                </a:ext>
              </a:extLst>
            </p:cNvPr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13401;p75">
              <a:extLst>
                <a:ext uri="{FF2B5EF4-FFF2-40B4-BE49-F238E27FC236}">
                  <a16:creationId xmlns:a16="http://schemas.microsoft.com/office/drawing/2014/main" id="{40845606-B4CF-76D0-620E-C96613962081}"/>
                </a:ext>
              </a:extLst>
            </p:cNvPr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13402;p75">
              <a:extLst>
                <a:ext uri="{FF2B5EF4-FFF2-40B4-BE49-F238E27FC236}">
                  <a16:creationId xmlns:a16="http://schemas.microsoft.com/office/drawing/2014/main" id="{3D5BA1BD-7B68-A849-531C-AE5C4E89B67D}"/>
                </a:ext>
              </a:extLst>
            </p:cNvPr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13403;p75">
              <a:extLst>
                <a:ext uri="{FF2B5EF4-FFF2-40B4-BE49-F238E27FC236}">
                  <a16:creationId xmlns:a16="http://schemas.microsoft.com/office/drawing/2014/main" id="{692B918D-F4A6-87BD-D974-DB69849CC312}"/>
                </a:ext>
              </a:extLst>
            </p:cNvPr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13404;p75">
              <a:extLst>
                <a:ext uri="{FF2B5EF4-FFF2-40B4-BE49-F238E27FC236}">
                  <a16:creationId xmlns:a16="http://schemas.microsoft.com/office/drawing/2014/main" id="{BA5A4AEF-A2D6-478D-555F-C3395F250506}"/>
                </a:ext>
              </a:extLst>
            </p:cNvPr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13405;p75">
              <a:extLst>
                <a:ext uri="{FF2B5EF4-FFF2-40B4-BE49-F238E27FC236}">
                  <a16:creationId xmlns:a16="http://schemas.microsoft.com/office/drawing/2014/main" id="{765CAEC9-9110-BBE8-B410-B9168B1E71E4}"/>
                </a:ext>
              </a:extLst>
            </p:cNvPr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13406;p75">
              <a:extLst>
                <a:ext uri="{FF2B5EF4-FFF2-40B4-BE49-F238E27FC236}">
                  <a16:creationId xmlns:a16="http://schemas.microsoft.com/office/drawing/2014/main" id="{3C199B7E-5323-2792-A12E-90061B377F32}"/>
                </a:ext>
              </a:extLst>
            </p:cNvPr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13407;p75">
              <a:extLst>
                <a:ext uri="{FF2B5EF4-FFF2-40B4-BE49-F238E27FC236}">
                  <a16:creationId xmlns:a16="http://schemas.microsoft.com/office/drawing/2014/main" id="{3F9CF80E-59AD-1AEA-6F2B-9572508AA9E0}"/>
                </a:ext>
              </a:extLst>
            </p:cNvPr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13408;p75">
              <a:extLst>
                <a:ext uri="{FF2B5EF4-FFF2-40B4-BE49-F238E27FC236}">
                  <a16:creationId xmlns:a16="http://schemas.microsoft.com/office/drawing/2014/main" id="{015AD039-984E-26D6-074E-7F195728CEFC}"/>
                </a:ext>
              </a:extLst>
            </p:cNvPr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13409;p75">
              <a:extLst>
                <a:ext uri="{FF2B5EF4-FFF2-40B4-BE49-F238E27FC236}">
                  <a16:creationId xmlns:a16="http://schemas.microsoft.com/office/drawing/2014/main" id="{3E3258E4-D89F-DB94-2EBA-45E624F2B8DE}"/>
                </a:ext>
              </a:extLst>
            </p:cNvPr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66" name="Google Shape;13410;p75">
            <a:extLst>
              <a:ext uri="{FF2B5EF4-FFF2-40B4-BE49-F238E27FC236}">
                <a16:creationId xmlns:a16="http://schemas.microsoft.com/office/drawing/2014/main" id="{998A9DC3-CBF2-3DA8-3414-EB84AEC13788}"/>
              </a:ext>
            </a:extLst>
          </p:cNvPr>
          <p:cNvGrpSpPr/>
          <p:nvPr/>
        </p:nvGrpSpPr>
        <p:grpSpPr>
          <a:xfrm>
            <a:off x="3427484" y="3056127"/>
            <a:ext cx="495871" cy="448558"/>
            <a:chOff x="2633105" y="2431859"/>
            <a:chExt cx="363243" cy="328585"/>
          </a:xfrm>
          <a:solidFill>
            <a:srgbClr val="DBDDDC"/>
          </a:solidFill>
        </p:grpSpPr>
        <p:sp>
          <p:nvSpPr>
            <p:cNvPr id="2367" name="Google Shape;13411;p75">
              <a:extLst>
                <a:ext uri="{FF2B5EF4-FFF2-40B4-BE49-F238E27FC236}">
                  <a16:creationId xmlns:a16="http://schemas.microsoft.com/office/drawing/2014/main" id="{3989A58E-1764-B27B-E3A8-F34A02DCDB4B}"/>
                </a:ext>
              </a:extLst>
            </p:cNvPr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13412;p75">
              <a:extLst>
                <a:ext uri="{FF2B5EF4-FFF2-40B4-BE49-F238E27FC236}">
                  <a16:creationId xmlns:a16="http://schemas.microsoft.com/office/drawing/2014/main" id="{4E392BC7-AD7B-3B8A-C8D3-D1148F0369C1}"/>
                </a:ext>
              </a:extLst>
            </p:cNvPr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13413;p75">
              <a:extLst>
                <a:ext uri="{FF2B5EF4-FFF2-40B4-BE49-F238E27FC236}">
                  <a16:creationId xmlns:a16="http://schemas.microsoft.com/office/drawing/2014/main" id="{BC5B13EC-6E46-4CDA-02F4-34197D0C8B25}"/>
                </a:ext>
              </a:extLst>
            </p:cNvPr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13414;p75">
              <a:extLst>
                <a:ext uri="{FF2B5EF4-FFF2-40B4-BE49-F238E27FC236}">
                  <a16:creationId xmlns:a16="http://schemas.microsoft.com/office/drawing/2014/main" id="{47F8017E-9D26-DFDC-154B-627AFB7DF99D}"/>
                </a:ext>
              </a:extLst>
            </p:cNvPr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13415;p75">
              <a:extLst>
                <a:ext uri="{FF2B5EF4-FFF2-40B4-BE49-F238E27FC236}">
                  <a16:creationId xmlns:a16="http://schemas.microsoft.com/office/drawing/2014/main" id="{FB7510A3-7B47-B986-3216-7051BB80C112}"/>
                </a:ext>
              </a:extLst>
            </p:cNvPr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13416;p75">
              <a:extLst>
                <a:ext uri="{FF2B5EF4-FFF2-40B4-BE49-F238E27FC236}">
                  <a16:creationId xmlns:a16="http://schemas.microsoft.com/office/drawing/2014/main" id="{0CE162DB-B1BE-8B21-AADE-46AF90CC3124}"/>
                </a:ext>
              </a:extLst>
            </p:cNvPr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13417;p75">
              <a:extLst>
                <a:ext uri="{FF2B5EF4-FFF2-40B4-BE49-F238E27FC236}">
                  <a16:creationId xmlns:a16="http://schemas.microsoft.com/office/drawing/2014/main" id="{6F6C4492-E9ED-23DB-361D-52991C1CF17F}"/>
                </a:ext>
              </a:extLst>
            </p:cNvPr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13418;p75">
              <a:extLst>
                <a:ext uri="{FF2B5EF4-FFF2-40B4-BE49-F238E27FC236}">
                  <a16:creationId xmlns:a16="http://schemas.microsoft.com/office/drawing/2014/main" id="{ADA67F87-40B6-C73D-AD42-E998B5377CE7}"/>
                </a:ext>
              </a:extLst>
            </p:cNvPr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75" name="Google Shape;13419;p75">
            <a:extLst>
              <a:ext uri="{FF2B5EF4-FFF2-40B4-BE49-F238E27FC236}">
                <a16:creationId xmlns:a16="http://schemas.microsoft.com/office/drawing/2014/main" id="{D3E02646-1196-2D60-2813-104B546825A8}"/>
              </a:ext>
            </a:extLst>
          </p:cNvPr>
          <p:cNvGrpSpPr/>
          <p:nvPr/>
        </p:nvGrpSpPr>
        <p:grpSpPr>
          <a:xfrm>
            <a:off x="2821421" y="3041727"/>
            <a:ext cx="499504" cy="477880"/>
            <a:chOff x="2189142" y="2421310"/>
            <a:chExt cx="365904" cy="350064"/>
          </a:xfrm>
          <a:solidFill>
            <a:srgbClr val="DBDDDC"/>
          </a:solidFill>
        </p:grpSpPr>
        <p:sp>
          <p:nvSpPr>
            <p:cNvPr id="2376" name="Google Shape;13420;p75">
              <a:extLst>
                <a:ext uri="{FF2B5EF4-FFF2-40B4-BE49-F238E27FC236}">
                  <a16:creationId xmlns:a16="http://schemas.microsoft.com/office/drawing/2014/main" id="{BA186388-EB1A-5619-6378-0995E26D74F2}"/>
                </a:ext>
              </a:extLst>
            </p:cNvPr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13421;p75">
              <a:extLst>
                <a:ext uri="{FF2B5EF4-FFF2-40B4-BE49-F238E27FC236}">
                  <a16:creationId xmlns:a16="http://schemas.microsoft.com/office/drawing/2014/main" id="{E640A405-C2AA-0C88-1759-4992913E6763}"/>
                </a:ext>
              </a:extLst>
            </p:cNvPr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13422;p75">
              <a:extLst>
                <a:ext uri="{FF2B5EF4-FFF2-40B4-BE49-F238E27FC236}">
                  <a16:creationId xmlns:a16="http://schemas.microsoft.com/office/drawing/2014/main" id="{6D9B20E9-8B93-D7AF-8021-66E08C18973C}"/>
                </a:ext>
              </a:extLst>
            </p:cNvPr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13423;p75">
              <a:extLst>
                <a:ext uri="{FF2B5EF4-FFF2-40B4-BE49-F238E27FC236}">
                  <a16:creationId xmlns:a16="http://schemas.microsoft.com/office/drawing/2014/main" id="{0760B60A-E657-B111-C5B0-0FFE70C23527}"/>
                </a:ext>
              </a:extLst>
            </p:cNvPr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13424;p75">
              <a:extLst>
                <a:ext uri="{FF2B5EF4-FFF2-40B4-BE49-F238E27FC236}">
                  <a16:creationId xmlns:a16="http://schemas.microsoft.com/office/drawing/2014/main" id="{C4E0E282-FC4C-31D2-1851-9D837984EC6B}"/>
                </a:ext>
              </a:extLst>
            </p:cNvPr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13425;p75">
              <a:extLst>
                <a:ext uri="{FF2B5EF4-FFF2-40B4-BE49-F238E27FC236}">
                  <a16:creationId xmlns:a16="http://schemas.microsoft.com/office/drawing/2014/main" id="{20D796C1-5554-BD7D-1CDE-97C3500DE25B}"/>
                </a:ext>
              </a:extLst>
            </p:cNvPr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13426;p75">
              <a:extLst>
                <a:ext uri="{FF2B5EF4-FFF2-40B4-BE49-F238E27FC236}">
                  <a16:creationId xmlns:a16="http://schemas.microsoft.com/office/drawing/2014/main" id="{9A303B49-539E-90BA-7E5B-674017027C8F}"/>
                </a:ext>
              </a:extLst>
            </p:cNvPr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13427;p75">
              <a:extLst>
                <a:ext uri="{FF2B5EF4-FFF2-40B4-BE49-F238E27FC236}">
                  <a16:creationId xmlns:a16="http://schemas.microsoft.com/office/drawing/2014/main" id="{28D991A5-C5BB-2771-4AEB-C0E8B79338EA}"/>
                </a:ext>
              </a:extLst>
            </p:cNvPr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13428;p75">
              <a:extLst>
                <a:ext uri="{FF2B5EF4-FFF2-40B4-BE49-F238E27FC236}">
                  <a16:creationId xmlns:a16="http://schemas.microsoft.com/office/drawing/2014/main" id="{0C90827F-BEC4-AF7A-ED11-6F4836A0D5E1}"/>
                </a:ext>
              </a:extLst>
            </p:cNvPr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85" name="Google Shape;13429;p75">
            <a:extLst>
              <a:ext uri="{FF2B5EF4-FFF2-40B4-BE49-F238E27FC236}">
                <a16:creationId xmlns:a16="http://schemas.microsoft.com/office/drawing/2014/main" id="{40D097A6-A872-8972-B3C3-FFFE1598678D}"/>
              </a:ext>
            </a:extLst>
          </p:cNvPr>
          <p:cNvSpPr/>
          <p:nvPr/>
        </p:nvSpPr>
        <p:spPr>
          <a:xfrm>
            <a:off x="4636498" y="3033466"/>
            <a:ext cx="496908" cy="493362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86" name="Google Shape;13430;p75">
            <a:extLst>
              <a:ext uri="{FF2B5EF4-FFF2-40B4-BE49-F238E27FC236}">
                <a16:creationId xmlns:a16="http://schemas.microsoft.com/office/drawing/2014/main" id="{75F79C49-FF4B-B7D2-19C9-97E02EB51786}"/>
              </a:ext>
            </a:extLst>
          </p:cNvPr>
          <p:cNvGrpSpPr/>
          <p:nvPr/>
        </p:nvGrpSpPr>
        <p:grpSpPr>
          <a:xfrm>
            <a:off x="5241482" y="3130469"/>
            <a:ext cx="497471" cy="301604"/>
            <a:chOff x="3961923" y="2486317"/>
            <a:chExt cx="364415" cy="220936"/>
          </a:xfrm>
          <a:solidFill>
            <a:srgbClr val="DBDDDC"/>
          </a:solidFill>
        </p:grpSpPr>
        <p:sp>
          <p:nvSpPr>
            <p:cNvPr id="2387" name="Google Shape;13431;p75">
              <a:extLst>
                <a:ext uri="{FF2B5EF4-FFF2-40B4-BE49-F238E27FC236}">
                  <a16:creationId xmlns:a16="http://schemas.microsoft.com/office/drawing/2014/main" id="{35E70AF4-145B-9866-BE90-9534536EB143}"/>
                </a:ext>
              </a:extLst>
            </p:cNvPr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13432;p75">
              <a:extLst>
                <a:ext uri="{FF2B5EF4-FFF2-40B4-BE49-F238E27FC236}">
                  <a16:creationId xmlns:a16="http://schemas.microsoft.com/office/drawing/2014/main" id="{AE3940E9-294A-19ED-FF44-D5BC4A33A8F7}"/>
                </a:ext>
              </a:extLst>
            </p:cNvPr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13433;p75">
              <a:extLst>
                <a:ext uri="{FF2B5EF4-FFF2-40B4-BE49-F238E27FC236}">
                  <a16:creationId xmlns:a16="http://schemas.microsoft.com/office/drawing/2014/main" id="{FA94FB78-C15A-59AB-16CE-491174DDDC04}"/>
                </a:ext>
              </a:extLst>
            </p:cNvPr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13434;p75">
              <a:extLst>
                <a:ext uri="{FF2B5EF4-FFF2-40B4-BE49-F238E27FC236}">
                  <a16:creationId xmlns:a16="http://schemas.microsoft.com/office/drawing/2014/main" id="{800BC156-F62B-852A-CE7E-02E5DACC6C96}"/>
                </a:ext>
              </a:extLst>
            </p:cNvPr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91" name="Google Shape;13435;p75">
            <a:extLst>
              <a:ext uri="{FF2B5EF4-FFF2-40B4-BE49-F238E27FC236}">
                <a16:creationId xmlns:a16="http://schemas.microsoft.com/office/drawing/2014/main" id="{DF51A967-369F-FF8A-936F-08644A36B798}"/>
              </a:ext>
            </a:extLst>
          </p:cNvPr>
          <p:cNvSpPr/>
          <p:nvPr/>
        </p:nvSpPr>
        <p:spPr>
          <a:xfrm>
            <a:off x="2218988" y="3031952"/>
            <a:ext cx="493838" cy="494876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92" name="Google Shape;13436;p75">
            <a:extLst>
              <a:ext uri="{FF2B5EF4-FFF2-40B4-BE49-F238E27FC236}">
                <a16:creationId xmlns:a16="http://schemas.microsoft.com/office/drawing/2014/main" id="{D93F7F7B-D884-79BC-736D-3A5D7FA68230}"/>
              </a:ext>
            </a:extLst>
          </p:cNvPr>
          <p:cNvGrpSpPr/>
          <p:nvPr/>
        </p:nvGrpSpPr>
        <p:grpSpPr>
          <a:xfrm>
            <a:off x="1612925" y="3039088"/>
            <a:ext cx="495914" cy="484107"/>
            <a:chOff x="1303876" y="2419377"/>
            <a:chExt cx="363275" cy="354626"/>
          </a:xfrm>
          <a:solidFill>
            <a:srgbClr val="DBDDDC"/>
          </a:solidFill>
        </p:grpSpPr>
        <p:sp>
          <p:nvSpPr>
            <p:cNvPr id="2393" name="Google Shape;13437;p75">
              <a:extLst>
                <a:ext uri="{FF2B5EF4-FFF2-40B4-BE49-F238E27FC236}">
                  <a16:creationId xmlns:a16="http://schemas.microsoft.com/office/drawing/2014/main" id="{68A63C8C-5477-F7C1-B7FD-AA57AF7716BE}"/>
                </a:ext>
              </a:extLst>
            </p:cNvPr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13438;p75">
              <a:extLst>
                <a:ext uri="{FF2B5EF4-FFF2-40B4-BE49-F238E27FC236}">
                  <a16:creationId xmlns:a16="http://schemas.microsoft.com/office/drawing/2014/main" id="{F180A4C1-61C8-8B1B-21D2-99A73E6B3D59}"/>
                </a:ext>
              </a:extLst>
            </p:cNvPr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13439;p75">
              <a:extLst>
                <a:ext uri="{FF2B5EF4-FFF2-40B4-BE49-F238E27FC236}">
                  <a16:creationId xmlns:a16="http://schemas.microsoft.com/office/drawing/2014/main" id="{86F921D2-C15C-959D-9631-A48C753B6CC8}"/>
                </a:ext>
              </a:extLst>
            </p:cNvPr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13440;p75">
              <a:extLst>
                <a:ext uri="{FF2B5EF4-FFF2-40B4-BE49-F238E27FC236}">
                  <a16:creationId xmlns:a16="http://schemas.microsoft.com/office/drawing/2014/main" id="{DDC7FAB3-CE50-6BC7-B1B7-4F559DDCE57D}"/>
                </a:ext>
              </a:extLst>
            </p:cNvPr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13441;p75">
              <a:extLst>
                <a:ext uri="{FF2B5EF4-FFF2-40B4-BE49-F238E27FC236}">
                  <a16:creationId xmlns:a16="http://schemas.microsoft.com/office/drawing/2014/main" id="{F6C9A3C8-7B75-6CD6-B928-25FA8F3343FE}"/>
                </a:ext>
              </a:extLst>
            </p:cNvPr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13442;p75">
              <a:extLst>
                <a:ext uri="{FF2B5EF4-FFF2-40B4-BE49-F238E27FC236}">
                  <a16:creationId xmlns:a16="http://schemas.microsoft.com/office/drawing/2014/main" id="{D3FE749E-C943-0365-E840-8B645305B21C}"/>
                </a:ext>
              </a:extLst>
            </p:cNvPr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13443;p75">
              <a:extLst>
                <a:ext uri="{FF2B5EF4-FFF2-40B4-BE49-F238E27FC236}">
                  <a16:creationId xmlns:a16="http://schemas.microsoft.com/office/drawing/2014/main" id="{D3097A2C-1DCE-50D2-C537-A0F5AE4910D8}"/>
                </a:ext>
              </a:extLst>
            </p:cNvPr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13444;p75">
              <a:extLst>
                <a:ext uri="{FF2B5EF4-FFF2-40B4-BE49-F238E27FC236}">
                  <a16:creationId xmlns:a16="http://schemas.microsoft.com/office/drawing/2014/main" id="{9FCACA20-0F7F-26D3-6EF1-1DDF9A6433B9}"/>
                </a:ext>
              </a:extLst>
            </p:cNvPr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01" name="Google Shape;13445;p75">
            <a:extLst>
              <a:ext uri="{FF2B5EF4-FFF2-40B4-BE49-F238E27FC236}">
                <a16:creationId xmlns:a16="http://schemas.microsoft.com/office/drawing/2014/main" id="{7BD5C54C-F062-27E3-4453-39D5ED9A09B2}"/>
              </a:ext>
            </a:extLst>
          </p:cNvPr>
          <p:cNvGrpSpPr/>
          <p:nvPr/>
        </p:nvGrpSpPr>
        <p:grpSpPr>
          <a:xfrm>
            <a:off x="1008418" y="3032990"/>
            <a:ext cx="494357" cy="496390"/>
            <a:chOff x="861053" y="2414910"/>
            <a:chExt cx="362134" cy="363623"/>
          </a:xfrm>
          <a:solidFill>
            <a:srgbClr val="DBDDDC"/>
          </a:solidFill>
        </p:grpSpPr>
        <p:sp>
          <p:nvSpPr>
            <p:cNvPr id="2402" name="Google Shape;13446;p75">
              <a:extLst>
                <a:ext uri="{FF2B5EF4-FFF2-40B4-BE49-F238E27FC236}">
                  <a16:creationId xmlns:a16="http://schemas.microsoft.com/office/drawing/2014/main" id="{226E7C47-4B0B-2B7B-B9D1-351FD92C34CD}"/>
                </a:ext>
              </a:extLst>
            </p:cNvPr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13447;p75">
              <a:extLst>
                <a:ext uri="{FF2B5EF4-FFF2-40B4-BE49-F238E27FC236}">
                  <a16:creationId xmlns:a16="http://schemas.microsoft.com/office/drawing/2014/main" id="{84C4E62C-A65D-7E72-3363-02FAFD6680E3}"/>
                </a:ext>
              </a:extLst>
            </p:cNvPr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13448;p75">
              <a:extLst>
                <a:ext uri="{FF2B5EF4-FFF2-40B4-BE49-F238E27FC236}">
                  <a16:creationId xmlns:a16="http://schemas.microsoft.com/office/drawing/2014/main" id="{76F098C4-D32D-31C8-3045-29FD8CAC436B}"/>
                </a:ext>
              </a:extLst>
            </p:cNvPr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13449;p75">
              <a:extLst>
                <a:ext uri="{FF2B5EF4-FFF2-40B4-BE49-F238E27FC236}">
                  <a16:creationId xmlns:a16="http://schemas.microsoft.com/office/drawing/2014/main" id="{550A79BB-1C0F-5212-104B-BD66F8E77A17}"/>
                </a:ext>
              </a:extLst>
            </p:cNvPr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13450;p75">
              <a:extLst>
                <a:ext uri="{FF2B5EF4-FFF2-40B4-BE49-F238E27FC236}">
                  <a16:creationId xmlns:a16="http://schemas.microsoft.com/office/drawing/2014/main" id="{766261D7-89BC-8614-AB21-EE02E81CF553}"/>
                </a:ext>
              </a:extLst>
            </p:cNvPr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07" name="Google Shape;13451;p75">
            <a:extLst>
              <a:ext uri="{FF2B5EF4-FFF2-40B4-BE49-F238E27FC236}">
                <a16:creationId xmlns:a16="http://schemas.microsoft.com/office/drawing/2014/main" id="{3E019FF6-60FB-E837-FF48-2E988F2C180E}"/>
              </a:ext>
            </a:extLst>
          </p:cNvPr>
          <p:cNvGrpSpPr/>
          <p:nvPr/>
        </p:nvGrpSpPr>
        <p:grpSpPr>
          <a:xfrm>
            <a:off x="10200100" y="3033466"/>
            <a:ext cx="381569" cy="485621"/>
            <a:chOff x="7594288" y="2415259"/>
            <a:chExt cx="279513" cy="355735"/>
          </a:xfrm>
          <a:solidFill>
            <a:srgbClr val="DBDDDC"/>
          </a:solidFill>
        </p:grpSpPr>
        <p:sp>
          <p:nvSpPr>
            <p:cNvPr id="2408" name="Google Shape;13452;p75">
              <a:extLst>
                <a:ext uri="{FF2B5EF4-FFF2-40B4-BE49-F238E27FC236}">
                  <a16:creationId xmlns:a16="http://schemas.microsoft.com/office/drawing/2014/main" id="{48D3B513-3293-CB28-C4C5-026D1263A17D}"/>
                </a:ext>
              </a:extLst>
            </p:cNvPr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13453;p75">
              <a:extLst>
                <a:ext uri="{FF2B5EF4-FFF2-40B4-BE49-F238E27FC236}">
                  <a16:creationId xmlns:a16="http://schemas.microsoft.com/office/drawing/2014/main" id="{ACBAB498-9923-D8CB-686B-CD0861297BD7}"/>
                </a:ext>
              </a:extLst>
            </p:cNvPr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13454;p75">
              <a:extLst>
                <a:ext uri="{FF2B5EF4-FFF2-40B4-BE49-F238E27FC236}">
                  <a16:creationId xmlns:a16="http://schemas.microsoft.com/office/drawing/2014/main" id="{FE466C5C-B0A0-9D72-DD63-E6ED30845399}"/>
                </a:ext>
              </a:extLst>
            </p:cNvPr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13455;p75">
              <a:extLst>
                <a:ext uri="{FF2B5EF4-FFF2-40B4-BE49-F238E27FC236}">
                  <a16:creationId xmlns:a16="http://schemas.microsoft.com/office/drawing/2014/main" id="{EAAB7D80-9F80-3439-59C1-6D7DF622FA79}"/>
                </a:ext>
              </a:extLst>
            </p:cNvPr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13456;p75">
              <a:extLst>
                <a:ext uri="{FF2B5EF4-FFF2-40B4-BE49-F238E27FC236}">
                  <a16:creationId xmlns:a16="http://schemas.microsoft.com/office/drawing/2014/main" id="{9160BB36-502D-679C-5F98-DC6C3D40E786}"/>
                </a:ext>
              </a:extLst>
            </p:cNvPr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13457;p75">
              <a:extLst>
                <a:ext uri="{FF2B5EF4-FFF2-40B4-BE49-F238E27FC236}">
                  <a16:creationId xmlns:a16="http://schemas.microsoft.com/office/drawing/2014/main" id="{3D44272C-0B37-6D41-5F0F-081B6A04E3F8}"/>
                </a:ext>
              </a:extLst>
            </p:cNvPr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14" name="Google Shape;13458;p75">
            <a:extLst>
              <a:ext uri="{FF2B5EF4-FFF2-40B4-BE49-F238E27FC236}">
                <a16:creationId xmlns:a16="http://schemas.microsoft.com/office/drawing/2014/main" id="{5D5D1CE0-C3D7-0A10-F667-BFAD13A38922}"/>
              </a:ext>
            </a:extLst>
          </p:cNvPr>
          <p:cNvGrpSpPr/>
          <p:nvPr/>
        </p:nvGrpSpPr>
        <p:grpSpPr>
          <a:xfrm>
            <a:off x="9587852" y="3033985"/>
            <a:ext cx="380574" cy="485621"/>
            <a:chOff x="7145794" y="2415639"/>
            <a:chExt cx="278784" cy="355735"/>
          </a:xfrm>
          <a:solidFill>
            <a:srgbClr val="DBDDDC"/>
          </a:solidFill>
        </p:grpSpPr>
        <p:sp>
          <p:nvSpPr>
            <p:cNvPr id="2415" name="Google Shape;13459;p75">
              <a:extLst>
                <a:ext uri="{FF2B5EF4-FFF2-40B4-BE49-F238E27FC236}">
                  <a16:creationId xmlns:a16="http://schemas.microsoft.com/office/drawing/2014/main" id="{A40B977B-E2A7-CD67-D244-DF99EB764B80}"/>
                </a:ext>
              </a:extLst>
            </p:cNvPr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13460;p75">
              <a:extLst>
                <a:ext uri="{FF2B5EF4-FFF2-40B4-BE49-F238E27FC236}">
                  <a16:creationId xmlns:a16="http://schemas.microsoft.com/office/drawing/2014/main" id="{D1CD61F0-0C14-1690-0242-EEAEAB0BBD6F}"/>
                </a:ext>
              </a:extLst>
            </p:cNvPr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13461;p75">
              <a:extLst>
                <a:ext uri="{FF2B5EF4-FFF2-40B4-BE49-F238E27FC236}">
                  <a16:creationId xmlns:a16="http://schemas.microsoft.com/office/drawing/2014/main" id="{1743BF91-0F28-1C41-EE1A-8ECCA98EFB4C}"/>
                </a:ext>
              </a:extLst>
            </p:cNvPr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13462;p75">
              <a:extLst>
                <a:ext uri="{FF2B5EF4-FFF2-40B4-BE49-F238E27FC236}">
                  <a16:creationId xmlns:a16="http://schemas.microsoft.com/office/drawing/2014/main" id="{FA6E5601-FF54-7176-7F09-3366C27C5FCB}"/>
                </a:ext>
              </a:extLst>
            </p:cNvPr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13463;p75">
              <a:extLst>
                <a:ext uri="{FF2B5EF4-FFF2-40B4-BE49-F238E27FC236}">
                  <a16:creationId xmlns:a16="http://schemas.microsoft.com/office/drawing/2014/main" id="{477BC5B4-5D1E-C5A4-B289-6FBF02D21BDC}"/>
                </a:ext>
              </a:extLst>
            </p:cNvPr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13464;p75">
              <a:extLst>
                <a:ext uri="{FF2B5EF4-FFF2-40B4-BE49-F238E27FC236}">
                  <a16:creationId xmlns:a16="http://schemas.microsoft.com/office/drawing/2014/main" id="{EC21C5C2-2B10-721F-DEB3-23549C109947}"/>
                </a:ext>
              </a:extLst>
            </p:cNvPr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13465;p75">
              <a:extLst>
                <a:ext uri="{FF2B5EF4-FFF2-40B4-BE49-F238E27FC236}">
                  <a16:creationId xmlns:a16="http://schemas.microsoft.com/office/drawing/2014/main" id="{E20511D9-76EE-B947-5DD5-11975CD37C5D}"/>
                </a:ext>
              </a:extLst>
            </p:cNvPr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13466;p75">
              <a:extLst>
                <a:ext uri="{FF2B5EF4-FFF2-40B4-BE49-F238E27FC236}">
                  <a16:creationId xmlns:a16="http://schemas.microsoft.com/office/drawing/2014/main" id="{3E09DE32-5E43-203D-559A-EDEEA0B3D0B4}"/>
                </a:ext>
              </a:extLst>
            </p:cNvPr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13467;p75">
              <a:extLst>
                <a:ext uri="{FF2B5EF4-FFF2-40B4-BE49-F238E27FC236}">
                  <a16:creationId xmlns:a16="http://schemas.microsoft.com/office/drawing/2014/main" id="{28227E3F-4D4D-7202-DE72-F4C5AAA32DAC}"/>
                </a:ext>
              </a:extLst>
            </p:cNvPr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13468;p75">
              <a:extLst>
                <a:ext uri="{FF2B5EF4-FFF2-40B4-BE49-F238E27FC236}">
                  <a16:creationId xmlns:a16="http://schemas.microsoft.com/office/drawing/2014/main" id="{D30A237C-2243-C0B3-D194-A35618244C8B}"/>
                </a:ext>
              </a:extLst>
            </p:cNvPr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25" name="Google Shape;13469;p75">
            <a:extLst>
              <a:ext uri="{FF2B5EF4-FFF2-40B4-BE49-F238E27FC236}">
                <a16:creationId xmlns:a16="http://schemas.microsoft.com/office/drawing/2014/main" id="{E492A81A-FC80-01D5-0EBA-E64A5B370C1E}"/>
              </a:ext>
            </a:extLst>
          </p:cNvPr>
          <p:cNvGrpSpPr/>
          <p:nvPr/>
        </p:nvGrpSpPr>
        <p:grpSpPr>
          <a:xfrm>
            <a:off x="8977161" y="3032471"/>
            <a:ext cx="379018" cy="488692"/>
            <a:chOff x="6698441" y="2414530"/>
            <a:chExt cx="277644" cy="357984"/>
          </a:xfrm>
          <a:solidFill>
            <a:srgbClr val="DBDDDC"/>
          </a:solidFill>
        </p:grpSpPr>
        <p:sp>
          <p:nvSpPr>
            <p:cNvPr id="2426" name="Google Shape;13470;p75">
              <a:extLst>
                <a:ext uri="{FF2B5EF4-FFF2-40B4-BE49-F238E27FC236}">
                  <a16:creationId xmlns:a16="http://schemas.microsoft.com/office/drawing/2014/main" id="{8C0516E4-5F6A-A815-A61D-B4D7FA161A31}"/>
                </a:ext>
              </a:extLst>
            </p:cNvPr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13471;p75">
              <a:extLst>
                <a:ext uri="{FF2B5EF4-FFF2-40B4-BE49-F238E27FC236}">
                  <a16:creationId xmlns:a16="http://schemas.microsoft.com/office/drawing/2014/main" id="{F5FE877F-AE66-CF60-41F9-A7BFAD2C819E}"/>
                </a:ext>
              </a:extLst>
            </p:cNvPr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13472;p75">
              <a:extLst>
                <a:ext uri="{FF2B5EF4-FFF2-40B4-BE49-F238E27FC236}">
                  <a16:creationId xmlns:a16="http://schemas.microsoft.com/office/drawing/2014/main" id="{6634847E-939E-4CAD-847F-EE663A0DA1A2}"/>
                </a:ext>
              </a:extLst>
            </p:cNvPr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13473;p75">
              <a:extLst>
                <a:ext uri="{FF2B5EF4-FFF2-40B4-BE49-F238E27FC236}">
                  <a16:creationId xmlns:a16="http://schemas.microsoft.com/office/drawing/2014/main" id="{26AD5433-166D-7221-1786-F629AFA58610}"/>
                </a:ext>
              </a:extLst>
            </p:cNvPr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13474;p75">
              <a:extLst>
                <a:ext uri="{FF2B5EF4-FFF2-40B4-BE49-F238E27FC236}">
                  <a16:creationId xmlns:a16="http://schemas.microsoft.com/office/drawing/2014/main" id="{E5B568A5-82DF-0D4C-2060-D51178360F85}"/>
                </a:ext>
              </a:extLst>
            </p:cNvPr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13475;p75">
              <a:extLst>
                <a:ext uri="{FF2B5EF4-FFF2-40B4-BE49-F238E27FC236}">
                  <a16:creationId xmlns:a16="http://schemas.microsoft.com/office/drawing/2014/main" id="{4268A25B-6CF8-FD34-C289-73FA272E0AEF}"/>
                </a:ext>
              </a:extLst>
            </p:cNvPr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32" name="Google Shape;13476;p75">
            <a:extLst>
              <a:ext uri="{FF2B5EF4-FFF2-40B4-BE49-F238E27FC236}">
                <a16:creationId xmlns:a16="http://schemas.microsoft.com/office/drawing/2014/main" id="{90B7D69A-B0FE-AD73-C49B-D90E0D5C52DD}"/>
              </a:ext>
            </a:extLst>
          </p:cNvPr>
          <p:cNvGrpSpPr/>
          <p:nvPr/>
        </p:nvGrpSpPr>
        <p:grpSpPr>
          <a:xfrm>
            <a:off x="6519000" y="3033985"/>
            <a:ext cx="381569" cy="487696"/>
            <a:chOff x="4897750" y="2415639"/>
            <a:chExt cx="279513" cy="357255"/>
          </a:xfrm>
          <a:solidFill>
            <a:srgbClr val="DBDDDC"/>
          </a:solidFill>
        </p:grpSpPr>
        <p:sp>
          <p:nvSpPr>
            <p:cNvPr id="2433" name="Google Shape;13477;p75">
              <a:extLst>
                <a:ext uri="{FF2B5EF4-FFF2-40B4-BE49-F238E27FC236}">
                  <a16:creationId xmlns:a16="http://schemas.microsoft.com/office/drawing/2014/main" id="{FF73BD21-DABD-A8A8-8EBE-B08688C76A9F}"/>
                </a:ext>
              </a:extLst>
            </p:cNvPr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13478;p75">
              <a:extLst>
                <a:ext uri="{FF2B5EF4-FFF2-40B4-BE49-F238E27FC236}">
                  <a16:creationId xmlns:a16="http://schemas.microsoft.com/office/drawing/2014/main" id="{61F326DA-286A-8CB7-CA39-B28C9258FA9C}"/>
                </a:ext>
              </a:extLst>
            </p:cNvPr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13479;p75">
              <a:extLst>
                <a:ext uri="{FF2B5EF4-FFF2-40B4-BE49-F238E27FC236}">
                  <a16:creationId xmlns:a16="http://schemas.microsoft.com/office/drawing/2014/main" id="{B38F20DE-9BA5-0754-B170-607177F373AC}"/>
                </a:ext>
              </a:extLst>
            </p:cNvPr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13480;p75">
              <a:extLst>
                <a:ext uri="{FF2B5EF4-FFF2-40B4-BE49-F238E27FC236}">
                  <a16:creationId xmlns:a16="http://schemas.microsoft.com/office/drawing/2014/main" id="{C8AF0B92-BDF8-DAFE-28E3-2D2973E7BFC5}"/>
                </a:ext>
              </a:extLst>
            </p:cNvPr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13481;p75">
              <a:extLst>
                <a:ext uri="{FF2B5EF4-FFF2-40B4-BE49-F238E27FC236}">
                  <a16:creationId xmlns:a16="http://schemas.microsoft.com/office/drawing/2014/main" id="{68FDACD5-6EE0-F58A-F696-66C355C977AA}"/>
                </a:ext>
              </a:extLst>
            </p:cNvPr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13482;p75">
              <a:extLst>
                <a:ext uri="{FF2B5EF4-FFF2-40B4-BE49-F238E27FC236}">
                  <a16:creationId xmlns:a16="http://schemas.microsoft.com/office/drawing/2014/main" id="{91FD5550-294E-87A0-3AE4-72913EDFFACB}"/>
                </a:ext>
              </a:extLst>
            </p:cNvPr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13483;p75">
              <a:extLst>
                <a:ext uri="{FF2B5EF4-FFF2-40B4-BE49-F238E27FC236}">
                  <a16:creationId xmlns:a16="http://schemas.microsoft.com/office/drawing/2014/main" id="{A65066A4-D5AD-10A8-C2BB-F9292E262C4E}"/>
                </a:ext>
              </a:extLst>
            </p:cNvPr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13484;p75">
              <a:extLst>
                <a:ext uri="{FF2B5EF4-FFF2-40B4-BE49-F238E27FC236}">
                  <a16:creationId xmlns:a16="http://schemas.microsoft.com/office/drawing/2014/main" id="{5C481B3E-E0AC-F30B-B765-AB07F5CEC57F}"/>
                </a:ext>
              </a:extLst>
            </p:cNvPr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41" name="Google Shape;13485;p75">
            <a:extLst>
              <a:ext uri="{FF2B5EF4-FFF2-40B4-BE49-F238E27FC236}">
                <a16:creationId xmlns:a16="http://schemas.microsoft.com/office/drawing/2014/main" id="{1B7F6D73-83DC-3694-BC32-E300C895D653}"/>
              </a:ext>
            </a:extLst>
          </p:cNvPr>
          <p:cNvGrpSpPr/>
          <p:nvPr/>
        </p:nvGrpSpPr>
        <p:grpSpPr>
          <a:xfrm>
            <a:off x="7767151" y="3034504"/>
            <a:ext cx="361502" cy="482508"/>
            <a:chOff x="5812066" y="2416019"/>
            <a:chExt cx="264813" cy="353454"/>
          </a:xfrm>
          <a:solidFill>
            <a:srgbClr val="DBDDDC"/>
          </a:solidFill>
        </p:grpSpPr>
        <p:sp>
          <p:nvSpPr>
            <p:cNvPr id="2442" name="Google Shape;13486;p75">
              <a:extLst>
                <a:ext uri="{FF2B5EF4-FFF2-40B4-BE49-F238E27FC236}">
                  <a16:creationId xmlns:a16="http://schemas.microsoft.com/office/drawing/2014/main" id="{4C04E9B2-3C00-4789-4103-41F4E5159818}"/>
                </a:ext>
              </a:extLst>
            </p:cNvPr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13487;p75">
              <a:extLst>
                <a:ext uri="{FF2B5EF4-FFF2-40B4-BE49-F238E27FC236}">
                  <a16:creationId xmlns:a16="http://schemas.microsoft.com/office/drawing/2014/main" id="{49EE659C-C033-21F6-AEAC-77DB29FB7434}"/>
                </a:ext>
              </a:extLst>
            </p:cNvPr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13488;p75">
              <a:extLst>
                <a:ext uri="{FF2B5EF4-FFF2-40B4-BE49-F238E27FC236}">
                  <a16:creationId xmlns:a16="http://schemas.microsoft.com/office/drawing/2014/main" id="{BBDFA1F1-C06C-5AFA-EAF1-E97865F35E4D}"/>
                </a:ext>
              </a:extLst>
            </p:cNvPr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13489;p75">
              <a:extLst>
                <a:ext uri="{FF2B5EF4-FFF2-40B4-BE49-F238E27FC236}">
                  <a16:creationId xmlns:a16="http://schemas.microsoft.com/office/drawing/2014/main" id="{7A2160A6-0DB5-4D57-0FA0-55446B94B56E}"/>
                </a:ext>
              </a:extLst>
            </p:cNvPr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13490;p75">
              <a:extLst>
                <a:ext uri="{FF2B5EF4-FFF2-40B4-BE49-F238E27FC236}">
                  <a16:creationId xmlns:a16="http://schemas.microsoft.com/office/drawing/2014/main" id="{B2497E49-2872-B6AE-691D-C55CD98DFD3A}"/>
                </a:ext>
              </a:extLst>
            </p:cNvPr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13491;p75">
              <a:extLst>
                <a:ext uri="{FF2B5EF4-FFF2-40B4-BE49-F238E27FC236}">
                  <a16:creationId xmlns:a16="http://schemas.microsoft.com/office/drawing/2014/main" id="{0AC6D13D-9700-367F-8F92-DF5944C5F2EE}"/>
                </a:ext>
              </a:extLst>
            </p:cNvPr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13492;p75">
              <a:extLst>
                <a:ext uri="{FF2B5EF4-FFF2-40B4-BE49-F238E27FC236}">
                  <a16:creationId xmlns:a16="http://schemas.microsoft.com/office/drawing/2014/main" id="{17CF4DC0-F9EC-3AAB-CEBC-8F137D3D0E2A}"/>
                </a:ext>
              </a:extLst>
            </p:cNvPr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49" name="Google Shape;13493;p75">
            <a:extLst>
              <a:ext uri="{FF2B5EF4-FFF2-40B4-BE49-F238E27FC236}">
                <a16:creationId xmlns:a16="http://schemas.microsoft.com/office/drawing/2014/main" id="{12DE89CA-ED0A-DDE9-A3B1-9FCE23D98C01}"/>
              </a:ext>
            </a:extLst>
          </p:cNvPr>
          <p:cNvGrpSpPr/>
          <p:nvPr/>
        </p:nvGrpSpPr>
        <p:grpSpPr>
          <a:xfrm>
            <a:off x="10828783" y="3035023"/>
            <a:ext cx="360983" cy="482508"/>
            <a:chOff x="8054820" y="2416399"/>
            <a:chExt cx="264433" cy="353454"/>
          </a:xfrm>
          <a:solidFill>
            <a:srgbClr val="DBDDDC"/>
          </a:solidFill>
        </p:grpSpPr>
        <p:sp>
          <p:nvSpPr>
            <p:cNvPr id="2450" name="Google Shape;13494;p75">
              <a:extLst>
                <a:ext uri="{FF2B5EF4-FFF2-40B4-BE49-F238E27FC236}">
                  <a16:creationId xmlns:a16="http://schemas.microsoft.com/office/drawing/2014/main" id="{4D5CEB70-17E2-22B3-C826-B510D629BED2}"/>
                </a:ext>
              </a:extLst>
            </p:cNvPr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13495;p75">
              <a:extLst>
                <a:ext uri="{FF2B5EF4-FFF2-40B4-BE49-F238E27FC236}">
                  <a16:creationId xmlns:a16="http://schemas.microsoft.com/office/drawing/2014/main" id="{F129DF12-FC95-1A5A-A750-3ADA1278550D}"/>
                </a:ext>
              </a:extLst>
            </p:cNvPr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13496;p75">
              <a:extLst>
                <a:ext uri="{FF2B5EF4-FFF2-40B4-BE49-F238E27FC236}">
                  <a16:creationId xmlns:a16="http://schemas.microsoft.com/office/drawing/2014/main" id="{05DBB0A2-DA0F-4D7D-B00F-38F374BEBD97}"/>
                </a:ext>
              </a:extLst>
            </p:cNvPr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13497;p75">
              <a:extLst>
                <a:ext uri="{FF2B5EF4-FFF2-40B4-BE49-F238E27FC236}">
                  <a16:creationId xmlns:a16="http://schemas.microsoft.com/office/drawing/2014/main" id="{91450853-E76B-C732-6541-A8529A138073}"/>
                </a:ext>
              </a:extLst>
            </p:cNvPr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13498;p75">
              <a:extLst>
                <a:ext uri="{FF2B5EF4-FFF2-40B4-BE49-F238E27FC236}">
                  <a16:creationId xmlns:a16="http://schemas.microsoft.com/office/drawing/2014/main" id="{C9EAE4C8-D370-8471-38AD-A0A348848751}"/>
                </a:ext>
              </a:extLst>
            </p:cNvPr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13499;p75">
              <a:extLst>
                <a:ext uri="{FF2B5EF4-FFF2-40B4-BE49-F238E27FC236}">
                  <a16:creationId xmlns:a16="http://schemas.microsoft.com/office/drawing/2014/main" id="{A8AAF62E-3B22-6540-4B3F-B2305524B8F8}"/>
                </a:ext>
              </a:extLst>
            </p:cNvPr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56" name="Google Shape;13500;p75">
            <a:extLst>
              <a:ext uri="{FF2B5EF4-FFF2-40B4-BE49-F238E27FC236}">
                <a16:creationId xmlns:a16="http://schemas.microsoft.com/office/drawing/2014/main" id="{A80D209F-B375-5A70-E6E1-A05D7B08F19F}"/>
              </a:ext>
            </a:extLst>
          </p:cNvPr>
          <p:cNvGrpSpPr/>
          <p:nvPr/>
        </p:nvGrpSpPr>
        <p:grpSpPr>
          <a:xfrm>
            <a:off x="7145130" y="3030915"/>
            <a:ext cx="370238" cy="493320"/>
            <a:chOff x="5356413" y="2413390"/>
            <a:chExt cx="271212" cy="361374"/>
          </a:xfrm>
          <a:solidFill>
            <a:srgbClr val="DBDDDC"/>
          </a:solidFill>
        </p:grpSpPr>
        <p:sp>
          <p:nvSpPr>
            <p:cNvPr id="2457" name="Google Shape;13501;p75">
              <a:extLst>
                <a:ext uri="{FF2B5EF4-FFF2-40B4-BE49-F238E27FC236}">
                  <a16:creationId xmlns:a16="http://schemas.microsoft.com/office/drawing/2014/main" id="{C0FED595-ECC7-05A7-1F2C-35FE9EAFA035}"/>
                </a:ext>
              </a:extLst>
            </p:cNvPr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13502;p75">
              <a:extLst>
                <a:ext uri="{FF2B5EF4-FFF2-40B4-BE49-F238E27FC236}">
                  <a16:creationId xmlns:a16="http://schemas.microsoft.com/office/drawing/2014/main" id="{4C18211E-732B-AC6D-83D9-19D3E80941C7}"/>
                </a:ext>
              </a:extLst>
            </p:cNvPr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13503;p75">
              <a:extLst>
                <a:ext uri="{FF2B5EF4-FFF2-40B4-BE49-F238E27FC236}">
                  <a16:creationId xmlns:a16="http://schemas.microsoft.com/office/drawing/2014/main" id="{B49E1B2A-D90E-57C4-421D-CF124616F8CB}"/>
                </a:ext>
              </a:extLst>
            </p:cNvPr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13504;p75">
              <a:extLst>
                <a:ext uri="{FF2B5EF4-FFF2-40B4-BE49-F238E27FC236}">
                  <a16:creationId xmlns:a16="http://schemas.microsoft.com/office/drawing/2014/main" id="{6090FFA5-33DA-F968-F5A6-5D9B978FFF20}"/>
                </a:ext>
              </a:extLst>
            </p:cNvPr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13505;p75">
              <a:extLst>
                <a:ext uri="{FF2B5EF4-FFF2-40B4-BE49-F238E27FC236}">
                  <a16:creationId xmlns:a16="http://schemas.microsoft.com/office/drawing/2014/main" id="{75F6E885-29C7-63A9-9997-86BF27637625}"/>
                </a:ext>
              </a:extLst>
            </p:cNvPr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62" name="Google Shape;13506;p75">
            <a:extLst>
              <a:ext uri="{FF2B5EF4-FFF2-40B4-BE49-F238E27FC236}">
                <a16:creationId xmlns:a16="http://schemas.microsoft.com/office/drawing/2014/main" id="{E133C67D-3B68-CCDB-D7F2-BF4D9D162393}"/>
              </a:ext>
            </a:extLst>
          </p:cNvPr>
          <p:cNvGrpSpPr/>
          <p:nvPr/>
        </p:nvGrpSpPr>
        <p:grpSpPr>
          <a:xfrm>
            <a:off x="8372135" y="3029357"/>
            <a:ext cx="370281" cy="492800"/>
            <a:chOff x="6255238" y="2412249"/>
            <a:chExt cx="271244" cy="360994"/>
          </a:xfrm>
          <a:solidFill>
            <a:srgbClr val="DBDDDC"/>
          </a:solidFill>
        </p:grpSpPr>
        <p:sp>
          <p:nvSpPr>
            <p:cNvPr id="2463" name="Google Shape;13507;p75">
              <a:extLst>
                <a:ext uri="{FF2B5EF4-FFF2-40B4-BE49-F238E27FC236}">
                  <a16:creationId xmlns:a16="http://schemas.microsoft.com/office/drawing/2014/main" id="{86859686-A7D7-8865-DF4C-4032C85A1F4B}"/>
                </a:ext>
              </a:extLst>
            </p:cNvPr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13508;p75">
              <a:extLst>
                <a:ext uri="{FF2B5EF4-FFF2-40B4-BE49-F238E27FC236}">
                  <a16:creationId xmlns:a16="http://schemas.microsoft.com/office/drawing/2014/main" id="{3E3B5963-D038-BA4B-36A5-B7F992BB95AB}"/>
                </a:ext>
              </a:extLst>
            </p:cNvPr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13509;p75">
              <a:extLst>
                <a:ext uri="{FF2B5EF4-FFF2-40B4-BE49-F238E27FC236}">
                  <a16:creationId xmlns:a16="http://schemas.microsoft.com/office/drawing/2014/main" id="{648423F3-C203-6A1D-4C0C-4AED5CC1D006}"/>
                </a:ext>
              </a:extLst>
            </p:cNvPr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13510;p75">
              <a:extLst>
                <a:ext uri="{FF2B5EF4-FFF2-40B4-BE49-F238E27FC236}">
                  <a16:creationId xmlns:a16="http://schemas.microsoft.com/office/drawing/2014/main" id="{5F9E93C1-B592-0B0E-2756-8CCF2A8F9F41}"/>
                </a:ext>
              </a:extLst>
            </p:cNvPr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13511;p75">
              <a:extLst>
                <a:ext uri="{FF2B5EF4-FFF2-40B4-BE49-F238E27FC236}">
                  <a16:creationId xmlns:a16="http://schemas.microsoft.com/office/drawing/2014/main" id="{399840CC-B192-8815-E8A7-A08EA31A5C11}"/>
                </a:ext>
              </a:extLst>
            </p:cNvPr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13512;p75">
              <a:extLst>
                <a:ext uri="{FF2B5EF4-FFF2-40B4-BE49-F238E27FC236}">
                  <a16:creationId xmlns:a16="http://schemas.microsoft.com/office/drawing/2014/main" id="{AC240042-58DA-C86B-6E87-A0C560D10F27}"/>
                </a:ext>
              </a:extLst>
            </p:cNvPr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69" name="Google Shape;13513;p75">
            <a:extLst>
              <a:ext uri="{FF2B5EF4-FFF2-40B4-BE49-F238E27FC236}">
                <a16:creationId xmlns:a16="http://schemas.microsoft.com/office/drawing/2014/main" id="{5DEA2AC1-D9CB-87F8-6567-48A6CDF60F5A}"/>
              </a:ext>
            </a:extLst>
          </p:cNvPr>
          <p:cNvGrpSpPr/>
          <p:nvPr/>
        </p:nvGrpSpPr>
        <p:grpSpPr>
          <a:xfrm>
            <a:off x="2816274" y="2408978"/>
            <a:ext cx="500540" cy="500973"/>
            <a:chOff x="2185372" y="1957799"/>
            <a:chExt cx="366664" cy="366981"/>
          </a:xfrm>
          <a:solidFill>
            <a:srgbClr val="DBDDDC"/>
          </a:solidFill>
        </p:grpSpPr>
        <p:sp>
          <p:nvSpPr>
            <p:cNvPr id="2470" name="Google Shape;13514;p75">
              <a:extLst>
                <a:ext uri="{FF2B5EF4-FFF2-40B4-BE49-F238E27FC236}">
                  <a16:creationId xmlns:a16="http://schemas.microsoft.com/office/drawing/2014/main" id="{546B819C-7190-5736-C718-F58D8F62A544}"/>
                </a:ext>
              </a:extLst>
            </p:cNvPr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13515;p75">
              <a:extLst>
                <a:ext uri="{FF2B5EF4-FFF2-40B4-BE49-F238E27FC236}">
                  <a16:creationId xmlns:a16="http://schemas.microsoft.com/office/drawing/2014/main" id="{423BB909-22A1-358C-FB2C-EB1DDA735419}"/>
                </a:ext>
              </a:extLst>
            </p:cNvPr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13516;p75">
              <a:extLst>
                <a:ext uri="{FF2B5EF4-FFF2-40B4-BE49-F238E27FC236}">
                  <a16:creationId xmlns:a16="http://schemas.microsoft.com/office/drawing/2014/main" id="{ECEB8973-EF1D-7D04-63B7-EF3F8CDBD428}"/>
                </a:ext>
              </a:extLst>
            </p:cNvPr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13517;p75">
              <a:extLst>
                <a:ext uri="{FF2B5EF4-FFF2-40B4-BE49-F238E27FC236}">
                  <a16:creationId xmlns:a16="http://schemas.microsoft.com/office/drawing/2014/main" id="{38A3B27C-DCFF-95BC-9BCC-0B3EAC3AD7F2}"/>
                </a:ext>
              </a:extLst>
            </p:cNvPr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13518;p75">
              <a:extLst>
                <a:ext uri="{FF2B5EF4-FFF2-40B4-BE49-F238E27FC236}">
                  <a16:creationId xmlns:a16="http://schemas.microsoft.com/office/drawing/2014/main" id="{C3EC9857-E0E2-8A04-69F1-6CC1D7A8D1FA}"/>
                </a:ext>
              </a:extLst>
            </p:cNvPr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13519;p75">
              <a:extLst>
                <a:ext uri="{FF2B5EF4-FFF2-40B4-BE49-F238E27FC236}">
                  <a16:creationId xmlns:a16="http://schemas.microsoft.com/office/drawing/2014/main" id="{5339AC9D-365B-4E8A-8FDB-C3FEE2BD11F6}"/>
                </a:ext>
              </a:extLst>
            </p:cNvPr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13520;p75">
              <a:extLst>
                <a:ext uri="{FF2B5EF4-FFF2-40B4-BE49-F238E27FC236}">
                  <a16:creationId xmlns:a16="http://schemas.microsoft.com/office/drawing/2014/main" id="{699CD5D6-9C0A-D8A0-A61C-74E24FEF6E43}"/>
                </a:ext>
              </a:extLst>
            </p:cNvPr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13521;p75">
              <a:extLst>
                <a:ext uri="{FF2B5EF4-FFF2-40B4-BE49-F238E27FC236}">
                  <a16:creationId xmlns:a16="http://schemas.microsoft.com/office/drawing/2014/main" id="{6DF6822D-B760-4492-83CC-6932B9F91EB8}"/>
                </a:ext>
              </a:extLst>
            </p:cNvPr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78" name="Google Shape;13522;p75">
            <a:extLst>
              <a:ext uri="{FF2B5EF4-FFF2-40B4-BE49-F238E27FC236}">
                <a16:creationId xmlns:a16="http://schemas.microsoft.com/office/drawing/2014/main" id="{9FD5F302-EBB6-E0EE-8391-A5AB9BE0FA21}"/>
              </a:ext>
            </a:extLst>
          </p:cNvPr>
          <p:cNvGrpSpPr/>
          <p:nvPr/>
        </p:nvGrpSpPr>
        <p:grpSpPr>
          <a:xfrm>
            <a:off x="2204544" y="2450712"/>
            <a:ext cx="506206" cy="419583"/>
            <a:chOff x="1737258" y="1988371"/>
            <a:chExt cx="370814" cy="307359"/>
          </a:xfrm>
          <a:solidFill>
            <a:srgbClr val="DBDDDC"/>
          </a:solidFill>
        </p:grpSpPr>
        <p:sp>
          <p:nvSpPr>
            <p:cNvPr id="2479" name="Google Shape;13523;p75">
              <a:extLst>
                <a:ext uri="{FF2B5EF4-FFF2-40B4-BE49-F238E27FC236}">
                  <a16:creationId xmlns:a16="http://schemas.microsoft.com/office/drawing/2014/main" id="{BD4F2E6C-FC89-5E78-82F4-E350664DF620}"/>
                </a:ext>
              </a:extLst>
            </p:cNvPr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13524;p75">
              <a:extLst>
                <a:ext uri="{FF2B5EF4-FFF2-40B4-BE49-F238E27FC236}">
                  <a16:creationId xmlns:a16="http://schemas.microsoft.com/office/drawing/2014/main" id="{5334B506-06A8-73B9-8670-7F4FFD6EE15B}"/>
                </a:ext>
              </a:extLst>
            </p:cNvPr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13525;p75">
              <a:extLst>
                <a:ext uri="{FF2B5EF4-FFF2-40B4-BE49-F238E27FC236}">
                  <a16:creationId xmlns:a16="http://schemas.microsoft.com/office/drawing/2014/main" id="{5A16ECED-8FB9-885D-3618-9830D3893433}"/>
                </a:ext>
              </a:extLst>
            </p:cNvPr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13526;p75">
              <a:extLst>
                <a:ext uri="{FF2B5EF4-FFF2-40B4-BE49-F238E27FC236}">
                  <a16:creationId xmlns:a16="http://schemas.microsoft.com/office/drawing/2014/main" id="{B85AFBCB-CC2E-BA4F-0767-00A1FC335E51}"/>
                </a:ext>
              </a:extLst>
            </p:cNvPr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83" name="Google Shape;13527;p75">
            <a:extLst>
              <a:ext uri="{FF2B5EF4-FFF2-40B4-BE49-F238E27FC236}">
                <a16:creationId xmlns:a16="http://schemas.microsoft.com/office/drawing/2014/main" id="{039C3536-0F6F-A3B6-AD2E-2666A503BD1A}"/>
              </a:ext>
            </a:extLst>
          </p:cNvPr>
          <p:cNvGrpSpPr/>
          <p:nvPr/>
        </p:nvGrpSpPr>
        <p:grpSpPr>
          <a:xfrm>
            <a:off x="991941" y="2452269"/>
            <a:ext cx="504131" cy="415475"/>
            <a:chOff x="848983" y="1989511"/>
            <a:chExt cx="369294" cy="304350"/>
          </a:xfrm>
          <a:solidFill>
            <a:srgbClr val="DBDDDC"/>
          </a:solidFill>
        </p:grpSpPr>
        <p:sp>
          <p:nvSpPr>
            <p:cNvPr id="2484" name="Google Shape;13528;p75">
              <a:extLst>
                <a:ext uri="{FF2B5EF4-FFF2-40B4-BE49-F238E27FC236}">
                  <a16:creationId xmlns:a16="http://schemas.microsoft.com/office/drawing/2014/main" id="{2770A7C3-441C-7756-CABC-07156E919DB1}"/>
                </a:ext>
              </a:extLst>
            </p:cNvPr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13529;p75">
              <a:extLst>
                <a:ext uri="{FF2B5EF4-FFF2-40B4-BE49-F238E27FC236}">
                  <a16:creationId xmlns:a16="http://schemas.microsoft.com/office/drawing/2014/main" id="{F231B8F9-DC35-37DA-8D8A-6E040F91DD7E}"/>
                </a:ext>
              </a:extLst>
            </p:cNvPr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13530;p75">
              <a:extLst>
                <a:ext uri="{FF2B5EF4-FFF2-40B4-BE49-F238E27FC236}">
                  <a16:creationId xmlns:a16="http://schemas.microsoft.com/office/drawing/2014/main" id="{9581EB20-E31E-2F1B-CBF3-0CBE507EDE31}"/>
                </a:ext>
              </a:extLst>
            </p:cNvPr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13531;p75">
              <a:extLst>
                <a:ext uri="{FF2B5EF4-FFF2-40B4-BE49-F238E27FC236}">
                  <a16:creationId xmlns:a16="http://schemas.microsoft.com/office/drawing/2014/main" id="{481ECF9D-17D8-D0B3-3E81-F34FDD2A949D}"/>
                </a:ext>
              </a:extLst>
            </p:cNvPr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13532;p75">
              <a:extLst>
                <a:ext uri="{FF2B5EF4-FFF2-40B4-BE49-F238E27FC236}">
                  <a16:creationId xmlns:a16="http://schemas.microsoft.com/office/drawing/2014/main" id="{37ED5D96-DC73-7F75-44F4-BF0AF9C677F1}"/>
                </a:ext>
              </a:extLst>
            </p:cNvPr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89" name="Google Shape;13533;p75">
            <a:extLst>
              <a:ext uri="{FF2B5EF4-FFF2-40B4-BE49-F238E27FC236}">
                <a16:creationId xmlns:a16="http://schemas.microsoft.com/office/drawing/2014/main" id="{E9DE0CE1-4831-CDE3-13E9-918A19DE6FC1}"/>
              </a:ext>
            </a:extLst>
          </p:cNvPr>
          <p:cNvGrpSpPr/>
          <p:nvPr/>
        </p:nvGrpSpPr>
        <p:grpSpPr>
          <a:xfrm>
            <a:off x="4029396" y="2444441"/>
            <a:ext cx="519571" cy="428449"/>
            <a:chOff x="3074027" y="1983777"/>
            <a:chExt cx="380604" cy="313854"/>
          </a:xfrm>
          <a:solidFill>
            <a:srgbClr val="DBDDDC"/>
          </a:solidFill>
        </p:grpSpPr>
        <p:sp>
          <p:nvSpPr>
            <p:cNvPr id="2490" name="Google Shape;13534;p75">
              <a:extLst>
                <a:ext uri="{FF2B5EF4-FFF2-40B4-BE49-F238E27FC236}">
                  <a16:creationId xmlns:a16="http://schemas.microsoft.com/office/drawing/2014/main" id="{83857269-9047-9FEF-91D5-802BCD4D1578}"/>
                </a:ext>
              </a:extLst>
            </p:cNvPr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13535;p75">
              <a:extLst>
                <a:ext uri="{FF2B5EF4-FFF2-40B4-BE49-F238E27FC236}">
                  <a16:creationId xmlns:a16="http://schemas.microsoft.com/office/drawing/2014/main" id="{5A9B1248-1A39-CCB5-A661-0237F4BD9021}"/>
                </a:ext>
              </a:extLst>
            </p:cNvPr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13536;p75">
              <a:extLst>
                <a:ext uri="{FF2B5EF4-FFF2-40B4-BE49-F238E27FC236}">
                  <a16:creationId xmlns:a16="http://schemas.microsoft.com/office/drawing/2014/main" id="{ABBECC4A-C937-8803-61CE-CDF935683BBD}"/>
                </a:ext>
              </a:extLst>
            </p:cNvPr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13537;p75">
              <a:extLst>
                <a:ext uri="{FF2B5EF4-FFF2-40B4-BE49-F238E27FC236}">
                  <a16:creationId xmlns:a16="http://schemas.microsoft.com/office/drawing/2014/main" id="{B6EA1977-6BD7-5ADA-FA75-F26C934B7B17}"/>
                </a:ext>
              </a:extLst>
            </p:cNvPr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13538;p75">
              <a:extLst>
                <a:ext uri="{FF2B5EF4-FFF2-40B4-BE49-F238E27FC236}">
                  <a16:creationId xmlns:a16="http://schemas.microsoft.com/office/drawing/2014/main" id="{729D4873-2F2B-73DB-471A-718D084AAD08}"/>
                </a:ext>
              </a:extLst>
            </p:cNvPr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95" name="Google Shape;13539;p75">
            <a:extLst>
              <a:ext uri="{FF2B5EF4-FFF2-40B4-BE49-F238E27FC236}">
                <a16:creationId xmlns:a16="http://schemas.microsoft.com/office/drawing/2014/main" id="{E0AF6AA9-8BFF-7694-627F-C7108E80695E}"/>
              </a:ext>
            </a:extLst>
          </p:cNvPr>
          <p:cNvGrpSpPr/>
          <p:nvPr/>
        </p:nvGrpSpPr>
        <p:grpSpPr>
          <a:xfrm>
            <a:off x="4641645" y="2433630"/>
            <a:ext cx="501017" cy="452235"/>
            <a:chOff x="3522521" y="1975857"/>
            <a:chExt cx="367013" cy="331278"/>
          </a:xfrm>
          <a:solidFill>
            <a:srgbClr val="DBDDDC"/>
          </a:solidFill>
        </p:grpSpPr>
        <p:sp>
          <p:nvSpPr>
            <p:cNvPr id="2496" name="Google Shape;13540;p75">
              <a:extLst>
                <a:ext uri="{FF2B5EF4-FFF2-40B4-BE49-F238E27FC236}">
                  <a16:creationId xmlns:a16="http://schemas.microsoft.com/office/drawing/2014/main" id="{CC42107C-6E92-C094-2AD7-823F8ADC30CF}"/>
                </a:ext>
              </a:extLst>
            </p:cNvPr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13541;p75">
              <a:extLst>
                <a:ext uri="{FF2B5EF4-FFF2-40B4-BE49-F238E27FC236}">
                  <a16:creationId xmlns:a16="http://schemas.microsoft.com/office/drawing/2014/main" id="{04FC50A1-E5BF-B457-611C-14411F615B08}"/>
                </a:ext>
              </a:extLst>
            </p:cNvPr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13542;p75">
              <a:extLst>
                <a:ext uri="{FF2B5EF4-FFF2-40B4-BE49-F238E27FC236}">
                  <a16:creationId xmlns:a16="http://schemas.microsoft.com/office/drawing/2014/main" id="{C4769F9A-E08D-8D04-0FE4-4FEBAE856127}"/>
                </a:ext>
              </a:extLst>
            </p:cNvPr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13543;p75">
              <a:extLst>
                <a:ext uri="{FF2B5EF4-FFF2-40B4-BE49-F238E27FC236}">
                  <a16:creationId xmlns:a16="http://schemas.microsoft.com/office/drawing/2014/main" id="{E6001034-D703-44F4-ABDB-4267586D7081}"/>
                </a:ext>
              </a:extLst>
            </p:cNvPr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13544;p75">
              <a:extLst>
                <a:ext uri="{FF2B5EF4-FFF2-40B4-BE49-F238E27FC236}">
                  <a16:creationId xmlns:a16="http://schemas.microsoft.com/office/drawing/2014/main" id="{A3D695DA-9DC7-A56D-B10C-A28372028C2C}"/>
                </a:ext>
              </a:extLst>
            </p:cNvPr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13545;p75">
              <a:extLst>
                <a:ext uri="{FF2B5EF4-FFF2-40B4-BE49-F238E27FC236}">
                  <a16:creationId xmlns:a16="http://schemas.microsoft.com/office/drawing/2014/main" id="{31320793-720E-990F-64BB-12779129312B}"/>
                </a:ext>
              </a:extLst>
            </p:cNvPr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13546;p75">
              <a:extLst>
                <a:ext uri="{FF2B5EF4-FFF2-40B4-BE49-F238E27FC236}">
                  <a16:creationId xmlns:a16="http://schemas.microsoft.com/office/drawing/2014/main" id="{676DFF13-9FC4-A184-EC42-09F054420815}"/>
                </a:ext>
              </a:extLst>
            </p:cNvPr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03" name="Google Shape;13547;p75">
            <a:extLst>
              <a:ext uri="{FF2B5EF4-FFF2-40B4-BE49-F238E27FC236}">
                <a16:creationId xmlns:a16="http://schemas.microsoft.com/office/drawing/2014/main" id="{5C74F88A-F8B9-A09D-E0C7-98A14A64B8C7}"/>
              </a:ext>
            </a:extLst>
          </p:cNvPr>
          <p:cNvGrpSpPr/>
          <p:nvPr/>
        </p:nvGrpSpPr>
        <p:grpSpPr>
          <a:xfrm>
            <a:off x="3424370" y="2435143"/>
            <a:ext cx="502618" cy="451110"/>
            <a:chOff x="2630824" y="1976966"/>
            <a:chExt cx="368185" cy="330454"/>
          </a:xfrm>
          <a:solidFill>
            <a:srgbClr val="DBDDDC"/>
          </a:solidFill>
        </p:grpSpPr>
        <p:sp>
          <p:nvSpPr>
            <p:cNvPr id="2504" name="Google Shape;13548;p75">
              <a:extLst>
                <a:ext uri="{FF2B5EF4-FFF2-40B4-BE49-F238E27FC236}">
                  <a16:creationId xmlns:a16="http://schemas.microsoft.com/office/drawing/2014/main" id="{2E562626-6235-C070-48AF-EE3B6350E83C}"/>
                </a:ext>
              </a:extLst>
            </p:cNvPr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13549;p75">
              <a:extLst>
                <a:ext uri="{FF2B5EF4-FFF2-40B4-BE49-F238E27FC236}">
                  <a16:creationId xmlns:a16="http://schemas.microsoft.com/office/drawing/2014/main" id="{CA1F10B6-7DEA-2525-CA9F-B71A85E20547}"/>
                </a:ext>
              </a:extLst>
            </p:cNvPr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13550;p75">
              <a:extLst>
                <a:ext uri="{FF2B5EF4-FFF2-40B4-BE49-F238E27FC236}">
                  <a16:creationId xmlns:a16="http://schemas.microsoft.com/office/drawing/2014/main" id="{E604BEBB-00C8-7731-6A9E-78775CDDAA5D}"/>
                </a:ext>
              </a:extLst>
            </p:cNvPr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13551;p75">
              <a:extLst>
                <a:ext uri="{FF2B5EF4-FFF2-40B4-BE49-F238E27FC236}">
                  <a16:creationId xmlns:a16="http://schemas.microsoft.com/office/drawing/2014/main" id="{4D63BE92-F4AA-7AD1-11AE-BEFFE6CDAB16}"/>
                </a:ext>
              </a:extLst>
            </p:cNvPr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13552;p75">
              <a:extLst>
                <a:ext uri="{FF2B5EF4-FFF2-40B4-BE49-F238E27FC236}">
                  <a16:creationId xmlns:a16="http://schemas.microsoft.com/office/drawing/2014/main" id="{A4AC590D-DB9B-3E99-234C-3B953FBC7A4E}"/>
                </a:ext>
              </a:extLst>
            </p:cNvPr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13553;p75">
              <a:extLst>
                <a:ext uri="{FF2B5EF4-FFF2-40B4-BE49-F238E27FC236}">
                  <a16:creationId xmlns:a16="http://schemas.microsoft.com/office/drawing/2014/main" id="{395C7AD3-5D46-3C1D-6BC3-B64BCE8B5F43}"/>
                </a:ext>
              </a:extLst>
            </p:cNvPr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13554;p75">
              <a:extLst>
                <a:ext uri="{FF2B5EF4-FFF2-40B4-BE49-F238E27FC236}">
                  <a16:creationId xmlns:a16="http://schemas.microsoft.com/office/drawing/2014/main" id="{1AE5C3A4-E978-49A6-AA3D-6A9D3AE87D5B}"/>
                </a:ext>
              </a:extLst>
            </p:cNvPr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13555;p75">
              <a:extLst>
                <a:ext uri="{FF2B5EF4-FFF2-40B4-BE49-F238E27FC236}">
                  <a16:creationId xmlns:a16="http://schemas.microsoft.com/office/drawing/2014/main" id="{35C65F4F-D978-E046-37C6-BA472B6511AF}"/>
                </a:ext>
              </a:extLst>
            </p:cNvPr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12" name="Google Shape;13556;p75">
            <a:extLst>
              <a:ext uri="{FF2B5EF4-FFF2-40B4-BE49-F238E27FC236}">
                <a16:creationId xmlns:a16="http://schemas.microsoft.com/office/drawing/2014/main" id="{0FB8C9A1-3A23-1EF8-705E-220BBDE37BD6}"/>
              </a:ext>
            </a:extLst>
          </p:cNvPr>
          <p:cNvGrpSpPr/>
          <p:nvPr/>
        </p:nvGrpSpPr>
        <p:grpSpPr>
          <a:xfrm>
            <a:off x="1599041" y="2420742"/>
            <a:ext cx="504131" cy="478399"/>
            <a:chOff x="1293706" y="1966416"/>
            <a:chExt cx="369294" cy="350444"/>
          </a:xfrm>
          <a:solidFill>
            <a:srgbClr val="DBDDDC"/>
          </a:solidFill>
        </p:grpSpPr>
        <p:sp>
          <p:nvSpPr>
            <p:cNvPr id="2513" name="Google Shape;13557;p75">
              <a:extLst>
                <a:ext uri="{FF2B5EF4-FFF2-40B4-BE49-F238E27FC236}">
                  <a16:creationId xmlns:a16="http://schemas.microsoft.com/office/drawing/2014/main" id="{EBD58FDA-EC48-A679-6EEF-E7EC0DC59A5C}"/>
                </a:ext>
              </a:extLst>
            </p:cNvPr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13558;p75">
              <a:extLst>
                <a:ext uri="{FF2B5EF4-FFF2-40B4-BE49-F238E27FC236}">
                  <a16:creationId xmlns:a16="http://schemas.microsoft.com/office/drawing/2014/main" id="{FDEA2375-56B9-6705-67B9-764F1E35BCFF}"/>
                </a:ext>
              </a:extLst>
            </p:cNvPr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13559;p75">
              <a:extLst>
                <a:ext uri="{FF2B5EF4-FFF2-40B4-BE49-F238E27FC236}">
                  <a16:creationId xmlns:a16="http://schemas.microsoft.com/office/drawing/2014/main" id="{46B77CC2-BC3A-7308-171E-9765E3B8F787}"/>
                </a:ext>
              </a:extLst>
            </p:cNvPr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13560;p75">
              <a:extLst>
                <a:ext uri="{FF2B5EF4-FFF2-40B4-BE49-F238E27FC236}">
                  <a16:creationId xmlns:a16="http://schemas.microsoft.com/office/drawing/2014/main" id="{83F8C0D8-9FC3-6C66-12B4-6F669806E8A1}"/>
                </a:ext>
              </a:extLst>
            </p:cNvPr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13561;p75">
              <a:extLst>
                <a:ext uri="{FF2B5EF4-FFF2-40B4-BE49-F238E27FC236}">
                  <a16:creationId xmlns:a16="http://schemas.microsoft.com/office/drawing/2014/main" id="{32DF5E86-24CE-003E-275C-B0A9B8DDB8AD}"/>
                </a:ext>
              </a:extLst>
            </p:cNvPr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13562;p75">
              <a:extLst>
                <a:ext uri="{FF2B5EF4-FFF2-40B4-BE49-F238E27FC236}">
                  <a16:creationId xmlns:a16="http://schemas.microsoft.com/office/drawing/2014/main" id="{7C32A859-BCCB-8009-1664-EF3C585D792C}"/>
                </a:ext>
              </a:extLst>
            </p:cNvPr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13563;p75">
              <a:extLst>
                <a:ext uri="{FF2B5EF4-FFF2-40B4-BE49-F238E27FC236}">
                  <a16:creationId xmlns:a16="http://schemas.microsoft.com/office/drawing/2014/main" id="{1177C870-C627-BEAC-20E6-6BED3C2707A3}"/>
                </a:ext>
              </a:extLst>
            </p:cNvPr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13564;p75">
              <a:extLst>
                <a:ext uri="{FF2B5EF4-FFF2-40B4-BE49-F238E27FC236}">
                  <a16:creationId xmlns:a16="http://schemas.microsoft.com/office/drawing/2014/main" id="{EDF67D7D-BF22-9D7C-807D-0A657A8096BA}"/>
                </a:ext>
              </a:extLst>
            </p:cNvPr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21" name="Google Shape;13565;p75">
            <a:extLst>
              <a:ext uri="{FF2B5EF4-FFF2-40B4-BE49-F238E27FC236}">
                <a16:creationId xmlns:a16="http://schemas.microsoft.com/office/drawing/2014/main" id="{D905E91E-562F-8992-F457-9D3E8BE2ED38}"/>
              </a:ext>
            </a:extLst>
          </p:cNvPr>
          <p:cNvGrpSpPr/>
          <p:nvPr/>
        </p:nvGrpSpPr>
        <p:grpSpPr>
          <a:xfrm>
            <a:off x="5248704" y="2433110"/>
            <a:ext cx="502618" cy="452969"/>
            <a:chOff x="3967213" y="1975477"/>
            <a:chExt cx="368185" cy="331816"/>
          </a:xfrm>
          <a:solidFill>
            <a:srgbClr val="DBDDDC"/>
          </a:solidFill>
        </p:grpSpPr>
        <p:sp>
          <p:nvSpPr>
            <p:cNvPr id="2522" name="Google Shape;13566;p75">
              <a:extLst>
                <a:ext uri="{FF2B5EF4-FFF2-40B4-BE49-F238E27FC236}">
                  <a16:creationId xmlns:a16="http://schemas.microsoft.com/office/drawing/2014/main" id="{A44D8269-077B-0598-992F-A53DAC1EEC62}"/>
                </a:ext>
              </a:extLst>
            </p:cNvPr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13567;p75">
              <a:extLst>
                <a:ext uri="{FF2B5EF4-FFF2-40B4-BE49-F238E27FC236}">
                  <a16:creationId xmlns:a16="http://schemas.microsoft.com/office/drawing/2014/main" id="{60A6F197-FDC8-2F4B-3DDB-DA1F78930CF1}"/>
                </a:ext>
              </a:extLst>
            </p:cNvPr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13568;p75">
              <a:extLst>
                <a:ext uri="{FF2B5EF4-FFF2-40B4-BE49-F238E27FC236}">
                  <a16:creationId xmlns:a16="http://schemas.microsoft.com/office/drawing/2014/main" id="{1CB805A1-DB63-5756-D0E7-90BDEAF69CB9}"/>
                </a:ext>
              </a:extLst>
            </p:cNvPr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25" name="Google Shape;13569;p75">
            <a:extLst>
              <a:ext uri="{FF2B5EF4-FFF2-40B4-BE49-F238E27FC236}">
                <a16:creationId xmlns:a16="http://schemas.microsoft.com/office/drawing/2014/main" id="{C13568BF-75E1-BA56-D567-E612B369CFE2}"/>
              </a:ext>
            </a:extLst>
          </p:cNvPr>
          <p:cNvGrpSpPr/>
          <p:nvPr/>
        </p:nvGrpSpPr>
        <p:grpSpPr>
          <a:xfrm>
            <a:off x="10819010" y="2424332"/>
            <a:ext cx="381049" cy="487177"/>
            <a:chOff x="8047661" y="1969046"/>
            <a:chExt cx="279132" cy="356875"/>
          </a:xfrm>
          <a:solidFill>
            <a:srgbClr val="DBDDDC"/>
          </a:solidFill>
        </p:grpSpPr>
        <p:sp>
          <p:nvSpPr>
            <p:cNvPr id="2526" name="Google Shape;13570;p75">
              <a:extLst>
                <a:ext uri="{FF2B5EF4-FFF2-40B4-BE49-F238E27FC236}">
                  <a16:creationId xmlns:a16="http://schemas.microsoft.com/office/drawing/2014/main" id="{575DA467-8387-377D-8907-67A2F867717B}"/>
                </a:ext>
              </a:extLst>
            </p:cNvPr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13571;p75">
              <a:extLst>
                <a:ext uri="{FF2B5EF4-FFF2-40B4-BE49-F238E27FC236}">
                  <a16:creationId xmlns:a16="http://schemas.microsoft.com/office/drawing/2014/main" id="{D73D57C2-EAED-A079-FDC4-9157AE570A00}"/>
                </a:ext>
              </a:extLst>
            </p:cNvPr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13572;p75">
              <a:extLst>
                <a:ext uri="{FF2B5EF4-FFF2-40B4-BE49-F238E27FC236}">
                  <a16:creationId xmlns:a16="http://schemas.microsoft.com/office/drawing/2014/main" id="{4CBFC294-CA54-1D11-D873-9DC1F800DC8F}"/>
                </a:ext>
              </a:extLst>
            </p:cNvPr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13573;p75">
              <a:extLst>
                <a:ext uri="{FF2B5EF4-FFF2-40B4-BE49-F238E27FC236}">
                  <a16:creationId xmlns:a16="http://schemas.microsoft.com/office/drawing/2014/main" id="{6B36667F-BDF6-3312-0B55-4BC119BDA69B}"/>
                </a:ext>
              </a:extLst>
            </p:cNvPr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30" name="Google Shape;13574;p75">
            <a:extLst>
              <a:ext uri="{FF2B5EF4-FFF2-40B4-BE49-F238E27FC236}">
                <a16:creationId xmlns:a16="http://schemas.microsoft.com/office/drawing/2014/main" id="{7EF72E9F-26B9-13AB-C552-6D9EA8075D7C}"/>
              </a:ext>
            </a:extLst>
          </p:cNvPr>
          <p:cNvGrpSpPr/>
          <p:nvPr/>
        </p:nvGrpSpPr>
        <p:grpSpPr>
          <a:xfrm>
            <a:off x="10202652" y="2423121"/>
            <a:ext cx="381612" cy="488907"/>
            <a:chOff x="7596157" y="1968159"/>
            <a:chExt cx="279544" cy="358142"/>
          </a:xfrm>
          <a:solidFill>
            <a:srgbClr val="DBDDDC"/>
          </a:solidFill>
        </p:grpSpPr>
        <p:sp>
          <p:nvSpPr>
            <p:cNvPr id="2531" name="Google Shape;13575;p75">
              <a:extLst>
                <a:ext uri="{FF2B5EF4-FFF2-40B4-BE49-F238E27FC236}">
                  <a16:creationId xmlns:a16="http://schemas.microsoft.com/office/drawing/2014/main" id="{75EB347E-8FCC-7396-FFD4-8178B0D45954}"/>
                </a:ext>
              </a:extLst>
            </p:cNvPr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13576;p75">
              <a:extLst>
                <a:ext uri="{FF2B5EF4-FFF2-40B4-BE49-F238E27FC236}">
                  <a16:creationId xmlns:a16="http://schemas.microsoft.com/office/drawing/2014/main" id="{8EDB2BBD-DC4D-1C12-5A25-1B9855D538AB}"/>
                </a:ext>
              </a:extLst>
            </p:cNvPr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13577;p75">
              <a:extLst>
                <a:ext uri="{FF2B5EF4-FFF2-40B4-BE49-F238E27FC236}">
                  <a16:creationId xmlns:a16="http://schemas.microsoft.com/office/drawing/2014/main" id="{559187AC-BDC5-50F5-A2D6-641B0C09EB27}"/>
                </a:ext>
              </a:extLst>
            </p:cNvPr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13578;p75">
              <a:extLst>
                <a:ext uri="{FF2B5EF4-FFF2-40B4-BE49-F238E27FC236}">
                  <a16:creationId xmlns:a16="http://schemas.microsoft.com/office/drawing/2014/main" id="{08DEAA24-2C15-B967-737B-14B1471AA402}"/>
                </a:ext>
              </a:extLst>
            </p:cNvPr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13579;p75">
              <a:extLst>
                <a:ext uri="{FF2B5EF4-FFF2-40B4-BE49-F238E27FC236}">
                  <a16:creationId xmlns:a16="http://schemas.microsoft.com/office/drawing/2014/main" id="{4B2736FF-76B3-F466-3B14-6D2F1FBD497D}"/>
                </a:ext>
              </a:extLst>
            </p:cNvPr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13580;p75">
              <a:extLst>
                <a:ext uri="{FF2B5EF4-FFF2-40B4-BE49-F238E27FC236}">
                  <a16:creationId xmlns:a16="http://schemas.microsoft.com/office/drawing/2014/main" id="{AE6F11C3-ACCA-1D1D-2412-853BBEF365CD}"/>
                </a:ext>
              </a:extLst>
            </p:cNvPr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37" name="Google Shape;13581;p75">
            <a:extLst>
              <a:ext uri="{FF2B5EF4-FFF2-40B4-BE49-F238E27FC236}">
                <a16:creationId xmlns:a16="http://schemas.microsoft.com/office/drawing/2014/main" id="{4C56B625-0F42-DDEE-20B7-C83A49E028DC}"/>
              </a:ext>
            </a:extLst>
          </p:cNvPr>
          <p:cNvGrpSpPr/>
          <p:nvPr/>
        </p:nvGrpSpPr>
        <p:grpSpPr>
          <a:xfrm>
            <a:off x="9589928" y="2424332"/>
            <a:ext cx="381569" cy="488217"/>
            <a:chOff x="7147315" y="1969046"/>
            <a:chExt cx="279513" cy="357636"/>
          </a:xfrm>
          <a:solidFill>
            <a:srgbClr val="DBDDDC"/>
          </a:solidFill>
        </p:grpSpPr>
        <p:sp>
          <p:nvSpPr>
            <p:cNvPr id="2538" name="Google Shape;13582;p75">
              <a:extLst>
                <a:ext uri="{FF2B5EF4-FFF2-40B4-BE49-F238E27FC236}">
                  <a16:creationId xmlns:a16="http://schemas.microsoft.com/office/drawing/2014/main" id="{527245DE-E08E-204D-EE0B-E5406D3CE98E}"/>
                </a:ext>
              </a:extLst>
            </p:cNvPr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13583;p75">
              <a:extLst>
                <a:ext uri="{FF2B5EF4-FFF2-40B4-BE49-F238E27FC236}">
                  <a16:creationId xmlns:a16="http://schemas.microsoft.com/office/drawing/2014/main" id="{255B99A7-4F48-D726-0B68-FF8B7A1D3EC9}"/>
                </a:ext>
              </a:extLst>
            </p:cNvPr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13584;p75">
              <a:extLst>
                <a:ext uri="{FF2B5EF4-FFF2-40B4-BE49-F238E27FC236}">
                  <a16:creationId xmlns:a16="http://schemas.microsoft.com/office/drawing/2014/main" id="{5E65B567-9221-41ED-689A-39CC0D7478CC}"/>
                </a:ext>
              </a:extLst>
            </p:cNvPr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13585;p75">
              <a:extLst>
                <a:ext uri="{FF2B5EF4-FFF2-40B4-BE49-F238E27FC236}">
                  <a16:creationId xmlns:a16="http://schemas.microsoft.com/office/drawing/2014/main" id="{74268FB6-9998-3FD8-4477-73F671CD2298}"/>
                </a:ext>
              </a:extLst>
            </p:cNvPr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13586;p75">
              <a:extLst>
                <a:ext uri="{FF2B5EF4-FFF2-40B4-BE49-F238E27FC236}">
                  <a16:creationId xmlns:a16="http://schemas.microsoft.com/office/drawing/2014/main" id="{365ACC7D-34BB-077A-33E3-0109736D27F6}"/>
                </a:ext>
              </a:extLst>
            </p:cNvPr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13587;p75">
              <a:extLst>
                <a:ext uri="{FF2B5EF4-FFF2-40B4-BE49-F238E27FC236}">
                  <a16:creationId xmlns:a16="http://schemas.microsoft.com/office/drawing/2014/main" id="{3A44AC67-06E9-7C79-6D0F-4EDCAEB2C5FE}"/>
                </a:ext>
              </a:extLst>
            </p:cNvPr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13588;p75">
              <a:extLst>
                <a:ext uri="{FF2B5EF4-FFF2-40B4-BE49-F238E27FC236}">
                  <a16:creationId xmlns:a16="http://schemas.microsoft.com/office/drawing/2014/main" id="{03A3FD2E-3949-C13D-3288-EF48BD586022}"/>
                </a:ext>
              </a:extLst>
            </p:cNvPr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45" name="Google Shape;13589;p75">
            <a:extLst>
              <a:ext uri="{FF2B5EF4-FFF2-40B4-BE49-F238E27FC236}">
                <a16:creationId xmlns:a16="http://schemas.microsoft.com/office/drawing/2014/main" id="{30D9977C-0035-3DB1-F35A-94B178888B4D}"/>
              </a:ext>
            </a:extLst>
          </p:cNvPr>
          <p:cNvGrpSpPr/>
          <p:nvPr/>
        </p:nvGrpSpPr>
        <p:grpSpPr>
          <a:xfrm>
            <a:off x="8976124" y="2423336"/>
            <a:ext cx="382650" cy="490206"/>
            <a:chOff x="6697681" y="1968317"/>
            <a:chExt cx="280305" cy="359093"/>
          </a:xfrm>
          <a:solidFill>
            <a:srgbClr val="DBDDDC"/>
          </a:solidFill>
        </p:grpSpPr>
        <p:sp>
          <p:nvSpPr>
            <p:cNvPr id="2546" name="Google Shape;13590;p75">
              <a:extLst>
                <a:ext uri="{FF2B5EF4-FFF2-40B4-BE49-F238E27FC236}">
                  <a16:creationId xmlns:a16="http://schemas.microsoft.com/office/drawing/2014/main" id="{0B58B5E5-0460-5A1A-A30A-CF828F75725C}"/>
                </a:ext>
              </a:extLst>
            </p:cNvPr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13591;p75">
              <a:extLst>
                <a:ext uri="{FF2B5EF4-FFF2-40B4-BE49-F238E27FC236}">
                  <a16:creationId xmlns:a16="http://schemas.microsoft.com/office/drawing/2014/main" id="{DA08D0C0-A057-8A0B-3F8F-F1EF6A2DCE95}"/>
                </a:ext>
              </a:extLst>
            </p:cNvPr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13592;p75">
              <a:extLst>
                <a:ext uri="{FF2B5EF4-FFF2-40B4-BE49-F238E27FC236}">
                  <a16:creationId xmlns:a16="http://schemas.microsoft.com/office/drawing/2014/main" id="{5E3FACC5-EBEF-42EA-BFE7-21DC49A46AC7}"/>
                </a:ext>
              </a:extLst>
            </p:cNvPr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13593;p75">
              <a:extLst>
                <a:ext uri="{FF2B5EF4-FFF2-40B4-BE49-F238E27FC236}">
                  <a16:creationId xmlns:a16="http://schemas.microsoft.com/office/drawing/2014/main" id="{F95DA84D-D49C-2F93-B35F-DD8A9EE52182}"/>
                </a:ext>
              </a:extLst>
            </p:cNvPr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13594;p75">
              <a:extLst>
                <a:ext uri="{FF2B5EF4-FFF2-40B4-BE49-F238E27FC236}">
                  <a16:creationId xmlns:a16="http://schemas.microsoft.com/office/drawing/2014/main" id="{7363B82C-5153-B807-C698-A7549FC10346}"/>
                </a:ext>
              </a:extLst>
            </p:cNvPr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13595;p75">
              <a:extLst>
                <a:ext uri="{FF2B5EF4-FFF2-40B4-BE49-F238E27FC236}">
                  <a16:creationId xmlns:a16="http://schemas.microsoft.com/office/drawing/2014/main" id="{E4299E6A-D1C5-451D-56D8-3BE5A334B366}"/>
                </a:ext>
              </a:extLst>
            </p:cNvPr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13596;p75">
              <a:extLst>
                <a:ext uri="{FF2B5EF4-FFF2-40B4-BE49-F238E27FC236}">
                  <a16:creationId xmlns:a16="http://schemas.microsoft.com/office/drawing/2014/main" id="{EC33BF49-51B2-B69B-FB49-520B16031ECB}"/>
                </a:ext>
              </a:extLst>
            </p:cNvPr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53" name="Google Shape;13597;p75">
            <a:extLst>
              <a:ext uri="{FF2B5EF4-FFF2-40B4-BE49-F238E27FC236}">
                <a16:creationId xmlns:a16="http://schemas.microsoft.com/office/drawing/2014/main" id="{1DF18CE7-4FC9-46E4-46FE-21CC0AE0FCDB}"/>
              </a:ext>
            </a:extLst>
          </p:cNvPr>
          <p:cNvGrpSpPr/>
          <p:nvPr/>
        </p:nvGrpSpPr>
        <p:grpSpPr>
          <a:xfrm>
            <a:off x="8363399" y="2422818"/>
            <a:ext cx="382606" cy="489729"/>
            <a:chOff x="6248839" y="1967937"/>
            <a:chExt cx="280273" cy="358744"/>
          </a:xfrm>
          <a:solidFill>
            <a:srgbClr val="DBDDDC"/>
          </a:solidFill>
        </p:grpSpPr>
        <p:sp>
          <p:nvSpPr>
            <p:cNvPr id="2554" name="Google Shape;13598;p75">
              <a:extLst>
                <a:ext uri="{FF2B5EF4-FFF2-40B4-BE49-F238E27FC236}">
                  <a16:creationId xmlns:a16="http://schemas.microsoft.com/office/drawing/2014/main" id="{24BB7F03-120B-F4AB-3D01-013D3AC8BEC0}"/>
                </a:ext>
              </a:extLst>
            </p:cNvPr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13599;p75">
              <a:extLst>
                <a:ext uri="{FF2B5EF4-FFF2-40B4-BE49-F238E27FC236}">
                  <a16:creationId xmlns:a16="http://schemas.microsoft.com/office/drawing/2014/main" id="{7A600F19-4360-7C1A-D96E-7B026E5A2DB0}"/>
                </a:ext>
              </a:extLst>
            </p:cNvPr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13600;p75">
              <a:extLst>
                <a:ext uri="{FF2B5EF4-FFF2-40B4-BE49-F238E27FC236}">
                  <a16:creationId xmlns:a16="http://schemas.microsoft.com/office/drawing/2014/main" id="{C33A13EF-A163-0E6E-6DC2-B031AA115B6A}"/>
                </a:ext>
              </a:extLst>
            </p:cNvPr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13601;p75">
              <a:extLst>
                <a:ext uri="{FF2B5EF4-FFF2-40B4-BE49-F238E27FC236}">
                  <a16:creationId xmlns:a16="http://schemas.microsoft.com/office/drawing/2014/main" id="{35704622-9DB4-97D9-8EA6-219C66E654A4}"/>
                </a:ext>
              </a:extLst>
            </p:cNvPr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13602;p75">
              <a:extLst>
                <a:ext uri="{FF2B5EF4-FFF2-40B4-BE49-F238E27FC236}">
                  <a16:creationId xmlns:a16="http://schemas.microsoft.com/office/drawing/2014/main" id="{E4FE9CFB-597F-B26E-25E9-A1A399614C2B}"/>
                </a:ext>
              </a:extLst>
            </p:cNvPr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13603;p75">
              <a:extLst>
                <a:ext uri="{FF2B5EF4-FFF2-40B4-BE49-F238E27FC236}">
                  <a16:creationId xmlns:a16="http://schemas.microsoft.com/office/drawing/2014/main" id="{9A3E2617-C76D-8064-61F9-23CB425B86D7}"/>
                </a:ext>
              </a:extLst>
            </p:cNvPr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60" name="Google Shape;13604;p75">
            <a:extLst>
              <a:ext uri="{FF2B5EF4-FFF2-40B4-BE49-F238E27FC236}">
                <a16:creationId xmlns:a16="http://schemas.microsoft.com/office/drawing/2014/main" id="{1143D12B-F2C4-02CF-D356-74199D2A2164}"/>
              </a:ext>
            </a:extLst>
          </p:cNvPr>
          <p:cNvGrpSpPr/>
          <p:nvPr/>
        </p:nvGrpSpPr>
        <p:grpSpPr>
          <a:xfrm>
            <a:off x="7752707" y="2424332"/>
            <a:ext cx="381092" cy="488432"/>
            <a:chOff x="5801485" y="1969046"/>
            <a:chExt cx="279164" cy="357794"/>
          </a:xfrm>
          <a:solidFill>
            <a:srgbClr val="DBDDDC"/>
          </a:solidFill>
        </p:grpSpPr>
        <p:sp>
          <p:nvSpPr>
            <p:cNvPr id="2561" name="Google Shape;13605;p75">
              <a:extLst>
                <a:ext uri="{FF2B5EF4-FFF2-40B4-BE49-F238E27FC236}">
                  <a16:creationId xmlns:a16="http://schemas.microsoft.com/office/drawing/2014/main" id="{3D7EA10E-991D-FAE8-2E04-71A861DCB6F5}"/>
                </a:ext>
              </a:extLst>
            </p:cNvPr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13606;p75">
              <a:extLst>
                <a:ext uri="{FF2B5EF4-FFF2-40B4-BE49-F238E27FC236}">
                  <a16:creationId xmlns:a16="http://schemas.microsoft.com/office/drawing/2014/main" id="{BAFCC605-ECD5-FB01-E62A-472F6FC4B931}"/>
                </a:ext>
              </a:extLst>
            </p:cNvPr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13607;p75">
              <a:extLst>
                <a:ext uri="{FF2B5EF4-FFF2-40B4-BE49-F238E27FC236}">
                  <a16:creationId xmlns:a16="http://schemas.microsoft.com/office/drawing/2014/main" id="{E89DFFA9-4089-4E90-CBAE-17632D035BED}"/>
                </a:ext>
              </a:extLst>
            </p:cNvPr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13608;p75">
              <a:extLst>
                <a:ext uri="{FF2B5EF4-FFF2-40B4-BE49-F238E27FC236}">
                  <a16:creationId xmlns:a16="http://schemas.microsoft.com/office/drawing/2014/main" id="{AB7C6455-1D28-7C09-818E-CF0FD5C0F728}"/>
                </a:ext>
              </a:extLst>
            </p:cNvPr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13609;p75">
              <a:extLst>
                <a:ext uri="{FF2B5EF4-FFF2-40B4-BE49-F238E27FC236}">
                  <a16:creationId xmlns:a16="http://schemas.microsoft.com/office/drawing/2014/main" id="{AD18EC1F-BA84-BDAA-50B9-FBD090029E31}"/>
                </a:ext>
              </a:extLst>
            </p:cNvPr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13610;p75">
              <a:extLst>
                <a:ext uri="{FF2B5EF4-FFF2-40B4-BE49-F238E27FC236}">
                  <a16:creationId xmlns:a16="http://schemas.microsoft.com/office/drawing/2014/main" id="{459B45E9-0E2C-20E3-3FE3-A075D4B73195}"/>
                </a:ext>
              </a:extLst>
            </p:cNvPr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13611;p75">
              <a:extLst>
                <a:ext uri="{FF2B5EF4-FFF2-40B4-BE49-F238E27FC236}">
                  <a16:creationId xmlns:a16="http://schemas.microsoft.com/office/drawing/2014/main" id="{78DE67C9-0E98-70E9-A1AB-5FFC25467101}"/>
                </a:ext>
              </a:extLst>
            </p:cNvPr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13612;p75">
              <a:extLst>
                <a:ext uri="{FF2B5EF4-FFF2-40B4-BE49-F238E27FC236}">
                  <a16:creationId xmlns:a16="http://schemas.microsoft.com/office/drawing/2014/main" id="{EA9E433B-A6FF-2F66-701A-3455E16F6468}"/>
                </a:ext>
              </a:extLst>
            </p:cNvPr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13613;p75">
              <a:extLst>
                <a:ext uri="{FF2B5EF4-FFF2-40B4-BE49-F238E27FC236}">
                  <a16:creationId xmlns:a16="http://schemas.microsoft.com/office/drawing/2014/main" id="{AB9E6E93-C8B2-4E1D-3FF9-A57BEB6661F4}"/>
                </a:ext>
              </a:extLst>
            </p:cNvPr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13614;p75">
              <a:extLst>
                <a:ext uri="{FF2B5EF4-FFF2-40B4-BE49-F238E27FC236}">
                  <a16:creationId xmlns:a16="http://schemas.microsoft.com/office/drawing/2014/main" id="{D7A31E9C-224F-5BAF-F225-358A199D8729}"/>
                </a:ext>
              </a:extLst>
            </p:cNvPr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13615;p75">
              <a:extLst>
                <a:ext uri="{FF2B5EF4-FFF2-40B4-BE49-F238E27FC236}">
                  <a16:creationId xmlns:a16="http://schemas.microsoft.com/office/drawing/2014/main" id="{6816AD9C-162F-B200-193D-161645AD77D5}"/>
                </a:ext>
              </a:extLst>
            </p:cNvPr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13616;p75">
              <a:extLst>
                <a:ext uri="{FF2B5EF4-FFF2-40B4-BE49-F238E27FC236}">
                  <a16:creationId xmlns:a16="http://schemas.microsoft.com/office/drawing/2014/main" id="{D532940F-AC77-6D2A-5DE7-F272FCA61533}"/>
                </a:ext>
              </a:extLst>
            </p:cNvPr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13617;p75">
              <a:extLst>
                <a:ext uri="{FF2B5EF4-FFF2-40B4-BE49-F238E27FC236}">
                  <a16:creationId xmlns:a16="http://schemas.microsoft.com/office/drawing/2014/main" id="{A3B979E8-6F37-D26E-6806-8E67B61EA364}"/>
                </a:ext>
              </a:extLst>
            </p:cNvPr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74" name="Google Shape;13618;p75">
            <a:extLst>
              <a:ext uri="{FF2B5EF4-FFF2-40B4-BE49-F238E27FC236}">
                <a16:creationId xmlns:a16="http://schemas.microsoft.com/office/drawing/2014/main" id="{E4F77E30-C7B5-1E60-3ABD-FB5A992F67F2}"/>
              </a:ext>
            </a:extLst>
          </p:cNvPr>
          <p:cNvGrpSpPr/>
          <p:nvPr/>
        </p:nvGrpSpPr>
        <p:grpSpPr>
          <a:xfrm>
            <a:off x="7139983" y="2424332"/>
            <a:ext cx="380056" cy="489210"/>
            <a:chOff x="5352643" y="1969046"/>
            <a:chExt cx="278404" cy="358364"/>
          </a:xfrm>
          <a:solidFill>
            <a:srgbClr val="DBDDDC"/>
          </a:solidFill>
        </p:grpSpPr>
        <p:sp>
          <p:nvSpPr>
            <p:cNvPr id="2575" name="Google Shape;13619;p75">
              <a:extLst>
                <a:ext uri="{FF2B5EF4-FFF2-40B4-BE49-F238E27FC236}">
                  <a16:creationId xmlns:a16="http://schemas.microsoft.com/office/drawing/2014/main" id="{3520F91C-F157-F42E-53C4-B3E746840471}"/>
                </a:ext>
              </a:extLst>
            </p:cNvPr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13620;p75">
              <a:extLst>
                <a:ext uri="{FF2B5EF4-FFF2-40B4-BE49-F238E27FC236}">
                  <a16:creationId xmlns:a16="http://schemas.microsoft.com/office/drawing/2014/main" id="{5C787814-1844-9758-287A-BA6D77B66ED7}"/>
                </a:ext>
              </a:extLst>
            </p:cNvPr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13621;p75">
              <a:extLst>
                <a:ext uri="{FF2B5EF4-FFF2-40B4-BE49-F238E27FC236}">
                  <a16:creationId xmlns:a16="http://schemas.microsoft.com/office/drawing/2014/main" id="{2ACE5B52-19E2-BC89-EEA9-7E6010D298B3}"/>
                </a:ext>
              </a:extLst>
            </p:cNvPr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13622;p75">
              <a:extLst>
                <a:ext uri="{FF2B5EF4-FFF2-40B4-BE49-F238E27FC236}">
                  <a16:creationId xmlns:a16="http://schemas.microsoft.com/office/drawing/2014/main" id="{DFA8BB48-82C2-44D9-0722-C09E81A62791}"/>
                </a:ext>
              </a:extLst>
            </p:cNvPr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79" name="Google Shape;13623;p75">
            <a:extLst>
              <a:ext uri="{FF2B5EF4-FFF2-40B4-BE49-F238E27FC236}">
                <a16:creationId xmlns:a16="http://schemas.microsoft.com/office/drawing/2014/main" id="{47137570-2A56-A7BF-0F74-C9BF4803E5E0}"/>
              </a:ext>
            </a:extLst>
          </p:cNvPr>
          <p:cNvGrpSpPr/>
          <p:nvPr/>
        </p:nvGrpSpPr>
        <p:grpSpPr>
          <a:xfrm>
            <a:off x="6519000" y="2423336"/>
            <a:ext cx="381049" cy="489210"/>
            <a:chOff x="4897750" y="1968317"/>
            <a:chExt cx="279132" cy="358364"/>
          </a:xfrm>
          <a:solidFill>
            <a:srgbClr val="DBDDDC"/>
          </a:solidFill>
        </p:grpSpPr>
        <p:sp>
          <p:nvSpPr>
            <p:cNvPr id="2580" name="Google Shape;13624;p75">
              <a:extLst>
                <a:ext uri="{FF2B5EF4-FFF2-40B4-BE49-F238E27FC236}">
                  <a16:creationId xmlns:a16="http://schemas.microsoft.com/office/drawing/2014/main" id="{314DF132-4B08-5F47-8AFE-CC7ADC0F866B}"/>
                </a:ext>
              </a:extLst>
            </p:cNvPr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13625;p75">
              <a:extLst>
                <a:ext uri="{FF2B5EF4-FFF2-40B4-BE49-F238E27FC236}">
                  <a16:creationId xmlns:a16="http://schemas.microsoft.com/office/drawing/2014/main" id="{90EB1D08-D070-899F-01C8-C04F6355FAB6}"/>
                </a:ext>
              </a:extLst>
            </p:cNvPr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13626;p75">
              <a:extLst>
                <a:ext uri="{FF2B5EF4-FFF2-40B4-BE49-F238E27FC236}">
                  <a16:creationId xmlns:a16="http://schemas.microsoft.com/office/drawing/2014/main" id="{04322D8D-0D33-F96A-74BF-495F2C285E6D}"/>
                </a:ext>
              </a:extLst>
            </p:cNvPr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13627;p75">
              <a:extLst>
                <a:ext uri="{FF2B5EF4-FFF2-40B4-BE49-F238E27FC236}">
                  <a16:creationId xmlns:a16="http://schemas.microsoft.com/office/drawing/2014/main" id="{9823DE81-AE0B-9D58-7675-2968AC70731C}"/>
                </a:ext>
              </a:extLst>
            </p:cNvPr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13628;p75">
              <a:extLst>
                <a:ext uri="{FF2B5EF4-FFF2-40B4-BE49-F238E27FC236}">
                  <a16:creationId xmlns:a16="http://schemas.microsoft.com/office/drawing/2014/main" id="{4DF67ABC-50B7-29F5-BDA8-519E139FFB9F}"/>
                </a:ext>
              </a:extLst>
            </p:cNvPr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13629;p75">
              <a:extLst>
                <a:ext uri="{FF2B5EF4-FFF2-40B4-BE49-F238E27FC236}">
                  <a16:creationId xmlns:a16="http://schemas.microsoft.com/office/drawing/2014/main" id="{83AC733C-5DCE-EE6D-A57A-A55CD1E3996D}"/>
                </a:ext>
              </a:extLst>
            </p:cNvPr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13630;p75">
              <a:extLst>
                <a:ext uri="{FF2B5EF4-FFF2-40B4-BE49-F238E27FC236}">
                  <a16:creationId xmlns:a16="http://schemas.microsoft.com/office/drawing/2014/main" id="{7654952E-5BB8-8DF7-7234-8C38E9C5E15D}"/>
                </a:ext>
              </a:extLst>
            </p:cNvPr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13631;p75">
              <a:extLst>
                <a:ext uri="{FF2B5EF4-FFF2-40B4-BE49-F238E27FC236}">
                  <a16:creationId xmlns:a16="http://schemas.microsoft.com/office/drawing/2014/main" id="{858568B5-EE3E-719A-342C-F66CC7E88728}"/>
                </a:ext>
              </a:extLst>
            </p:cNvPr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13632;p75">
              <a:extLst>
                <a:ext uri="{FF2B5EF4-FFF2-40B4-BE49-F238E27FC236}">
                  <a16:creationId xmlns:a16="http://schemas.microsoft.com/office/drawing/2014/main" id="{3E596162-A07B-B575-19E9-47F38E426DB1}"/>
                </a:ext>
              </a:extLst>
            </p:cNvPr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13633;p75">
              <a:extLst>
                <a:ext uri="{FF2B5EF4-FFF2-40B4-BE49-F238E27FC236}">
                  <a16:creationId xmlns:a16="http://schemas.microsoft.com/office/drawing/2014/main" id="{A96A57FB-5AAF-4342-C376-F4ACB928D64C}"/>
                </a:ext>
              </a:extLst>
            </p:cNvPr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13634;p75">
              <a:extLst>
                <a:ext uri="{FF2B5EF4-FFF2-40B4-BE49-F238E27FC236}">
                  <a16:creationId xmlns:a16="http://schemas.microsoft.com/office/drawing/2014/main" id="{23546409-03FC-E5D1-8C79-A631C07B1453}"/>
                </a:ext>
              </a:extLst>
            </p:cNvPr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13635;p75">
              <a:extLst>
                <a:ext uri="{FF2B5EF4-FFF2-40B4-BE49-F238E27FC236}">
                  <a16:creationId xmlns:a16="http://schemas.microsoft.com/office/drawing/2014/main" id="{2D0C28CD-2A02-6301-54E1-1FC1B97FFAAA}"/>
                </a:ext>
              </a:extLst>
            </p:cNvPr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13636;p75">
              <a:extLst>
                <a:ext uri="{FF2B5EF4-FFF2-40B4-BE49-F238E27FC236}">
                  <a16:creationId xmlns:a16="http://schemas.microsoft.com/office/drawing/2014/main" id="{0EA7F667-BFE4-708B-4BAC-254CF19CB016}"/>
                </a:ext>
              </a:extLst>
            </p:cNvPr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93" name="Google Shape;13637;p75">
            <a:extLst>
              <a:ext uri="{FF2B5EF4-FFF2-40B4-BE49-F238E27FC236}">
                <a16:creationId xmlns:a16="http://schemas.microsoft.com/office/drawing/2014/main" id="{71D9BFD4-68C5-7193-DE16-58FA1C6A8D72}"/>
              </a:ext>
            </a:extLst>
          </p:cNvPr>
          <p:cNvSpPr/>
          <p:nvPr/>
        </p:nvSpPr>
        <p:spPr>
          <a:xfrm>
            <a:off x="1023856" y="1801833"/>
            <a:ext cx="443888" cy="474766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94" name="Google Shape;13638;p75">
            <a:extLst>
              <a:ext uri="{FF2B5EF4-FFF2-40B4-BE49-F238E27FC236}">
                <a16:creationId xmlns:a16="http://schemas.microsoft.com/office/drawing/2014/main" id="{3689BE89-930B-DC0F-D4CD-505426815746}"/>
              </a:ext>
            </a:extLst>
          </p:cNvPr>
          <p:cNvGrpSpPr/>
          <p:nvPr/>
        </p:nvGrpSpPr>
        <p:grpSpPr>
          <a:xfrm>
            <a:off x="2245759" y="1801833"/>
            <a:ext cx="442850" cy="474766"/>
            <a:chOff x="1767449" y="1513044"/>
            <a:chExt cx="324403" cy="347783"/>
          </a:xfrm>
          <a:solidFill>
            <a:srgbClr val="DBDDDC"/>
          </a:solidFill>
        </p:grpSpPr>
        <p:sp>
          <p:nvSpPr>
            <p:cNvPr id="2595" name="Google Shape;13639;p75">
              <a:extLst>
                <a:ext uri="{FF2B5EF4-FFF2-40B4-BE49-F238E27FC236}">
                  <a16:creationId xmlns:a16="http://schemas.microsoft.com/office/drawing/2014/main" id="{73850804-E736-F1D4-C3F8-72047485B307}"/>
                </a:ext>
              </a:extLst>
            </p:cNvPr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13640;p75">
              <a:extLst>
                <a:ext uri="{FF2B5EF4-FFF2-40B4-BE49-F238E27FC236}">
                  <a16:creationId xmlns:a16="http://schemas.microsoft.com/office/drawing/2014/main" id="{DD9DE99A-168D-E25C-A159-1F138E50BC5B}"/>
                </a:ext>
              </a:extLst>
            </p:cNvPr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13641;p75">
              <a:extLst>
                <a:ext uri="{FF2B5EF4-FFF2-40B4-BE49-F238E27FC236}">
                  <a16:creationId xmlns:a16="http://schemas.microsoft.com/office/drawing/2014/main" id="{953E9BB8-99DF-6511-0F93-2392EA136B67}"/>
                </a:ext>
              </a:extLst>
            </p:cNvPr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13642;p75">
              <a:extLst>
                <a:ext uri="{FF2B5EF4-FFF2-40B4-BE49-F238E27FC236}">
                  <a16:creationId xmlns:a16="http://schemas.microsoft.com/office/drawing/2014/main" id="{886F8E2D-135F-4CD9-1A60-39D079FAD753}"/>
                </a:ext>
              </a:extLst>
            </p:cNvPr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13643;p75">
              <a:extLst>
                <a:ext uri="{FF2B5EF4-FFF2-40B4-BE49-F238E27FC236}">
                  <a16:creationId xmlns:a16="http://schemas.microsoft.com/office/drawing/2014/main" id="{0E090A59-68CD-B9ED-C1EE-B7B1DAEF66E6}"/>
                </a:ext>
              </a:extLst>
            </p:cNvPr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13644;p75">
              <a:extLst>
                <a:ext uri="{FF2B5EF4-FFF2-40B4-BE49-F238E27FC236}">
                  <a16:creationId xmlns:a16="http://schemas.microsoft.com/office/drawing/2014/main" id="{13FBB15C-4F21-225E-F5C8-86F0F37C9477}"/>
                </a:ext>
              </a:extLst>
            </p:cNvPr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13645;p75">
              <a:extLst>
                <a:ext uri="{FF2B5EF4-FFF2-40B4-BE49-F238E27FC236}">
                  <a16:creationId xmlns:a16="http://schemas.microsoft.com/office/drawing/2014/main" id="{4181F0AC-9D85-2BEF-7856-6E13057DB1E1}"/>
                </a:ext>
              </a:extLst>
            </p:cNvPr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13646;p75">
              <a:extLst>
                <a:ext uri="{FF2B5EF4-FFF2-40B4-BE49-F238E27FC236}">
                  <a16:creationId xmlns:a16="http://schemas.microsoft.com/office/drawing/2014/main" id="{665F57FF-3AB0-E421-0056-2C310D1843D3}"/>
                </a:ext>
              </a:extLst>
            </p:cNvPr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13647;p75">
              <a:extLst>
                <a:ext uri="{FF2B5EF4-FFF2-40B4-BE49-F238E27FC236}">
                  <a16:creationId xmlns:a16="http://schemas.microsoft.com/office/drawing/2014/main" id="{23989D2C-C32D-61E1-FE65-2DDA28F30857}"/>
                </a:ext>
              </a:extLst>
            </p:cNvPr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04" name="Google Shape;13648;p75">
            <a:extLst>
              <a:ext uri="{FF2B5EF4-FFF2-40B4-BE49-F238E27FC236}">
                <a16:creationId xmlns:a16="http://schemas.microsoft.com/office/drawing/2014/main" id="{EB497771-2962-D24E-C24A-B20445D772D2}"/>
              </a:ext>
            </a:extLst>
          </p:cNvPr>
          <p:cNvGrpSpPr/>
          <p:nvPr/>
        </p:nvGrpSpPr>
        <p:grpSpPr>
          <a:xfrm>
            <a:off x="5303280" y="1801401"/>
            <a:ext cx="437703" cy="475199"/>
            <a:chOff x="4007193" y="1512727"/>
            <a:chExt cx="320633" cy="348100"/>
          </a:xfrm>
          <a:solidFill>
            <a:srgbClr val="DBDDDC"/>
          </a:solidFill>
        </p:grpSpPr>
        <p:sp>
          <p:nvSpPr>
            <p:cNvPr id="2605" name="Google Shape;13649;p75">
              <a:extLst>
                <a:ext uri="{FF2B5EF4-FFF2-40B4-BE49-F238E27FC236}">
                  <a16:creationId xmlns:a16="http://schemas.microsoft.com/office/drawing/2014/main" id="{D01A2DD6-95E9-72A9-3737-544CD17B5E76}"/>
                </a:ext>
              </a:extLst>
            </p:cNvPr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13650;p75">
              <a:extLst>
                <a:ext uri="{FF2B5EF4-FFF2-40B4-BE49-F238E27FC236}">
                  <a16:creationId xmlns:a16="http://schemas.microsoft.com/office/drawing/2014/main" id="{EB24E69F-D88F-A9B9-E131-518E48903119}"/>
                </a:ext>
              </a:extLst>
            </p:cNvPr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13651;p75">
              <a:extLst>
                <a:ext uri="{FF2B5EF4-FFF2-40B4-BE49-F238E27FC236}">
                  <a16:creationId xmlns:a16="http://schemas.microsoft.com/office/drawing/2014/main" id="{268D90F1-F7F5-C75A-DD70-A3A797C9564C}"/>
                </a:ext>
              </a:extLst>
            </p:cNvPr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13652;p75">
              <a:extLst>
                <a:ext uri="{FF2B5EF4-FFF2-40B4-BE49-F238E27FC236}">
                  <a16:creationId xmlns:a16="http://schemas.microsoft.com/office/drawing/2014/main" id="{9843D358-29A0-3DCE-4B25-D7F2E5729FDF}"/>
                </a:ext>
              </a:extLst>
            </p:cNvPr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13653;p75">
              <a:extLst>
                <a:ext uri="{FF2B5EF4-FFF2-40B4-BE49-F238E27FC236}">
                  <a16:creationId xmlns:a16="http://schemas.microsoft.com/office/drawing/2014/main" id="{B15E310A-1F1A-6622-0B0E-3C1DFB6952FA}"/>
                </a:ext>
              </a:extLst>
            </p:cNvPr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10" name="Google Shape;13654;p75">
            <a:extLst>
              <a:ext uri="{FF2B5EF4-FFF2-40B4-BE49-F238E27FC236}">
                <a16:creationId xmlns:a16="http://schemas.microsoft.com/office/drawing/2014/main" id="{3C524118-F0DD-8E94-C274-AE55861256A0}"/>
              </a:ext>
            </a:extLst>
          </p:cNvPr>
          <p:cNvGrpSpPr/>
          <p:nvPr/>
        </p:nvGrpSpPr>
        <p:grpSpPr>
          <a:xfrm>
            <a:off x="4652435" y="1795968"/>
            <a:ext cx="502603" cy="470413"/>
            <a:chOff x="3530425" y="1508747"/>
            <a:chExt cx="368175" cy="344594"/>
          </a:xfrm>
          <a:solidFill>
            <a:srgbClr val="DBDDDC"/>
          </a:solidFill>
        </p:grpSpPr>
        <p:sp>
          <p:nvSpPr>
            <p:cNvPr id="2611" name="Google Shape;13655;p75">
              <a:extLst>
                <a:ext uri="{FF2B5EF4-FFF2-40B4-BE49-F238E27FC236}">
                  <a16:creationId xmlns:a16="http://schemas.microsoft.com/office/drawing/2014/main" id="{41F12889-6DE6-0D51-8BDE-DA991D15B4A3}"/>
                </a:ext>
              </a:extLst>
            </p:cNvPr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13656;p75">
              <a:extLst>
                <a:ext uri="{FF2B5EF4-FFF2-40B4-BE49-F238E27FC236}">
                  <a16:creationId xmlns:a16="http://schemas.microsoft.com/office/drawing/2014/main" id="{6178339F-296A-75F6-D654-A1BA83A3C5C3}"/>
                </a:ext>
              </a:extLst>
            </p:cNvPr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13657;p75">
              <a:extLst>
                <a:ext uri="{FF2B5EF4-FFF2-40B4-BE49-F238E27FC236}">
                  <a16:creationId xmlns:a16="http://schemas.microsoft.com/office/drawing/2014/main" id="{355C9048-A078-A67C-F746-38D670530A81}"/>
                </a:ext>
              </a:extLst>
            </p:cNvPr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13658;p75">
              <a:extLst>
                <a:ext uri="{FF2B5EF4-FFF2-40B4-BE49-F238E27FC236}">
                  <a16:creationId xmlns:a16="http://schemas.microsoft.com/office/drawing/2014/main" id="{CED934FF-8CAC-0D46-BC07-3E2B3CE8FF32}"/>
                </a:ext>
              </a:extLst>
            </p:cNvPr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15" name="Google Shape;13659;p75">
            <a:extLst>
              <a:ext uri="{FF2B5EF4-FFF2-40B4-BE49-F238E27FC236}">
                <a16:creationId xmlns:a16="http://schemas.microsoft.com/office/drawing/2014/main" id="{E0668966-64D9-3AB7-AA32-D3A25677BE94}"/>
              </a:ext>
            </a:extLst>
          </p:cNvPr>
          <p:cNvGrpSpPr/>
          <p:nvPr/>
        </p:nvGrpSpPr>
        <p:grpSpPr>
          <a:xfrm>
            <a:off x="4102527" y="1802093"/>
            <a:ext cx="395495" cy="474507"/>
            <a:chOff x="3127598" y="1513234"/>
            <a:chExt cx="289714" cy="347593"/>
          </a:xfrm>
          <a:solidFill>
            <a:srgbClr val="DBDDDC"/>
          </a:solidFill>
        </p:grpSpPr>
        <p:sp>
          <p:nvSpPr>
            <p:cNvPr id="2616" name="Google Shape;13660;p75">
              <a:extLst>
                <a:ext uri="{FF2B5EF4-FFF2-40B4-BE49-F238E27FC236}">
                  <a16:creationId xmlns:a16="http://schemas.microsoft.com/office/drawing/2014/main" id="{8BE2E18C-DEDA-6AA3-941A-B6282AA1C293}"/>
                </a:ext>
              </a:extLst>
            </p:cNvPr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13661;p75">
              <a:extLst>
                <a:ext uri="{FF2B5EF4-FFF2-40B4-BE49-F238E27FC236}">
                  <a16:creationId xmlns:a16="http://schemas.microsoft.com/office/drawing/2014/main" id="{771EA3DE-E6C5-994D-3367-30A282862A25}"/>
                </a:ext>
              </a:extLst>
            </p:cNvPr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13662;p75">
              <a:extLst>
                <a:ext uri="{FF2B5EF4-FFF2-40B4-BE49-F238E27FC236}">
                  <a16:creationId xmlns:a16="http://schemas.microsoft.com/office/drawing/2014/main" id="{AA7105BA-F567-FE9A-B9FB-D8DEF7D849B8}"/>
                </a:ext>
              </a:extLst>
            </p:cNvPr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13663;p75">
              <a:extLst>
                <a:ext uri="{FF2B5EF4-FFF2-40B4-BE49-F238E27FC236}">
                  <a16:creationId xmlns:a16="http://schemas.microsoft.com/office/drawing/2014/main" id="{9B44976B-FDB7-617D-1E27-A06C6B607D17}"/>
                </a:ext>
              </a:extLst>
            </p:cNvPr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13664;p75">
              <a:extLst>
                <a:ext uri="{FF2B5EF4-FFF2-40B4-BE49-F238E27FC236}">
                  <a16:creationId xmlns:a16="http://schemas.microsoft.com/office/drawing/2014/main" id="{998BF39B-62D6-B47B-F056-F8DA10DAB356}"/>
                </a:ext>
              </a:extLst>
            </p:cNvPr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21" name="Google Shape;13665;p75">
            <a:extLst>
              <a:ext uri="{FF2B5EF4-FFF2-40B4-BE49-F238E27FC236}">
                <a16:creationId xmlns:a16="http://schemas.microsoft.com/office/drawing/2014/main" id="{A0BAF28B-F841-3D1C-1D8F-5AC9A211A969}"/>
              </a:ext>
            </a:extLst>
          </p:cNvPr>
          <p:cNvGrpSpPr/>
          <p:nvPr/>
        </p:nvGrpSpPr>
        <p:grpSpPr>
          <a:xfrm>
            <a:off x="3468136" y="1801833"/>
            <a:ext cx="440816" cy="475804"/>
            <a:chOff x="2662884" y="1513044"/>
            <a:chExt cx="322914" cy="348543"/>
          </a:xfrm>
          <a:solidFill>
            <a:srgbClr val="DBDDDC"/>
          </a:solidFill>
        </p:grpSpPr>
        <p:sp>
          <p:nvSpPr>
            <p:cNvPr id="2622" name="Google Shape;13666;p75">
              <a:extLst>
                <a:ext uri="{FF2B5EF4-FFF2-40B4-BE49-F238E27FC236}">
                  <a16:creationId xmlns:a16="http://schemas.microsoft.com/office/drawing/2014/main" id="{AD351CC2-AA9C-2C76-32FB-620B4CBC2833}"/>
                </a:ext>
              </a:extLst>
            </p:cNvPr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13667;p75">
              <a:extLst>
                <a:ext uri="{FF2B5EF4-FFF2-40B4-BE49-F238E27FC236}">
                  <a16:creationId xmlns:a16="http://schemas.microsoft.com/office/drawing/2014/main" id="{ACF625A6-D0EF-664D-CAFC-7B336F73112C}"/>
                </a:ext>
              </a:extLst>
            </p:cNvPr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13668;p75">
              <a:extLst>
                <a:ext uri="{FF2B5EF4-FFF2-40B4-BE49-F238E27FC236}">
                  <a16:creationId xmlns:a16="http://schemas.microsoft.com/office/drawing/2014/main" id="{D4387F2C-5653-0AC2-0A37-8C0CEA5F318C}"/>
                </a:ext>
              </a:extLst>
            </p:cNvPr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13669;p75">
              <a:extLst>
                <a:ext uri="{FF2B5EF4-FFF2-40B4-BE49-F238E27FC236}">
                  <a16:creationId xmlns:a16="http://schemas.microsoft.com/office/drawing/2014/main" id="{02C3B3FE-9FC1-4BE5-3862-B5BA9EB3D583}"/>
                </a:ext>
              </a:extLst>
            </p:cNvPr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13670;p75">
              <a:extLst>
                <a:ext uri="{FF2B5EF4-FFF2-40B4-BE49-F238E27FC236}">
                  <a16:creationId xmlns:a16="http://schemas.microsoft.com/office/drawing/2014/main" id="{0569F218-A349-E9B1-7EE0-856235CD20AF}"/>
                </a:ext>
              </a:extLst>
            </p:cNvPr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13671;p75">
              <a:extLst>
                <a:ext uri="{FF2B5EF4-FFF2-40B4-BE49-F238E27FC236}">
                  <a16:creationId xmlns:a16="http://schemas.microsoft.com/office/drawing/2014/main" id="{4E13AF5C-DABA-748C-7140-13979FFBA537}"/>
                </a:ext>
              </a:extLst>
            </p:cNvPr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13672;p75">
              <a:extLst>
                <a:ext uri="{FF2B5EF4-FFF2-40B4-BE49-F238E27FC236}">
                  <a16:creationId xmlns:a16="http://schemas.microsoft.com/office/drawing/2014/main" id="{A506476A-3096-946D-A670-2E36052E85A7}"/>
                </a:ext>
              </a:extLst>
            </p:cNvPr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13673;p75">
              <a:extLst>
                <a:ext uri="{FF2B5EF4-FFF2-40B4-BE49-F238E27FC236}">
                  <a16:creationId xmlns:a16="http://schemas.microsoft.com/office/drawing/2014/main" id="{326F33A2-B407-7B81-13FF-1615CE042090}"/>
                </a:ext>
              </a:extLst>
            </p:cNvPr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13674;p75">
              <a:extLst>
                <a:ext uri="{FF2B5EF4-FFF2-40B4-BE49-F238E27FC236}">
                  <a16:creationId xmlns:a16="http://schemas.microsoft.com/office/drawing/2014/main" id="{C3A58E74-7D2D-6A74-47C5-6B39425CBD93}"/>
                </a:ext>
              </a:extLst>
            </p:cNvPr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13675;p75">
              <a:extLst>
                <a:ext uri="{FF2B5EF4-FFF2-40B4-BE49-F238E27FC236}">
                  <a16:creationId xmlns:a16="http://schemas.microsoft.com/office/drawing/2014/main" id="{99631F93-0D4D-B492-7C81-A182A5D70982}"/>
                </a:ext>
              </a:extLst>
            </p:cNvPr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32" name="Google Shape;13676;p75">
            <a:extLst>
              <a:ext uri="{FF2B5EF4-FFF2-40B4-BE49-F238E27FC236}">
                <a16:creationId xmlns:a16="http://schemas.microsoft.com/office/drawing/2014/main" id="{0BDF6993-368A-11BA-B84E-6305730788D6}"/>
              </a:ext>
            </a:extLst>
          </p:cNvPr>
          <p:cNvGrpSpPr/>
          <p:nvPr/>
        </p:nvGrpSpPr>
        <p:grpSpPr>
          <a:xfrm>
            <a:off x="2880624" y="1801444"/>
            <a:ext cx="408901" cy="475155"/>
            <a:chOff x="2232511" y="1512759"/>
            <a:chExt cx="299534" cy="348068"/>
          </a:xfrm>
          <a:solidFill>
            <a:srgbClr val="DBDDDC"/>
          </a:solidFill>
        </p:grpSpPr>
        <p:sp>
          <p:nvSpPr>
            <p:cNvPr id="2633" name="Google Shape;13677;p75">
              <a:extLst>
                <a:ext uri="{FF2B5EF4-FFF2-40B4-BE49-F238E27FC236}">
                  <a16:creationId xmlns:a16="http://schemas.microsoft.com/office/drawing/2014/main" id="{DCCFE84A-8E2D-9B4D-8BE2-0C56C45867F7}"/>
                </a:ext>
              </a:extLst>
            </p:cNvPr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13678;p75">
              <a:extLst>
                <a:ext uri="{FF2B5EF4-FFF2-40B4-BE49-F238E27FC236}">
                  <a16:creationId xmlns:a16="http://schemas.microsoft.com/office/drawing/2014/main" id="{3E941A7B-95FD-980C-C0B1-07F44FFF8791}"/>
                </a:ext>
              </a:extLst>
            </p:cNvPr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13679;p75">
              <a:extLst>
                <a:ext uri="{FF2B5EF4-FFF2-40B4-BE49-F238E27FC236}">
                  <a16:creationId xmlns:a16="http://schemas.microsoft.com/office/drawing/2014/main" id="{21D2C772-779C-8481-85D4-B1EEC321E486}"/>
                </a:ext>
              </a:extLst>
            </p:cNvPr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13680;p75">
              <a:extLst>
                <a:ext uri="{FF2B5EF4-FFF2-40B4-BE49-F238E27FC236}">
                  <a16:creationId xmlns:a16="http://schemas.microsoft.com/office/drawing/2014/main" id="{478B8BBD-9498-8DC5-2D57-C28C80B8C0CD}"/>
                </a:ext>
              </a:extLst>
            </p:cNvPr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13681;p75">
              <a:extLst>
                <a:ext uri="{FF2B5EF4-FFF2-40B4-BE49-F238E27FC236}">
                  <a16:creationId xmlns:a16="http://schemas.microsoft.com/office/drawing/2014/main" id="{D37DE124-5530-650F-43EB-A59A2BA02A10}"/>
                </a:ext>
              </a:extLst>
            </p:cNvPr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13682;p75">
              <a:extLst>
                <a:ext uri="{FF2B5EF4-FFF2-40B4-BE49-F238E27FC236}">
                  <a16:creationId xmlns:a16="http://schemas.microsoft.com/office/drawing/2014/main" id="{1CB9D643-421E-FA07-BB70-2022497A6B64}"/>
                </a:ext>
              </a:extLst>
            </p:cNvPr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13683;p75">
              <a:extLst>
                <a:ext uri="{FF2B5EF4-FFF2-40B4-BE49-F238E27FC236}">
                  <a16:creationId xmlns:a16="http://schemas.microsoft.com/office/drawing/2014/main" id="{6B08DDA2-0DAE-4D1C-BD1B-15421BAA9C79}"/>
                </a:ext>
              </a:extLst>
            </p:cNvPr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13684;p75">
              <a:extLst>
                <a:ext uri="{FF2B5EF4-FFF2-40B4-BE49-F238E27FC236}">
                  <a16:creationId xmlns:a16="http://schemas.microsoft.com/office/drawing/2014/main" id="{89ECF852-6108-C9D1-2136-C88ADC648854}"/>
                </a:ext>
              </a:extLst>
            </p:cNvPr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13685;p75">
              <a:extLst>
                <a:ext uri="{FF2B5EF4-FFF2-40B4-BE49-F238E27FC236}">
                  <a16:creationId xmlns:a16="http://schemas.microsoft.com/office/drawing/2014/main" id="{8786E270-5DF2-B6B3-CEC6-91D855A8F578}"/>
                </a:ext>
              </a:extLst>
            </p:cNvPr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13686;p75">
              <a:extLst>
                <a:ext uri="{FF2B5EF4-FFF2-40B4-BE49-F238E27FC236}">
                  <a16:creationId xmlns:a16="http://schemas.microsoft.com/office/drawing/2014/main" id="{61F39039-EC8D-9C6F-93D8-C858A8EE9D30}"/>
                </a:ext>
              </a:extLst>
            </p:cNvPr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13687;p75">
              <a:extLst>
                <a:ext uri="{FF2B5EF4-FFF2-40B4-BE49-F238E27FC236}">
                  <a16:creationId xmlns:a16="http://schemas.microsoft.com/office/drawing/2014/main" id="{A97F5B6D-F32E-4DBE-B32B-C217B6866A77}"/>
                </a:ext>
              </a:extLst>
            </p:cNvPr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44" name="Google Shape;13688;p75">
            <a:extLst>
              <a:ext uri="{FF2B5EF4-FFF2-40B4-BE49-F238E27FC236}">
                <a16:creationId xmlns:a16="http://schemas.microsoft.com/office/drawing/2014/main" id="{D61C50EA-82D8-370A-EDBC-294C8FAA4FB5}"/>
              </a:ext>
            </a:extLst>
          </p:cNvPr>
          <p:cNvGrpSpPr/>
          <p:nvPr/>
        </p:nvGrpSpPr>
        <p:grpSpPr>
          <a:xfrm>
            <a:off x="1650507" y="1802266"/>
            <a:ext cx="411971" cy="475891"/>
            <a:chOff x="1331406" y="1513361"/>
            <a:chExt cx="301784" cy="348607"/>
          </a:xfrm>
          <a:solidFill>
            <a:srgbClr val="DBDDDC"/>
          </a:solidFill>
        </p:grpSpPr>
        <p:sp>
          <p:nvSpPr>
            <p:cNvPr id="2645" name="Google Shape;13689;p75">
              <a:extLst>
                <a:ext uri="{FF2B5EF4-FFF2-40B4-BE49-F238E27FC236}">
                  <a16:creationId xmlns:a16="http://schemas.microsoft.com/office/drawing/2014/main" id="{2CEAE9E7-DE1A-D43F-A8D7-4A4FEF942FA3}"/>
                </a:ext>
              </a:extLst>
            </p:cNvPr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13690;p75">
              <a:extLst>
                <a:ext uri="{FF2B5EF4-FFF2-40B4-BE49-F238E27FC236}">
                  <a16:creationId xmlns:a16="http://schemas.microsoft.com/office/drawing/2014/main" id="{616B6B8D-105D-5DF1-4FF7-E0983A57634B}"/>
                </a:ext>
              </a:extLst>
            </p:cNvPr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13691;p75">
              <a:extLst>
                <a:ext uri="{FF2B5EF4-FFF2-40B4-BE49-F238E27FC236}">
                  <a16:creationId xmlns:a16="http://schemas.microsoft.com/office/drawing/2014/main" id="{05468687-3C2F-72E3-0CF3-2CADD074DF31}"/>
                </a:ext>
              </a:extLst>
            </p:cNvPr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13692;p75">
              <a:extLst>
                <a:ext uri="{FF2B5EF4-FFF2-40B4-BE49-F238E27FC236}">
                  <a16:creationId xmlns:a16="http://schemas.microsoft.com/office/drawing/2014/main" id="{2244BD5D-73F0-2E2C-4ED7-9ADC4B75BE56}"/>
                </a:ext>
              </a:extLst>
            </p:cNvPr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49" name="Google Shape;13693;p75">
            <a:extLst>
              <a:ext uri="{FF2B5EF4-FFF2-40B4-BE49-F238E27FC236}">
                <a16:creationId xmlns:a16="http://schemas.microsoft.com/office/drawing/2014/main" id="{3F972613-6428-0655-0050-D73FB22EF3DC}"/>
              </a:ext>
            </a:extLst>
          </p:cNvPr>
          <p:cNvGrpSpPr/>
          <p:nvPr/>
        </p:nvGrpSpPr>
        <p:grpSpPr>
          <a:xfrm>
            <a:off x="9585777" y="1784319"/>
            <a:ext cx="385202" cy="485621"/>
            <a:chOff x="7144274" y="1500214"/>
            <a:chExt cx="282174" cy="355735"/>
          </a:xfrm>
          <a:solidFill>
            <a:srgbClr val="DBDDDC"/>
          </a:solidFill>
        </p:grpSpPr>
        <p:sp>
          <p:nvSpPr>
            <p:cNvPr id="2650" name="Google Shape;13694;p75">
              <a:extLst>
                <a:ext uri="{FF2B5EF4-FFF2-40B4-BE49-F238E27FC236}">
                  <a16:creationId xmlns:a16="http://schemas.microsoft.com/office/drawing/2014/main" id="{E1958282-6453-810E-D40A-26E797A13F7D}"/>
                </a:ext>
              </a:extLst>
            </p:cNvPr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13695;p75">
              <a:extLst>
                <a:ext uri="{FF2B5EF4-FFF2-40B4-BE49-F238E27FC236}">
                  <a16:creationId xmlns:a16="http://schemas.microsoft.com/office/drawing/2014/main" id="{B71C4A5B-1485-34AB-570B-58F854D9F9CF}"/>
                </a:ext>
              </a:extLst>
            </p:cNvPr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13696;p75">
              <a:extLst>
                <a:ext uri="{FF2B5EF4-FFF2-40B4-BE49-F238E27FC236}">
                  <a16:creationId xmlns:a16="http://schemas.microsoft.com/office/drawing/2014/main" id="{974842C8-A0AF-8688-FC56-1335249B1B70}"/>
                </a:ext>
              </a:extLst>
            </p:cNvPr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13697;p75">
              <a:extLst>
                <a:ext uri="{FF2B5EF4-FFF2-40B4-BE49-F238E27FC236}">
                  <a16:creationId xmlns:a16="http://schemas.microsoft.com/office/drawing/2014/main" id="{FF9B874A-C1A3-EED7-94CA-FF0D64E96422}"/>
                </a:ext>
              </a:extLst>
            </p:cNvPr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13698;p75">
              <a:extLst>
                <a:ext uri="{FF2B5EF4-FFF2-40B4-BE49-F238E27FC236}">
                  <a16:creationId xmlns:a16="http://schemas.microsoft.com/office/drawing/2014/main" id="{36F6D161-E4DD-CC63-280A-6B86C3A46A38}"/>
                </a:ext>
              </a:extLst>
            </p:cNvPr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13699;p75">
              <a:extLst>
                <a:ext uri="{FF2B5EF4-FFF2-40B4-BE49-F238E27FC236}">
                  <a16:creationId xmlns:a16="http://schemas.microsoft.com/office/drawing/2014/main" id="{8E579CE0-62E3-12D0-EA7B-039CF58E56B5}"/>
                </a:ext>
              </a:extLst>
            </p:cNvPr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56" name="Google Shape;13700;p75">
            <a:extLst>
              <a:ext uri="{FF2B5EF4-FFF2-40B4-BE49-F238E27FC236}">
                <a16:creationId xmlns:a16="http://schemas.microsoft.com/office/drawing/2014/main" id="{FF423C8C-5303-8563-03C6-EC64563926B0}"/>
              </a:ext>
            </a:extLst>
          </p:cNvPr>
          <p:cNvGrpSpPr/>
          <p:nvPr/>
        </p:nvGrpSpPr>
        <p:grpSpPr>
          <a:xfrm>
            <a:off x="8959170" y="1784319"/>
            <a:ext cx="395451" cy="484064"/>
            <a:chOff x="6685262" y="1500214"/>
            <a:chExt cx="289682" cy="354594"/>
          </a:xfrm>
          <a:solidFill>
            <a:srgbClr val="DBDDDC"/>
          </a:solidFill>
        </p:grpSpPr>
        <p:sp>
          <p:nvSpPr>
            <p:cNvPr id="2657" name="Google Shape;13701;p75">
              <a:extLst>
                <a:ext uri="{FF2B5EF4-FFF2-40B4-BE49-F238E27FC236}">
                  <a16:creationId xmlns:a16="http://schemas.microsoft.com/office/drawing/2014/main" id="{B86279E7-6473-AA6B-EC72-C6A213614EBF}"/>
                </a:ext>
              </a:extLst>
            </p:cNvPr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13702;p75">
              <a:extLst>
                <a:ext uri="{FF2B5EF4-FFF2-40B4-BE49-F238E27FC236}">
                  <a16:creationId xmlns:a16="http://schemas.microsoft.com/office/drawing/2014/main" id="{7C7BDC6A-D0AA-51F7-81D6-02F7E39B7FEF}"/>
                </a:ext>
              </a:extLst>
            </p:cNvPr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13703;p75">
              <a:extLst>
                <a:ext uri="{FF2B5EF4-FFF2-40B4-BE49-F238E27FC236}">
                  <a16:creationId xmlns:a16="http://schemas.microsoft.com/office/drawing/2014/main" id="{8204E358-9E3A-1BA4-F848-C47D3DBA428A}"/>
                </a:ext>
              </a:extLst>
            </p:cNvPr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13704;p75">
              <a:extLst>
                <a:ext uri="{FF2B5EF4-FFF2-40B4-BE49-F238E27FC236}">
                  <a16:creationId xmlns:a16="http://schemas.microsoft.com/office/drawing/2014/main" id="{1786B851-C1A1-9EF4-13A5-00826538C8CA}"/>
                </a:ext>
              </a:extLst>
            </p:cNvPr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61" name="Google Shape;13705;p75">
            <a:extLst>
              <a:ext uri="{FF2B5EF4-FFF2-40B4-BE49-F238E27FC236}">
                <a16:creationId xmlns:a16="http://schemas.microsoft.com/office/drawing/2014/main" id="{15AC7B4D-634F-260D-E734-D44C40D08081}"/>
              </a:ext>
            </a:extLst>
          </p:cNvPr>
          <p:cNvGrpSpPr/>
          <p:nvPr/>
        </p:nvGrpSpPr>
        <p:grpSpPr>
          <a:xfrm>
            <a:off x="8298009" y="1784838"/>
            <a:ext cx="439780" cy="485103"/>
            <a:chOff x="6200938" y="1500594"/>
            <a:chExt cx="322154" cy="355355"/>
          </a:xfrm>
          <a:solidFill>
            <a:srgbClr val="DBDDDC"/>
          </a:solidFill>
        </p:grpSpPr>
        <p:sp>
          <p:nvSpPr>
            <p:cNvPr id="2662" name="Google Shape;13706;p75">
              <a:extLst>
                <a:ext uri="{FF2B5EF4-FFF2-40B4-BE49-F238E27FC236}">
                  <a16:creationId xmlns:a16="http://schemas.microsoft.com/office/drawing/2014/main" id="{089F0DBD-BE0D-809A-26E7-6286A6233863}"/>
                </a:ext>
              </a:extLst>
            </p:cNvPr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13707;p75">
              <a:extLst>
                <a:ext uri="{FF2B5EF4-FFF2-40B4-BE49-F238E27FC236}">
                  <a16:creationId xmlns:a16="http://schemas.microsoft.com/office/drawing/2014/main" id="{65B9AF19-4678-829B-9CBB-B79DFBD24B03}"/>
                </a:ext>
              </a:extLst>
            </p:cNvPr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13708;p75">
              <a:extLst>
                <a:ext uri="{FF2B5EF4-FFF2-40B4-BE49-F238E27FC236}">
                  <a16:creationId xmlns:a16="http://schemas.microsoft.com/office/drawing/2014/main" id="{6CF7E0D9-770E-F499-8B80-7852F0941D66}"/>
                </a:ext>
              </a:extLst>
            </p:cNvPr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13709;p75">
              <a:extLst>
                <a:ext uri="{FF2B5EF4-FFF2-40B4-BE49-F238E27FC236}">
                  <a16:creationId xmlns:a16="http://schemas.microsoft.com/office/drawing/2014/main" id="{79ADBC4A-300F-6AAC-3EF3-9AB67DE5844E}"/>
                </a:ext>
              </a:extLst>
            </p:cNvPr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13710;p75">
              <a:extLst>
                <a:ext uri="{FF2B5EF4-FFF2-40B4-BE49-F238E27FC236}">
                  <a16:creationId xmlns:a16="http://schemas.microsoft.com/office/drawing/2014/main" id="{F4ACE32D-95BF-DCD8-4E49-DDD513A18803}"/>
                </a:ext>
              </a:extLst>
            </p:cNvPr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67" name="Google Shape;13711;p75">
            <a:extLst>
              <a:ext uri="{FF2B5EF4-FFF2-40B4-BE49-F238E27FC236}">
                <a16:creationId xmlns:a16="http://schemas.microsoft.com/office/drawing/2014/main" id="{60C0CE74-9D4A-250F-B69B-5CB90A72288F}"/>
              </a:ext>
            </a:extLst>
          </p:cNvPr>
          <p:cNvGrpSpPr/>
          <p:nvPr/>
        </p:nvGrpSpPr>
        <p:grpSpPr>
          <a:xfrm>
            <a:off x="7053964" y="1784319"/>
            <a:ext cx="453705" cy="484582"/>
            <a:chOff x="5289631" y="1500214"/>
            <a:chExt cx="332355" cy="354974"/>
          </a:xfrm>
          <a:solidFill>
            <a:srgbClr val="DBDDDC"/>
          </a:solidFill>
        </p:grpSpPr>
        <p:sp>
          <p:nvSpPr>
            <p:cNvPr id="2668" name="Google Shape;13712;p75">
              <a:extLst>
                <a:ext uri="{FF2B5EF4-FFF2-40B4-BE49-F238E27FC236}">
                  <a16:creationId xmlns:a16="http://schemas.microsoft.com/office/drawing/2014/main" id="{3C973297-ED46-045D-46E8-69E09E6E45B2}"/>
                </a:ext>
              </a:extLst>
            </p:cNvPr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13713;p75">
              <a:extLst>
                <a:ext uri="{FF2B5EF4-FFF2-40B4-BE49-F238E27FC236}">
                  <a16:creationId xmlns:a16="http://schemas.microsoft.com/office/drawing/2014/main" id="{F245270C-DD22-898C-D6DA-5758F4FC0DB9}"/>
                </a:ext>
              </a:extLst>
            </p:cNvPr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13714;p75">
              <a:extLst>
                <a:ext uri="{FF2B5EF4-FFF2-40B4-BE49-F238E27FC236}">
                  <a16:creationId xmlns:a16="http://schemas.microsoft.com/office/drawing/2014/main" id="{95008CEC-71EB-7012-8BB3-15F8A89C24A3}"/>
                </a:ext>
              </a:extLst>
            </p:cNvPr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13715;p75">
              <a:extLst>
                <a:ext uri="{FF2B5EF4-FFF2-40B4-BE49-F238E27FC236}">
                  <a16:creationId xmlns:a16="http://schemas.microsoft.com/office/drawing/2014/main" id="{05FD3B95-8A7A-C1E9-0166-80622C22F5B6}"/>
                </a:ext>
              </a:extLst>
            </p:cNvPr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13716;p75">
              <a:extLst>
                <a:ext uri="{FF2B5EF4-FFF2-40B4-BE49-F238E27FC236}">
                  <a16:creationId xmlns:a16="http://schemas.microsoft.com/office/drawing/2014/main" id="{03D12FBF-FEFE-D87B-ADE5-17161D856BE2}"/>
                </a:ext>
              </a:extLst>
            </p:cNvPr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13717;p75">
              <a:extLst>
                <a:ext uri="{FF2B5EF4-FFF2-40B4-BE49-F238E27FC236}">
                  <a16:creationId xmlns:a16="http://schemas.microsoft.com/office/drawing/2014/main" id="{98812263-41BC-B66A-F932-8842DACFBCD7}"/>
                </a:ext>
              </a:extLst>
            </p:cNvPr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74" name="Google Shape;13718;p75">
            <a:extLst>
              <a:ext uri="{FF2B5EF4-FFF2-40B4-BE49-F238E27FC236}">
                <a16:creationId xmlns:a16="http://schemas.microsoft.com/office/drawing/2014/main" id="{1B3039A6-DDB3-AB16-1141-A08030C8C4CE}"/>
              </a:ext>
            </a:extLst>
          </p:cNvPr>
          <p:cNvGrpSpPr/>
          <p:nvPr/>
        </p:nvGrpSpPr>
        <p:grpSpPr>
          <a:xfrm>
            <a:off x="7680097" y="1783799"/>
            <a:ext cx="441336" cy="486140"/>
            <a:chOff x="5748295" y="1499833"/>
            <a:chExt cx="323294" cy="356115"/>
          </a:xfrm>
          <a:solidFill>
            <a:srgbClr val="DBDDDC"/>
          </a:solidFill>
        </p:grpSpPr>
        <p:sp>
          <p:nvSpPr>
            <p:cNvPr id="2675" name="Google Shape;13719;p75">
              <a:extLst>
                <a:ext uri="{FF2B5EF4-FFF2-40B4-BE49-F238E27FC236}">
                  <a16:creationId xmlns:a16="http://schemas.microsoft.com/office/drawing/2014/main" id="{9A3E09CB-4F26-5329-7849-176765E6A83B}"/>
                </a:ext>
              </a:extLst>
            </p:cNvPr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13720;p75">
              <a:extLst>
                <a:ext uri="{FF2B5EF4-FFF2-40B4-BE49-F238E27FC236}">
                  <a16:creationId xmlns:a16="http://schemas.microsoft.com/office/drawing/2014/main" id="{CCB79D08-FEF1-9A76-3DCC-F5BA93230A56}"/>
                </a:ext>
              </a:extLst>
            </p:cNvPr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13721;p75">
              <a:extLst>
                <a:ext uri="{FF2B5EF4-FFF2-40B4-BE49-F238E27FC236}">
                  <a16:creationId xmlns:a16="http://schemas.microsoft.com/office/drawing/2014/main" id="{B9B2225C-8D12-574C-0608-F5BDF5F10D56}"/>
                </a:ext>
              </a:extLst>
            </p:cNvPr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13722;p75">
              <a:extLst>
                <a:ext uri="{FF2B5EF4-FFF2-40B4-BE49-F238E27FC236}">
                  <a16:creationId xmlns:a16="http://schemas.microsoft.com/office/drawing/2014/main" id="{28B1E14E-6509-320D-0345-DF68E185E57F}"/>
                </a:ext>
              </a:extLst>
            </p:cNvPr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13723;p75">
              <a:extLst>
                <a:ext uri="{FF2B5EF4-FFF2-40B4-BE49-F238E27FC236}">
                  <a16:creationId xmlns:a16="http://schemas.microsoft.com/office/drawing/2014/main" id="{37AE9581-35A0-C9B2-23A7-6500B25068AE}"/>
                </a:ext>
              </a:extLst>
            </p:cNvPr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13724;p75">
              <a:extLst>
                <a:ext uri="{FF2B5EF4-FFF2-40B4-BE49-F238E27FC236}">
                  <a16:creationId xmlns:a16="http://schemas.microsoft.com/office/drawing/2014/main" id="{4742B2D8-8B0F-A80E-82FD-13AA43F0250A}"/>
                </a:ext>
              </a:extLst>
            </p:cNvPr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13725;p75">
              <a:extLst>
                <a:ext uri="{FF2B5EF4-FFF2-40B4-BE49-F238E27FC236}">
                  <a16:creationId xmlns:a16="http://schemas.microsoft.com/office/drawing/2014/main" id="{BB5B3E71-9CFE-2D03-7DED-4B4CA2A29872}"/>
                </a:ext>
              </a:extLst>
            </p:cNvPr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82" name="Google Shape;13726;p75">
            <a:extLst>
              <a:ext uri="{FF2B5EF4-FFF2-40B4-BE49-F238E27FC236}">
                <a16:creationId xmlns:a16="http://schemas.microsoft.com/office/drawing/2014/main" id="{8ACCE9BB-3045-EEB3-4E99-9C694987AAE3}"/>
              </a:ext>
            </a:extLst>
          </p:cNvPr>
          <p:cNvGrpSpPr/>
          <p:nvPr/>
        </p:nvGrpSpPr>
        <p:grpSpPr>
          <a:xfrm>
            <a:off x="10819010" y="1785442"/>
            <a:ext cx="380056" cy="484973"/>
            <a:chOff x="8047661" y="1501037"/>
            <a:chExt cx="278404" cy="355260"/>
          </a:xfrm>
          <a:solidFill>
            <a:srgbClr val="DBDDDC"/>
          </a:solidFill>
        </p:grpSpPr>
        <p:sp>
          <p:nvSpPr>
            <p:cNvPr id="2683" name="Google Shape;13727;p75">
              <a:extLst>
                <a:ext uri="{FF2B5EF4-FFF2-40B4-BE49-F238E27FC236}">
                  <a16:creationId xmlns:a16="http://schemas.microsoft.com/office/drawing/2014/main" id="{EE19D903-F819-8B01-CA4C-56C0BD098E16}"/>
                </a:ext>
              </a:extLst>
            </p:cNvPr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13728;p75">
              <a:extLst>
                <a:ext uri="{FF2B5EF4-FFF2-40B4-BE49-F238E27FC236}">
                  <a16:creationId xmlns:a16="http://schemas.microsoft.com/office/drawing/2014/main" id="{2EA97392-6F3F-5951-5362-D6BF0DDA6C33}"/>
                </a:ext>
              </a:extLst>
            </p:cNvPr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13729;p75">
              <a:extLst>
                <a:ext uri="{FF2B5EF4-FFF2-40B4-BE49-F238E27FC236}">
                  <a16:creationId xmlns:a16="http://schemas.microsoft.com/office/drawing/2014/main" id="{9E9C971F-99BD-CBC6-0879-3CA3ADCE4C99}"/>
                </a:ext>
              </a:extLst>
            </p:cNvPr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13730;p75">
              <a:extLst>
                <a:ext uri="{FF2B5EF4-FFF2-40B4-BE49-F238E27FC236}">
                  <a16:creationId xmlns:a16="http://schemas.microsoft.com/office/drawing/2014/main" id="{B296A703-D495-63D6-1804-54C3C82E14CF}"/>
                </a:ext>
              </a:extLst>
            </p:cNvPr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87" name="Google Shape;13731;p75">
            <a:extLst>
              <a:ext uri="{FF2B5EF4-FFF2-40B4-BE49-F238E27FC236}">
                <a16:creationId xmlns:a16="http://schemas.microsoft.com/office/drawing/2014/main" id="{F9031C79-93C4-6796-9B9B-CA1E3DE3ADA0}"/>
              </a:ext>
            </a:extLst>
          </p:cNvPr>
          <p:cNvGrpSpPr/>
          <p:nvPr/>
        </p:nvGrpSpPr>
        <p:grpSpPr>
          <a:xfrm>
            <a:off x="6526697" y="1784319"/>
            <a:ext cx="365653" cy="485621"/>
            <a:chOff x="4903389" y="1500214"/>
            <a:chExt cx="267854" cy="355735"/>
          </a:xfrm>
          <a:solidFill>
            <a:srgbClr val="DBDDDC"/>
          </a:solidFill>
        </p:grpSpPr>
        <p:sp>
          <p:nvSpPr>
            <p:cNvPr id="2688" name="Google Shape;13732;p75">
              <a:extLst>
                <a:ext uri="{FF2B5EF4-FFF2-40B4-BE49-F238E27FC236}">
                  <a16:creationId xmlns:a16="http://schemas.microsoft.com/office/drawing/2014/main" id="{BBB0627B-744E-6C32-F5E3-85E121D3901A}"/>
                </a:ext>
              </a:extLst>
            </p:cNvPr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13733;p75">
              <a:extLst>
                <a:ext uri="{FF2B5EF4-FFF2-40B4-BE49-F238E27FC236}">
                  <a16:creationId xmlns:a16="http://schemas.microsoft.com/office/drawing/2014/main" id="{6411A461-CD7C-B392-4DF8-FBFD1A47FE9F}"/>
                </a:ext>
              </a:extLst>
            </p:cNvPr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13734;p75">
              <a:extLst>
                <a:ext uri="{FF2B5EF4-FFF2-40B4-BE49-F238E27FC236}">
                  <a16:creationId xmlns:a16="http://schemas.microsoft.com/office/drawing/2014/main" id="{973E5D86-899A-B105-ACC2-C5470F17234B}"/>
                </a:ext>
              </a:extLst>
            </p:cNvPr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13735;p75">
              <a:extLst>
                <a:ext uri="{FF2B5EF4-FFF2-40B4-BE49-F238E27FC236}">
                  <a16:creationId xmlns:a16="http://schemas.microsoft.com/office/drawing/2014/main" id="{938D1F31-3C4C-F579-CFFC-8725C42FFF3E}"/>
                </a:ext>
              </a:extLst>
            </p:cNvPr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13736;p75">
              <a:extLst>
                <a:ext uri="{FF2B5EF4-FFF2-40B4-BE49-F238E27FC236}">
                  <a16:creationId xmlns:a16="http://schemas.microsoft.com/office/drawing/2014/main" id="{599893C0-4EDC-3D99-2C2B-C5F77EB4EAA6}"/>
                </a:ext>
              </a:extLst>
            </p:cNvPr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93" name="Google Shape;13737;p75">
            <a:extLst>
              <a:ext uri="{FF2B5EF4-FFF2-40B4-BE49-F238E27FC236}">
                <a16:creationId xmlns:a16="http://schemas.microsoft.com/office/drawing/2014/main" id="{2C6952E1-9F49-54FB-60FA-F6807C0D6CD4}"/>
              </a:ext>
            </a:extLst>
          </p:cNvPr>
          <p:cNvGrpSpPr/>
          <p:nvPr/>
        </p:nvGrpSpPr>
        <p:grpSpPr>
          <a:xfrm>
            <a:off x="10226352" y="1785875"/>
            <a:ext cx="360983" cy="481989"/>
            <a:chOff x="7613518" y="1501354"/>
            <a:chExt cx="264433" cy="353074"/>
          </a:xfrm>
          <a:solidFill>
            <a:srgbClr val="DBDDDC"/>
          </a:solidFill>
        </p:grpSpPr>
        <p:sp>
          <p:nvSpPr>
            <p:cNvPr id="2694" name="Google Shape;13738;p75">
              <a:extLst>
                <a:ext uri="{FF2B5EF4-FFF2-40B4-BE49-F238E27FC236}">
                  <a16:creationId xmlns:a16="http://schemas.microsoft.com/office/drawing/2014/main" id="{A1030E6C-1453-29F8-8CB0-804459997CBC}"/>
                </a:ext>
              </a:extLst>
            </p:cNvPr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13739;p75">
              <a:extLst>
                <a:ext uri="{FF2B5EF4-FFF2-40B4-BE49-F238E27FC236}">
                  <a16:creationId xmlns:a16="http://schemas.microsoft.com/office/drawing/2014/main" id="{59913580-92AF-4C5C-FA7A-410071A25945}"/>
                </a:ext>
              </a:extLst>
            </p:cNvPr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13740;p75">
              <a:extLst>
                <a:ext uri="{FF2B5EF4-FFF2-40B4-BE49-F238E27FC236}">
                  <a16:creationId xmlns:a16="http://schemas.microsoft.com/office/drawing/2014/main" id="{3EC3B580-3DA1-4163-165A-8C29ED471DFB}"/>
                </a:ext>
              </a:extLst>
            </p:cNvPr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13741;p75">
              <a:extLst>
                <a:ext uri="{FF2B5EF4-FFF2-40B4-BE49-F238E27FC236}">
                  <a16:creationId xmlns:a16="http://schemas.microsoft.com/office/drawing/2014/main" id="{EEF5FD66-CB6D-51E7-98E3-C48958F684DF}"/>
                </a:ext>
              </a:extLst>
            </p:cNvPr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13742;p75">
              <a:extLst>
                <a:ext uri="{FF2B5EF4-FFF2-40B4-BE49-F238E27FC236}">
                  <a16:creationId xmlns:a16="http://schemas.microsoft.com/office/drawing/2014/main" id="{B84453C7-4E8C-9DD1-3CA4-42F59BAB36DC}"/>
                </a:ext>
              </a:extLst>
            </p:cNvPr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13743;p75">
              <a:extLst>
                <a:ext uri="{FF2B5EF4-FFF2-40B4-BE49-F238E27FC236}">
                  <a16:creationId xmlns:a16="http://schemas.microsoft.com/office/drawing/2014/main" id="{1E327718-B9C1-D244-8E22-54A5756CC8AF}"/>
                </a:ext>
              </a:extLst>
            </p:cNvPr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" name="Graphique 2">
            <a:extLst>
              <a:ext uri="{FF2B5EF4-FFF2-40B4-BE49-F238E27FC236}">
                <a16:creationId xmlns:a16="http://schemas.microsoft.com/office/drawing/2014/main" id="{25BB3848-173D-A504-E9D1-5C91BA539E8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/>
        </p:blipFill>
        <p:spPr>
          <a:xfrm>
            <a:off x="250914" y="234262"/>
            <a:ext cx="1025456" cy="102367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50514870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oneTexte 3">
            <a:extLst>
              <a:ext uri="{FF2B5EF4-FFF2-40B4-BE49-F238E27FC236}">
                <a16:creationId xmlns:a16="http://schemas.microsoft.com/office/drawing/2014/main" id="{D3E57217-E7C2-961D-7089-C5CFC5B81847}"/>
              </a:ext>
            </a:extLst>
          </p:cNvPr>
          <p:cNvSpPr txBox="1"/>
          <p:nvPr/>
        </p:nvSpPr>
        <p:spPr>
          <a:xfrm>
            <a:off x="1311207" y="435109"/>
            <a:ext cx="869276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3200" dirty="0">
                <a:solidFill>
                  <a:schemeClr val="bg1"/>
                </a:solidFill>
                <a:latin typeface="Orbitron" panose="02000000000000000000" pitchFamily="2" charset="0"/>
              </a:rPr>
              <a:t>Design et divertissement</a:t>
            </a:r>
          </a:p>
        </p:txBody>
      </p:sp>
      <p:grpSp>
        <p:nvGrpSpPr>
          <p:cNvPr id="3" name="Google Shape;13750;p76">
            <a:extLst>
              <a:ext uri="{FF2B5EF4-FFF2-40B4-BE49-F238E27FC236}">
                <a16:creationId xmlns:a16="http://schemas.microsoft.com/office/drawing/2014/main" id="{B2D6000E-9FCB-6004-6A90-4BD09740B131}"/>
              </a:ext>
            </a:extLst>
          </p:cNvPr>
          <p:cNvGrpSpPr/>
          <p:nvPr/>
        </p:nvGrpSpPr>
        <p:grpSpPr>
          <a:xfrm>
            <a:off x="2145807" y="1727410"/>
            <a:ext cx="517345" cy="501071"/>
            <a:chOff x="1757085" y="1500675"/>
            <a:chExt cx="371069" cy="359396"/>
          </a:xfrm>
          <a:solidFill>
            <a:srgbClr val="DBDDDC"/>
          </a:solidFill>
        </p:grpSpPr>
        <p:sp>
          <p:nvSpPr>
            <p:cNvPr id="6" name="Google Shape;13751;p76">
              <a:extLst>
                <a:ext uri="{FF2B5EF4-FFF2-40B4-BE49-F238E27FC236}">
                  <a16:creationId xmlns:a16="http://schemas.microsoft.com/office/drawing/2014/main" id="{898DEF48-A5C5-7989-5BB9-80733156039F}"/>
                </a:ext>
              </a:extLst>
            </p:cNvPr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13752;p76">
              <a:extLst>
                <a:ext uri="{FF2B5EF4-FFF2-40B4-BE49-F238E27FC236}">
                  <a16:creationId xmlns:a16="http://schemas.microsoft.com/office/drawing/2014/main" id="{4C64B52D-C791-3183-D44D-FF0E19D4C87F}"/>
                </a:ext>
              </a:extLst>
            </p:cNvPr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13753;p76">
              <a:extLst>
                <a:ext uri="{FF2B5EF4-FFF2-40B4-BE49-F238E27FC236}">
                  <a16:creationId xmlns:a16="http://schemas.microsoft.com/office/drawing/2014/main" id="{4C36D75E-D4FD-8B53-F43A-53E5E6546BDA}"/>
                </a:ext>
              </a:extLst>
            </p:cNvPr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3754;p76">
              <a:extLst>
                <a:ext uri="{FF2B5EF4-FFF2-40B4-BE49-F238E27FC236}">
                  <a16:creationId xmlns:a16="http://schemas.microsoft.com/office/drawing/2014/main" id="{2430CB07-45F2-C89A-5299-369D2467A222}"/>
                </a:ext>
              </a:extLst>
            </p:cNvPr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3755;p76">
              <a:extLst>
                <a:ext uri="{FF2B5EF4-FFF2-40B4-BE49-F238E27FC236}">
                  <a16:creationId xmlns:a16="http://schemas.microsoft.com/office/drawing/2014/main" id="{6287B7B0-9CE6-95D6-0F7D-153A5799DA03}"/>
                </a:ext>
              </a:extLst>
            </p:cNvPr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3756;p76">
              <a:extLst>
                <a:ext uri="{FF2B5EF4-FFF2-40B4-BE49-F238E27FC236}">
                  <a16:creationId xmlns:a16="http://schemas.microsoft.com/office/drawing/2014/main" id="{F6E7CA49-F648-74F6-3D25-A1C837A12049}"/>
                </a:ext>
              </a:extLst>
            </p:cNvPr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757;p76">
              <a:extLst>
                <a:ext uri="{FF2B5EF4-FFF2-40B4-BE49-F238E27FC236}">
                  <a16:creationId xmlns:a16="http://schemas.microsoft.com/office/drawing/2014/main" id="{707FC905-770C-F258-0A0A-59A10647EE02}"/>
                </a:ext>
              </a:extLst>
            </p:cNvPr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3758;p76">
              <a:extLst>
                <a:ext uri="{FF2B5EF4-FFF2-40B4-BE49-F238E27FC236}">
                  <a16:creationId xmlns:a16="http://schemas.microsoft.com/office/drawing/2014/main" id="{AD15A959-F92E-3E6A-170D-77B62258711A}"/>
                </a:ext>
              </a:extLst>
            </p:cNvPr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3759;p76">
              <a:extLst>
                <a:ext uri="{FF2B5EF4-FFF2-40B4-BE49-F238E27FC236}">
                  <a16:creationId xmlns:a16="http://schemas.microsoft.com/office/drawing/2014/main" id="{557EC244-9E16-4BB7-E673-9C078A570BAC}"/>
                </a:ext>
              </a:extLst>
            </p:cNvPr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3760;p76">
              <a:extLst>
                <a:ext uri="{FF2B5EF4-FFF2-40B4-BE49-F238E27FC236}">
                  <a16:creationId xmlns:a16="http://schemas.microsoft.com/office/drawing/2014/main" id="{1C075B90-92AB-F743-C984-F7FC8243FC34}"/>
                </a:ext>
              </a:extLst>
            </p:cNvPr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3761;p76">
              <a:extLst>
                <a:ext uri="{FF2B5EF4-FFF2-40B4-BE49-F238E27FC236}">
                  <a16:creationId xmlns:a16="http://schemas.microsoft.com/office/drawing/2014/main" id="{D440F8F2-32D6-15C8-DBB1-4E5881A552A9}"/>
                </a:ext>
              </a:extLst>
            </p:cNvPr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13762;p76">
              <a:extLst>
                <a:ext uri="{FF2B5EF4-FFF2-40B4-BE49-F238E27FC236}">
                  <a16:creationId xmlns:a16="http://schemas.microsoft.com/office/drawing/2014/main" id="{B0FAF468-4BF0-C264-B2A8-ABCE44A003CC}"/>
                </a:ext>
              </a:extLst>
            </p:cNvPr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13763;p76">
              <a:extLst>
                <a:ext uri="{FF2B5EF4-FFF2-40B4-BE49-F238E27FC236}">
                  <a16:creationId xmlns:a16="http://schemas.microsoft.com/office/drawing/2014/main" id="{D078C3E1-8664-4A55-4DFF-DBACA521429A}"/>
                </a:ext>
              </a:extLst>
            </p:cNvPr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13764;p76">
              <a:extLst>
                <a:ext uri="{FF2B5EF4-FFF2-40B4-BE49-F238E27FC236}">
                  <a16:creationId xmlns:a16="http://schemas.microsoft.com/office/drawing/2014/main" id="{302318DD-8470-DE3E-F536-B193EF496742}"/>
                </a:ext>
              </a:extLst>
            </p:cNvPr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13765;p76">
              <a:extLst>
                <a:ext uri="{FF2B5EF4-FFF2-40B4-BE49-F238E27FC236}">
                  <a16:creationId xmlns:a16="http://schemas.microsoft.com/office/drawing/2014/main" id="{A340AA47-1040-503D-0229-7A88D85B87B8}"/>
                </a:ext>
              </a:extLst>
            </p:cNvPr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13766;p76">
              <a:extLst>
                <a:ext uri="{FF2B5EF4-FFF2-40B4-BE49-F238E27FC236}">
                  <a16:creationId xmlns:a16="http://schemas.microsoft.com/office/drawing/2014/main" id="{D45BD8F5-FBA5-839A-CA00-2D65799CB5B8}"/>
                </a:ext>
              </a:extLst>
            </p:cNvPr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13767;p76">
              <a:extLst>
                <a:ext uri="{FF2B5EF4-FFF2-40B4-BE49-F238E27FC236}">
                  <a16:creationId xmlns:a16="http://schemas.microsoft.com/office/drawing/2014/main" id="{8E1698A1-9F15-8F91-8A33-3F9EE17CCFF7}"/>
                </a:ext>
              </a:extLst>
            </p:cNvPr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13768;p76">
              <a:extLst>
                <a:ext uri="{FF2B5EF4-FFF2-40B4-BE49-F238E27FC236}">
                  <a16:creationId xmlns:a16="http://schemas.microsoft.com/office/drawing/2014/main" id="{4DE283DD-59F7-A5BD-50E0-250FE661F045}"/>
                </a:ext>
              </a:extLst>
            </p:cNvPr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13769;p76">
              <a:extLst>
                <a:ext uri="{FF2B5EF4-FFF2-40B4-BE49-F238E27FC236}">
                  <a16:creationId xmlns:a16="http://schemas.microsoft.com/office/drawing/2014/main" id="{B32F7335-9C7C-751B-4564-2EE200D4B8A8}"/>
                </a:ext>
              </a:extLst>
            </p:cNvPr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13770;p76">
              <a:extLst>
                <a:ext uri="{FF2B5EF4-FFF2-40B4-BE49-F238E27FC236}">
                  <a16:creationId xmlns:a16="http://schemas.microsoft.com/office/drawing/2014/main" id="{A63BEEDE-CDB9-B044-0B3A-98A2AF600BA4}"/>
                </a:ext>
              </a:extLst>
            </p:cNvPr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13771;p76">
              <a:extLst>
                <a:ext uri="{FF2B5EF4-FFF2-40B4-BE49-F238E27FC236}">
                  <a16:creationId xmlns:a16="http://schemas.microsoft.com/office/drawing/2014/main" id="{26A39047-1650-033E-58DA-F29BDEE94BD3}"/>
                </a:ext>
              </a:extLst>
            </p:cNvPr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13772;p76">
              <a:extLst>
                <a:ext uri="{FF2B5EF4-FFF2-40B4-BE49-F238E27FC236}">
                  <a16:creationId xmlns:a16="http://schemas.microsoft.com/office/drawing/2014/main" id="{55A11512-9999-5F53-18D0-A3CF693353EF}"/>
                </a:ext>
              </a:extLst>
            </p:cNvPr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13773;p76">
              <a:extLst>
                <a:ext uri="{FF2B5EF4-FFF2-40B4-BE49-F238E27FC236}">
                  <a16:creationId xmlns:a16="http://schemas.microsoft.com/office/drawing/2014/main" id="{6F42A54E-F078-ABA1-3355-06857272168D}"/>
                </a:ext>
              </a:extLst>
            </p:cNvPr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13774;p76">
              <a:extLst>
                <a:ext uri="{FF2B5EF4-FFF2-40B4-BE49-F238E27FC236}">
                  <a16:creationId xmlns:a16="http://schemas.microsoft.com/office/drawing/2014/main" id="{2F89EB38-59DA-14B0-14A9-BE1241A662F1}"/>
                </a:ext>
              </a:extLst>
            </p:cNvPr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13775;p76">
              <a:extLst>
                <a:ext uri="{FF2B5EF4-FFF2-40B4-BE49-F238E27FC236}">
                  <a16:creationId xmlns:a16="http://schemas.microsoft.com/office/drawing/2014/main" id="{71B2989A-308E-4F51-7007-E80434473D89}"/>
                </a:ext>
              </a:extLst>
            </p:cNvPr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13776;p76">
              <a:extLst>
                <a:ext uri="{FF2B5EF4-FFF2-40B4-BE49-F238E27FC236}">
                  <a16:creationId xmlns:a16="http://schemas.microsoft.com/office/drawing/2014/main" id="{A8764065-9034-F14F-5452-320E5E48E501}"/>
                </a:ext>
              </a:extLst>
            </p:cNvPr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13777;p76">
              <a:extLst>
                <a:ext uri="{FF2B5EF4-FFF2-40B4-BE49-F238E27FC236}">
                  <a16:creationId xmlns:a16="http://schemas.microsoft.com/office/drawing/2014/main" id="{0A69DDC0-B18F-2429-446C-F9C8F55ED259}"/>
                </a:ext>
              </a:extLst>
            </p:cNvPr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13778;p76">
              <a:extLst>
                <a:ext uri="{FF2B5EF4-FFF2-40B4-BE49-F238E27FC236}">
                  <a16:creationId xmlns:a16="http://schemas.microsoft.com/office/drawing/2014/main" id="{59201309-82BD-7808-3C46-DA86AF22E96B}"/>
                </a:ext>
              </a:extLst>
            </p:cNvPr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13779;p76">
              <a:extLst>
                <a:ext uri="{FF2B5EF4-FFF2-40B4-BE49-F238E27FC236}">
                  <a16:creationId xmlns:a16="http://schemas.microsoft.com/office/drawing/2014/main" id="{A908D490-BDEC-2FD9-5862-57BD4DE1F132}"/>
                </a:ext>
              </a:extLst>
            </p:cNvPr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7" name="Google Shape;13780;p76">
            <a:extLst>
              <a:ext uri="{FF2B5EF4-FFF2-40B4-BE49-F238E27FC236}">
                <a16:creationId xmlns:a16="http://schemas.microsoft.com/office/drawing/2014/main" id="{EA5FF8D7-14AF-5F2F-1EFD-12C97C30FE8B}"/>
              </a:ext>
            </a:extLst>
          </p:cNvPr>
          <p:cNvGrpSpPr/>
          <p:nvPr/>
        </p:nvGrpSpPr>
        <p:grpSpPr>
          <a:xfrm>
            <a:off x="3563883" y="2360400"/>
            <a:ext cx="162694" cy="521691"/>
            <a:chOff x="2774209" y="1954691"/>
            <a:chExt cx="116693" cy="374186"/>
          </a:xfrm>
          <a:solidFill>
            <a:srgbClr val="DBDDDC"/>
          </a:solidFill>
        </p:grpSpPr>
        <p:sp>
          <p:nvSpPr>
            <p:cNvPr id="408" name="Google Shape;13781;p76">
              <a:extLst>
                <a:ext uri="{FF2B5EF4-FFF2-40B4-BE49-F238E27FC236}">
                  <a16:creationId xmlns:a16="http://schemas.microsoft.com/office/drawing/2014/main" id="{C6725A7A-B242-1C11-B694-0595B37B50DF}"/>
                </a:ext>
              </a:extLst>
            </p:cNvPr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13782;p76">
              <a:extLst>
                <a:ext uri="{FF2B5EF4-FFF2-40B4-BE49-F238E27FC236}">
                  <a16:creationId xmlns:a16="http://schemas.microsoft.com/office/drawing/2014/main" id="{50041CE2-D2B7-E899-C405-7C121F34F409}"/>
                </a:ext>
              </a:extLst>
            </p:cNvPr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0" name="Google Shape;13783;p76">
            <a:extLst>
              <a:ext uri="{FF2B5EF4-FFF2-40B4-BE49-F238E27FC236}">
                <a16:creationId xmlns:a16="http://schemas.microsoft.com/office/drawing/2014/main" id="{C3BF84BD-4505-5A3A-9290-D46F695A40BB}"/>
              </a:ext>
            </a:extLst>
          </p:cNvPr>
          <p:cNvGrpSpPr/>
          <p:nvPr/>
        </p:nvGrpSpPr>
        <p:grpSpPr>
          <a:xfrm>
            <a:off x="5297191" y="1726347"/>
            <a:ext cx="439302" cy="501072"/>
            <a:chOff x="4017435" y="1499912"/>
            <a:chExt cx="315092" cy="359397"/>
          </a:xfrm>
          <a:solidFill>
            <a:srgbClr val="DBDDDC"/>
          </a:solidFill>
        </p:grpSpPr>
        <p:sp>
          <p:nvSpPr>
            <p:cNvPr id="411" name="Google Shape;13784;p76">
              <a:extLst>
                <a:ext uri="{FF2B5EF4-FFF2-40B4-BE49-F238E27FC236}">
                  <a16:creationId xmlns:a16="http://schemas.microsoft.com/office/drawing/2014/main" id="{740727C1-8D2E-AF54-38DB-A982776500F6}"/>
                </a:ext>
              </a:extLst>
            </p:cNvPr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13785;p76">
              <a:extLst>
                <a:ext uri="{FF2B5EF4-FFF2-40B4-BE49-F238E27FC236}">
                  <a16:creationId xmlns:a16="http://schemas.microsoft.com/office/drawing/2014/main" id="{0A92AF4E-7CD7-4F6E-49BC-5409B4DD86DB}"/>
                </a:ext>
              </a:extLst>
            </p:cNvPr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3" name="Google Shape;13786;p76">
            <a:extLst>
              <a:ext uri="{FF2B5EF4-FFF2-40B4-BE49-F238E27FC236}">
                <a16:creationId xmlns:a16="http://schemas.microsoft.com/office/drawing/2014/main" id="{41D94500-AEBF-C787-5498-1EDFFE6F8A6D}"/>
              </a:ext>
            </a:extLst>
          </p:cNvPr>
          <p:cNvGrpSpPr/>
          <p:nvPr/>
        </p:nvGrpSpPr>
        <p:grpSpPr>
          <a:xfrm>
            <a:off x="5222207" y="2423234"/>
            <a:ext cx="521646" cy="396023"/>
            <a:chOff x="3963652" y="1999759"/>
            <a:chExt cx="374154" cy="284050"/>
          </a:xfrm>
          <a:solidFill>
            <a:srgbClr val="DBDDDC"/>
          </a:solidFill>
        </p:grpSpPr>
        <p:sp>
          <p:nvSpPr>
            <p:cNvPr id="414" name="Google Shape;13787;p76">
              <a:extLst>
                <a:ext uri="{FF2B5EF4-FFF2-40B4-BE49-F238E27FC236}">
                  <a16:creationId xmlns:a16="http://schemas.microsoft.com/office/drawing/2014/main" id="{3B4F5355-48EF-D1A0-D7A1-DDD7CF58554D}"/>
                </a:ext>
              </a:extLst>
            </p:cNvPr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13788;p76">
              <a:extLst>
                <a:ext uri="{FF2B5EF4-FFF2-40B4-BE49-F238E27FC236}">
                  <a16:creationId xmlns:a16="http://schemas.microsoft.com/office/drawing/2014/main" id="{7F0AF9F7-4970-D868-53EC-650AD51E0772}"/>
                </a:ext>
              </a:extLst>
            </p:cNvPr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13789;p76">
              <a:extLst>
                <a:ext uri="{FF2B5EF4-FFF2-40B4-BE49-F238E27FC236}">
                  <a16:creationId xmlns:a16="http://schemas.microsoft.com/office/drawing/2014/main" id="{EAD0A736-DE8C-D15B-9365-12BEFB61EFC1}"/>
                </a:ext>
              </a:extLst>
            </p:cNvPr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7" name="Google Shape;13790;p76">
            <a:extLst>
              <a:ext uri="{FF2B5EF4-FFF2-40B4-BE49-F238E27FC236}">
                <a16:creationId xmlns:a16="http://schemas.microsoft.com/office/drawing/2014/main" id="{67A4C8CF-45C2-2BDD-29F5-D9AE9BBA4835}"/>
              </a:ext>
            </a:extLst>
          </p:cNvPr>
          <p:cNvGrpSpPr/>
          <p:nvPr/>
        </p:nvGrpSpPr>
        <p:grpSpPr>
          <a:xfrm>
            <a:off x="2174319" y="2444297"/>
            <a:ext cx="524839" cy="353809"/>
            <a:chOff x="1777536" y="2014866"/>
            <a:chExt cx="376444" cy="253772"/>
          </a:xfrm>
          <a:solidFill>
            <a:srgbClr val="DBDDDC"/>
          </a:solidFill>
        </p:grpSpPr>
        <p:sp>
          <p:nvSpPr>
            <p:cNvPr id="418" name="Google Shape;13791;p76">
              <a:extLst>
                <a:ext uri="{FF2B5EF4-FFF2-40B4-BE49-F238E27FC236}">
                  <a16:creationId xmlns:a16="http://schemas.microsoft.com/office/drawing/2014/main" id="{379EF597-EBB1-2014-663D-9CD63A76CFFD}"/>
                </a:ext>
              </a:extLst>
            </p:cNvPr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13792;p76">
              <a:extLst>
                <a:ext uri="{FF2B5EF4-FFF2-40B4-BE49-F238E27FC236}">
                  <a16:creationId xmlns:a16="http://schemas.microsoft.com/office/drawing/2014/main" id="{1045A3E1-4019-0A55-80A0-4C883ACDD607}"/>
                </a:ext>
              </a:extLst>
            </p:cNvPr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13793;p76">
              <a:extLst>
                <a:ext uri="{FF2B5EF4-FFF2-40B4-BE49-F238E27FC236}">
                  <a16:creationId xmlns:a16="http://schemas.microsoft.com/office/drawing/2014/main" id="{4C48D521-CECA-6647-0779-219D722FDA3A}"/>
                </a:ext>
              </a:extLst>
            </p:cNvPr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13794;p76">
              <a:extLst>
                <a:ext uri="{FF2B5EF4-FFF2-40B4-BE49-F238E27FC236}">
                  <a16:creationId xmlns:a16="http://schemas.microsoft.com/office/drawing/2014/main" id="{8C88879E-F508-35E7-3373-B5272D9C1468}"/>
                </a:ext>
              </a:extLst>
            </p:cNvPr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13795;p76">
              <a:extLst>
                <a:ext uri="{FF2B5EF4-FFF2-40B4-BE49-F238E27FC236}">
                  <a16:creationId xmlns:a16="http://schemas.microsoft.com/office/drawing/2014/main" id="{859E724C-4488-835B-197C-904869CA9BB4}"/>
                </a:ext>
              </a:extLst>
            </p:cNvPr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3" name="Google Shape;13796;p76">
            <a:extLst>
              <a:ext uri="{FF2B5EF4-FFF2-40B4-BE49-F238E27FC236}">
                <a16:creationId xmlns:a16="http://schemas.microsoft.com/office/drawing/2014/main" id="{7C1F90C7-7A7B-0A19-1A45-E3959ED4A819}"/>
              </a:ext>
            </a:extLst>
          </p:cNvPr>
          <p:cNvGrpSpPr/>
          <p:nvPr/>
        </p:nvGrpSpPr>
        <p:grpSpPr>
          <a:xfrm>
            <a:off x="1522306" y="2503494"/>
            <a:ext cx="521646" cy="236568"/>
            <a:chOff x="1309875" y="2057326"/>
            <a:chExt cx="374154" cy="169680"/>
          </a:xfrm>
          <a:solidFill>
            <a:srgbClr val="DBDDDC"/>
          </a:solidFill>
        </p:grpSpPr>
        <p:sp>
          <p:nvSpPr>
            <p:cNvPr id="424" name="Google Shape;13797;p76">
              <a:extLst>
                <a:ext uri="{FF2B5EF4-FFF2-40B4-BE49-F238E27FC236}">
                  <a16:creationId xmlns:a16="http://schemas.microsoft.com/office/drawing/2014/main" id="{7CE69EB3-8FC6-C732-D2C6-82FF87FB0D60}"/>
                </a:ext>
              </a:extLst>
            </p:cNvPr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13798;p76">
              <a:extLst>
                <a:ext uri="{FF2B5EF4-FFF2-40B4-BE49-F238E27FC236}">
                  <a16:creationId xmlns:a16="http://schemas.microsoft.com/office/drawing/2014/main" id="{3E5190EF-D1A0-5EA6-CCCB-0E5ACF393CA3}"/>
                </a:ext>
              </a:extLst>
            </p:cNvPr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13799;p76">
              <a:extLst>
                <a:ext uri="{FF2B5EF4-FFF2-40B4-BE49-F238E27FC236}">
                  <a16:creationId xmlns:a16="http://schemas.microsoft.com/office/drawing/2014/main" id="{F6273C31-42C8-4A80-27AE-84B903E33060}"/>
                </a:ext>
              </a:extLst>
            </p:cNvPr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13800;p76">
              <a:extLst>
                <a:ext uri="{FF2B5EF4-FFF2-40B4-BE49-F238E27FC236}">
                  <a16:creationId xmlns:a16="http://schemas.microsoft.com/office/drawing/2014/main" id="{430826AA-FB5D-5B70-6C27-C58129B7EC93}"/>
                </a:ext>
              </a:extLst>
            </p:cNvPr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13801;p76">
              <a:extLst>
                <a:ext uri="{FF2B5EF4-FFF2-40B4-BE49-F238E27FC236}">
                  <a16:creationId xmlns:a16="http://schemas.microsoft.com/office/drawing/2014/main" id="{C0D7FBF3-90EA-23FE-9EB9-3353C9748F01}"/>
                </a:ext>
              </a:extLst>
            </p:cNvPr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13802;p76">
              <a:extLst>
                <a:ext uri="{FF2B5EF4-FFF2-40B4-BE49-F238E27FC236}">
                  <a16:creationId xmlns:a16="http://schemas.microsoft.com/office/drawing/2014/main" id="{F5EBCCEE-40E5-CA82-5076-423DA8849DF9}"/>
                </a:ext>
              </a:extLst>
            </p:cNvPr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13803;p76">
              <a:extLst>
                <a:ext uri="{FF2B5EF4-FFF2-40B4-BE49-F238E27FC236}">
                  <a16:creationId xmlns:a16="http://schemas.microsoft.com/office/drawing/2014/main" id="{08B33972-B0BC-9815-3ADB-F4FB5E88C16D}"/>
                </a:ext>
              </a:extLst>
            </p:cNvPr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13804;p76">
              <a:extLst>
                <a:ext uri="{FF2B5EF4-FFF2-40B4-BE49-F238E27FC236}">
                  <a16:creationId xmlns:a16="http://schemas.microsoft.com/office/drawing/2014/main" id="{EC4B3D46-EA0E-62B4-7022-1D6D6D93443B}"/>
                </a:ext>
              </a:extLst>
            </p:cNvPr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13805;p76">
              <a:extLst>
                <a:ext uri="{FF2B5EF4-FFF2-40B4-BE49-F238E27FC236}">
                  <a16:creationId xmlns:a16="http://schemas.microsoft.com/office/drawing/2014/main" id="{AE51624E-819E-499A-61BF-63BAA2F18280}"/>
                </a:ext>
              </a:extLst>
            </p:cNvPr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13806;p76">
              <a:extLst>
                <a:ext uri="{FF2B5EF4-FFF2-40B4-BE49-F238E27FC236}">
                  <a16:creationId xmlns:a16="http://schemas.microsoft.com/office/drawing/2014/main" id="{0839EB83-3071-B3F2-6207-E23358A3BB36}"/>
                </a:ext>
              </a:extLst>
            </p:cNvPr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13807;p76">
              <a:extLst>
                <a:ext uri="{FF2B5EF4-FFF2-40B4-BE49-F238E27FC236}">
                  <a16:creationId xmlns:a16="http://schemas.microsoft.com/office/drawing/2014/main" id="{A3986823-F8A5-AAAA-607F-D065FCD0B891}"/>
                </a:ext>
              </a:extLst>
            </p:cNvPr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5" name="Google Shape;13808;p76">
            <a:extLst>
              <a:ext uri="{FF2B5EF4-FFF2-40B4-BE49-F238E27FC236}">
                <a16:creationId xmlns:a16="http://schemas.microsoft.com/office/drawing/2014/main" id="{14A732ED-1B6E-9AA8-ECC5-6E2CE388C3A1}"/>
              </a:ext>
            </a:extLst>
          </p:cNvPr>
          <p:cNvSpPr/>
          <p:nvPr/>
        </p:nvSpPr>
        <p:spPr>
          <a:xfrm>
            <a:off x="898272" y="2529878"/>
            <a:ext cx="522179" cy="181672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36" name="Google Shape;13809;p76">
            <a:extLst>
              <a:ext uri="{FF2B5EF4-FFF2-40B4-BE49-F238E27FC236}">
                <a16:creationId xmlns:a16="http://schemas.microsoft.com/office/drawing/2014/main" id="{09CB72CD-8F7F-2B92-2E77-C5E10A378DA6}"/>
              </a:ext>
            </a:extLst>
          </p:cNvPr>
          <p:cNvGrpSpPr/>
          <p:nvPr/>
        </p:nvGrpSpPr>
        <p:grpSpPr>
          <a:xfrm>
            <a:off x="2968895" y="2360223"/>
            <a:ext cx="158436" cy="520272"/>
            <a:chOff x="2347450" y="1954564"/>
            <a:chExt cx="113639" cy="373168"/>
          </a:xfrm>
          <a:solidFill>
            <a:srgbClr val="DBDDDC"/>
          </a:solidFill>
        </p:grpSpPr>
        <p:sp>
          <p:nvSpPr>
            <p:cNvPr id="437" name="Google Shape;13810;p76">
              <a:extLst>
                <a:ext uri="{FF2B5EF4-FFF2-40B4-BE49-F238E27FC236}">
                  <a16:creationId xmlns:a16="http://schemas.microsoft.com/office/drawing/2014/main" id="{558F24CF-5E67-F906-4915-F598660D4818}"/>
                </a:ext>
              </a:extLst>
            </p:cNvPr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13811;p76">
              <a:extLst>
                <a:ext uri="{FF2B5EF4-FFF2-40B4-BE49-F238E27FC236}">
                  <a16:creationId xmlns:a16="http://schemas.microsoft.com/office/drawing/2014/main" id="{4966710E-DD19-F7E4-401B-D9AD7E2FC7D1}"/>
                </a:ext>
              </a:extLst>
            </p:cNvPr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9" name="Google Shape;13812;p76">
            <a:extLst>
              <a:ext uri="{FF2B5EF4-FFF2-40B4-BE49-F238E27FC236}">
                <a16:creationId xmlns:a16="http://schemas.microsoft.com/office/drawing/2014/main" id="{3151A203-3E10-70C2-409D-2D2471E57874}"/>
              </a:ext>
            </a:extLst>
          </p:cNvPr>
          <p:cNvSpPr/>
          <p:nvPr/>
        </p:nvSpPr>
        <p:spPr>
          <a:xfrm>
            <a:off x="897208" y="1847535"/>
            <a:ext cx="502136" cy="257409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0" name="Google Shape;13813;p76">
            <a:extLst>
              <a:ext uri="{FF2B5EF4-FFF2-40B4-BE49-F238E27FC236}">
                <a16:creationId xmlns:a16="http://schemas.microsoft.com/office/drawing/2014/main" id="{CE9A09A8-E829-50DF-8787-FF725EB04AA2}"/>
              </a:ext>
            </a:extLst>
          </p:cNvPr>
          <p:cNvGrpSpPr/>
          <p:nvPr/>
        </p:nvGrpSpPr>
        <p:grpSpPr>
          <a:xfrm>
            <a:off x="4032186" y="1726302"/>
            <a:ext cx="460941" cy="499653"/>
            <a:chOff x="3110102" y="1499880"/>
            <a:chExt cx="330613" cy="358379"/>
          </a:xfrm>
          <a:solidFill>
            <a:srgbClr val="DBDDDC"/>
          </a:solidFill>
        </p:grpSpPr>
        <p:sp>
          <p:nvSpPr>
            <p:cNvPr id="441" name="Google Shape;13814;p76">
              <a:extLst>
                <a:ext uri="{FF2B5EF4-FFF2-40B4-BE49-F238E27FC236}">
                  <a16:creationId xmlns:a16="http://schemas.microsoft.com/office/drawing/2014/main" id="{9D1CD895-9767-6FE3-BBAE-8AC19D357CB3}"/>
                </a:ext>
              </a:extLst>
            </p:cNvPr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13815;p76">
              <a:extLst>
                <a:ext uri="{FF2B5EF4-FFF2-40B4-BE49-F238E27FC236}">
                  <a16:creationId xmlns:a16="http://schemas.microsoft.com/office/drawing/2014/main" id="{C15D5FE4-DA37-D6E7-AA1A-E755BAE1983C}"/>
                </a:ext>
              </a:extLst>
            </p:cNvPr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13816;p76">
              <a:extLst>
                <a:ext uri="{FF2B5EF4-FFF2-40B4-BE49-F238E27FC236}">
                  <a16:creationId xmlns:a16="http://schemas.microsoft.com/office/drawing/2014/main" id="{BFE914C4-B98E-C179-5A52-11D5AAEE8A99}"/>
                </a:ext>
              </a:extLst>
            </p:cNvPr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13817;p76">
              <a:extLst>
                <a:ext uri="{FF2B5EF4-FFF2-40B4-BE49-F238E27FC236}">
                  <a16:creationId xmlns:a16="http://schemas.microsoft.com/office/drawing/2014/main" id="{72D12145-DD70-30EB-F45E-6FD5867DCA4E}"/>
                </a:ext>
              </a:extLst>
            </p:cNvPr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13818;p76">
              <a:extLst>
                <a:ext uri="{FF2B5EF4-FFF2-40B4-BE49-F238E27FC236}">
                  <a16:creationId xmlns:a16="http://schemas.microsoft.com/office/drawing/2014/main" id="{58188EF4-12B3-3052-393C-4D6C7F15BEE5}"/>
                </a:ext>
              </a:extLst>
            </p:cNvPr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13819;p76">
              <a:extLst>
                <a:ext uri="{FF2B5EF4-FFF2-40B4-BE49-F238E27FC236}">
                  <a16:creationId xmlns:a16="http://schemas.microsoft.com/office/drawing/2014/main" id="{4FAA8FD3-30EB-3D13-065B-C71A1EA7098F}"/>
                </a:ext>
              </a:extLst>
            </p:cNvPr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13820;p76">
              <a:extLst>
                <a:ext uri="{FF2B5EF4-FFF2-40B4-BE49-F238E27FC236}">
                  <a16:creationId xmlns:a16="http://schemas.microsoft.com/office/drawing/2014/main" id="{24C9EDEC-A1E4-141C-863C-72A9B108D03E}"/>
                </a:ext>
              </a:extLst>
            </p:cNvPr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00" name="Google Shape;13821;p76">
            <a:extLst>
              <a:ext uri="{FF2B5EF4-FFF2-40B4-BE49-F238E27FC236}">
                <a16:creationId xmlns:a16="http://schemas.microsoft.com/office/drawing/2014/main" id="{6EF1442C-77E9-CD0E-E71F-3A4C01BEF65C}"/>
              </a:ext>
            </a:extLst>
          </p:cNvPr>
          <p:cNvSpPr/>
          <p:nvPr/>
        </p:nvSpPr>
        <p:spPr>
          <a:xfrm>
            <a:off x="4153108" y="2359735"/>
            <a:ext cx="165265" cy="520760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01" name="Google Shape;13822;p76">
            <a:extLst>
              <a:ext uri="{FF2B5EF4-FFF2-40B4-BE49-F238E27FC236}">
                <a16:creationId xmlns:a16="http://schemas.microsoft.com/office/drawing/2014/main" id="{C71F9BFA-2EE9-D5B6-737C-B3E9A1D4CDC5}"/>
              </a:ext>
            </a:extLst>
          </p:cNvPr>
          <p:cNvGrpSpPr/>
          <p:nvPr/>
        </p:nvGrpSpPr>
        <p:grpSpPr>
          <a:xfrm>
            <a:off x="4555671" y="2423234"/>
            <a:ext cx="521114" cy="396023"/>
            <a:chOff x="3531200" y="1999759"/>
            <a:chExt cx="373772" cy="284050"/>
          </a:xfrm>
          <a:solidFill>
            <a:srgbClr val="DBDDDC"/>
          </a:solidFill>
        </p:grpSpPr>
        <p:sp>
          <p:nvSpPr>
            <p:cNvPr id="2702" name="Google Shape;13823;p76">
              <a:extLst>
                <a:ext uri="{FF2B5EF4-FFF2-40B4-BE49-F238E27FC236}">
                  <a16:creationId xmlns:a16="http://schemas.microsoft.com/office/drawing/2014/main" id="{C1C87935-5728-735A-3427-64F5EBE42DE2}"/>
                </a:ext>
              </a:extLst>
            </p:cNvPr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13824;p76">
              <a:extLst>
                <a:ext uri="{FF2B5EF4-FFF2-40B4-BE49-F238E27FC236}">
                  <a16:creationId xmlns:a16="http://schemas.microsoft.com/office/drawing/2014/main" id="{6D2C5DD4-8290-EC0C-7A37-6B53792D168C}"/>
                </a:ext>
              </a:extLst>
            </p:cNvPr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13825;p76">
              <a:extLst>
                <a:ext uri="{FF2B5EF4-FFF2-40B4-BE49-F238E27FC236}">
                  <a16:creationId xmlns:a16="http://schemas.microsoft.com/office/drawing/2014/main" id="{DE474CBD-26D6-7AF9-1933-C1F30CC22372}"/>
                </a:ext>
              </a:extLst>
            </p:cNvPr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13826;p76">
              <a:extLst>
                <a:ext uri="{FF2B5EF4-FFF2-40B4-BE49-F238E27FC236}">
                  <a16:creationId xmlns:a16="http://schemas.microsoft.com/office/drawing/2014/main" id="{E81BBF73-5773-663A-6BA0-03BCC31C9547}"/>
                </a:ext>
              </a:extLst>
            </p:cNvPr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06" name="Google Shape;13827;p76">
            <a:extLst>
              <a:ext uri="{FF2B5EF4-FFF2-40B4-BE49-F238E27FC236}">
                <a16:creationId xmlns:a16="http://schemas.microsoft.com/office/drawing/2014/main" id="{05CB92A5-9E7C-3432-A8C5-C9C110C23D17}"/>
              </a:ext>
            </a:extLst>
          </p:cNvPr>
          <p:cNvGrpSpPr/>
          <p:nvPr/>
        </p:nvGrpSpPr>
        <p:grpSpPr>
          <a:xfrm>
            <a:off x="3414493" y="1726878"/>
            <a:ext cx="460409" cy="500539"/>
            <a:chOff x="2667058" y="1500293"/>
            <a:chExt cx="330231" cy="359015"/>
          </a:xfrm>
          <a:solidFill>
            <a:srgbClr val="DBDDDC"/>
          </a:solidFill>
        </p:grpSpPr>
        <p:sp>
          <p:nvSpPr>
            <p:cNvPr id="2707" name="Google Shape;13828;p76">
              <a:extLst>
                <a:ext uri="{FF2B5EF4-FFF2-40B4-BE49-F238E27FC236}">
                  <a16:creationId xmlns:a16="http://schemas.microsoft.com/office/drawing/2014/main" id="{AEFF0DF1-8262-FED0-1129-3B7C25D9D91B}"/>
                </a:ext>
              </a:extLst>
            </p:cNvPr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13829;p76">
              <a:extLst>
                <a:ext uri="{FF2B5EF4-FFF2-40B4-BE49-F238E27FC236}">
                  <a16:creationId xmlns:a16="http://schemas.microsoft.com/office/drawing/2014/main" id="{3EDB37EC-9AD0-375C-215D-F306714309FD}"/>
                </a:ext>
              </a:extLst>
            </p:cNvPr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13830;p76">
              <a:extLst>
                <a:ext uri="{FF2B5EF4-FFF2-40B4-BE49-F238E27FC236}">
                  <a16:creationId xmlns:a16="http://schemas.microsoft.com/office/drawing/2014/main" id="{5A703C24-6350-96F5-95BD-14A313058966}"/>
                </a:ext>
              </a:extLst>
            </p:cNvPr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13831;p76">
              <a:extLst>
                <a:ext uri="{FF2B5EF4-FFF2-40B4-BE49-F238E27FC236}">
                  <a16:creationId xmlns:a16="http://schemas.microsoft.com/office/drawing/2014/main" id="{2D8296E8-D002-2180-6B70-A48EDE6193EB}"/>
                </a:ext>
              </a:extLst>
            </p:cNvPr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13832;p76">
              <a:extLst>
                <a:ext uri="{FF2B5EF4-FFF2-40B4-BE49-F238E27FC236}">
                  <a16:creationId xmlns:a16="http://schemas.microsoft.com/office/drawing/2014/main" id="{51A5CEC7-A25C-3E5C-F289-3A8A9C41B166}"/>
                </a:ext>
              </a:extLst>
            </p:cNvPr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13833;p76">
              <a:extLst>
                <a:ext uri="{FF2B5EF4-FFF2-40B4-BE49-F238E27FC236}">
                  <a16:creationId xmlns:a16="http://schemas.microsoft.com/office/drawing/2014/main" id="{29CC7C1B-0733-3CCD-97BB-ED3781A5220A}"/>
                </a:ext>
              </a:extLst>
            </p:cNvPr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13834;p76">
              <a:extLst>
                <a:ext uri="{FF2B5EF4-FFF2-40B4-BE49-F238E27FC236}">
                  <a16:creationId xmlns:a16="http://schemas.microsoft.com/office/drawing/2014/main" id="{FE6B72C4-6475-692F-E09D-3AA6D27E4103}"/>
                </a:ext>
              </a:extLst>
            </p:cNvPr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13835;p76">
              <a:extLst>
                <a:ext uri="{FF2B5EF4-FFF2-40B4-BE49-F238E27FC236}">
                  <a16:creationId xmlns:a16="http://schemas.microsoft.com/office/drawing/2014/main" id="{F30D2D66-83EB-E54F-5548-2028CE0D8D81}"/>
                </a:ext>
              </a:extLst>
            </p:cNvPr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13836;p76">
              <a:extLst>
                <a:ext uri="{FF2B5EF4-FFF2-40B4-BE49-F238E27FC236}">
                  <a16:creationId xmlns:a16="http://schemas.microsoft.com/office/drawing/2014/main" id="{08D93E18-5513-8E41-C430-420DD49974F9}"/>
                </a:ext>
              </a:extLst>
            </p:cNvPr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13837;p76">
              <a:extLst>
                <a:ext uri="{FF2B5EF4-FFF2-40B4-BE49-F238E27FC236}">
                  <a16:creationId xmlns:a16="http://schemas.microsoft.com/office/drawing/2014/main" id="{CA562CAF-EA15-BF02-B0FA-CCE2B5E9555B}"/>
                </a:ext>
              </a:extLst>
            </p:cNvPr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13838;p76">
              <a:extLst>
                <a:ext uri="{FF2B5EF4-FFF2-40B4-BE49-F238E27FC236}">
                  <a16:creationId xmlns:a16="http://schemas.microsoft.com/office/drawing/2014/main" id="{0ABE37C7-8A4C-F39B-AEB2-4BB639864DD8}"/>
                </a:ext>
              </a:extLst>
            </p:cNvPr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13839;p76">
              <a:extLst>
                <a:ext uri="{FF2B5EF4-FFF2-40B4-BE49-F238E27FC236}">
                  <a16:creationId xmlns:a16="http://schemas.microsoft.com/office/drawing/2014/main" id="{E4C73FA9-A189-A48B-E47F-1FD610488A3C}"/>
                </a:ext>
              </a:extLst>
            </p:cNvPr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13840;p76">
              <a:extLst>
                <a:ext uri="{FF2B5EF4-FFF2-40B4-BE49-F238E27FC236}">
                  <a16:creationId xmlns:a16="http://schemas.microsoft.com/office/drawing/2014/main" id="{2CC33FA7-5483-DDF0-E1A2-9E271A4891D4}"/>
                </a:ext>
              </a:extLst>
            </p:cNvPr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13841;p76">
              <a:extLst>
                <a:ext uri="{FF2B5EF4-FFF2-40B4-BE49-F238E27FC236}">
                  <a16:creationId xmlns:a16="http://schemas.microsoft.com/office/drawing/2014/main" id="{90A4F690-C65D-5655-A941-58FD758A2059}"/>
                </a:ext>
              </a:extLst>
            </p:cNvPr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13842;p76">
              <a:extLst>
                <a:ext uri="{FF2B5EF4-FFF2-40B4-BE49-F238E27FC236}">
                  <a16:creationId xmlns:a16="http://schemas.microsoft.com/office/drawing/2014/main" id="{B2294074-D695-3A1D-84B2-656DF84C7834}"/>
                </a:ext>
              </a:extLst>
            </p:cNvPr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13843;p76">
              <a:extLst>
                <a:ext uri="{FF2B5EF4-FFF2-40B4-BE49-F238E27FC236}">
                  <a16:creationId xmlns:a16="http://schemas.microsoft.com/office/drawing/2014/main" id="{C8D85E99-F533-4169-4528-0A4219CCD540}"/>
                </a:ext>
              </a:extLst>
            </p:cNvPr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13844;p76">
              <a:extLst>
                <a:ext uri="{FF2B5EF4-FFF2-40B4-BE49-F238E27FC236}">
                  <a16:creationId xmlns:a16="http://schemas.microsoft.com/office/drawing/2014/main" id="{F8699B20-DDB0-DFC5-9837-D39DAD6CB3EE}"/>
                </a:ext>
              </a:extLst>
            </p:cNvPr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13845;p76">
              <a:extLst>
                <a:ext uri="{FF2B5EF4-FFF2-40B4-BE49-F238E27FC236}">
                  <a16:creationId xmlns:a16="http://schemas.microsoft.com/office/drawing/2014/main" id="{60535915-8592-2C9D-3676-775E5FCE5E4B}"/>
                </a:ext>
              </a:extLst>
            </p:cNvPr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25" name="Google Shape;13846;p76">
            <a:extLst>
              <a:ext uri="{FF2B5EF4-FFF2-40B4-BE49-F238E27FC236}">
                <a16:creationId xmlns:a16="http://schemas.microsoft.com/office/drawing/2014/main" id="{B7E34464-9A4F-7BBA-8805-5964627C2727}"/>
              </a:ext>
            </a:extLst>
          </p:cNvPr>
          <p:cNvGrpSpPr/>
          <p:nvPr/>
        </p:nvGrpSpPr>
        <p:grpSpPr>
          <a:xfrm>
            <a:off x="4669965" y="1726347"/>
            <a:ext cx="446175" cy="501603"/>
            <a:chOff x="3567553" y="1499912"/>
            <a:chExt cx="320022" cy="359778"/>
          </a:xfrm>
          <a:solidFill>
            <a:srgbClr val="DBDDDC"/>
          </a:solidFill>
        </p:grpSpPr>
        <p:sp>
          <p:nvSpPr>
            <p:cNvPr id="2726" name="Google Shape;13847;p76">
              <a:extLst>
                <a:ext uri="{FF2B5EF4-FFF2-40B4-BE49-F238E27FC236}">
                  <a16:creationId xmlns:a16="http://schemas.microsoft.com/office/drawing/2014/main" id="{A2337C7A-CE12-7AD4-0192-2526C136D5F2}"/>
                </a:ext>
              </a:extLst>
            </p:cNvPr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13848;p76">
              <a:extLst>
                <a:ext uri="{FF2B5EF4-FFF2-40B4-BE49-F238E27FC236}">
                  <a16:creationId xmlns:a16="http://schemas.microsoft.com/office/drawing/2014/main" id="{874D4F1C-DECF-E958-617A-836786ED956C}"/>
                </a:ext>
              </a:extLst>
            </p:cNvPr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13849;p76">
              <a:extLst>
                <a:ext uri="{FF2B5EF4-FFF2-40B4-BE49-F238E27FC236}">
                  <a16:creationId xmlns:a16="http://schemas.microsoft.com/office/drawing/2014/main" id="{D74E3FB6-0687-9944-7D84-DF3A02302787}"/>
                </a:ext>
              </a:extLst>
            </p:cNvPr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13850;p76">
              <a:extLst>
                <a:ext uri="{FF2B5EF4-FFF2-40B4-BE49-F238E27FC236}">
                  <a16:creationId xmlns:a16="http://schemas.microsoft.com/office/drawing/2014/main" id="{952146BC-2B3A-D799-95F4-C431BE16CA32}"/>
                </a:ext>
              </a:extLst>
            </p:cNvPr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13851;p76">
              <a:extLst>
                <a:ext uri="{FF2B5EF4-FFF2-40B4-BE49-F238E27FC236}">
                  <a16:creationId xmlns:a16="http://schemas.microsoft.com/office/drawing/2014/main" id="{0F336101-BE99-05F6-4C4B-73B5D5F27712}"/>
                </a:ext>
              </a:extLst>
            </p:cNvPr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13852;p76">
              <a:extLst>
                <a:ext uri="{FF2B5EF4-FFF2-40B4-BE49-F238E27FC236}">
                  <a16:creationId xmlns:a16="http://schemas.microsoft.com/office/drawing/2014/main" id="{275A4D32-F7B3-DA26-7B68-CFB6DFE89261}"/>
                </a:ext>
              </a:extLst>
            </p:cNvPr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32" name="Google Shape;13853;p76">
            <a:extLst>
              <a:ext uri="{FF2B5EF4-FFF2-40B4-BE49-F238E27FC236}">
                <a16:creationId xmlns:a16="http://schemas.microsoft.com/office/drawing/2014/main" id="{14553F47-668F-8E16-0B34-FF505740D33C}"/>
              </a:ext>
            </a:extLst>
          </p:cNvPr>
          <p:cNvGrpSpPr/>
          <p:nvPr/>
        </p:nvGrpSpPr>
        <p:grpSpPr>
          <a:xfrm>
            <a:off x="1522306" y="1726347"/>
            <a:ext cx="500539" cy="500007"/>
            <a:chOff x="1309875" y="1499912"/>
            <a:chExt cx="359015" cy="358633"/>
          </a:xfrm>
          <a:solidFill>
            <a:srgbClr val="DBDDDC"/>
          </a:solidFill>
        </p:grpSpPr>
        <p:sp>
          <p:nvSpPr>
            <p:cNvPr id="2733" name="Google Shape;13854;p76">
              <a:extLst>
                <a:ext uri="{FF2B5EF4-FFF2-40B4-BE49-F238E27FC236}">
                  <a16:creationId xmlns:a16="http://schemas.microsoft.com/office/drawing/2014/main" id="{B7BF6AC9-01F9-4639-8BF4-BF57BD8C1EDB}"/>
                </a:ext>
              </a:extLst>
            </p:cNvPr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13855;p76">
              <a:extLst>
                <a:ext uri="{FF2B5EF4-FFF2-40B4-BE49-F238E27FC236}">
                  <a16:creationId xmlns:a16="http://schemas.microsoft.com/office/drawing/2014/main" id="{FE90BC7E-2FDA-89EC-0934-9F2A92240D0F}"/>
                </a:ext>
              </a:extLst>
            </p:cNvPr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13856;p76">
              <a:extLst>
                <a:ext uri="{FF2B5EF4-FFF2-40B4-BE49-F238E27FC236}">
                  <a16:creationId xmlns:a16="http://schemas.microsoft.com/office/drawing/2014/main" id="{9828273F-537B-0390-6B39-31E6CCEDB1A0}"/>
                </a:ext>
              </a:extLst>
            </p:cNvPr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13857;p76">
              <a:extLst>
                <a:ext uri="{FF2B5EF4-FFF2-40B4-BE49-F238E27FC236}">
                  <a16:creationId xmlns:a16="http://schemas.microsoft.com/office/drawing/2014/main" id="{188C4AED-A9E4-89E5-8939-9DD83C0D8990}"/>
                </a:ext>
              </a:extLst>
            </p:cNvPr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13858;p76">
              <a:extLst>
                <a:ext uri="{FF2B5EF4-FFF2-40B4-BE49-F238E27FC236}">
                  <a16:creationId xmlns:a16="http://schemas.microsoft.com/office/drawing/2014/main" id="{54D258F5-AE1E-072D-BF1F-062D5F96F2F9}"/>
                </a:ext>
              </a:extLst>
            </p:cNvPr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13859;p76">
              <a:extLst>
                <a:ext uri="{FF2B5EF4-FFF2-40B4-BE49-F238E27FC236}">
                  <a16:creationId xmlns:a16="http://schemas.microsoft.com/office/drawing/2014/main" id="{2CE3E9CD-DE6F-C443-A71E-597DEC66DF9C}"/>
                </a:ext>
              </a:extLst>
            </p:cNvPr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13860;p76">
              <a:extLst>
                <a:ext uri="{FF2B5EF4-FFF2-40B4-BE49-F238E27FC236}">
                  <a16:creationId xmlns:a16="http://schemas.microsoft.com/office/drawing/2014/main" id="{DF9D178A-C437-E111-859C-C636736C01BC}"/>
                </a:ext>
              </a:extLst>
            </p:cNvPr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13861;p76">
              <a:extLst>
                <a:ext uri="{FF2B5EF4-FFF2-40B4-BE49-F238E27FC236}">
                  <a16:creationId xmlns:a16="http://schemas.microsoft.com/office/drawing/2014/main" id="{B42FBA18-7670-BC21-EC1F-0D235AA5B7E3}"/>
                </a:ext>
              </a:extLst>
            </p:cNvPr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13862;p76">
              <a:extLst>
                <a:ext uri="{FF2B5EF4-FFF2-40B4-BE49-F238E27FC236}">
                  <a16:creationId xmlns:a16="http://schemas.microsoft.com/office/drawing/2014/main" id="{4A0299A9-F60E-3C96-4DCC-D4F4AE5C649F}"/>
                </a:ext>
              </a:extLst>
            </p:cNvPr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42" name="Google Shape;13863;p76">
            <a:extLst>
              <a:ext uri="{FF2B5EF4-FFF2-40B4-BE49-F238E27FC236}">
                <a16:creationId xmlns:a16="http://schemas.microsoft.com/office/drawing/2014/main" id="{2DEE3F8F-60C3-A4C1-2312-0CA15C68C7F9}"/>
              </a:ext>
            </a:extLst>
          </p:cNvPr>
          <p:cNvGrpSpPr/>
          <p:nvPr/>
        </p:nvGrpSpPr>
        <p:grpSpPr>
          <a:xfrm>
            <a:off x="2790459" y="1726878"/>
            <a:ext cx="460941" cy="500539"/>
            <a:chOff x="2219466" y="1500293"/>
            <a:chExt cx="330613" cy="359015"/>
          </a:xfrm>
          <a:solidFill>
            <a:srgbClr val="DBDDDC"/>
          </a:solidFill>
        </p:grpSpPr>
        <p:sp>
          <p:nvSpPr>
            <p:cNvPr id="2743" name="Google Shape;13864;p76">
              <a:extLst>
                <a:ext uri="{FF2B5EF4-FFF2-40B4-BE49-F238E27FC236}">
                  <a16:creationId xmlns:a16="http://schemas.microsoft.com/office/drawing/2014/main" id="{0E3C01BB-6573-C9E3-A437-C90CA94B8A2C}"/>
                </a:ext>
              </a:extLst>
            </p:cNvPr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13865;p76">
              <a:extLst>
                <a:ext uri="{FF2B5EF4-FFF2-40B4-BE49-F238E27FC236}">
                  <a16:creationId xmlns:a16="http://schemas.microsoft.com/office/drawing/2014/main" id="{E360C9BE-4278-7501-7174-A16EFE10AD20}"/>
                </a:ext>
              </a:extLst>
            </p:cNvPr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45" name="Google Shape;13866;p76">
            <a:extLst>
              <a:ext uri="{FF2B5EF4-FFF2-40B4-BE49-F238E27FC236}">
                <a16:creationId xmlns:a16="http://schemas.microsoft.com/office/drawing/2014/main" id="{E05792E9-871E-D72C-3B5C-593BF9B05293}"/>
              </a:ext>
            </a:extLst>
          </p:cNvPr>
          <p:cNvGrpSpPr/>
          <p:nvPr/>
        </p:nvGrpSpPr>
        <p:grpSpPr>
          <a:xfrm>
            <a:off x="7146055" y="1739516"/>
            <a:ext cx="341128" cy="489497"/>
            <a:chOff x="5343544" y="1509358"/>
            <a:chExt cx="244676" cy="351095"/>
          </a:xfrm>
          <a:solidFill>
            <a:srgbClr val="DBDDDC"/>
          </a:solidFill>
        </p:grpSpPr>
        <p:sp>
          <p:nvSpPr>
            <p:cNvPr id="2746" name="Google Shape;13867;p76">
              <a:extLst>
                <a:ext uri="{FF2B5EF4-FFF2-40B4-BE49-F238E27FC236}">
                  <a16:creationId xmlns:a16="http://schemas.microsoft.com/office/drawing/2014/main" id="{79B99674-1B4B-CB95-A89A-217C6C9D1681}"/>
                </a:ext>
              </a:extLst>
            </p:cNvPr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13868;p76">
              <a:extLst>
                <a:ext uri="{FF2B5EF4-FFF2-40B4-BE49-F238E27FC236}">
                  <a16:creationId xmlns:a16="http://schemas.microsoft.com/office/drawing/2014/main" id="{88DBD7A8-FAE8-776A-4343-5FE90CA481B0}"/>
                </a:ext>
              </a:extLst>
            </p:cNvPr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13869;p76">
              <a:extLst>
                <a:ext uri="{FF2B5EF4-FFF2-40B4-BE49-F238E27FC236}">
                  <a16:creationId xmlns:a16="http://schemas.microsoft.com/office/drawing/2014/main" id="{80CE532E-9046-2522-7406-ED507CEDABF3}"/>
                </a:ext>
              </a:extLst>
            </p:cNvPr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49" name="Google Shape;13870;p76">
            <a:extLst>
              <a:ext uri="{FF2B5EF4-FFF2-40B4-BE49-F238E27FC236}">
                <a16:creationId xmlns:a16="http://schemas.microsoft.com/office/drawing/2014/main" id="{ABDBDFEE-F53E-9B24-683A-11A4602402FF}"/>
              </a:ext>
            </a:extLst>
          </p:cNvPr>
          <p:cNvGrpSpPr/>
          <p:nvPr/>
        </p:nvGrpSpPr>
        <p:grpSpPr>
          <a:xfrm>
            <a:off x="6503044" y="1739516"/>
            <a:ext cx="343212" cy="489497"/>
            <a:chOff x="4882340" y="1509358"/>
            <a:chExt cx="246171" cy="351095"/>
          </a:xfrm>
          <a:solidFill>
            <a:srgbClr val="DBDDDC"/>
          </a:solidFill>
        </p:grpSpPr>
        <p:sp>
          <p:nvSpPr>
            <p:cNvPr id="2750" name="Google Shape;13871;p76">
              <a:extLst>
                <a:ext uri="{FF2B5EF4-FFF2-40B4-BE49-F238E27FC236}">
                  <a16:creationId xmlns:a16="http://schemas.microsoft.com/office/drawing/2014/main" id="{946AF8D8-5204-A12C-BD5E-45D0CDE00DB0}"/>
                </a:ext>
              </a:extLst>
            </p:cNvPr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13872;p76">
              <a:extLst>
                <a:ext uri="{FF2B5EF4-FFF2-40B4-BE49-F238E27FC236}">
                  <a16:creationId xmlns:a16="http://schemas.microsoft.com/office/drawing/2014/main" id="{4EFB2E0F-49F7-D841-F695-76AFF09A2FD7}"/>
                </a:ext>
              </a:extLst>
            </p:cNvPr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13873;p76">
              <a:extLst>
                <a:ext uri="{FF2B5EF4-FFF2-40B4-BE49-F238E27FC236}">
                  <a16:creationId xmlns:a16="http://schemas.microsoft.com/office/drawing/2014/main" id="{014CA97E-85C6-C20B-5510-615017DA56C3}"/>
                </a:ext>
              </a:extLst>
            </p:cNvPr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13874;p76">
              <a:extLst>
                <a:ext uri="{FF2B5EF4-FFF2-40B4-BE49-F238E27FC236}">
                  <a16:creationId xmlns:a16="http://schemas.microsoft.com/office/drawing/2014/main" id="{05A624B8-2C34-22C0-DCDB-32821DE6A12A}"/>
                </a:ext>
              </a:extLst>
            </p:cNvPr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13875;p76">
              <a:extLst>
                <a:ext uri="{FF2B5EF4-FFF2-40B4-BE49-F238E27FC236}">
                  <a16:creationId xmlns:a16="http://schemas.microsoft.com/office/drawing/2014/main" id="{B6788D4C-B9A7-1919-E735-3B61568EB057}"/>
                </a:ext>
              </a:extLst>
            </p:cNvPr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3" name="Google Shape;13876;p76">
            <a:extLst>
              <a:ext uri="{FF2B5EF4-FFF2-40B4-BE49-F238E27FC236}">
                <a16:creationId xmlns:a16="http://schemas.microsoft.com/office/drawing/2014/main" id="{B1E4D674-27D7-20A9-E773-7040558FA683}"/>
              </a:ext>
            </a:extLst>
          </p:cNvPr>
          <p:cNvGrpSpPr/>
          <p:nvPr/>
        </p:nvGrpSpPr>
        <p:grpSpPr>
          <a:xfrm>
            <a:off x="8442189" y="1739028"/>
            <a:ext cx="329510" cy="489985"/>
            <a:chOff x="6273204" y="1509008"/>
            <a:chExt cx="236343" cy="351445"/>
          </a:xfrm>
          <a:solidFill>
            <a:srgbClr val="DBDDDC"/>
          </a:solidFill>
        </p:grpSpPr>
        <p:sp>
          <p:nvSpPr>
            <p:cNvPr id="964" name="Google Shape;13877;p76">
              <a:extLst>
                <a:ext uri="{FF2B5EF4-FFF2-40B4-BE49-F238E27FC236}">
                  <a16:creationId xmlns:a16="http://schemas.microsoft.com/office/drawing/2014/main" id="{D9C784A8-6A71-7350-82C1-3D72E85F3C6C}"/>
                </a:ext>
              </a:extLst>
            </p:cNvPr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13878;p76">
              <a:extLst>
                <a:ext uri="{FF2B5EF4-FFF2-40B4-BE49-F238E27FC236}">
                  <a16:creationId xmlns:a16="http://schemas.microsoft.com/office/drawing/2014/main" id="{90A078AA-41D5-E57E-78F3-27EAFD791C6C}"/>
                </a:ext>
              </a:extLst>
            </p:cNvPr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6" name="Google Shape;13879;p76">
            <a:extLst>
              <a:ext uri="{FF2B5EF4-FFF2-40B4-BE49-F238E27FC236}">
                <a16:creationId xmlns:a16="http://schemas.microsoft.com/office/drawing/2014/main" id="{AC21FC8B-25DD-D3C2-920E-EBA4038BED43}"/>
              </a:ext>
            </a:extLst>
          </p:cNvPr>
          <p:cNvSpPr/>
          <p:nvPr/>
        </p:nvSpPr>
        <p:spPr>
          <a:xfrm>
            <a:off x="7795985" y="1740047"/>
            <a:ext cx="340064" cy="489985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67" name="Google Shape;13880;p76">
            <a:extLst>
              <a:ext uri="{FF2B5EF4-FFF2-40B4-BE49-F238E27FC236}">
                <a16:creationId xmlns:a16="http://schemas.microsoft.com/office/drawing/2014/main" id="{BE45EA0C-DBBE-C64F-2D31-0AFFFF974E05}"/>
              </a:ext>
            </a:extLst>
          </p:cNvPr>
          <p:cNvGrpSpPr/>
          <p:nvPr/>
        </p:nvGrpSpPr>
        <p:grpSpPr>
          <a:xfrm>
            <a:off x="9761559" y="1737963"/>
            <a:ext cx="267164" cy="491051"/>
            <a:chOff x="7219530" y="1508244"/>
            <a:chExt cx="191625" cy="352209"/>
          </a:xfrm>
          <a:solidFill>
            <a:srgbClr val="DBDDDC"/>
          </a:solidFill>
        </p:grpSpPr>
        <p:sp>
          <p:nvSpPr>
            <p:cNvPr id="968" name="Google Shape;13881;p76">
              <a:extLst>
                <a:ext uri="{FF2B5EF4-FFF2-40B4-BE49-F238E27FC236}">
                  <a16:creationId xmlns:a16="http://schemas.microsoft.com/office/drawing/2014/main" id="{99DCE233-608A-9764-7715-639A645F897F}"/>
                </a:ext>
              </a:extLst>
            </p:cNvPr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13882;p76">
              <a:extLst>
                <a:ext uri="{FF2B5EF4-FFF2-40B4-BE49-F238E27FC236}">
                  <a16:creationId xmlns:a16="http://schemas.microsoft.com/office/drawing/2014/main" id="{E310FAEB-97EF-ACF7-8A56-D7DBA502E301}"/>
                </a:ext>
              </a:extLst>
            </p:cNvPr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0" name="Google Shape;13883;p76">
            <a:extLst>
              <a:ext uri="{FF2B5EF4-FFF2-40B4-BE49-F238E27FC236}">
                <a16:creationId xmlns:a16="http://schemas.microsoft.com/office/drawing/2014/main" id="{AB39C8EF-A646-896D-3D0B-E5CB8F0353C9}"/>
              </a:ext>
            </a:extLst>
          </p:cNvPr>
          <p:cNvGrpSpPr/>
          <p:nvPr/>
        </p:nvGrpSpPr>
        <p:grpSpPr>
          <a:xfrm>
            <a:off x="10430467" y="1738496"/>
            <a:ext cx="215993" cy="490518"/>
            <a:chOff x="7699309" y="1508626"/>
            <a:chExt cx="154922" cy="351827"/>
          </a:xfrm>
          <a:solidFill>
            <a:srgbClr val="DBDDDC"/>
          </a:solidFill>
        </p:grpSpPr>
        <p:sp>
          <p:nvSpPr>
            <p:cNvPr id="971" name="Google Shape;13884;p76">
              <a:extLst>
                <a:ext uri="{FF2B5EF4-FFF2-40B4-BE49-F238E27FC236}">
                  <a16:creationId xmlns:a16="http://schemas.microsoft.com/office/drawing/2014/main" id="{4F5F04FE-4D47-D71D-9EA1-AEA277FFCA3B}"/>
                </a:ext>
              </a:extLst>
            </p:cNvPr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13885;p76">
              <a:extLst>
                <a:ext uri="{FF2B5EF4-FFF2-40B4-BE49-F238E27FC236}">
                  <a16:creationId xmlns:a16="http://schemas.microsoft.com/office/drawing/2014/main" id="{6F18ACFF-4527-3D29-1BAD-1A3BA834A536}"/>
                </a:ext>
              </a:extLst>
            </p:cNvPr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13886;p76">
              <a:extLst>
                <a:ext uri="{FF2B5EF4-FFF2-40B4-BE49-F238E27FC236}">
                  <a16:creationId xmlns:a16="http://schemas.microsoft.com/office/drawing/2014/main" id="{C1057702-8782-7800-F9AE-0C3BF8326708}"/>
                </a:ext>
              </a:extLst>
            </p:cNvPr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13887;p76">
              <a:extLst>
                <a:ext uri="{FF2B5EF4-FFF2-40B4-BE49-F238E27FC236}">
                  <a16:creationId xmlns:a16="http://schemas.microsoft.com/office/drawing/2014/main" id="{3FBA0093-3271-232D-0B3C-F7C88D742AB1}"/>
                </a:ext>
              </a:extLst>
            </p:cNvPr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13888;p76">
              <a:extLst>
                <a:ext uri="{FF2B5EF4-FFF2-40B4-BE49-F238E27FC236}">
                  <a16:creationId xmlns:a16="http://schemas.microsoft.com/office/drawing/2014/main" id="{298E5886-AFF0-8CE6-049E-5750167DA57F}"/>
                </a:ext>
              </a:extLst>
            </p:cNvPr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13889;p76">
              <a:extLst>
                <a:ext uri="{FF2B5EF4-FFF2-40B4-BE49-F238E27FC236}">
                  <a16:creationId xmlns:a16="http://schemas.microsoft.com/office/drawing/2014/main" id="{786C5499-A735-B8E9-A517-1F0E3E986DA6}"/>
                </a:ext>
              </a:extLst>
            </p:cNvPr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13890;p76">
              <a:extLst>
                <a:ext uri="{FF2B5EF4-FFF2-40B4-BE49-F238E27FC236}">
                  <a16:creationId xmlns:a16="http://schemas.microsoft.com/office/drawing/2014/main" id="{4FF85EC4-97B5-36BF-430C-B574B0DE67D9}"/>
                </a:ext>
              </a:extLst>
            </p:cNvPr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8" name="Google Shape;13891;p76">
            <a:extLst>
              <a:ext uri="{FF2B5EF4-FFF2-40B4-BE49-F238E27FC236}">
                <a16:creationId xmlns:a16="http://schemas.microsoft.com/office/drawing/2014/main" id="{3B2ADADB-B76B-478A-1B71-7C03D120D939}"/>
              </a:ext>
            </a:extLst>
          </p:cNvPr>
          <p:cNvGrpSpPr/>
          <p:nvPr/>
        </p:nvGrpSpPr>
        <p:grpSpPr>
          <a:xfrm>
            <a:off x="11075120" y="1739028"/>
            <a:ext cx="213865" cy="489454"/>
            <a:chOff x="8161690" y="1509008"/>
            <a:chExt cx="153396" cy="351064"/>
          </a:xfrm>
          <a:solidFill>
            <a:srgbClr val="DBDDDC"/>
          </a:solidFill>
        </p:grpSpPr>
        <p:sp>
          <p:nvSpPr>
            <p:cNvPr id="979" name="Google Shape;13892;p76">
              <a:extLst>
                <a:ext uri="{FF2B5EF4-FFF2-40B4-BE49-F238E27FC236}">
                  <a16:creationId xmlns:a16="http://schemas.microsoft.com/office/drawing/2014/main" id="{6160C4EC-82C7-B7B1-B4F9-7C261965A3B9}"/>
                </a:ext>
              </a:extLst>
            </p:cNvPr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13893;p76">
              <a:extLst>
                <a:ext uri="{FF2B5EF4-FFF2-40B4-BE49-F238E27FC236}">
                  <a16:creationId xmlns:a16="http://schemas.microsoft.com/office/drawing/2014/main" id="{861CE533-D5AE-99A4-2BD6-AAE6954240CB}"/>
                </a:ext>
              </a:extLst>
            </p:cNvPr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13894;p76">
              <a:extLst>
                <a:ext uri="{FF2B5EF4-FFF2-40B4-BE49-F238E27FC236}">
                  <a16:creationId xmlns:a16="http://schemas.microsoft.com/office/drawing/2014/main" id="{7FE4B847-96AE-0736-626E-70DC8CECC3B3}"/>
                </a:ext>
              </a:extLst>
            </p:cNvPr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13895;p76">
              <a:extLst>
                <a:ext uri="{FF2B5EF4-FFF2-40B4-BE49-F238E27FC236}">
                  <a16:creationId xmlns:a16="http://schemas.microsoft.com/office/drawing/2014/main" id="{0B8BF11B-166F-B89B-6227-38CA1BA29235}"/>
                </a:ext>
              </a:extLst>
            </p:cNvPr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3" name="Google Shape;13896;p76">
            <a:extLst>
              <a:ext uri="{FF2B5EF4-FFF2-40B4-BE49-F238E27FC236}">
                <a16:creationId xmlns:a16="http://schemas.microsoft.com/office/drawing/2014/main" id="{C64635DF-E320-D9ED-4DB8-0F5A44514976}"/>
              </a:ext>
            </a:extLst>
          </p:cNvPr>
          <p:cNvGrpSpPr/>
          <p:nvPr/>
        </p:nvGrpSpPr>
        <p:grpSpPr>
          <a:xfrm>
            <a:off x="9102673" y="1738851"/>
            <a:ext cx="297273" cy="491183"/>
            <a:chOff x="6746940" y="1508881"/>
            <a:chExt cx="213221" cy="352304"/>
          </a:xfrm>
          <a:solidFill>
            <a:srgbClr val="DBDDDC"/>
          </a:solidFill>
        </p:grpSpPr>
        <p:sp>
          <p:nvSpPr>
            <p:cNvPr id="984" name="Google Shape;13897;p76">
              <a:extLst>
                <a:ext uri="{FF2B5EF4-FFF2-40B4-BE49-F238E27FC236}">
                  <a16:creationId xmlns:a16="http://schemas.microsoft.com/office/drawing/2014/main" id="{59650E42-B279-C5A8-C91F-CBC410198888}"/>
                </a:ext>
              </a:extLst>
            </p:cNvPr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13898;p76">
              <a:extLst>
                <a:ext uri="{FF2B5EF4-FFF2-40B4-BE49-F238E27FC236}">
                  <a16:creationId xmlns:a16="http://schemas.microsoft.com/office/drawing/2014/main" id="{240FAA6A-6337-1F86-07A8-4861D643E187}"/>
                </a:ext>
              </a:extLst>
            </p:cNvPr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13899;p76">
              <a:extLst>
                <a:ext uri="{FF2B5EF4-FFF2-40B4-BE49-F238E27FC236}">
                  <a16:creationId xmlns:a16="http://schemas.microsoft.com/office/drawing/2014/main" id="{B7ABE819-3C80-1D5D-1C8C-CB12B1C13B68}"/>
                </a:ext>
              </a:extLst>
            </p:cNvPr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13900;p76">
              <a:extLst>
                <a:ext uri="{FF2B5EF4-FFF2-40B4-BE49-F238E27FC236}">
                  <a16:creationId xmlns:a16="http://schemas.microsoft.com/office/drawing/2014/main" id="{D5EC38EE-DD24-67D0-7D00-E4CB0D113342}"/>
                </a:ext>
              </a:extLst>
            </p:cNvPr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8" name="Google Shape;13901;p76">
            <a:extLst>
              <a:ext uri="{FF2B5EF4-FFF2-40B4-BE49-F238E27FC236}">
                <a16:creationId xmlns:a16="http://schemas.microsoft.com/office/drawing/2014/main" id="{A023E7F3-04EF-E56D-24CC-36B0B9C0A088}"/>
              </a:ext>
            </a:extLst>
          </p:cNvPr>
          <p:cNvGrpSpPr/>
          <p:nvPr/>
        </p:nvGrpSpPr>
        <p:grpSpPr>
          <a:xfrm>
            <a:off x="7741089" y="2434187"/>
            <a:ext cx="488922" cy="407242"/>
            <a:chOff x="5770336" y="2007615"/>
            <a:chExt cx="350682" cy="292097"/>
          </a:xfrm>
          <a:solidFill>
            <a:srgbClr val="DBDDDC"/>
          </a:solidFill>
        </p:grpSpPr>
        <p:sp>
          <p:nvSpPr>
            <p:cNvPr id="989" name="Google Shape;13902;p76">
              <a:extLst>
                <a:ext uri="{FF2B5EF4-FFF2-40B4-BE49-F238E27FC236}">
                  <a16:creationId xmlns:a16="http://schemas.microsoft.com/office/drawing/2014/main" id="{7B3FA592-3324-DC3D-06D0-6693A75628EC}"/>
                </a:ext>
              </a:extLst>
            </p:cNvPr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13903;p76">
              <a:extLst>
                <a:ext uri="{FF2B5EF4-FFF2-40B4-BE49-F238E27FC236}">
                  <a16:creationId xmlns:a16="http://schemas.microsoft.com/office/drawing/2014/main" id="{263B15B1-FD2F-0452-496D-7E807F11ECFD}"/>
                </a:ext>
              </a:extLst>
            </p:cNvPr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13904;p76">
              <a:extLst>
                <a:ext uri="{FF2B5EF4-FFF2-40B4-BE49-F238E27FC236}">
                  <a16:creationId xmlns:a16="http://schemas.microsoft.com/office/drawing/2014/main" id="{766A868F-1F51-F2DA-A3AF-A6B87E010E13}"/>
                </a:ext>
              </a:extLst>
            </p:cNvPr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13905;p76">
              <a:extLst>
                <a:ext uri="{FF2B5EF4-FFF2-40B4-BE49-F238E27FC236}">
                  <a16:creationId xmlns:a16="http://schemas.microsoft.com/office/drawing/2014/main" id="{6E3DDC20-77C4-6C00-8BCA-FCBBA5874BE9}"/>
                </a:ext>
              </a:extLst>
            </p:cNvPr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3" name="Google Shape;13906;p76">
            <a:extLst>
              <a:ext uri="{FF2B5EF4-FFF2-40B4-BE49-F238E27FC236}">
                <a16:creationId xmlns:a16="http://schemas.microsoft.com/office/drawing/2014/main" id="{5832AE71-068F-773C-4AED-EE57605D2901}"/>
              </a:ext>
            </a:extLst>
          </p:cNvPr>
          <p:cNvGrpSpPr/>
          <p:nvPr/>
        </p:nvGrpSpPr>
        <p:grpSpPr>
          <a:xfrm>
            <a:off x="7122819" y="2396185"/>
            <a:ext cx="488434" cy="482713"/>
            <a:chOff x="5326878" y="1980358"/>
            <a:chExt cx="350332" cy="346229"/>
          </a:xfrm>
          <a:solidFill>
            <a:srgbClr val="DBDDDC"/>
          </a:solidFill>
        </p:grpSpPr>
        <p:sp>
          <p:nvSpPr>
            <p:cNvPr id="994" name="Google Shape;13907;p76">
              <a:extLst>
                <a:ext uri="{FF2B5EF4-FFF2-40B4-BE49-F238E27FC236}">
                  <a16:creationId xmlns:a16="http://schemas.microsoft.com/office/drawing/2014/main" id="{1C78B896-E560-0748-3B79-DF0377255D88}"/>
                </a:ext>
              </a:extLst>
            </p:cNvPr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13908;p76">
              <a:extLst>
                <a:ext uri="{FF2B5EF4-FFF2-40B4-BE49-F238E27FC236}">
                  <a16:creationId xmlns:a16="http://schemas.microsoft.com/office/drawing/2014/main" id="{38E406B5-19F2-A2E2-D595-1B7629428CB5}"/>
                </a:ext>
              </a:extLst>
            </p:cNvPr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13909;p76">
              <a:extLst>
                <a:ext uri="{FF2B5EF4-FFF2-40B4-BE49-F238E27FC236}">
                  <a16:creationId xmlns:a16="http://schemas.microsoft.com/office/drawing/2014/main" id="{1EE5C7B7-C766-88AE-2FD0-06700AAA18AA}"/>
                </a:ext>
              </a:extLst>
            </p:cNvPr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13910;p76">
              <a:extLst>
                <a:ext uri="{FF2B5EF4-FFF2-40B4-BE49-F238E27FC236}">
                  <a16:creationId xmlns:a16="http://schemas.microsoft.com/office/drawing/2014/main" id="{4FE33CD1-E934-DA73-CEB9-CC0E8D2A63F4}"/>
                </a:ext>
              </a:extLst>
            </p:cNvPr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8" name="Google Shape;13911;p76">
            <a:extLst>
              <a:ext uri="{FF2B5EF4-FFF2-40B4-BE49-F238E27FC236}">
                <a16:creationId xmlns:a16="http://schemas.microsoft.com/office/drawing/2014/main" id="{99FFEDF9-94D4-FF6F-DCC2-1D80092A2F45}"/>
              </a:ext>
            </a:extLst>
          </p:cNvPr>
          <p:cNvSpPr/>
          <p:nvPr/>
        </p:nvSpPr>
        <p:spPr>
          <a:xfrm>
            <a:off x="10839617" y="2392594"/>
            <a:ext cx="460986" cy="487901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99" name="Google Shape;13912;p76">
            <a:extLst>
              <a:ext uri="{FF2B5EF4-FFF2-40B4-BE49-F238E27FC236}">
                <a16:creationId xmlns:a16="http://schemas.microsoft.com/office/drawing/2014/main" id="{5B0F6074-BF2B-A887-9998-7CCE8B7C408B}"/>
              </a:ext>
            </a:extLst>
          </p:cNvPr>
          <p:cNvGrpSpPr/>
          <p:nvPr/>
        </p:nvGrpSpPr>
        <p:grpSpPr>
          <a:xfrm>
            <a:off x="6505128" y="2413213"/>
            <a:ext cx="488389" cy="450387"/>
            <a:chOff x="4883835" y="1992571"/>
            <a:chExt cx="350300" cy="323043"/>
          </a:xfrm>
          <a:solidFill>
            <a:srgbClr val="DBDDDC"/>
          </a:solidFill>
        </p:grpSpPr>
        <p:sp>
          <p:nvSpPr>
            <p:cNvPr id="1000" name="Google Shape;13913;p76">
              <a:extLst>
                <a:ext uri="{FF2B5EF4-FFF2-40B4-BE49-F238E27FC236}">
                  <a16:creationId xmlns:a16="http://schemas.microsoft.com/office/drawing/2014/main" id="{89EAFAF2-5CF1-E42B-7286-63F0CD7FEFE7}"/>
                </a:ext>
              </a:extLst>
            </p:cNvPr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3914;p76">
              <a:extLst>
                <a:ext uri="{FF2B5EF4-FFF2-40B4-BE49-F238E27FC236}">
                  <a16:creationId xmlns:a16="http://schemas.microsoft.com/office/drawing/2014/main" id="{DD098AA3-EE29-A74D-62E0-ECC93C3E858F}"/>
                </a:ext>
              </a:extLst>
            </p:cNvPr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3915;p76">
              <a:extLst>
                <a:ext uri="{FF2B5EF4-FFF2-40B4-BE49-F238E27FC236}">
                  <a16:creationId xmlns:a16="http://schemas.microsoft.com/office/drawing/2014/main" id="{DA8E2BE5-2807-F19D-80A1-A72873336D60}"/>
                </a:ext>
              </a:extLst>
            </p:cNvPr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3916;p76">
              <a:extLst>
                <a:ext uri="{FF2B5EF4-FFF2-40B4-BE49-F238E27FC236}">
                  <a16:creationId xmlns:a16="http://schemas.microsoft.com/office/drawing/2014/main" id="{61006315-E6F3-345E-9B86-9415487C6F75}"/>
                </a:ext>
              </a:extLst>
            </p:cNvPr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3917;p76">
              <a:extLst>
                <a:ext uri="{FF2B5EF4-FFF2-40B4-BE49-F238E27FC236}">
                  <a16:creationId xmlns:a16="http://schemas.microsoft.com/office/drawing/2014/main" id="{E149DFD5-7F54-0D4F-9C66-0E21FC39AC68}"/>
                </a:ext>
              </a:extLst>
            </p:cNvPr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3918;p76">
              <a:extLst>
                <a:ext uri="{FF2B5EF4-FFF2-40B4-BE49-F238E27FC236}">
                  <a16:creationId xmlns:a16="http://schemas.microsoft.com/office/drawing/2014/main" id="{CF32672A-62F8-0ECF-A57F-2E4CE774B1CA}"/>
                </a:ext>
              </a:extLst>
            </p:cNvPr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0" name="Google Shape;13919;p76">
            <a:extLst>
              <a:ext uri="{FF2B5EF4-FFF2-40B4-BE49-F238E27FC236}">
                <a16:creationId xmlns:a16="http://schemas.microsoft.com/office/drawing/2014/main" id="{9BF0E095-C3B8-AB9B-1C59-4CAEA27F51F3}"/>
              </a:ext>
            </a:extLst>
          </p:cNvPr>
          <p:cNvGrpSpPr/>
          <p:nvPr/>
        </p:nvGrpSpPr>
        <p:grpSpPr>
          <a:xfrm>
            <a:off x="10220860" y="2394190"/>
            <a:ext cx="464667" cy="487901"/>
            <a:chOff x="7548967" y="1978927"/>
            <a:chExt cx="333285" cy="349950"/>
          </a:xfrm>
          <a:solidFill>
            <a:srgbClr val="DBDDDC"/>
          </a:solidFill>
        </p:grpSpPr>
        <p:sp>
          <p:nvSpPr>
            <p:cNvPr id="1741" name="Google Shape;13920;p76">
              <a:extLst>
                <a:ext uri="{FF2B5EF4-FFF2-40B4-BE49-F238E27FC236}">
                  <a16:creationId xmlns:a16="http://schemas.microsoft.com/office/drawing/2014/main" id="{F94FB417-8C2A-E700-FB17-101D245154C8}"/>
                </a:ext>
              </a:extLst>
            </p:cNvPr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3921;p76">
              <a:extLst>
                <a:ext uri="{FF2B5EF4-FFF2-40B4-BE49-F238E27FC236}">
                  <a16:creationId xmlns:a16="http://schemas.microsoft.com/office/drawing/2014/main" id="{F929B2F9-9729-F8FD-A2FB-F8CA59BB916B}"/>
                </a:ext>
              </a:extLst>
            </p:cNvPr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3922;p76">
              <a:extLst>
                <a:ext uri="{FF2B5EF4-FFF2-40B4-BE49-F238E27FC236}">
                  <a16:creationId xmlns:a16="http://schemas.microsoft.com/office/drawing/2014/main" id="{46663327-17E5-89CC-6FE4-F87C9BAEE6B7}"/>
                </a:ext>
              </a:extLst>
            </p:cNvPr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3923;p76">
              <a:extLst>
                <a:ext uri="{FF2B5EF4-FFF2-40B4-BE49-F238E27FC236}">
                  <a16:creationId xmlns:a16="http://schemas.microsoft.com/office/drawing/2014/main" id="{6544D876-CC05-A315-A6CE-294FC0628486}"/>
                </a:ext>
              </a:extLst>
            </p:cNvPr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3924;p76">
              <a:extLst>
                <a:ext uri="{FF2B5EF4-FFF2-40B4-BE49-F238E27FC236}">
                  <a16:creationId xmlns:a16="http://schemas.microsoft.com/office/drawing/2014/main" id="{5B7AFECC-AB99-DDFA-24FC-27AF1958B5E3}"/>
                </a:ext>
              </a:extLst>
            </p:cNvPr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3925;p76">
              <a:extLst>
                <a:ext uri="{FF2B5EF4-FFF2-40B4-BE49-F238E27FC236}">
                  <a16:creationId xmlns:a16="http://schemas.microsoft.com/office/drawing/2014/main" id="{42761686-E631-F8EF-21A9-A3D1C706EF80}"/>
                </a:ext>
              </a:extLst>
            </p:cNvPr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3926;p76">
              <a:extLst>
                <a:ext uri="{FF2B5EF4-FFF2-40B4-BE49-F238E27FC236}">
                  <a16:creationId xmlns:a16="http://schemas.microsoft.com/office/drawing/2014/main" id="{A3021F1A-EBD1-C92B-EDFF-121832FABCB9}"/>
                </a:ext>
              </a:extLst>
            </p:cNvPr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8" name="Google Shape;13927;p76">
            <a:extLst>
              <a:ext uri="{FF2B5EF4-FFF2-40B4-BE49-F238E27FC236}">
                <a16:creationId xmlns:a16="http://schemas.microsoft.com/office/drawing/2014/main" id="{2B264F19-6ED6-C793-605F-240B313C5B43}"/>
              </a:ext>
            </a:extLst>
          </p:cNvPr>
          <p:cNvGrpSpPr/>
          <p:nvPr/>
        </p:nvGrpSpPr>
        <p:grpSpPr>
          <a:xfrm>
            <a:off x="8359845" y="2394190"/>
            <a:ext cx="483112" cy="488389"/>
            <a:chOff x="6214142" y="1978927"/>
            <a:chExt cx="346515" cy="350300"/>
          </a:xfrm>
          <a:solidFill>
            <a:srgbClr val="DBDDDC"/>
          </a:solidFill>
        </p:grpSpPr>
        <p:sp>
          <p:nvSpPr>
            <p:cNvPr id="1749" name="Google Shape;13928;p76">
              <a:extLst>
                <a:ext uri="{FF2B5EF4-FFF2-40B4-BE49-F238E27FC236}">
                  <a16:creationId xmlns:a16="http://schemas.microsoft.com/office/drawing/2014/main" id="{F21E59A6-3BEA-4470-7666-4F3F64FD74D3}"/>
                </a:ext>
              </a:extLst>
            </p:cNvPr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3929;p76">
              <a:extLst>
                <a:ext uri="{FF2B5EF4-FFF2-40B4-BE49-F238E27FC236}">
                  <a16:creationId xmlns:a16="http://schemas.microsoft.com/office/drawing/2014/main" id="{31E3B723-77EF-C63B-1DBB-BF1B754BA305}"/>
                </a:ext>
              </a:extLst>
            </p:cNvPr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1" name="Google Shape;13930;p76">
            <a:extLst>
              <a:ext uri="{FF2B5EF4-FFF2-40B4-BE49-F238E27FC236}">
                <a16:creationId xmlns:a16="http://schemas.microsoft.com/office/drawing/2014/main" id="{10B9039E-26D7-524B-69F1-6A6368EA1DBA}"/>
              </a:ext>
            </a:extLst>
          </p:cNvPr>
          <p:cNvGrpSpPr/>
          <p:nvPr/>
        </p:nvGrpSpPr>
        <p:grpSpPr>
          <a:xfrm>
            <a:off x="9603168" y="2393658"/>
            <a:ext cx="464667" cy="488922"/>
            <a:chOff x="7105923" y="1978545"/>
            <a:chExt cx="333285" cy="350682"/>
          </a:xfrm>
          <a:solidFill>
            <a:srgbClr val="DBDDDC"/>
          </a:solidFill>
        </p:grpSpPr>
        <p:sp>
          <p:nvSpPr>
            <p:cNvPr id="1752" name="Google Shape;13931;p76">
              <a:extLst>
                <a:ext uri="{FF2B5EF4-FFF2-40B4-BE49-F238E27FC236}">
                  <a16:creationId xmlns:a16="http://schemas.microsoft.com/office/drawing/2014/main" id="{5A761243-27B4-6290-E0A3-AEC50EEC9F53}"/>
                </a:ext>
              </a:extLst>
            </p:cNvPr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3932;p76">
              <a:extLst>
                <a:ext uri="{FF2B5EF4-FFF2-40B4-BE49-F238E27FC236}">
                  <a16:creationId xmlns:a16="http://schemas.microsoft.com/office/drawing/2014/main" id="{07842694-8FD0-24B6-E043-3A9B1EE8459A}"/>
                </a:ext>
              </a:extLst>
            </p:cNvPr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3933;p76">
              <a:extLst>
                <a:ext uri="{FF2B5EF4-FFF2-40B4-BE49-F238E27FC236}">
                  <a16:creationId xmlns:a16="http://schemas.microsoft.com/office/drawing/2014/main" id="{17F73850-35CD-EBE4-C843-97309E6F6A32}"/>
                </a:ext>
              </a:extLst>
            </p:cNvPr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3934;p76">
              <a:extLst>
                <a:ext uri="{FF2B5EF4-FFF2-40B4-BE49-F238E27FC236}">
                  <a16:creationId xmlns:a16="http://schemas.microsoft.com/office/drawing/2014/main" id="{13BA5696-08D0-3EBC-E570-63032DB9F741}"/>
                </a:ext>
              </a:extLst>
            </p:cNvPr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3935;p76">
              <a:extLst>
                <a:ext uri="{FF2B5EF4-FFF2-40B4-BE49-F238E27FC236}">
                  <a16:creationId xmlns:a16="http://schemas.microsoft.com/office/drawing/2014/main" id="{C48DC7A3-1E07-930E-73DC-39A777C9BB42}"/>
                </a:ext>
              </a:extLst>
            </p:cNvPr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3936;p76">
              <a:extLst>
                <a:ext uri="{FF2B5EF4-FFF2-40B4-BE49-F238E27FC236}">
                  <a16:creationId xmlns:a16="http://schemas.microsoft.com/office/drawing/2014/main" id="{45536A62-3F70-CF55-77D6-8AC11BA94ADE}"/>
                </a:ext>
              </a:extLst>
            </p:cNvPr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3937;p76">
              <a:extLst>
                <a:ext uri="{FF2B5EF4-FFF2-40B4-BE49-F238E27FC236}">
                  <a16:creationId xmlns:a16="http://schemas.microsoft.com/office/drawing/2014/main" id="{9E801C60-7C0A-16C2-3F1F-5808FDA8900F}"/>
                </a:ext>
              </a:extLst>
            </p:cNvPr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59" name="Google Shape;13938;p76">
            <a:extLst>
              <a:ext uri="{FF2B5EF4-FFF2-40B4-BE49-F238E27FC236}">
                <a16:creationId xmlns:a16="http://schemas.microsoft.com/office/drawing/2014/main" id="{1ECE32DB-01C3-6339-1E2D-ED73AEC97368}"/>
              </a:ext>
            </a:extLst>
          </p:cNvPr>
          <p:cNvSpPr/>
          <p:nvPr/>
        </p:nvSpPr>
        <p:spPr>
          <a:xfrm>
            <a:off x="8979666" y="2393658"/>
            <a:ext cx="477304" cy="488434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0" name="Google Shape;13939;p76">
            <a:extLst>
              <a:ext uri="{FF2B5EF4-FFF2-40B4-BE49-F238E27FC236}">
                <a16:creationId xmlns:a16="http://schemas.microsoft.com/office/drawing/2014/main" id="{7C6C1F2F-6E50-F4ED-E718-9E848C7A5479}"/>
              </a:ext>
            </a:extLst>
          </p:cNvPr>
          <p:cNvSpPr/>
          <p:nvPr/>
        </p:nvSpPr>
        <p:spPr>
          <a:xfrm>
            <a:off x="5419132" y="3012282"/>
            <a:ext cx="127795" cy="490119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61" name="Google Shape;13940;p76">
            <a:extLst>
              <a:ext uri="{FF2B5EF4-FFF2-40B4-BE49-F238E27FC236}">
                <a16:creationId xmlns:a16="http://schemas.microsoft.com/office/drawing/2014/main" id="{0701A295-978C-44F8-046F-5BEA146C1714}"/>
              </a:ext>
            </a:extLst>
          </p:cNvPr>
          <p:cNvGrpSpPr/>
          <p:nvPr/>
        </p:nvGrpSpPr>
        <p:grpSpPr>
          <a:xfrm>
            <a:off x="4738076" y="3012414"/>
            <a:ext cx="283571" cy="490518"/>
            <a:chOff x="3616406" y="2422352"/>
            <a:chExt cx="203393" cy="351827"/>
          </a:xfrm>
          <a:solidFill>
            <a:srgbClr val="DBDDDC"/>
          </a:solidFill>
        </p:grpSpPr>
        <p:sp>
          <p:nvSpPr>
            <p:cNvPr id="1762" name="Google Shape;13941;p76">
              <a:extLst>
                <a:ext uri="{FF2B5EF4-FFF2-40B4-BE49-F238E27FC236}">
                  <a16:creationId xmlns:a16="http://schemas.microsoft.com/office/drawing/2014/main" id="{9B5EDC2E-E157-761B-2E92-C3E11CFB6A3F}"/>
                </a:ext>
              </a:extLst>
            </p:cNvPr>
            <p:cNvSpPr/>
            <p:nvPr/>
          </p:nvSpPr>
          <p:spPr>
            <a:xfrm>
              <a:off x="3640641" y="2422352"/>
              <a:ext cx="154159" cy="92075"/>
            </a:xfrm>
            <a:custGeom>
              <a:avLst/>
              <a:gdLst/>
              <a:ahLst/>
              <a:cxnLst/>
              <a:rect l="l" t="t" r="r" b="b"/>
              <a:pathLst>
                <a:path w="4847" h="2895" extrusionOk="0">
                  <a:moveTo>
                    <a:pt x="1632" y="1"/>
                  </a:moveTo>
                  <a:cubicBezTo>
                    <a:pt x="727" y="1"/>
                    <a:pt x="0" y="727"/>
                    <a:pt x="0" y="1644"/>
                  </a:cubicBezTo>
                  <a:lnTo>
                    <a:pt x="0" y="2727"/>
                  </a:lnTo>
                  <a:cubicBezTo>
                    <a:pt x="0" y="2811"/>
                    <a:pt x="72" y="2894"/>
                    <a:pt x="155" y="2894"/>
                  </a:cubicBezTo>
                  <a:cubicBezTo>
                    <a:pt x="250" y="2894"/>
                    <a:pt x="322" y="2811"/>
                    <a:pt x="322" y="2727"/>
                  </a:cubicBezTo>
                  <a:lnTo>
                    <a:pt x="322" y="1644"/>
                  </a:lnTo>
                  <a:cubicBezTo>
                    <a:pt x="322" y="906"/>
                    <a:pt x="905" y="334"/>
                    <a:pt x="1632" y="334"/>
                  </a:cubicBezTo>
                  <a:lnTo>
                    <a:pt x="3239" y="334"/>
                  </a:lnTo>
                  <a:cubicBezTo>
                    <a:pt x="3846" y="334"/>
                    <a:pt x="4370" y="751"/>
                    <a:pt x="4525" y="1346"/>
                  </a:cubicBezTo>
                  <a:cubicBezTo>
                    <a:pt x="4535" y="1417"/>
                    <a:pt x="4597" y="1471"/>
                    <a:pt x="4673" y="1471"/>
                  </a:cubicBezTo>
                  <a:cubicBezTo>
                    <a:pt x="4687" y="1471"/>
                    <a:pt x="4701" y="1469"/>
                    <a:pt x="4715" y="1465"/>
                  </a:cubicBezTo>
                  <a:cubicBezTo>
                    <a:pt x="4799" y="1442"/>
                    <a:pt x="4846" y="1358"/>
                    <a:pt x="4834" y="1263"/>
                  </a:cubicBezTo>
                  <a:cubicBezTo>
                    <a:pt x="4739" y="906"/>
                    <a:pt x="4549" y="596"/>
                    <a:pt x="4263" y="358"/>
                  </a:cubicBezTo>
                  <a:cubicBezTo>
                    <a:pt x="3989" y="120"/>
                    <a:pt x="3608" y="1"/>
                    <a:pt x="3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3942;p76">
              <a:extLst>
                <a:ext uri="{FF2B5EF4-FFF2-40B4-BE49-F238E27FC236}">
                  <a16:creationId xmlns:a16="http://schemas.microsoft.com/office/drawing/2014/main" id="{1DE6F542-0AB5-2D74-F9A4-2625A5D99B29}"/>
                </a:ext>
              </a:extLst>
            </p:cNvPr>
            <p:cNvSpPr/>
            <p:nvPr/>
          </p:nvSpPr>
          <p:spPr>
            <a:xfrm>
              <a:off x="3616406" y="2479156"/>
              <a:ext cx="203393" cy="295023"/>
            </a:xfrm>
            <a:custGeom>
              <a:avLst/>
              <a:gdLst/>
              <a:ahLst/>
              <a:cxnLst/>
              <a:rect l="l" t="t" r="r" b="b"/>
              <a:pathLst>
                <a:path w="6395" h="9276" extrusionOk="0">
                  <a:moveTo>
                    <a:pt x="5918" y="2346"/>
                  </a:moveTo>
                  <a:cubicBezTo>
                    <a:pt x="6001" y="2346"/>
                    <a:pt x="6073" y="2406"/>
                    <a:pt x="6073" y="2501"/>
                  </a:cubicBezTo>
                  <a:lnTo>
                    <a:pt x="6073" y="3989"/>
                  </a:lnTo>
                  <a:lnTo>
                    <a:pt x="4811" y="3989"/>
                  </a:lnTo>
                  <a:cubicBezTo>
                    <a:pt x="4715" y="3989"/>
                    <a:pt x="4644" y="4061"/>
                    <a:pt x="4644" y="4156"/>
                  </a:cubicBezTo>
                  <a:cubicBezTo>
                    <a:pt x="4644" y="4239"/>
                    <a:pt x="4715" y="4323"/>
                    <a:pt x="4811" y="4323"/>
                  </a:cubicBezTo>
                  <a:lnTo>
                    <a:pt x="6073" y="4323"/>
                  </a:lnTo>
                  <a:lnTo>
                    <a:pt x="6073" y="6966"/>
                  </a:lnTo>
                  <a:lnTo>
                    <a:pt x="2394" y="6966"/>
                  </a:lnTo>
                  <a:cubicBezTo>
                    <a:pt x="2298" y="6966"/>
                    <a:pt x="2227" y="7037"/>
                    <a:pt x="2227" y="7133"/>
                  </a:cubicBezTo>
                  <a:cubicBezTo>
                    <a:pt x="2227" y="7216"/>
                    <a:pt x="2298" y="7299"/>
                    <a:pt x="2394" y="7299"/>
                  </a:cubicBezTo>
                  <a:lnTo>
                    <a:pt x="6073" y="7299"/>
                  </a:lnTo>
                  <a:lnTo>
                    <a:pt x="6073" y="8788"/>
                  </a:lnTo>
                  <a:cubicBezTo>
                    <a:pt x="6073" y="8859"/>
                    <a:pt x="6013" y="8930"/>
                    <a:pt x="5918" y="8930"/>
                  </a:cubicBezTo>
                  <a:lnTo>
                    <a:pt x="477" y="8930"/>
                  </a:lnTo>
                  <a:cubicBezTo>
                    <a:pt x="405" y="8930"/>
                    <a:pt x="322" y="8871"/>
                    <a:pt x="322" y="8788"/>
                  </a:cubicBezTo>
                  <a:lnTo>
                    <a:pt x="322" y="7299"/>
                  </a:lnTo>
                  <a:lnTo>
                    <a:pt x="1739" y="7299"/>
                  </a:lnTo>
                  <a:cubicBezTo>
                    <a:pt x="1834" y="7299"/>
                    <a:pt x="1905" y="7216"/>
                    <a:pt x="1905" y="7133"/>
                  </a:cubicBezTo>
                  <a:cubicBezTo>
                    <a:pt x="1905" y="7037"/>
                    <a:pt x="1834" y="6966"/>
                    <a:pt x="1739" y="6966"/>
                  </a:cubicBezTo>
                  <a:lnTo>
                    <a:pt x="322" y="6966"/>
                  </a:lnTo>
                  <a:lnTo>
                    <a:pt x="322" y="4323"/>
                  </a:lnTo>
                  <a:lnTo>
                    <a:pt x="4156" y="4323"/>
                  </a:lnTo>
                  <a:cubicBezTo>
                    <a:pt x="4239" y="4323"/>
                    <a:pt x="4311" y="4239"/>
                    <a:pt x="4311" y="4156"/>
                  </a:cubicBezTo>
                  <a:cubicBezTo>
                    <a:pt x="4311" y="4061"/>
                    <a:pt x="4239" y="3989"/>
                    <a:pt x="4156" y="3989"/>
                  </a:cubicBezTo>
                  <a:lnTo>
                    <a:pt x="322" y="3989"/>
                  </a:lnTo>
                  <a:lnTo>
                    <a:pt x="322" y="2501"/>
                  </a:lnTo>
                  <a:cubicBezTo>
                    <a:pt x="322" y="2430"/>
                    <a:pt x="381" y="2346"/>
                    <a:pt x="477" y="2346"/>
                  </a:cubicBezTo>
                  <a:close/>
                  <a:moveTo>
                    <a:pt x="5477" y="1"/>
                  </a:moveTo>
                  <a:cubicBezTo>
                    <a:pt x="5382" y="1"/>
                    <a:pt x="5311" y="72"/>
                    <a:pt x="5311" y="168"/>
                  </a:cubicBezTo>
                  <a:lnTo>
                    <a:pt x="5311" y="2025"/>
                  </a:lnTo>
                  <a:lnTo>
                    <a:pt x="1084" y="2025"/>
                  </a:lnTo>
                  <a:lnTo>
                    <a:pt x="1084" y="1596"/>
                  </a:lnTo>
                  <a:cubicBezTo>
                    <a:pt x="1084" y="1501"/>
                    <a:pt x="1012" y="1430"/>
                    <a:pt x="917" y="1430"/>
                  </a:cubicBezTo>
                  <a:cubicBezTo>
                    <a:pt x="834" y="1430"/>
                    <a:pt x="762" y="1501"/>
                    <a:pt x="762" y="1596"/>
                  </a:cubicBezTo>
                  <a:lnTo>
                    <a:pt x="762" y="2025"/>
                  </a:lnTo>
                  <a:lnTo>
                    <a:pt x="477" y="2025"/>
                  </a:lnTo>
                  <a:cubicBezTo>
                    <a:pt x="215" y="2025"/>
                    <a:pt x="0" y="2239"/>
                    <a:pt x="0" y="2501"/>
                  </a:cubicBezTo>
                  <a:lnTo>
                    <a:pt x="0" y="8800"/>
                  </a:lnTo>
                  <a:cubicBezTo>
                    <a:pt x="0" y="9050"/>
                    <a:pt x="203" y="9276"/>
                    <a:pt x="477" y="9276"/>
                  </a:cubicBezTo>
                  <a:lnTo>
                    <a:pt x="5918" y="9276"/>
                  </a:lnTo>
                  <a:cubicBezTo>
                    <a:pt x="6180" y="9276"/>
                    <a:pt x="6394" y="9061"/>
                    <a:pt x="6394" y="8800"/>
                  </a:cubicBezTo>
                  <a:lnTo>
                    <a:pt x="6394" y="2501"/>
                  </a:lnTo>
                  <a:cubicBezTo>
                    <a:pt x="6394" y="2239"/>
                    <a:pt x="6192" y="2025"/>
                    <a:pt x="5918" y="2025"/>
                  </a:cubicBezTo>
                  <a:lnTo>
                    <a:pt x="5644" y="2025"/>
                  </a:lnTo>
                  <a:lnTo>
                    <a:pt x="5644" y="168"/>
                  </a:lnTo>
                  <a:cubicBezTo>
                    <a:pt x="5644" y="72"/>
                    <a:pt x="5561" y="1"/>
                    <a:pt x="5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4" name="Google Shape;13943;p76">
            <a:extLst>
              <a:ext uri="{FF2B5EF4-FFF2-40B4-BE49-F238E27FC236}">
                <a16:creationId xmlns:a16="http://schemas.microsoft.com/office/drawing/2014/main" id="{F30E1608-2D39-0C30-5AF3-090C00D47015}"/>
              </a:ext>
            </a:extLst>
          </p:cNvPr>
          <p:cNvGrpSpPr/>
          <p:nvPr/>
        </p:nvGrpSpPr>
        <p:grpSpPr>
          <a:xfrm>
            <a:off x="920445" y="3011882"/>
            <a:ext cx="380193" cy="490518"/>
            <a:chOff x="913012" y="2421970"/>
            <a:chExt cx="272696" cy="351827"/>
          </a:xfrm>
          <a:solidFill>
            <a:srgbClr val="DBDDDC"/>
          </a:solidFill>
        </p:grpSpPr>
        <p:sp>
          <p:nvSpPr>
            <p:cNvPr id="1765" name="Google Shape;13944;p76">
              <a:extLst>
                <a:ext uri="{FF2B5EF4-FFF2-40B4-BE49-F238E27FC236}">
                  <a16:creationId xmlns:a16="http://schemas.microsoft.com/office/drawing/2014/main" id="{C38B1AED-04C3-1C01-21D8-427FC83804A9}"/>
                </a:ext>
              </a:extLst>
            </p:cNvPr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3945;p76">
              <a:extLst>
                <a:ext uri="{FF2B5EF4-FFF2-40B4-BE49-F238E27FC236}">
                  <a16:creationId xmlns:a16="http://schemas.microsoft.com/office/drawing/2014/main" id="{0B6CF3FA-45BD-B7D9-9E45-0CCD88A1F024}"/>
                </a:ext>
              </a:extLst>
            </p:cNvPr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3946;p76">
              <a:extLst>
                <a:ext uri="{FF2B5EF4-FFF2-40B4-BE49-F238E27FC236}">
                  <a16:creationId xmlns:a16="http://schemas.microsoft.com/office/drawing/2014/main" id="{68238052-A078-1863-12B8-66415B1AE11F}"/>
                </a:ext>
              </a:extLst>
            </p:cNvPr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3947;p76">
              <a:extLst>
                <a:ext uri="{FF2B5EF4-FFF2-40B4-BE49-F238E27FC236}">
                  <a16:creationId xmlns:a16="http://schemas.microsoft.com/office/drawing/2014/main" id="{D951A8C1-B3E2-DA50-743E-2117C6764F13}"/>
                </a:ext>
              </a:extLst>
            </p:cNvPr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9" name="Google Shape;13948;p76">
            <a:extLst>
              <a:ext uri="{FF2B5EF4-FFF2-40B4-BE49-F238E27FC236}">
                <a16:creationId xmlns:a16="http://schemas.microsoft.com/office/drawing/2014/main" id="{3D7268F9-106D-D1A0-373F-DCC4BDD4F31E}"/>
              </a:ext>
            </a:extLst>
          </p:cNvPr>
          <p:cNvGrpSpPr/>
          <p:nvPr/>
        </p:nvGrpSpPr>
        <p:grpSpPr>
          <a:xfrm>
            <a:off x="2867527" y="3012414"/>
            <a:ext cx="356426" cy="489985"/>
            <a:chOff x="2274743" y="2422352"/>
            <a:chExt cx="255649" cy="351445"/>
          </a:xfrm>
          <a:solidFill>
            <a:srgbClr val="DBDDDC"/>
          </a:solidFill>
        </p:grpSpPr>
        <p:sp>
          <p:nvSpPr>
            <p:cNvPr id="1770" name="Google Shape;13949;p76">
              <a:extLst>
                <a:ext uri="{FF2B5EF4-FFF2-40B4-BE49-F238E27FC236}">
                  <a16:creationId xmlns:a16="http://schemas.microsoft.com/office/drawing/2014/main" id="{D0903D00-F544-5DD8-3C3B-EB374EA0473D}"/>
                </a:ext>
              </a:extLst>
            </p:cNvPr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3950;p76">
              <a:extLst>
                <a:ext uri="{FF2B5EF4-FFF2-40B4-BE49-F238E27FC236}">
                  <a16:creationId xmlns:a16="http://schemas.microsoft.com/office/drawing/2014/main" id="{770305F3-0095-C052-A45E-63BAF18E8C43}"/>
                </a:ext>
              </a:extLst>
            </p:cNvPr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3951;p76">
              <a:extLst>
                <a:ext uri="{FF2B5EF4-FFF2-40B4-BE49-F238E27FC236}">
                  <a16:creationId xmlns:a16="http://schemas.microsoft.com/office/drawing/2014/main" id="{08F54532-3573-1762-4DAA-7B2D0632A390}"/>
                </a:ext>
              </a:extLst>
            </p:cNvPr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3" name="Google Shape;13952;p76">
            <a:extLst>
              <a:ext uri="{FF2B5EF4-FFF2-40B4-BE49-F238E27FC236}">
                <a16:creationId xmlns:a16="http://schemas.microsoft.com/office/drawing/2014/main" id="{3642B154-D702-9C80-1138-C375821116FE}"/>
              </a:ext>
            </a:extLst>
          </p:cNvPr>
          <p:cNvGrpSpPr/>
          <p:nvPr/>
        </p:nvGrpSpPr>
        <p:grpSpPr>
          <a:xfrm>
            <a:off x="3472582" y="3010863"/>
            <a:ext cx="343743" cy="491537"/>
            <a:chOff x="2708723" y="2421239"/>
            <a:chExt cx="246552" cy="352558"/>
          </a:xfrm>
          <a:solidFill>
            <a:srgbClr val="DBDDDC"/>
          </a:solidFill>
        </p:grpSpPr>
        <p:sp>
          <p:nvSpPr>
            <p:cNvPr id="1774" name="Google Shape;13953;p76">
              <a:extLst>
                <a:ext uri="{FF2B5EF4-FFF2-40B4-BE49-F238E27FC236}">
                  <a16:creationId xmlns:a16="http://schemas.microsoft.com/office/drawing/2014/main" id="{233595A4-1BF5-67D7-E8AD-6CA2E1F5B836}"/>
                </a:ext>
              </a:extLst>
            </p:cNvPr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3954;p76">
              <a:extLst>
                <a:ext uri="{FF2B5EF4-FFF2-40B4-BE49-F238E27FC236}">
                  <a16:creationId xmlns:a16="http://schemas.microsoft.com/office/drawing/2014/main" id="{784E7E8A-2735-6F30-5148-8ABED9242BC4}"/>
                </a:ext>
              </a:extLst>
            </p:cNvPr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6" name="Google Shape;13955;p76">
            <a:extLst>
              <a:ext uri="{FF2B5EF4-FFF2-40B4-BE49-F238E27FC236}">
                <a16:creationId xmlns:a16="http://schemas.microsoft.com/office/drawing/2014/main" id="{820FAB6C-4AFC-5998-0261-1AA172A97CA1}"/>
              </a:ext>
            </a:extLst>
          </p:cNvPr>
          <p:cNvGrpSpPr/>
          <p:nvPr/>
        </p:nvGrpSpPr>
        <p:grpSpPr>
          <a:xfrm>
            <a:off x="2255112" y="3012414"/>
            <a:ext cx="361702" cy="488966"/>
            <a:chOff x="1835485" y="2422352"/>
            <a:chExt cx="259433" cy="350714"/>
          </a:xfrm>
          <a:solidFill>
            <a:srgbClr val="DBDDDC"/>
          </a:solidFill>
        </p:grpSpPr>
        <p:sp>
          <p:nvSpPr>
            <p:cNvPr id="1777" name="Google Shape;13956;p76">
              <a:extLst>
                <a:ext uri="{FF2B5EF4-FFF2-40B4-BE49-F238E27FC236}">
                  <a16:creationId xmlns:a16="http://schemas.microsoft.com/office/drawing/2014/main" id="{FADE2629-0F7B-C175-9E31-B19D755328D2}"/>
                </a:ext>
              </a:extLst>
            </p:cNvPr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3957;p76">
              <a:extLst>
                <a:ext uri="{FF2B5EF4-FFF2-40B4-BE49-F238E27FC236}">
                  <a16:creationId xmlns:a16="http://schemas.microsoft.com/office/drawing/2014/main" id="{2A80902F-1EB4-972B-D4E5-5BB336C1C892}"/>
                </a:ext>
              </a:extLst>
            </p:cNvPr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3958;p76">
              <a:extLst>
                <a:ext uri="{FF2B5EF4-FFF2-40B4-BE49-F238E27FC236}">
                  <a16:creationId xmlns:a16="http://schemas.microsoft.com/office/drawing/2014/main" id="{7AC13F04-FF6C-653C-1D43-48D2963ACC39}"/>
                </a:ext>
              </a:extLst>
            </p:cNvPr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3959;p76">
              <a:extLst>
                <a:ext uri="{FF2B5EF4-FFF2-40B4-BE49-F238E27FC236}">
                  <a16:creationId xmlns:a16="http://schemas.microsoft.com/office/drawing/2014/main" id="{0C493B8D-D4F1-761C-9420-EAA5CFD704FA}"/>
                </a:ext>
              </a:extLst>
            </p:cNvPr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3960;p76">
              <a:extLst>
                <a:ext uri="{FF2B5EF4-FFF2-40B4-BE49-F238E27FC236}">
                  <a16:creationId xmlns:a16="http://schemas.microsoft.com/office/drawing/2014/main" id="{8FD27880-16F2-A736-D033-FF95C5664011}"/>
                </a:ext>
              </a:extLst>
            </p:cNvPr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3961;p76">
              <a:extLst>
                <a:ext uri="{FF2B5EF4-FFF2-40B4-BE49-F238E27FC236}">
                  <a16:creationId xmlns:a16="http://schemas.microsoft.com/office/drawing/2014/main" id="{5CA59A7C-B244-A18B-E0D9-A5E0D09ADC5D}"/>
                </a:ext>
              </a:extLst>
            </p:cNvPr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3962;p76">
              <a:extLst>
                <a:ext uri="{FF2B5EF4-FFF2-40B4-BE49-F238E27FC236}">
                  <a16:creationId xmlns:a16="http://schemas.microsoft.com/office/drawing/2014/main" id="{BA5105A2-2B5D-42BF-D990-F91C88483784}"/>
                </a:ext>
              </a:extLst>
            </p:cNvPr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4" name="Google Shape;13963;p76">
            <a:extLst>
              <a:ext uri="{FF2B5EF4-FFF2-40B4-BE49-F238E27FC236}">
                <a16:creationId xmlns:a16="http://schemas.microsoft.com/office/drawing/2014/main" id="{FAF74A39-5663-4D8E-CD0C-CDDEF9115338}"/>
              </a:ext>
            </a:extLst>
          </p:cNvPr>
          <p:cNvGrpSpPr/>
          <p:nvPr/>
        </p:nvGrpSpPr>
        <p:grpSpPr>
          <a:xfrm>
            <a:off x="4088146" y="3012414"/>
            <a:ext cx="296253" cy="489985"/>
            <a:chOff x="3150240" y="2422352"/>
            <a:chExt cx="212489" cy="351445"/>
          </a:xfrm>
          <a:solidFill>
            <a:srgbClr val="DBDDDC"/>
          </a:solidFill>
        </p:grpSpPr>
        <p:sp>
          <p:nvSpPr>
            <p:cNvPr id="1785" name="Google Shape;13964;p76">
              <a:extLst>
                <a:ext uri="{FF2B5EF4-FFF2-40B4-BE49-F238E27FC236}">
                  <a16:creationId xmlns:a16="http://schemas.microsoft.com/office/drawing/2014/main" id="{6C7C8EE3-C3ED-7C82-3971-3B936078975A}"/>
                </a:ext>
              </a:extLst>
            </p:cNvPr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3965;p76">
              <a:extLst>
                <a:ext uri="{FF2B5EF4-FFF2-40B4-BE49-F238E27FC236}">
                  <a16:creationId xmlns:a16="http://schemas.microsoft.com/office/drawing/2014/main" id="{BD0D6272-3D9B-87DD-BE5E-BCA8DC214431}"/>
                </a:ext>
              </a:extLst>
            </p:cNvPr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7" name="Google Shape;13966;p76">
            <a:extLst>
              <a:ext uri="{FF2B5EF4-FFF2-40B4-BE49-F238E27FC236}">
                <a16:creationId xmlns:a16="http://schemas.microsoft.com/office/drawing/2014/main" id="{DCBF34C3-F439-2CF7-D9CB-C4F906E7DC91}"/>
              </a:ext>
            </a:extLst>
          </p:cNvPr>
          <p:cNvGrpSpPr/>
          <p:nvPr/>
        </p:nvGrpSpPr>
        <p:grpSpPr>
          <a:xfrm>
            <a:off x="1602033" y="3012103"/>
            <a:ext cx="375404" cy="490829"/>
            <a:chOff x="1367060" y="2422129"/>
            <a:chExt cx="269261" cy="352050"/>
          </a:xfrm>
          <a:solidFill>
            <a:srgbClr val="DBDDDC"/>
          </a:solidFill>
        </p:grpSpPr>
        <p:sp>
          <p:nvSpPr>
            <p:cNvPr id="1788" name="Google Shape;13967;p76">
              <a:extLst>
                <a:ext uri="{FF2B5EF4-FFF2-40B4-BE49-F238E27FC236}">
                  <a16:creationId xmlns:a16="http://schemas.microsoft.com/office/drawing/2014/main" id="{9E286882-A907-877E-5BF2-15C525A91953}"/>
                </a:ext>
              </a:extLst>
            </p:cNvPr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3968;p76">
              <a:extLst>
                <a:ext uri="{FF2B5EF4-FFF2-40B4-BE49-F238E27FC236}">
                  <a16:creationId xmlns:a16="http://schemas.microsoft.com/office/drawing/2014/main" id="{E5261DFC-613C-C52A-383B-DC9D4F3959E7}"/>
                </a:ext>
              </a:extLst>
            </p:cNvPr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3969;p76">
              <a:extLst>
                <a:ext uri="{FF2B5EF4-FFF2-40B4-BE49-F238E27FC236}">
                  <a16:creationId xmlns:a16="http://schemas.microsoft.com/office/drawing/2014/main" id="{F40EB962-2EAB-F8E3-19BB-EF84335E86E8}"/>
                </a:ext>
              </a:extLst>
            </p:cNvPr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3970;p76">
              <a:extLst>
                <a:ext uri="{FF2B5EF4-FFF2-40B4-BE49-F238E27FC236}">
                  <a16:creationId xmlns:a16="http://schemas.microsoft.com/office/drawing/2014/main" id="{D88BF45E-AA0F-876E-5C2D-7CBD5C011BCF}"/>
                </a:ext>
              </a:extLst>
            </p:cNvPr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13971;p76">
              <a:extLst>
                <a:ext uri="{FF2B5EF4-FFF2-40B4-BE49-F238E27FC236}">
                  <a16:creationId xmlns:a16="http://schemas.microsoft.com/office/drawing/2014/main" id="{6050F2DF-6951-662B-2189-063E12AB79BF}"/>
                </a:ext>
              </a:extLst>
            </p:cNvPr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13972;p76">
              <a:extLst>
                <a:ext uri="{FF2B5EF4-FFF2-40B4-BE49-F238E27FC236}">
                  <a16:creationId xmlns:a16="http://schemas.microsoft.com/office/drawing/2014/main" id="{4EBA854F-CF77-FC7B-083D-E7DCBF1ED0B3}"/>
                </a:ext>
              </a:extLst>
            </p:cNvPr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13973;p76">
              <a:extLst>
                <a:ext uri="{FF2B5EF4-FFF2-40B4-BE49-F238E27FC236}">
                  <a16:creationId xmlns:a16="http://schemas.microsoft.com/office/drawing/2014/main" id="{53002DB2-EBBA-D783-2048-369A891036C1}"/>
                </a:ext>
              </a:extLst>
            </p:cNvPr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13974;p76">
              <a:extLst>
                <a:ext uri="{FF2B5EF4-FFF2-40B4-BE49-F238E27FC236}">
                  <a16:creationId xmlns:a16="http://schemas.microsoft.com/office/drawing/2014/main" id="{656D16A8-6EBF-47A6-45F6-06BEA10ADCC5}"/>
                </a:ext>
              </a:extLst>
            </p:cNvPr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13975;p76">
              <a:extLst>
                <a:ext uri="{FF2B5EF4-FFF2-40B4-BE49-F238E27FC236}">
                  <a16:creationId xmlns:a16="http://schemas.microsoft.com/office/drawing/2014/main" id="{5FCB3E30-05A0-24B8-0A42-156B25B3EA30}"/>
                </a:ext>
              </a:extLst>
            </p:cNvPr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13976;p76">
              <a:extLst>
                <a:ext uri="{FF2B5EF4-FFF2-40B4-BE49-F238E27FC236}">
                  <a16:creationId xmlns:a16="http://schemas.microsoft.com/office/drawing/2014/main" id="{FD489F39-7DBA-0BBB-E064-C5571E3F726D}"/>
                </a:ext>
              </a:extLst>
            </p:cNvPr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13977;p76">
              <a:extLst>
                <a:ext uri="{FF2B5EF4-FFF2-40B4-BE49-F238E27FC236}">
                  <a16:creationId xmlns:a16="http://schemas.microsoft.com/office/drawing/2014/main" id="{1D60F01C-0A75-3B13-9C9F-50A008A19AE1}"/>
                </a:ext>
              </a:extLst>
            </p:cNvPr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13978;p76">
              <a:extLst>
                <a:ext uri="{FF2B5EF4-FFF2-40B4-BE49-F238E27FC236}">
                  <a16:creationId xmlns:a16="http://schemas.microsoft.com/office/drawing/2014/main" id="{B8DDFC61-B37E-775E-57BA-15E25F3D3946}"/>
                </a:ext>
              </a:extLst>
            </p:cNvPr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13979;p76">
              <a:extLst>
                <a:ext uri="{FF2B5EF4-FFF2-40B4-BE49-F238E27FC236}">
                  <a16:creationId xmlns:a16="http://schemas.microsoft.com/office/drawing/2014/main" id="{57817FB2-3A44-0E1D-48BD-B62EE4322F88}"/>
                </a:ext>
              </a:extLst>
            </p:cNvPr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13980;p76">
              <a:extLst>
                <a:ext uri="{FF2B5EF4-FFF2-40B4-BE49-F238E27FC236}">
                  <a16:creationId xmlns:a16="http://schemas.microsoft.com/office/drawing/2014/main" id="{7200FBAA-B29D-2D64-05E0-0164327977D3}"/>
                </a:ext>
              </a:extLst>
            </p:cNvPr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62" name="Google Shape;13981;p76">
            <a:extLst>
              <a:ext uri="{FF2B5EF4-FFF2-40B4-BE49-F238E27FC236}">
                <a16:creationId xmlns:a16="http://schemas.microsoft.com/office/drawing/2014/main" id="{20141A37-D891-3DC4-0B80-BA1559121CC0}"/>
              </a:ext>
            </a:extLst>
          </p:cNvPr>
          <p:cNvSpPr/>
          <p:nvPr/>
        </p:nvSpPr>
        <p:spPr>
          <a:xfrm>
            <a:off x="9561440" y="3017381"/>
            <a:ext cx="492647" cy="489808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63" name="Google Shape;13982;p76">
            <a:extLst>
              <a:ext uri="{FF2B5EF4-FFF2-40B4-BE49-F238E27FC236}">
                <a16:creationId xmlns:a16="http://schemas.microsoft.com/office/drawing/2014/main" id="{2303A7A6-C61B-3621-B589-099A87C73982}"/>
              </a:ext>
            </a:extLst>
          </p:cNvPr>
          <p:cNvGrpSpPr/>
          <p:nvPr/>
        </p:nvGrpSpPr>
        <p:grpSpPr>
          <a:xfrm>
            <a:off x="6503532" y="3016671"/>
            <a:ext cx="382810" cy="488922"/>
            <a:chOff x="4882690" y="2425405"/>
            <a:chExt cx="274573" cy="350682"/>
          </a:xfrm>
          <a:solidFill>
            <a:srgbClr val="DBDDDC"/>
          </a:solidFill>
        </p:grpSpPr>
        <p:sp>
          <p:nvSpPr>
            <p:cNvPr id="2764" name="Google Shape;13983;p76">
              <a:extLst>
                <a:ext uri="{FF2B5EF4-FFF2-40B4-BE49-F238E27FC236}">
                  <a16:creationId xmlns:a16="http://schemas.microsoft.com/office/drawing/2014/main" id="{6FB154D4-9728-8909-0C78-CC9B1C1D3200}"/>
                </a:ext>
              </a:extLst>
            </p:cNvPr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13984;p76">
              <a:extLst>
                <a:ext uri="{FF2B5EF4-FFF2-40B4-BE49-F238E27FC236}">
                  <a16:creationId xmlns:a16="http://schemas.microsoft.com/office/drawing/2014/main" id="{83C22376-522C-A62A-70C4-C9EC2DB9AC8B}"/>
                </a:ext>
              </a:extLst>
            </p:cNvPr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66" name="Google Shape;13985;p76">
            <a:extLst>
              <a:ext uri="{FF2B5EF4-FFF2-40B4-BE49-F238E27FC236}">
                <a16:creationId xmlns:a16="http://schemas.microsoft.com/office/drawing/2014/main" id="{B3C21E0A-1C42-4DCB-B392-7AB6B1FF96F5}"/>
              </a:ext>
            </a:extLst>
          </p:cNvPr>
          <p:cNvGrpSpPr/>
          <p:nvPr/>
        </p:nvGrpSpPr>
        <p:grpSpPr>
          <a:xfrm>
            <a:off x="8936343" y="3042434"/>
            <a:ext cx="496326" cy="436730"/>
            <a:chOff x="6627639" y="2443884"/>
            <a:chExt cx="355993" cy="313247"/>
          </a:xfrm>
          <a:solidFill>
            <a:srgbClr val="DBDDDC"/>
          </a:solidFill>
        </p:grpSpPr>
        <p:sp>
          <p:nvSpPr>
            <p:cNvPr id="2767" name="Google Shape;13986;p76">
              <a:extLst>
                <a:ext uri="{FF2B5EF4-FFF2-40B4-BE49-F238E27FC236}">
                  <a16:creationId xmlns:a16="http://schemas.microsoft.com/office/drawing/2014/main" id="{67903179-A0B8-A37D-2B83-210B626778A6}"/>
                </a:ext>
              </a:extLst>
            </p:cNvPr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13987;p76">
              <a:extLst>
                <a:ext uri="{FF2B5EF4-FFF2-40B4-BE49-F238E27FC236}">
                  <a16:creationId xmlns:a16="http://schemas.microsoft.com/office/drawing/2014/main" id="{78BE1D81-CCFD-1F3B-F5C9-D2605EFF2218}"/>
                </a:ext>
              </a:extLst>
            </p:cNvPr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13988;p76">
              <a:extLst>
                <a:ext uri="{FF2B5EF4-FFF2-40B4-BE49-F238E27FC236}">
                  <a16:creationId xmlns:a16="http://schemas.microsoft.com/office/drawing/2014/main" id="{6A911BA7-161E-A794-AAD1-C078901CF7D6}"/>
                </a:ext>
              </a:extLst>
            </p:cNvPr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70" name="Google Shape;13989;p76">
            <a:extLst>
              <a:ext uri="{FF2B5EF4-FFF2-40B4-BE49-F238E27FC236}">
                <a16:creationId xmlns:a16="http://schemas.microsoft.com/office/drawing/2014/main" id="{3E532CA7-E690-DA13-DD2F-DE6898679845}"/>
              </a:ext>
            </a:extLst>
          </p:cNvPr>
          <p:cNvGrpSpPr/>
          <p:nvPr/>
        </p:nvGrpSpPr>
        <p:grpSpPr>
          <a:xfrm>
            <a:off x="8317055" y="3067887"/>
            <a:ext cx="489985" cy="387555"/>
            <a:chOff x="6183451" y="2462140"/>
            <a:chExt cx="351445" cy="277976"/>
          </a:xfrm>
          <a:solidFill>
            <a:srgbClr val="DBDDDC"/>
          </a:solidFill>
        </p:grpSpPr>
        <p:sp>
          <p:nvSpPr>
            <p:cNvPr id="2771" name="Google Shape;13990;p76">
              <a:extLst>
                <a:ext uri="{FF2B5EF4-FFF2-40B4-BE49-F238E27FC236}">
                  <a16:creationId xmlns:a16="http://schemas.microsoft.com/office/drawing/2014/main" id="{DC5F0227-9BD2-C024-509D-8748300FD9D6}"/>
                </a:ext>
              </a:extLst>
            </p:cNvPr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13991;p76">
              <a:extLst>
                <a:ext uri="{FF2B5EF4-FFF2-40B4-BE49-F238E27FC236}">
                  <a16:creationId xmlns:a16="http://schemas.microsoft.com/office/drawing/2014/main" id="{A4E8B5D6-6F1C-3A44-EB0E-EAC65A9B5C1A}"/>
                </a:ext>
              </a:extLst>
            </p:cNvPr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13992;p76">
              <a:extLst>
                <a:ext uri="{FF2B5EF4-FFF2-40B4-BE49-F238E27FC236}">
                  <a16:creationId xmlns:a16="http://schemas.microsoft.com/office/drawing/2014/main" id="{09BF7C8F-14B8-1795-7599-34FFE4B0034E}"/>
                </a:ext>
              </a:extLst>
            </p:cNvPr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13993;p76">
              <a:extLst>
                <a:ext uri="{FF2B5EF4-FFF2-40B4-BE49-F238E27FC236}">
                  <a16:creationId xmlns:a16="http://schemas.microsoft.com/office/drawing/2014/main" id="{6386B5E7-D999-6B86-BCF0-39471488F051}"/>
                </a:ext>
              </a:extLst>
            </p:cNvPr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13994;p76">
              <a:extLst>
                <a:ext uri="{FF2B5EF4-FFF2-40B4-BE49-F238E27FC236}">
                  <a16:creationId xmlns:a16="http://schemas.microsoft.com/office/drawing/2014/main" id="{DF4193F6-4B0E-E348-F272-864FA220B6DB}"/>
                </a:ext>
              </a:extLst>
            </p:cNvPr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13995;p76">
              <a:extLst>
                <a:ext uri="{FF2B5EF4-FFF2-40B4-BE49-F238E27FC236}">
                  <a16:creationId xmlns:a16="http://schemas.microsoft.com/office/drawing/2014/main" id="{7633DCC0-C524-876C-F559-ED709EB10200}"/>
                </a:ext>
              </a:extLst>
            </p:cNvPr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13996;p76">
              <a:extLst>
                <a:ext uri="{FF2B5EF4-FFF2-40B4-BE49-F238E27FC236}">
                  <a16:creationId xmlns:a16="http://schemas.microsoft.com/office/drawing/2014/main" id="{94943664-C915-2029-A834-96D64857EF11}"/>
                </a:ext>
              </a:extLst>
            </p:cNvPr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78" name="Google Shape;13997;p76">
            <a:extLst>
              <a:ext uri="{FF2B5EF4-FFF2-40B4-BE49-F238E27FC236}">
                <a16:creationId xmlns:a16="http://schemas.microsoft.com/office/drawing/2014/main" id="{F5C45661-B788-4BFC-C7AD-E57E90672899}"/>
              </a:ext>
            </a:extLst>
          </p:cNvPr>
          <p:cNvGrpSpPr/>
          <p:nvPr/>
        </p:nvGrpSpPr>
        <p:grpSpPr>
          <a:xfrm>
            <a:off x="7692489" y="3022879"/>
            <a:ext cx="492647" cy="475840"/>
            <a:chOff x="5735477" y="2429858"/>
            <a:chExt cx="353354" cy="341299"/>
          </a:xfrm>
          <a:solidFill>
            <a:srgbClr val="DBDDDC"/>
          </a:solidFill>
        </p:grpSpPr>
        <p:sp>
          <p:nvSpPr>
            <p:cNvPr id="2779" name="Google Shape;13998;p76">
              <a:extLst>
                <a:ext uri="{FF2B5EF4-FFF2-40B4-BE49-F238E27FC236}">
                  <a16:creationId xmlns:a16="http://schemas.microsoft.com/office/drawing/2014/main" id="{910DCE2F-0ED6-DE08-46C6-5230BA4D239E}"/>
                </a:ext>
              </a:extLst>
            </p:cNvPr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13999;p76">
              <a:extLst>
                <a:ext uri="{FF2B5EF4-FFF2-40B4-BE49-F238E27FC236}">
                  <a16:creationId xmlns:a16="http://schemas.microsoft.com/office/drawing/2014/main" id="{34A0C20F-4718-4C2D-8B12-C8E54705E2B2}"/>
                </a:ext>
              </a:extLst>
            </p:cNvPr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14000;p76">
              <a:extLst>
                <a:ext uri="{FF2B5EF4-FFF2-40B4-BE49-F238E27FC236}">
                  <a16:creationId xmlns:a16="http://schemas.microsoft.com/office/drawing/2014/main" id="{E260A70D-29CF-D781-32CD-79BDA1526912}"/>
                </a:ext>
              </a:extLst>
            </p:cNvPr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14001;p76">
              <a:extLst>
                <a:ext uri="{FF2B5EF4-FFF2-40B4-BE49-F238E27FC236}">
                  <a16:creationId xmlns:a16="http://schemas.microsoft.com/office/drawing/2014/main" id="{D2704F80-EF57-60D1-9477-EA628C46A33A}"/>
                </a:ext>
              </a:extLst>
            </p:cNvPr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14002;p76">
              <a:extLst>
                <a:ext uri="{FF2B5EF4-FFF2-40B4-BE49-F238E27FC236}">
                  <a16:creationId xmlns:a16="http://schemas.microsoft.com/office/drawing/2014/main" id="{BD29C20A-82BE-37B9-CB44-74DD074F2C5D}"/>
                </a:ext>
              </a:extLst>
            </p:cNvPr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14003;p76">
              <a:extLst>
                <a:ext uri="{FF2B5EF4-FFF2-40B4-BE49-F238E27FC236}">
                  <a16:creationId xmlns:a16="http://schemas.microsoft.com/office/drawing/2014/main" id="{25805EA6-6493-099A-3F2C-46AF1053A901}"/>
                </a:ext>
              </a:extLst>
            </p:cNvPr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5" name="Google Shape;14004;p76">
            <a:extLst>
              <a:ext uri="{FF2B5EF4-FFF2-40B4-BE49-F238E27FC236}">
                <a16:creationId xmlns:a16="http://schemas.microsoft.com/office/drawing/2014/main" id="{BB6D4AA6-E8D9-D966-F189-61EE3ECCA9A8}"/>
              </a:ext>
            </a:extLst>
          </p:cNvPr>
          <p:cNvGrpSpPr/>
          <p:nvPr/>
        </p:nvGrpSpPr>
        <p:grpSpPr>
          <a:xfrm>
            <a:off x="7006901" y="3046741"/>
            <a:ext cx="565007" cy="384101"/>
            <a:chOff x="5283337" y="2478774"/>
            <a:chExt cx="358633" cy="243913"/>
          </a:xfrm>
          <a:solidFill>
            <a:srgbClr val="DBDDDC"/>
          </a:solidFill>
        </p:grpSpPr>
        <p:sp>
          <p:nvSpPr>
            <p:cNvPr id="2786" name="Google Shape;14005;p76">
              <a:extLst>
                <a:ext uri="{FF2B5EF4-FFF2-40B4-BE49-F238E27FC236}">
                  <a16:creationId xmlns:a16="http://schemas.microsoft.com/office/drawing/2014/main" id="{C60A3DEA-DACC-4D6D-E921-BC2DFC666588}"/>
                </a:ext>
              </a:extLst>
            </p:cNvPr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14006;p76">
              <a:extLst>
                <a:ext uri="{FF2B5EF4-FFF2-40B4-BE49-F238E27FC236}">
                  <a16:creationId xmlns:a16="http://schemas.microsoft.com/office/drawing/2014/main" id="{1D7BD4BD-1681-5057-5937-11AB7BCBA71F}"/>
                </a:ext>
              </a:extLst>
            </p:cNvPr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14007;p76">
              <a:extLst>
                <a:ext uri="{FF2B5EF4-FFF2-40B4-BE49-F238E27FC236}">
                  <a16:creationId xmlns:a16="http://schemas.microsoft.com/office/drawing/2014/main" id="{0309BCF5-2AFE-A799-65CD-38B5A90BBF32}"/>
                </a:ext>
              </a:extLst>
            </p:cNvPr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14008;p76">
              <a:extLst>
                <a:ext uri="{FF2B5EF4-FFF2-40B4-BE49-F238E27FC236}">
                  <a16:creationId xmlns:a16="http://schemas.microsoft.com/office/drawing/2014/main" id="{1D71DD9F-33F4-4797-A6A4-D37BAAB95E47}"/>
                </a:ext>
              </a:extLst>
            </p:cNvPr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14009;p76">
              <a:extLst>
                <a:ext uri="{FF2B5EF4-FFF2-40B4-BE49-F238E27FC236}">
                  <a16:creationId xmlns:a16="http://schemas.microsoft.com/office/drawing/2014/main" id="{483AF8A7-7220-66F8-6478-30A944FDC3D5}"/>
                </a:ext>
              </a:extLst>
            </p:cNvPr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14010;p76">
              <a:extLst>
                <a:ext uri="{FF2B5EF4-FFF2-40B4-BE49-F238E27FC236}">
                  <a16:creationId xmlns:a16="http://schemas.microsoft.com/office/drawing/2014/main" id="{69832650-E921-D00D-C6A1-0B27561F5D0D}"/>
                </a:ext>
              </a:extLst>
            </p:cNvPr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14011;p76">
              <a:extLst>
                <a:ext uri="{FF2B5EF4-FFF2-40B4-BE49-F238E27FC236}">
                  <a16:creationId xmlns:a16="http://schemas.microsoft.com/office/drawing/2014/main" id="{0CC99B6B-8AFE-302C-AAE6-ACACFD84BEAE}"/>
                </a:ext>
              </a:extLst>
            </p:cNvPr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14012;p76">
              <a:extLst>
                <a:ext uri="{FF2B5EF4-FFF2-40B4-BE49-F238E27FC236}">
                  <a16:creationId xmlns:a16="http://schemas.microsoft.com/office/drawing/2014/main" id="{575CCD86-6592-4BF1-8D03-A400C582D9A7}"/>
                </a:ext>
              </a:extLst>
            </p:cNvPr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14013;p76">
              <a:extLst>
                <a:ext uri="{FF2B5EF4-FFF2-40B4-BE49-F238E27FC236}">
                  <a16:creationId xmlns:a16="http://schemas.microsoft.com/office/drawing/2014/main" id="{2736F1B0-1093-D946-5C09-4FA164F7390A}"/>
                </a:ext>
              </a:extLst>
            </p:cNvPr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14014;p76">
              <a:extLst>
                <a:ext uri="{FF2B5EF4-FFF2-40B4-BE49-F238E27FC236}">
                  <a16:creationId xmlns:a16="http://schemas.microsoft.com/office/drawing/2014/main" id="{1A83E349-EC87-DCD6-C460-169002BDB16D}"/>
                </a:ext>
              </a:extLst>
            </p:cNvPr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14015;p76">
              <a:extLst>
                <a:ext uri="{FF2B5EF4-FFF2-40B4-BE49-F238E27FC236}">
                  <a16:creationId xmlns:a16="http://schemas.microsoft.com/office/drawing/2014/main" id="{09F1F743-67B3-28C9-E37C-EE114FFC57EB}"/>
                </a:ext>
              </a:extLst>
            </p:cNvPr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14016;p76">
              <a:extLst>
                <a:ext uri="{FF2B5EF4-FFF2-40B4-BE49-F238E27FC236}">
                  <a16:creationId xmlns:a16="http://schemas.microsoft.com/office/drawing/2014/main" id="{6AFC013C-332A-1A04-3B01-309DEAC3471B}"/>
                </a:ext>
              </a:extLst>
            </p:cNvPr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14017;p76">
              <a:extLst>
                <a:ext uri="{FF2B5EF4-FFF2-40B4-BE49-F238E27FC236}">
                  <a16:creationId xmlns:a16="http://schemas.microsoft.com/office/drawing/2014/main" id="{0EAA4147-349D-B570-E26E-53392205B942}"/>
                </a:ext>
              </a:extLst>
            </p:cNvPr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14018;p76">
              <a:extLst>
                <a:ext uri="{FF2B5EF4-FFF2-40B4-BE49-F238E27FC236}">
                  <a16:creationId xmlns:a16="http://schemas.microsoft.com/office/drawing/2014/main" id="{2B562483-368B-A437-ECA4-57B392295CFE}"/>
                </a:ext>
              </a:extLst>
            </p:cNvPr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14019;p76">
              <a:extLst>
                <a:ext uri="{FF2B5EF4-FFF2-40B4-BE49-F238E27FC236}">
                  <a16:creationId xmlns:a16="http://schemas.microsoft.com/office/drawing/2014/main" id="{7BBAC455-736A-F0D6-4839-59F926939574}"/>
                </a:ext>
              </a:extLst>
            </p:cNvPr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14020;p76">
              <a:extLst>
                <a:ext uri="{FF2B5EF4-FFF2-40B4-BE49-F238E27FC236}">
                  <a16:creationId xmlns:a16="http://schemas.microsoft.com/office/drawing/2014/main" id="{4B604458-A8BC-5684-1846-640539F93E00}"/>
                </a:ext>
              </a:extLst>
            </p:cNvPr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14021;p76">
              <a:extLst>
                <a:ext uri="{FF2B5EF4-FFF2-40B4-BE49-F238E27FC236}">
                  <a16:creationId xmlns:a16="http://schemas.microsoft.com/office/drawing/2014/main" id="{F7C0FA36-FFE4-7155-2887-71E79ED6F150}"/>
                </a:ext>
              </a:extLst>
            </p:cNvPr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03" name="Google Shape;14022;p76">
            <a:extLst>
              <a:ext uri="{FF2B5EF4-FFF2-40B4-BE49-F238E27FC236}">
                <a16:creationId xmlns:a16="http://schemas.microsoft.com/office/drawing/2014/main" id="{0493912A-7E4B-E279-9A47-9BF699800F69}"/>
              </a:ext>
            </a:extLst>
          </p:cNvPr>
          <p:cNvGrpSpPr/>
          <p:nvPr/>
        </p:nvGrpSpPr>
        <p:grpSpPr>
          <a:xfrm>
            <a:off x="10800550" y="3079993"/>
            <a:ext cx="504796" cy="360638"/>
            <a:chOff x="7964753" y="2470823"/>
            <a:chExt cx="362068" cy="258670"/>
          </a:xfrm>
          <a:solidFill>
            <a:srgbClr val="DBDDDC"/>
          </a:solidFill>
        </p:grpSpPr>
        <p:sp>
          <p:nvSpPr>
            <p:cNvPr id="2804" name="Google Shape;14023;p76">
              <a:extLst>
                <a:ext uri="{FF2B5EF4-FFF2-40B4-BE49-F238E27FC236}">
                  <a16:creationId xmlns:a16="http://schemas.microsoft.com/office/drawing/2014/main" id="{1EB4ECA0-2D78-CB9E-57AE-84441FAF6E8C}"/>
                </a:ext>
              </a:extLst>
            </p:cNvPr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14024;p76">
              <a:extLst>
                <a:ext uri="{FF2B5EF4-FFF2-40B4-BE49-F238E27FC236}">
                  <a16:creationId xmlns:a16="http://schemas.microsoft.com/office/drawing/2014/main" id="{855F5FA1-1E11-3FA5-9174-B4097A2AC47A}"/>
                </a:ext>
              </a:extLst>
            </p:cNvPr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14025;p76">
              <a:extLst>
                <a:ext uri="{FF2B5EF4-FFF2-40B4-BE49-F238E27FC236}">
                  <a16:creationId xmlns:a16="http://schemas.microsoft.com/office/drawing/2014/main" id="{3D72E811-0C88-0B5F-EADF-AB931F4E4C81}"/>
                </a:ext>
              </a:extLst>
            </p:cNvPr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14026;p76">
              <a:extLst>
                <a:ext uri="{FF2B5EF4-FFF2-40B4-BE49-F238E27FC236}">
                  <a16:creationId xmlns:a16="http://schemas.microsoft.com/office/drawing/2014/main" id="{06ACBE8E-8995-75AD-0947-45436EB298F8}"/>
                </a:ext>
              </a:extLst>
            </p:cNvPr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14027;p76">
              <a:extLst>
                <a:ext uri="{FF2B5EF4-FFF2-40B4-BE49-F238E27FC236}">
                  <a16:creationId xmlns:a16="http://schemas.microsoft.com/office/drawing/2014/main" id="{1589C44B-7BAA-201C-7173-813EB4BB1D7E}"/>
                </a:ext>
              </a:extLst>
            </p:cNvPr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14028;p76">
              <a:extLst>
                <a:ext uri="{FF2B5EF4-FFF2-40B4-BE49-F238E27FC236}">
                  <a16:creationId xmlns:a16="http://schemas.microsoft.com/office/drawing/2014/main" id="{DAF52A83-25CE-6B8C-2FFE-DB9581CE7CED}"/>
                </a:ext>
              </a:extLst>
            </p:cNvPr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14029;p76">
              <a:extLst>
                <a:ext uri="{FF2B5EF4-FFF2-40B4-BE49-F238E27FC236}">
                  <a16:creationId xmlns:a16="http://schemas.microsoft.com/office/drawing/2014/main" id="{A3346362-F706-606A-2FBC-E70C690C6285}"/>
                </a:ext>
              </a:extLst>
            </p:cNvPr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14030;p76">
              <a:extLst>
                <a:ext uri="{FF2B5EF4-FFF2-40B4-BE49-F238E27FC236}">
                  <a16:creationId xmlns:a16="http://schemas.microsoft.com/office/drawing/2014/main" id="{804F0B33-3E36-D00A-4310-6509D0DC1275}"/>
                </a:ext>
              </a:extLst>
            </p:cNvPr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14031;p76">
              <a:extLst>
                <a:ext uri="{FF2B5EF4-FFF2-40B4-BE49-F238E27FC236}">
                  <a16:creationId xmlns:a16="http://schemas.microsoft.com/office/drawing/2014/main" id="{799BD66E-F927-6C28-45DB-2BB68931C8CB}"/>
                </a:ext>
              </a:extLst>
            </p:cNvPr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3" name="Google Shape;14032;p76">
            <a:extLst>
              <a:ext uri="{FF2B5EF4-FFF2-40B4-BE49-F238E27FC236}">
                <a16:creationId xmlns:a16="http://schemas.microsoft.com/office/drawing/2014/main" id="{84CE62E4-EED6-7211-287C-011411354055}"/>
              </a:ext>
            </a:extLst>
          </p:cNvPr>
          <p:cNvGrpSpPr/>
          <p:nvPr/>
        </p:nvGrpSpPr>
        <p:grpSpPr>
          <a:xfrm>
            <a:off x="10186538" y="3059950"/>
            <a:ext cx="488434" cy="402852"/>
            <a:chOff x="7524349" y="2456447"/>
            <a:chExt cx="350332" cy="288948"/>
          </a:xfrm>
          <a:solidFill>
            <a:srgbClr val="DBDDDC"/>
          </a:solidFill>
        </p:grpSpPr>
        <p:sp>
          <p:nvSpPr>
            <p:cNvPr id="2814" name="Google Shape;14033;p76">
              <a:extLst>
                <a:ext uri="{FF2B5EF4-FFF2-40B4-BE49-F238E27FC236}">
                  <a16:creationId xmlns:a16="http://schemas.microsoft.com/office/drawing/2014/main" id="{D4C16452-3E4C-9A8F-E5F3-166AABE9CD3D}"/>
                </a:ext>
              </a:extLst>
            </p:cNvPr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14034;p76">
              <a:extLst>
                <a:ext uri="{FF2B5EF4-FFF2-40B4-BE49-F238E27FC236}">
                  <a16:creationId xmlns:a16="http://schemas.microsoft.com/office/drawing/2014/main" id="{01A49E27-3DF2-652D-3A4B-B9E57685B8B8}"/>
                </a:ext>
              </a:extLst>
            </p:cNvPr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14035;p76">
              <a:extLst>
                <a:ext uri="{FF2B5EF4-FFF2-40B4-BE49-F238E27FC236}">
                  <a16:creationId xmlns:a16="http://schemas.microsoft.com/office/drawing/2014/main" id="{1F5C3601-B6F5-264C-3C13-EC49B79B21EA}"/>
                </a:ext>
              </a:extLst>
            </p:cNvPr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14036;p76">
              <a:extLst>
                <a:ext uri="{FF2B5EF4-FFF2-40B4-BE49-F238E27FC236}">
                  <a16:creationId xmlns:a16="http://schemas.microsoft.com/office/drawing/2014/main" id="{9BFFDCFF-DA7F-D72E-65DB-6F3CAA370697}"/>
                </a:ext>
              </a:extLst>
            </p:cNvPr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14037;p76">
              <a:extLst>
                <a:ext uri="{FF2B5EF4-FFF2-40B4-BE49-F238E27FC236}">
                  <a16:creationId xmlns:a16="http://schemas.microsoft.com/office/drawing/2014/main" id="{46B69168-40B3-9653-CD86-2275DB2E3137}"/>
                </a:ext>
              </a:extLst>
            </p:cNvPr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9" name="Google Shape;14038;p76">
            <a:extLst>
              <a:ext uri="{FF2B5EF4-FFF2-40B4-BE49-F238E27FC236}">
                <a16:creationId xmlns:a16="http://schemas.microsoft.com/office/drawing/2014/main" id="{6449E2B1-C160-6AB5-0A3F-7033B750CFF8}"/>
              </a:ext>
            </a:extLst>
          </p:cNvPr>
          <p:cNvGrpSpPr/>
          <p:nvPr/>
        </p:nvGrpSpPr>
        <p:grpSpPr>
          <a:xfrm>
            <a:off x="5234890" y="3670281"/>
            <a:ext cx="495262" cy="497347"/>
            <a:chOff x="3972749" y="2894211"/>
            <a:chExt cx="355230" cy="356725"/>
          </a:xfrm>
          <a:solidFill>
            <a:srgbClr val="DBDDDC"/>
          </a:solidFill>
        </p:grpSpPr>
        <p:sp>
          <p:nvSpPr>
            <p:cNvPr id="2820" name="Google Shape;14039;p76">
              <a:extLst>
                <a:ext uri="{FF2B5EF4-FFF2-40B4-BE49-F238E27FC236}">
                  <a16:creationId xmlns:a16="http://schemas.microsoft.com/office/drawing/2014/main" id="{3D7AA2B1-9CDB-032D-F5D5-909B0522BF7E}"/>
                </a:ext>
              </a:extLst>
            </p:cNvPr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14040;p76">
              <a:extLst>
                <a:ext uri="{FF2B5EF4-FFF2-40B4-BE49-F238E27FC236}">
                  <a16:creationId xmlns:a16="http://schemas.microsoft.com/office/drawing/2014/main" id="{5AF03CF5-E2EA-17B9-B186-BE145C5932EC}"/>
                </a:ext>
              </a:extLst>
            </p:cNvPr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14041;p76">
              <a:extLst>
                <a:ext uri="{FF2B5EF4-FFF2-40B4-BE49-F238E27FC236}">
                  <a16:creationId xmlns:a16="http://schemas.microsoft.com/office/drawing/2014/main" id="{A3CB45CC-34A1-EAE3-901A-B8AB021BD3F0}"/>
                </a:ext>
              </a:extLst>
            </p:cNvPr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14042;p76">
              <a:extLst>
                <a:ext uri="{FF2B5EF4-FFF2-40B4-BE49-F238E27FC236}">
                  <a16:creationId xmlns:a16="http://schemas.microsoft.com/office/drawing/2014/main" id="{BF3CD0D0-9212-3F61-CA7D-41345DAB2D87}"/>
                </a:ext>
              </a:extLst>
            </p:cNvPr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14043;p76">
              <a:extLst>
                <a:ext uri="{FF2B5EF4-FFF2-40B4-BE49-F238E27FC236}">
                  <a16:creationId xmlns:a16="http://schemas.microsoft.com/office/drawing/2014/main" id="{C74849B4-6744-E680-8667-28EC3ED02397}"/>
                </a:ext>
              </a:extLst>
            </p:cNvPr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25" name="Google Shape;14044;p76">
            <a:extLst>
              <a:ext uri="{FF2B5EF4-FFF2-40B4-BE49-F238E27FC236}">
                <a16:creationId xmlns:a16="http://schemas.microsoft.com/office/drawing/2014/main" id="{203520C5-2844-BF69-53CF-CEEE7F5D3C45}"/>
              </a:ext>
            </a:extLst>
          </p:cNvPr>
          <p:cNvGrpSpPr/>
          <p:nvPr/>
        </p:nvGrpSpPr>
        <p:grpSpPr>
          <a:xfrm>
            <a:off x="4614537" y="3704558"/>
            <a:ext cx="496326" cy="429280"/>
            <a:chOff x="3527797" y="2918796"/>
            <a:chExt cx="355993" cy="307904"/>
          </a:xfrm>
          <a:solidFill>
            <a:srgbClr val="DBDDDC"/>
          </a:solidFill>
        </p:grpSpPr>
        <p:sp>
          <p:nvSpPr>
            <p:cNvPr id="2826" name="Google Shape;14045;p76">
              <a:extLst>
                <a:ext uri="{FF2B5EF4-FFF2-40B4-BE49-F238E27FC236}">
                  <a16:creationId xmlns:a16="http://schemas.microsoft.com/office/drawing/2014/main" id="{926567D4-58B2-418F-607F-3125C8BEEC6F}"/>
                </a:ext>
              </a:extLst>
            </p:cNvPr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14046;p76">
              <a:extLst>
                <a:ext uri="{FF2B5EF4-FFF2-40B4-BE49-F238E27FC236}">
                  <a16:creationId xmlns:a16="http://schemas.microsoft.com/office/drawing/2014/main" id="{0BC07B62-C387-994A-4A52-54D9766ABD5B}"/>
                </a:ext>
              </a:extLst>
            </p:cNvPr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14047;p76">
              <a:extLst>
                <a:ext uri="{FF2B5EF4-FFF2-40B4-BE49-F238E27FC236}">
                  <a16:creationId xmlns:a16="http://schemas.microsoft.com/office/drawing/2014/main" id="{09F37CC6-55DF-7693-02E1-CCBA842395EB}"/>
                </a:ext>
              </a:extLst>
            </p:cNvPr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14048;p76">
              <a:extLst>
                <a:ext uri="{FF2B5EF4-FFF2-40B4-BE49-F238E27FC236}">
                  <a16:creationId xmlns:a16="http://schemas.microsoft.com/office/drawing/2014/main" id="{7D38B824-5168-8BB6-BB6E-947785BAF248}"/>
                </a:ext>
              </a:extLst>
            </p:cNvPr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14049;p76">
              <a:extLst>
                <a:ext uri="{FF2B5EF4-FFF2-40B4-BE49-F238E27FC236}">
                  <a16:creationId xmlns:a16="http://schemas.microsoft.com/office/drawing/2014/main" id="{499B15E5-A93C-2607-0B17-ABFC88DB630B}"/>
                </a:ext>
              </a:extLst>
            </p:cNvPr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14050;p76">
              <a:extLst>
                <a:ext uri="{FF2B5EF4-FFF2-40B4-BE49-F238E27FC236}">
                  <a16:creationId xmlns:a16="http://schemas.microsoft.com/office/drawing/2014/main" id="{1FB9407B-16D5-8938-F5D5-CDBF000804C6}"/>
                </a:ext>
              </a:extLst>
            </p:cNvPr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14051;p76">
              <a:extLst>
                <a:ext uri="{FF2B5EF4-FFF2-40B4-BE49-F238E27FC236}">
                  <a16:creationId xmlns:a16="http://schemas.microsoft.com/office/drawing/2014/main" id="{B13E5004-0B83-39F9-607B-8082A94B9AAE}"/>
                </a:ext>
              </a:extLst>
            </p:cNvPr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14052;p76">
              <a:extLst>
                <a:ext uri="{FF2B5EF4-FFF2-40B4-BE49-F238E27FC236}">
                  <a16:creationId xmlns:a16="http://schemas.microsoft.com/office/drawing/2014/main" id="{BCF89AB5-1574-EEA3-E167-432DE572F296}"/>
                </a:ext>
              </a:extLst>
            </p:cNvPr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14053;p76">
              <a:extLst>
                <a:ext uri="{FF2B5EF4-FFF2-40B4-BE49-F238E27FC236}">
                  <a16:creationId xmlns:a16="http://schemas.microsoft.com/office/drawing/2014/main" id="{A2360CBF-8121-A5DF-C2A1-7B8D9D34AEC5}"/>
                </a:ext>
              </a:extLst>
            </p:cNvPr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14054;p76">
              <a:extLst>
                <a:ext uri="{FF2B5EF4-FFF2-40B4-BE49-F238E27FC236}">
                  <a16:creationId xmlns:a16="http://schemas.microsoft.com/office/drawing/2014/main" id="{46E46EE5-9534-683F-79FF-AABFBBDF12EE}"/>
                </a:ext>
              </a:extLst>
            </p:cNvPr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36" name="Google Shape;14055;p76">
            <a:extLst>
              <a:ext uri="{FF2B5EF4-FFF2-40B4-BE49-F238E27FC236}">
                <a16:creationId xmlns:a16="http://schemas.microsoft.com/office/drawing/2014/main" id="{776A7B41-A2F5-66C5-43E4-EC2A7BB7663C}"/>
              </a:ext>
            </a:extLst>
          </p:cNvPr>
          <p:cNvGrpSpPr/>
          <p:nvPr/>
        </p:nvGrpSpPr>
        <p:grpSpPr>
          <a:xfrm>
            <a:off x="3994184" y="3707573"/>
            <a:ext cx="496859" cy="421520"/>
            <a:chOff x="3082845" y="2920959"/>
            <a:chExt cx="356375" cy="302338"/>
          </a:xfrm>
          <a:solidFill>
            <a:srgbClr val="DBDDDC"/>
          </a:solidFill>
        </p:grpSpPr>
        <p:sp>
          <p:nvSpPr>
            <p:cNvPr id="2837" name="Google Shape;14056;p76">
              <a:extLst>
                <a:ext uri="{FF2B5EF4-FFF2-40B4-BE49-F238E27FC236}">
                  <a16:creationId xmlns:a16="http://schemas.microsoft.com/office/drawing/2014/main" id="{8A862113-DC85-B349-ABE8-E35A78BEB64C}"/>
                </a:ext>
              </a:extLst>
            </p:cNvPr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14057;p76">
              <a:extLst>
                <a:ext uri="{FF2B5EF4-FFF2-40B4-BE49-F238E27FC236}">
                  <a16:creationId xmlns:a16="http://schemas.microsoft.com/office/drawing/2014/main" id="{AD69EA97-E133-F439-4401-914E8CB41A1A}"/>
                </a:ext>
              </a:extLst>
            </p:cNvPr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39" name="Google Shape;14058;p76">
            <a:extLst>
              <a:ext uri="{FF2B5EF4-FFF2-40B4-BE49-F238E27FC236}">
                <a16:creationId xmlns:a16="http://schemas.microsoft.com/office/drawing/2014/main" id="{5FC6689D-79DB-480D-DF43-566FD6744115}"/>
              </a:ext>
            </a:extLst>
          </p:cNvPr>
          <p:cNvGrpSpPr/>
          <p:nvPr/>
        </p:nvGrpSpPr>
        <p:grpSpPr>
          <a:xfrm>
            <a:off x="3375427" y="3671300"/>
            <a:ext cx="495795" cy="495795"/>
            <a:chOff x="2639038" y="2894942"/>
            <a:chExt cx="355612" cy="355612"/>
          </a:xfrm>
          <a:solidFill>
            <a:srgbClr val="DBDDDC"/>
          </a:solidFill>
        </p:grpSpPr>
        <p:sp>
          <p:nvSpPr>
            <p:cNvPr id="2840" name="Google Shape;14059;p76">
              <a:extLst>
                <a:ext uri="{FF2B5EF4-FFF2-40B4-BE49-F238E27FC236}">
                  <a16:creationId xmlns:a16="http://schemas.microsoft.com/office/drawing/2014/main" id="{0C8D7B76-5284-1EA5-D0FE-0BB21392D70D}"/>
                </a:ext>
              </a:extLst>
            </p:cNvPr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14060;p76">
              <a:extLst>
                <a:ext uri="{FF2B5EF4-FFF2-40B4-BE49-F238E27FC236}">
                  <a16:creationId xmlns:a16="http://schemas.microsoft.com/office/drawing/2014/main" id="{3151D3E4-1611-2E61-3763-2D29AC25BA72}"/>
                </a:ext>
              </a:extLst>
            </p:cNvPr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42" name="Google Shape;14061;p76">
            <a:extLst>
              <a:ext uri="{FF2B5EF4-FFF2-40B4-BE49-F238E27FC236}">
                <a16:creationId xmlns:a16="http://schemas.microsoft.com/office/drawing/2014/main" id="{D1876B4F-ED58-5E61-6712-7F23B0B639BA}"/>
              </a:ext>
            </a:extLst>
          </p:cNvPr>
          <p:cNvGrpSpPr/>
          <p:nvPr/>
        </p:nvGrpSpPr>
        <p:grpSpPr>
          <a:xfrm>
            <a:off x="2755607" y="3732538"/>
            <a:ext cx="496326" cy="373320"/>
            <a:chOff x="2194468" y="2938865"/>
            <a:chExt cx="355993" cy="267766"/>
          </a:xfrm>
          <a:solidFill>
            <a:srgbClr val="DBDDDC"/>
          </a:solidFill>
        </p:grpSpPr>
        <p:sp>
          <p:nvSpPr>
            <p:cNvPr id="2843" name="Google Shape;14062;p76">
              <a:extLst>
                <a:ext uri="{FF2B5EF4-FFF2-40B4-BE49-F238E27FC236}">
                  <a16:creationId xmlns:a16="http://schemas.microsoft.com/office/drawing/2014/main" id="{89686F05-B139-2375-32E6-8E14679700CD}"/>
                </a:ext>
              </a:extLst>
            </p:cNvPr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14063;p76">
              <a:extLst>
                <a:ext uri="{FF2B5EF4-FFF2-40B4-BE49-F238E27FC236}">
                  <a16:creationId xmlns:a16="http://schemas.microsoft.com/office/drawing/2014/main" id="{B997587D-DE4D-F843-BA41-D11BF5DCC35C}"/>
                </a:ext>
              </a:extLst>
            </p:cNvPr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14064;p76">
              <a:extLst>
                <a:ext uri="{FF2B5EF4-FFF2-40B4-BE49-F238E27FC236}">
                  <a16:creationId xmlns:a16="http://schemas.microsoft.com/office/drawing/2014/main" id="{7480B579-9F8B-CF0A-365F-326E5024F854}"/>
                </a:ext>
              </a:extLst>
            </p:cNvPr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14065;p76">
              <a:extLst>
                <a:ext uri="{FF2B5EF4-FFF2-40B4-BE49-F238E27FC236}">
                  <a16:creationId xmlns:a16="http://schemas.microsoft.com/office/drawing/2014/main" id="{AA15F8D8-8DC9-B1C5-3C6E-0BE3C1178D68}"/>
                </a:ext>
              </a:extLst>
            </p:cNvPr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14066;p76">
              <a:extLst>
                <a:ext uri="{FF2B5EF4-FFF2-40B4-BE49-F238E27FC236}">
                  <a16:creationId xmlns:a16="http://schemas.microsoft.com/office/drawing/2014/main" id="{EBDBA8D0-9625-009D-597C-2B322F6D6DFB}"/>
                </a:ext>
              </a:extLst>
            </p:cNvPr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14067;p76">
              <a:extLst>
                <a:ext uri="{FF2B5EF4-FFF2-40B4-BE49-F238E27FC236}">
                  <a16:creationId xmlns:a16="http://schemas.microsoft.com/office/drawing/2014/main" id="{E0A09F5E-BAB1-E3DD-CB1B-E0A2C5B1E1D2}"/>
                </a:ext>
              </a:extLst>
            </p:cNvPr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14068;p76">
              <a:extLst>
                <a:ext uri="{FF2B5EF4-FFF2-40B4-BE49-F238E27FC236}">
                  <a16:creationId xmlns:a16="http://schemas.microsoft.com/office/drawing/2014/main" id="{42D76E94-C9EE-C071-D4BF-F4C8636D5A30}"/>
                </a:ext>
              </a:extLst>
            </p:cNvPr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14069;p76">
              <a:extLst>
                <a:ext uri="{FF2B5EF4-FFF2-40B4-BE49-F238E27FC236}">
                  <a16:creationId xmlns:a16="http://schemas.microsoft.com/office/drawing/2014/main" id="{78C993BF-D625-0B47-BFA8-7CF9E799CEAF}"/>
                </a:ext>
              </a:extLst>
            </p:cNvPr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14070;p76">
              <a:extLst>
                <a:ext uri="{FF2B5EF4-FFF2-40B4-BE49-F238E27FC236}">
                  <a16:creationId xmlns:a16="http://schemas.microsoft.com/office/drawing/2014/main" id="{3984C22C-410F-7ED7-CC66-7D0146CFAFB5}"/>
                </a:ext>
              </a:extLst>
            </p:cNvPr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14071;p76">
              <a:extLst>
                <a:ext uri="{FF2B5EF4-FFF2-40B4-BE49-F238E27FC236}">
                  <a16:creationId xmlns:a16="http://schemas.microsoft.com/office/drawing/2014/main" id="{AF18D4DF-7B70-D696-B560-C3F442C85EB1}"/>
                </a:ext>
              </a:extLst>
            </p:cNvPr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14072;p76">
              <a:extLst>
                <a:ext uri="{FF2B5EF4-FFF2-40B4-BE49-F238E27FC236}">
                  <a16:creationId xmlns:a16="http://schemas.microsoft.com/office/drawing/2014/main" id="{1E77E8C7-84BD-9FE6-4414-A22344637429}"/>
                </a:ext>
              </a:extLst>
            </p:cNvPr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14073;p76">
              <a:extLst>
                <a:ext uri="{FF2B5EF4-FFF2-40B4-BE49-F238E27FC236}">
                  <a16:creationId xmlns:a16="http://schemas.microsoft.com/office/drawing/2014/main" id="{2148C567-0282-E82C-D386-7EABC4FCC359}"/>
                </a:ext>
              </a:extLst>
            </p:cNvPr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14074;p76">
              <a:extLst>
                <a:ext uri="{FF2B5EF4-FFF2-40B4-BE49-F238E27FC236}">
                  <a16:creationId xmlns:a16="http://schemas.microsoft.com/office/drawing/2014/main" id="{A34F3937-FF38-3081-6EB3-57314DC3C878}"/>
                </a:ext>
              </a:extLst>
            </p:cNvPr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14075;p76">
              <a:extLst>
                <a:ext uri="{FF2B5EF4-FFF2-40B4-BE49-F238E27FC236}">
                  <a16:creationId xmlns:a16="http://schemas.microsoft.com/office/drawing/2014/main" id="{B57A04AF-CDA5-FF06-3217-0FACCB2C20C5}"/>
                </a:ext>
              </a:extLst>
            </p:cNvPr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14076;p76">
              <a:extLst>
                <a:ext uri="{FF2B5EF4-FFF2-40B4-BE49-F238E27FC236}">
                  <a16:creationId xmlns:a16="http://schemas.microsoft.com/office/drawing/2014/main" id="{6EEA8AB4-99D0-6382-C164-B92202ECCAB8}"/>
                </a:ext>
              </a:extLst>
            </p:cNvPr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14077;p76">
              <a:extLst>
                <a:ext uri="{FF2B5EF4-FFF2-40B4-BE49-F238E27FC236}">
                  <a16:creationId xmlns:a16="http://schemas.microsoft.com/office/drawing/2014/main" id="{E3A1D9C3-6C5C-DDC5-BDFA-CE0BA093AAB4}"/>
                </a:ext>
              </a:extLst>
            </p:cNvPr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14078;p76">
              <a:extLst>
                <a:ext uri="{FF2B5EF4-FFF2-40B4-BE49-F238E27FC236}">
                  <a16:creationId xmlns:a16="http://schemas.microsoft.com/office/drawing/2014/main" id="{43580514-708C-47E9-A403-9A4FEC0BC2D8}"/>
                </a:ext>
              </a:extLst>
            </p:cNvPr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14079;p76">
              <a:extLst>
                <a:ext uri="{FF2B5EF4-FFF2-40B4-BE49-F238E27FC236}">
                  <a16:creationId xmlns:a16="http://schemas.microsoft.com/office/drawing/2014/main" id="{11C18507-934C-42DE-94D2-A2F02760675F}"/>
                </a:ext>
              </a:extLst>
            </p:cNvPr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14080;p76">
              <a:extLst>
                <a:ext uri="{FF2B5EF4-FFF2-40B4-BE49-F238E27FC236}">
                  <a16:creationId xmlns:a16="http://schemas.microsoft.com/office/drawing/2014/main" id="{C6367EB8-8C70-1450-F3BC-A376D9102845}"/>
                </a:ext>
              </a:extLst>
            </p:cNvPr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14081;p76">
              <a:extLst>
                <a:ext uri="{FF2B5EF4-FFF2-40B4-BE49-F238E27FC236}">
                  <a16:creationId xmlns:a16="http://schemas.microsoft.com/office/drawing/2014/main" id="{B9823F96-2C56-A9A0-A691-8F8D05120BD9}"/>
                </a:ext>
              </a:extLst>
            </p:cNvPr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63" name="Google Shape;14082;p76">
            <a:extLst>
              <a:ext uri="{FF2B5EF4-FFF2-40B4-BE49-F238E27FC236}">
                <a16:creationId xmlns:a16="http://schemas.microsoft.com/office/drawing/2014/main" id="{27D99159-6EA3-8ACF-5BD5-BF819A43515C}"/>
              </a:ext>
            </a:extLst>
          </p:cNvPr>
          <p:cNvGrpSpPr/>
          <p:nvPr/>
        </p:nvGrpSpPr>
        <p:grpSpPr>
          <a:xfrm>
            <a:off x="2135785" y="3670769"/>
            <a:ext cx="496326" cy="495795"/>
            <a:chOff x="1749897" y="2894561"/>
            <a:chExt cx="355993" cy="355612"/>
          </a:xfrm>
          <a:solidFill>
            <a:srgbClr val="DBDDDC"/>
          </a:solidFill>
        </p:grpSpPr>
        <p:sp>
          <p:nvSpPr>
            <p:cNvPr id="2864" name="Google Shape;14083;p76">
              <a:extLst>
                <a:ext uri="{FF2B5EF4-FFF2-40B4-BE49-F238E27FC236}">
                  <a16:creationId xmlns:a16="http://schemas.microsoft.com/office/drawing/2014/main" id="{926DFEB4-DEA2-00C9-CAF5-0A5604E34194}"/>
                </a:ext>
              </a:extLst>
            </p:cNvPr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14084;p76">
              <a:extLst>
                <a:ext uri="{FF2B5EF4-FFF2-40B4-BE49-F238E27FC236}">
                  <a16:creationId xmlns:a16="http://schemas.microsoft.com/office/drawing/2014/main" id="{B75CA704-A7FC-B03E-E807-51A93F0E2AAC}"/>
                </a:ext>
              </a:extLst>
            </p:cNvPr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14085;p76">
              <a:extLst>
                <a:ext uri="{FF2B5EF4-FFF2-40B4-BE49-F238E27FC236}">
                  <a16:creationId xmlns:a16="http://schemas.microsoft.com/office/drawing/2014/main" id="{12DFBE93-8ECE-B5DB-59BC-59EBEB9B025D}"/>
                </a:ext>
              </a:extLst>
            </p:cNvPr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14086;p76">
              <a:extLst>
                <a:ext uri="{FF2B5EF4-FFF2-40B4-BE49-F238E27FC236}">
                  <a16:creationId xmlns:a16="http://schemas.microsoft.com/office/drawing/2014/main" id="{2F88FFEA-5998-FA9F-DC45-1508CA19E36B}"/>
                </a:ext>
              </a:extLst>
            </p:cNvPr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14087;p76">
              <a:extLst>
                <a:ext uri="{FF2B5EF4-FFF2-40B4-BE49-F238E27FC236}">
                  <a16:creationId xmlns:a16="http://schemas.microsoft.com/office/drawing/2014/main" id="{7730B792-4CEF-EA7C-FAA8-F301619236DA}"/>
                </a:ext>
              </a:extLst>
            </p:cNvPr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14088;p76">
              <a:extLst>
                <a:ext uri="{FF2B5EF4-FFF2-40B4-BE49-F238E27FC236}">
                  <a16:creationId xmlns:a16="http://schemas.microsoft.com/office/drawing/2014/main" id="{F6FC8316-25B4-3E29-4A52-F0C6D07CD26A}"/>
                </a:ext>
              </a:extLst>
            </p:cNvPr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14089;p76">
              <a:extLst>
                <a:ext uri="{FF2B5EF4-FFF2-40B4-BE49-F238E27FC236}">
                  <a16:creationId xmlns:a16="http://schemas.microsoft.com/office/drawing/2014/main" id="{F0309E32-901F-304B-5AED-4FD9509AE8CF}"/>
                </a:ext>
              </a:extLst>
            </p:cNvPr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14090;p76">
              <a:extLst>
                <a:ext uri="{FF2B5EF4-FFF2-40B4-BE49-F238E27FC236}">
                  <a16:creationId xmlns:a16="http://schemas.microsoft.com/office/drawing/2014/main" id="{9129A272-D7E7-4EBF-0B17-C5FB84321BDD}"/>
                </a:ext>
              </a:extLst>
            </p:cNvPr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14091;p76">
              <a:extLst>
                <a:ext uri="{FF2B5EF4-FFF2-40B4-BE49-F238E27FC236}">
                  <a16:creationId xmlns:a16="http://schemas.microsoft.com/office/drawing/2014/main" id="{001DEFDE-CB90-16DF-4005-5B3A22ACD5AB}"/>
                </a:ext>
              </a:extLst>
            </p:cNvPr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14092;p76">
              <a:extLst>
                <a:ext uri="{FF2B5EF4-FFF2-40B4-BE49-F238E27FC236}">
                  <a16:creationId xmlns:a16="http://schemas.microsoft.com/office/drawing/2014/main" id="{4CE1122C-9AF7-AEF4-50B3-2FD05E66FF40}"/>
                </a:ext>
              </a:extLst>
            </p:cNvPr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14093;p76">
              <a:extLst>
                <a:ext uri="{FF2B5EF4-FFF2-40B4-BE49-F238E27FC236}">
                  <a16:creationId xmlns:a16="http://schemas.microsoft.com/office/drawing/2014/main" id="{52391EC9-DB82-C4BF-E749-F69D96ABD1C0}"/>
                </a:ext>
              </a:extLst>
            </p:cNvPr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75" name="Google Shape;14094;p76">
            <a:extLst>
              <a:ext uri="{FF2B5EF4-FFF2-40B4-BE49-F238E27FC236}">
                <a16:creationId xmlns:a16="http://schemas.microsoft.com/office/drawing/2014/main" id="{9686B077-08F9-7A60-02B8-34EE763788EC}"/>
              </a:ext>
            </a:extLst>
          </p:cNvPr>
          <p:cNvGrpSpPr/>
          <p:nvPr/>
        </p:nvGrpSpPr>
        <p:grpSpPr>
          <a:xfrm>
            <a:off x="1515965" y="3670281"/>
            <a:ext cx="498455" cy="498411"/>
            <a:chOff x="1305327" y="2894211"/>
            <a:chExt cx="357520" cy="357488"/>
          </a:xfrm>
          <a:solidFill>
            <a:srgbClr val="DBDDDC"/>
          </a:solidFill>
        </p:grpSpPr>
        <p:sp>
          <p:nvSpPr>
            <p:cNvPr id="2876" name="Google Shape;14095;p76">
              <a:extLst>
                <a:ext uri="{FF2B5EF4-FFF2-40B4-BE49-F238E27FC236}">
                  <a16:creationId xmlns:a16="http://schemas.microsoft.com/office/drawing/2014/main" id="{155D29AF-BD16-E0A5-7026-89FF8E6662C1}"/>
                </a:ext>
              </a:extLst>
            </p:cNvPr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14096;p76">
              <a:extLst>
                <a:ext uri="{FF2B5EF4-FFF2-40B4-BE49-F238E27FC236}">
                  <a16:creationId xmlns:a16="http://schemas.microsoft.com/office/drawing/2014/main" id="{72FE9796-0561-CFB6-B77A-C06D1AFFF836}"/>
                </a:ext>
              </a:extLst>
            </p:cNvPr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14097;p76">
              <a:extLst>
                <a:ext uri="{FF2B5EF4-FFF2-40B4-BE49-F238E27FC236}">
                  <a16:creationId xmlns:a16="http://schemas.microsoft.com/office/drawing/2014/main" id="{E2D09659-B36C-579F-F2D7-B45F15ACEBAD}"/>
                </a:ext>
              </a:extLst>
            </p:cNvPr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14098;p76">
              <a:extLst>
                <a:ext uri="{FF2B5EF4-FFF2-40B4-BE49-F238E27FC236}">
                  <a16:creationId xmlns:a16="http://schemas.microsoft.com/office/drawing/2014/main" id="{01CF1DF4-D999-7570-476F-956115D0D833}"/>
                </a:ext>
              </a:extLst>
            </p:cNvPr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14099;p76">
              <a:extLst>
                <a:ext uri="{FF2B5EF4-FFF2-40B4-BE49-F238E27FC236}">
                  <a16:creationId xmlns:a16="http://schemas.microsoft.com/office/drawing/2014/main" id="{075A26B3-471F-2768-5375-78CE41DE5D8C}"/>
                </a:ext>
              </a:extLst>
            </p:cNvPr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81" name="Google Shape;14100;p76">
            <a:extLst>
              <a:ext uri="{FF2B5EF4-FFF2-40B4-BE49-F238E27FC236}">
                <a16:creationId xmlns:a16="http://schemas.microsoft.com/office/drawing/2014/main" id="{E7B28938-81BB-9831-FAEA-10DCDB5D581A}"/>
              </a:ext>
            </a:extLst>
          </p:cNvPr>
          <p:cNvGrpSpPr/>
          <p:nvPr/>
        </p:nvGrpSpPr>
        <p:grpSpPr>
          <a:xfrm>
            <a:off x="886654" y="3670991"/>
            <a:ext cx="507635" cy="492558"/>
            <a:chOff x="853950" y="2894720"/>
            <a:chExt cx="364104" cy="353290"/>
          </a:xfrm>
          <a:solidFill>
            <a:srgbClr val="DBDDDC"/>
          </a:solidFill>
        </p:grpSpPr>
        <p:sp>
          <p:nvSpPr>
            <p:cNvPr id="2882" name="Google Shape;14101;p76">
              <a:extLst>
                <a:ext uri="{FF2B5EF4-FFF2-40B4-BE49-F238E27FC236}">
                  <a16:creationId xmlns:a16="http://schemas.microsoft.com/office/drawing/2014/main" id="{4E8D392C-968A-5C30-7881-BA886FD23906}"/>
                </a:ext>
              </a:extLst>
            </p:cNvPr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14102;p76">
              <a:extLst>
                <a:ext uri="{FF2B5EF4-FFF2-40B4-BE49-F238E27FC236}">
                  <a16:creationId xmlns:a16="http://schemas.microsoft.com/office/drawing/2014/main" id="{C616FDD4-3173-7B2E-9D10-098B84A032AF}"/>
                </a:ext>
              </a:extLst>
            </p:cNvPr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14103;p76">
              <a:extLst>
                <a:ext uri="{FF2B5EF4-FFF2-40B4-BE49-F238E27FC236}">
                  <a16:creationId xmlns:a16="http://schemas.microsoft.com/office/drawing/2014/main" id="{4BB61939-8348-F7E4-5BB7-D19BE08DA143}"/>
                </a:ext>
              </a:extLst>
            </p:cNvPr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14104;p76">
              <a:extLst>
                <a:ext uri="{FF2B5EF4-FFF2-40B4-BE49-F238E27FC236}">
                  <a16:creationId xmlns:a16="http://schemas.microsoft.com/office/drawing/2014/main" id="{FC6AB8AD-D4D8-B4D7-CDFA-76C9C634A4BF}"/>
                </a:ext>
              </a:extLst>
            </p:cNvPr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14105;p76">
              <a:extLst>
                <a:ext uri="{FF2B5EF4-FFF2-40B4-BE49-F238E27FC236}">
                  <a16:creationId xmlns:a16="http://schemas.microsoft.com/office/drawing/2014/main" id="{F5C5D1A9-4C16-FC87-6AA1-1EB387BAACCE}"/>
                </a:ext>
              </a:extLst>
            </p:cNvPr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14106;p76">
              <a:extLst>
                <a:ext uri="{FF2B5EF4-FFF2-40B4-BE49-F238E27FC236}">
                  <a16:creationId xmlns:a16="http://schemas.microsoft.com/office/drawing/2014/main" id="{A991826B-D389-A85B-41CE-71A6AA59AA68}"/>
                </a:ext>
              </a:extLst>
            </p:cNvPr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14107;p76">
              <a:extLst>
                <a:ext uri="{FF2B5EF4-FFF2-40B4-BE49-F238E27FC236}">
                  <a16:creationId xmlns:a16="http://schemas.microsoft.com/office/drawing/2014/main" id="{73844422-65B3-DF47-8598-C5A71DF5BE9E}"/>
                </a:ext>
              </a:extLst>
            </p:cNvPr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89" name="Google Shape;14108;p76">
            <a:extLst>
              <a:ext uri="{FF2B5EF4-FFF2-40B4-BE49-F238E27FC236}">
                <a16:creationId xmlns:a16="http://schemas.microsoft.com/office/drawing/2014/main" id="{B606A2AB-6A3F-879E-48CD-1006958A222D}"/>
              </a:ext>
            </a:extLst>
          </p:cNvPr>
          <p:cNvGrpSpPr/>
          <p:nvPr/>
        </p:nvGrpSpPr>
        <p:grpSpPr>
          <a:xfrm>
            <a:off x="9548271" y="3695911"/>
            <a:ext cx="491051" cy="466971"/>
            <a:chOff x="7066548" y="2912594"/>
            <a:chExt cx="352209" cy="334938"/>
          </a:xfrm>
          <a:solidFill>
            <a:srgbClr val="DBDDDC"/>
          </a:solidFill>
        </p:grpSpPr>
        <p:sp>
          <p:nvSpPr>
            <p:cNvPr id="2890" name="Google Shape;14109;p76">
              <a:extLst>
                <a:ext uri="{FF2B5EF4-FFF2-40B4-BE49-F238E27FC236}">
                  <a16:creationId xmlns:a16="http://schemas.microsoft.com/office/drawing/2014/main" id="{C9157ECD-3430-3AEC-A704-76A46AB0077C}"/>
                </a:ext>
              </a:extLst>
            </p:cNvPr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14110;p76">
              <a:extLst>
                <a:ext uri="{FF2B5EF4-FFF2-40B4-BE49-F238E27FC236}">
                  <a16:creationId xmlns:a16="http://schemas.microsoft.com/office/drawing/2014/main" id="{4E2463BC-7BB1-DB5E-B0B1-5AC8169BEF38}"/>
                </a:ext>
              </a:extLst>
            </p:cNvPr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14111;p76">
              <a:extLst>
                <a:ext uri="{FF2B5EF4-FFF2-40B4-BE49-F238E27FC236}">
                  <a16:creationId xmlns:a16="http://schemas.microsoft.com/office/drawing/2014/main" id="{2482914B-494E-CDE7-7A3E-95431E286025}"/>
                </a:ext>
              </a:extLst>
            </p:cNvPr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14112;p76">
              <a:extLst>
                <a:ext uri="{FF2B5EF4-FFF2-40B4-BE49-F238E27FC236}">
                  <a16:creationId xmlns:a16="http://schemas.microsoft.com/office/drawing/2014/main" id="{66680F4F-9AA1-C37B-703D-28DA443D7F4E}"/>
                </a:ext>
              </a:extLst>
            </p:cNvPr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14113;p76">
              <a:extLst>
                <a:ext uri="{FF2B5EF4-FFF2-40B4-BE49-F238E27FC236}">
                  <a16:creationId xmlns:a16="http://schemas.microsoft.com/office/drawing/2014/main" id="{CE2E4115-BBC8-066E-CD1C-EE613B0B5B59}"/>
                </a:ext>
              </a:extLst>
            </p:cNvPr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14114;p76">
              <a:extLst>
                <a:ext uri="{FF2B5EF4-FFF2-40B4-BE49-F238E27FC236}">
                  <a16:creationId xmlns:a16="http://schemas.microsoft.com/office/drawing/2014/main" id="{24DF4AC1-FF21-ED1C-30C4-A17715E72B5F}"/>
                </a:ext>
              </a:extLst>
            </p:cNvPr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96" name="Google Shape;14115;p76">
            <a:extLst>
              <a:ext uri="{FF2B5EF4-FFF2-40B4-BE49-F238E27FC236}">
                <a16:creationId xmlns:a16="http://schemas.microsoft.com/office/drawing/2014/main" id="{9623E6EE-679F-7B2D-AAE0-DDB719BD885C}"/>
              </a:ext>
            </a:extLst>
          </p:cNvPr>
          <p:cNvSpPr/>
          <p:nvPr/>
        </p:nvSpPr>
        <p:spPr>
          <a:xfrm>
            <a:off x="8885660" y="3656003"/>
            <a:ext cx="543861" cy="498455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97" name="Google Shape;14116;p76">
            <a:extLst>
              <a:ext uri="{FF2B5EF4-FFF2-40B4-BE49-F238E27FC236}">
                <a16:creationId xmlns:a16="http://schemas.microsoft.com/office/drawing/2014/main" id="{2C61751D-E08D-9E89-2C87-C55B1D244BA9}"/>
              </a:ext>
            </a:extLst>
          </p:cNvPr>
          <p:cNvSpPr/>
          <p:nvPr/>
        </p:nvSpPr>
        <p:spPr>
          <a:xfrm>
            <a:off x="8249477" y="3680835"/>
            <a:ext cx="544394" cy="463026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98" name="Google Shape;14117;p76">
            <a:extLst>
              <a:ext uri="{FF2B5EF4-FFF2-40B4-BE49-F238E27FC236}">
                <a16:creationId xmlns:a16="http://schemas.microsoft.com/office/drawing/2014/main" id="{B8CB70CD-C3A7-7C25-D4A4-1BC6D7E1A676}"/>
              </a:ext>
            </a:extLst>
          </p:cNvPr>
          <p:cNvGrpSpPr/>
          <p:nvPr/>
        </p:nvGrpSpPr>
        <p:grpSpPr>
          <a:xfrm>
            <a:off x="10210306" y="3685047"/>
            <a:ext cx="444046" cy="491051"/>
            <a:chOff x="7541397" y="2904802"/>
            <a:chExt cx="318495" cy="352209"/>
          </a:xfrm>
          <a:solidFill>
            <a:srgbClr val="DBDDDC"/>
          </a:solidFill>
        </p:grpSpPr>
        <p:sp>
          <p:nvSpPr>
            <p:cNvPr id="2899" name="Google Shape;14118;p76">
              <a:extLst>
                <a:ext uri="{FF2B5EF4-FFF2-40B4-BE49-F238E27FC236}">
                  <a16:creationId xmlns:a16="http://schemas.microsoft.com/office/drawing/2014/main" id="{91A68639-CE83-9277-BBEB-FF59EF8EBD02}"/>
                </a:ext>
              </a:extLst>
            </p:cNvPr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14119;p76">
              <a:extLst>
                <a:ext uri="{FF2B5EF4-FFF2-40B4-BE49-F238E27FC236}">
                  <a16:creationId xmlns:a16="http://schemas.microsoft.com/office/drawing/2014/main" id="{A3783214-0E4D-7C83-BDAE-B9E405704248}"/>
                </a:ext>
              </a:extLst>
            </p:cNvPr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01" name="Google Shape;14120;p76">
            <a:extLst>
              <a:ext uri="{FF2B5EF4-FFF2-40B4-BE49-F238E27FC236}">
                <a16:creationId xmlns:a16="http://schemas.microsoft.com/office/drawing/2014/main" id="{6B05C061-F582-E7C1-A24C-F7E3ECE62015}"/>
              </a:ext>
            </a:extLst>
          </p:cNvPr>
          <p:cNvGrpSpPr/>
          <p:nvPr/>
        </p:nvGrpSpPr>
        <p:grpSpPr>
          <a:xfrm>
            <a:off x="10853895" y="3683983"/>
            <a:ext cx="427684" cy="489985"/>
            <a:chOff x="8003015" y="2904039"/>
            <a:chExt cx="306759" cy="351445"/>
          </a:xfrm>
          <a:solidFill>
            <a:srgbClr val="DBDDDC"/>
          </a:solidFill>
        </p:grpSpPr>
        <p:sp>
          <p:nvSpPr>
            <p:cNvPr id="2902" name="Google Shape;14121;p76">
              <a:extLst>
                <a:ext uri="{FF2B5EF4-FFF2-40B4-BE49-F238E27FC236}">
                  <a16:creationId xmlns:a16="http://schemas.microsoft.com/office/drawing/2014/main" id="{4DE3FB14-7769-259E-257E-E55CE9CF5997}"/>
                </a:ext>
              </a:extLst>
            </p:cNvPr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14122;p76">
              <a:extLst>
                <a:ext uri="{FF2B5EF4-FFF2-40B4-BE49-F238E27FC236}">
                  <a16:creationId xmlns:a16="http://schemas.microsoft.com/office/drawing/2014/main" id="{DEDEC6BC-2F3B-CF1A-98CC-803A9AB9A62E}"/>
                </a:ext>
              </a:extLst>
            </p:cNvPr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14123;p76">
              <a:extLst>
                <a:ext uri="{FF2B5EF4-FFF2-40B4-BE49-F238E27FC236}">
                  <a16:creationId xmlns:a16="http://schemas.microsoft.com/office/drawing/2014/main" id="{93616C39-34E7-4B7E-B1FB-7AC46EDB525C}"/>
                </a:ext>
              </a:extLst>
            </p:cNvPr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14124;p76">
              <a:extLst>
                <a:ext uri="{FF2B5EF4-FFF2-40B4-BE49-F238E27FC236}">
                  <a16:creationId xmlns:a16="http://schemas.microsoft.com/office/drawing/2014/main" id="{3D811859-96D4-98A6-B9EF-621988E0B49D}"/>
                </a:ext>
              </a:extLst>
            </p:cNvPr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14125;p76">
              <a:extLst>
                <a:ext uri="{FF2B5EF4-FFF2-40B4-BE49-F238E27FC236}">
                  <a16:creationId xmlns:a16="http://schemas.microsoft.com/office/drawing/2014/main" id="{5B2C46F8-02F5-0845-5CCE-9B6A1A3C339B}"/>
                </a:ext>
              </a:extLst>
            </p:cNvPr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14126;p76">
              <a:extLst>
                <a:ext uri="{FF2B5EF4-FFF2-40B4-BE49-F238E27FC236}">
                  <a16:creationId xmlns:a16="http://schemas.microsoft.com/office/drawing/2014/main" id="{3D3F3423-0DCF-177A-8056-C21B024CAAC4}"/>
                </a:ext>
              </a:extLst>
            </p:cNvPr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08" name="Google Shape;14127;p76">
            <a:extLst>
              <a:ext uri="{FF2B5EF4-FFF2-40B4-BE49-F238E27FC236}">
                <a16:creationId xmlns:a16="http://schemas.microsoft.com/office/drawing/2014/main" id="{0F722543-E862-140E-416F-50839DEE3379}"/>
              </a:ext>
            </a:extLst>
          </p:cNvPr>
          <p:cNvGrpSpPr/>
          <p:nvPr/>
        </p:nvGrpSpPr>
        <p:grpSpPr>
          <a:xfrm>
            <a:off x="7625976" y="3658131"/>
            <a:ext cx="515350" cy="515305"/>
            <a:chOff x="5687770" y="2885496"/>
            <a:chExt cx="369638" cy="369606"/>
          </a:xfrm>
          <a:solidFill>
            <a:srgbClr val="DBDDDC"/>
          </a:solidFill>
        </p:grpSpPr>
        <p:sp>
          <p:nvSpPr>
            <p:cNvPr id="2909" name="Google Shape;14128;p76">
              <a:extLst>
                <a:ext uri="{FF2B5EF4-FFF2-40B4-BE49-F238E27FC236}">
                  <a16:creationId xmlns:a16="http://schemas.microsoft.com/office/drawing/2014/main" id="{7898F19C-EFA3-3BB6-A92E-00A4A2CB639F}"/>
                </a:ext>
              </a:extLst>
            </p:cNvPr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14129;p76">
              <a:extLst>
                <a:ext uri="{FF2B5EF4-FFF2-40B4-BE49-F238E27FC236}">
                  <a16:creationId xmlns:a16="http://schemas.microsoft.com/office/drawing/2014/main" id="{EA6531C4-B9C4-BE52-937D-6F901BA3FD8C}"/>
                </a:ext>
              </a:extLst>
            </p:cNvPr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14130;p76">
              <a:extLst>
                <a:ext uri="{FF2B5EF4-FFF2-40B4-BE49-F238E27FC236}">
                  <a16:creationId xmlns:a16="http://schemas.microsoft.com/office/drawing/2014/main" id="{9617B811-DFBB-43AA-09F9-244BF66E499A}"/>
                </a:ext>
              </a:extLst>
            </p:cNvPr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14131;p76">
              <a:extLst>
                <a:ext uri="{FF2B5EF4-FFF2-40B4-BE49-F238E27FC236}">
                  <a16:creationId xmlns:a16="http://schemas.microsoft.com/office/drawing/2014/main" id="{E2049BB0-D83C-BCC7-FD91-E72B754FF000}"/>
                </a:ext>
              </a:extLst>
            </p:cNvPr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14132;p76">
              <a:extLst>
                <a:ext uri="{FF2B5EF4-FFF2-40B4-BE49-F238E27FC236}">
                  <a16:creationId xmlns:a16="http://schemas.microsoft.com/office/drawing/2014/main" id="{E15950CE-0E02-8313-5096-5F6BA05B6BC7}"/>
                </a:ext>
              </a:extLst>
            </p:cNvPr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14133;p76">
              <a:extLst>
                <a:ext uri="{FF2B5EF4-FFF2-40B4-BE49-F238E27FC236}">
                  <a16:creationId xmlns:a16="http://schemas.microsoft.com/office/drawing/2014/main" id="{6C37E599-CCB2-D30B-29D0-EED9E3193E33}"/>
                </a:ext>
              </a:extLst>
            </p:cNvPr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14134;p76">
              <a:extLst>
                <a:ext uri="{FF2B5EF4-FFF2-40B4-BE49-F238E27FC236}">
                  <a16:creationId xmlns:a16="http://schemas.microsoft.com/office/drawing/2014/main" id="{625B1582-17A4-EF36-C648-A4C5447A770B}"/>
                </a:ext>
              </a:extLst>
            </p:cNvPr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14135;p76">
              <a:extLst>
                <a:ext uri="{FF2B5EF4-FFF2-40B4-BE49-F238E27FC236}">
                  <a16:creationId xmlns:a16="http://schemas.microsoft.com/office/drawing/2014/main" id="{BB7D9ED5-0BF2-DD61-8CD3-0F25D98A74CD}"/>
                </a:ext>
              </a:extLst>
            </p:cNvPr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14136;p76">
              <a:extLst>
                <a:ext uri="{FF2B5EF4-FFF2-40B4-BE49-F238E27FC236}">
                  <a16:creationId xmlns:a16="http://schemas.microsoft.com/office/drawing/2014/main" id="{0F493221-C30C-0D05-934B-381E9381CC15}"/>
                </a:ext>
              </a:extLst>
            </p:cNvPr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14137;p76">
              <a:extLst>
                <a:ext uri="{FF2B5EF4-FFF2-40B4-BE49-F238E27FC236}">
                  <a16:creationId xmlns:a16="http://schemas.microsoft.com/office/drawing/2014/main" id="{981D34AE-2082-D92E-F6B2-BF524445D523}"/>
                </a:ext>
              </a:extLst>
            </p:cNvPr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19" name="Google Shape;14138;p76">
            <a:extLst>
              <a:ext uri="{FF2B5EF4-FFF2-40B4-BE49-F238E27FC236}">
                <a16:creationId xmlns:a16="http://schemas.microsoft.com/office/drawing/2014/main" id="{D933C231-EAE3-0253-A6F5-C0B21673AA99}"/>
              </a:ext>
            </a:extLst>
          </p:cNvPr>
          <p:cNvGrpSpPr/>
          <p:nvPr/>
        </p:nvGrpSpPr>
        <p:grpSpPr>
          <a:xfrm>
            <a:off x="6502511" y="3685047"/>
            <a:ext cx="218077" cy="487325"/>
            <a:chOff x="4881958" y="2904802"/>
            <a:chExt cx="156417" cy="349537"/>
          </a:xfrm>
          <a:solidFill>
            <a:srgbClr val="DBDDDC"/>
          </a:solidFill>
        </p:grpSpPr>
        <p:sp>
          <p:nvSpPr>
            <p:cNvPr id="2920" name="Google Shape;14139;p76">
              <a:extLst>
                <a:ext uri="{FF2B5EF4-FFF2-40B4-BE49-F238E27FC236}">
                  <a16:creationId xmlns:a16="http://schemas.microsoft.com/office/drawing/2014/main" id="{B565A764-A498-5CEB-B99D-E6D8CD6F7965}"/>
                </a:ext>
              </a:extLst>
            </p:cNvPr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14140;p76">
              <a:extLst>
                <a:ext uri="{FF2B5EF4-FFF2-40B4-BE49-F238E27FC236}">
                  <a16:creationId xmlns:a16="http://schemas.microsoft.com/office/drawing/2014/main" id="{9D943095-4867-5859-C68D-C0FC41E17CCB}"/>
                </a:ext>
              </a:extLst>
            </p:cNvPr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14141;p76">
              <a:extLst>
                <a:ext uri="{FF2B5EF4-FFF2-40B4-BE49-F238E27FC236}">
                  <a16:creationId xmlns:a16="http://schemas.microsoft.com/office/drawing/2014/main" id="{A649472B-5AF0-5C20-CB95-D20EF49532A3}"/>
                </a:ext>
              </a:extLst>
            </p:cNvPr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14142;p76">
              <a:extLst>
                <a:ext uri="{FF2B5EF4-FFF2-40B4-BE49-F238E27FC236}">
                  <a16:creationId xmlns:a16="http://schemas.microsoft.com/office/drawing/2014/main" id="{15B6E479-7D86-2C2F-E948-28C7DE38E16A}"/>
                </a:ext>
              </a:extLst>
            </p:cNvPr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14143;p76">
              <a:extLst>
                <a:ext uri="{FF2B5EF4-FFF2-40B4-BE49-F238E27FC236}">
                  <a16:creationId xmlns:a16="http://schemas.microsoft.com/office/drawing/2014/main" id="{BCE039A4-518C-18B0-EDCE-E848C6226840}"/>
                </a:ext>
              </a:extLst>
            </p:cNvPr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14144;p76">
              <a:extLst>
                <a:ext uri="{FF2B5EF4-FFF2-40B4-BE49-F238E27FC236}">
                  <a16:creationId xmlns:a16="http://schemas.microsoft.com/office/drawing/2014/main" id="{E27EFC0C-CA30-151F-5454-DBBDC8228A21}"/>
                </a:ext>
              </a:extLst>
            </p:cNvPr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14145;p76">
              <a:extLst>
                <a:ext uri="{FF2B5EF4-FFF2-40B4-BE49-F238E27FC236}">
                  <a16:creationId xmlns:a16="http://schemas.microsoft.com/office/drawing/2014/main" id="{AC63A19B-CC4D-4A2D-CDFA-18E73308A23D}"/>
                </a:ext>
              </a:extLst>
            </p:cNvPr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7" name="Google Shape;14146;p76">
            <a:extLst>
              <a:ext uri="{FF2B5EF4-FFF2-40B4-BE49-F238E27FC236}">
                <a16:creationId xmlns:a16="http://schemas.microsoft.com/office/drawing/2014/main" id="{8066763D-060B-9335-E646-2BF4CCBD05B4}"/>
              </a:ext>
            </a:extLst>
          </p:cNvPr>
          <p:cNvGrpSpPr/>
          <p:nvPr/>
        </p:nvGrpSpPr>
        <p:grpSpPr>
          <a:xfrm>
            <a:off x="6988195" y="3659550"/>
            <a:ext cx="517434" cy="512290"/>
            <a:chOff x="5230318" y="2886514"/>
            <a:chExt cx="371133" cy="367443"/>
          </a:xfrm>
          <a:solidFill>
            <a:srgbClr val="DBDDDC"/>
          </a:solidFill>
        </p:grpSpPr>
        <p:sp>
          <p:nvSpPr>
            <p:cNvPr id="2928" name="Google Shape;14147;p76">
              <a:extLst>
                <a:ext uri="{FF2B5EF4-FFF2-40B4-BE49-F238E27FC236}">
                  <a16:creationId xmlns:a16="http://schemas.microsoft.com/office/drawing/2014/main" id="{C243C327-0F30-E60B-181D-F9CF1588B5D6}"/>
                </a:ext>
              </a:extLst>
            </p:cNvPr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14148;p76">
              <a:extLst>
                <a:ext uri="{FF2B5EF4-FFF2-40B4-BE49-F238E27FC236}">
                  <a16:creationId xmlns:a16="http://schemas.microsoft.com/office/drawing/2014/main" id="{064FC898-6457-1185-E588-E674CC9E1840}"/>
                </a:ext>
              </a:extLst>
            </p:cNvPr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14149;p76">
              <a:extLst>
                <a:ext uri="{FF2B5EF4-FFF2-40B4-BE49-F238E27FC236}">
                  <a16:creationId xmlns:a16="http://schemas.microsoft.com/office/drawing/2014/main" id="{2098C413-9CE2-1A85-74CE-3A291BD723D2}"/>
                </a:ext>
              </a:extLst>
            </p:cNvPr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14150;p76">
              <a:extLst>
                <a:ext uri="{FF2B5EF4-FFF2-40B4-BE49-F238E27FC236}">
                  <a16:creationId xmlns:a16="http://schemas.microsoft.com/office/drawing/2014/main" id="{CBFB589B-A455-8409-9A65-7500323582A8}"/>
                </a:ext>
              </a:extLst>
            </p:cNvPr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14151;p76">
              <a:extLst>
                <a:ext uri="{FF2B5EF4-FFF2-40B4-BE49-F238E27FC236}">
                  <a16:creationId xmlns:a16="http://schemas.microsoft.com/office/drawing/2014/main" id="{A6DF88A6-B333-31BA-79AD-64F658129D31}"/>
                </a:ext>
              </a:extLst>
            </p:cNvPr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14152;p76">
              <a:extLst>
                <a:ext uri="{FF2B5EF4-FFF2-40B4-BE49-F238E27FC236}">
                  <a16:creationId xmlns:a16="http://schemas.microsoft.com/office/drawing/2014/main" id="{663DD815-722E-2F0F-43C8-F5A63CDE1B4B}"/>
                </a:ext>
              </a:extLst>
            </p:cNvPr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14153;p76">
              <a:extLst>
                <a:ext uri="{FF2B5EF4-FFF2-40B4-BE49-F238E27FC236}">
                  <a16:creationId xmlns:a16="http://schemas.microsoft.com/office/drawing/2014/main" id="{5475B863-FF6F-9CFF-CF38-EC4B18337B08}"/>
                </a:ext>
              </a:extLst>
            </p:cNvPr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14154;p76">
              <a:extLst>
                <a:ext uri="{FF2B5EF4-FFF2-40B4-BE49-F238E27FC236}">
                  <a16:creationId xmlns:a16="http://schemas.microsoft.com/office/drawing/2014/main" id="{695E4DFF-0F2E-E663-3EE6-087CDFFBFE9E}"/>
                </a:ext>
              </a:extLst>
            </p:cNvPr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14155;p76">
              <a:extLst>
                <a:ext uri="{FF2B5EF4-FFF2-40B4-BE49-F238E27FC236}">
                  <a16:creationId xmlns:a16="http://schemas.microsoft.com/office/drawing/2014/main" id="{EA7CC042-0106-5A3E-56B7-015CE98EC83B}"/>
                </a:ext>
              </a:extLst>
            </p:cNvPr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37" name="Google Shape;14156;p76">
            <a:extLst>
              <a:ext uri="{FF2B5EF4-FFF2-40B4-BE49-F238E27FC236}">
                <a16:creationId xmlns:a16="http://schemas.microsoft.com/office/drawing/2014/main" id="{F6A8CE9A-8AE7-651E-C732-4E449976FD0D}"/>
              </a:ext>
            </a:extLst>
          </p:cNvPr>
          <p:cNvGrpSpPr/>
          <p:nvPr/>
        </p:nvGrpSpPr>
        <p:grpSpPr>
          <a:xfrm>
            <a:off x="7710448" y="4423662"/>
            <a:ext cx="491582" cy="254527"/>
            <a:chOff x="5748358" y="3434578"/>
            <a:chExt cx="352590" cy="182561"/>
          </a:xfrm>
          <a:solidFill>
            <a:srgbClr val="DBDDDC"/>
          </a:solidFill>
        </p:grpSpPr>
        <p:sp>
          <p:nvSpPr>
            <p:cNvPr id="2938" name="Google Shape;14157;p76">
              <a:extLst>
                <a:ext uri="{FF2B5EF4-FFF2-40B4-BE49-F238E27FC236}">
                  <a16:creationId xmlns:a16="http://schemas.microsoft.com/office/drawing/2014/main" id="{7B774EA0-142E-01C3-8E44-00E4D00BFF35}"/>
                </a:ext>
              </a:extLst>
            </p:cNvPr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14158;p76">
              <a:extLst>
                <a:ext uri="{FF2B5EF4-FFF2-40B4-BE49-F238E27FC236}">
                  <a16:creationId xmlns:a16="http://schemas.microsoft.com/office/drawing/2014/main" id="{DCA28CCA-FB8B-0D78-F7C1-1A9B1067C7F9}"/>
                </a:ext>
              </a:extLst>
            </p:cNvPr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14159;p76">
              <a:extLst>
                <a:ext uri="{FF2B5EF4-FFF2-40B4-BE49-F238E27FC236}">
                  <a16:creationId xmlns:a16="http://schemas.microsoft.com/office/drawing/2014/main" id="{F3569395-AA51-F3A4-9E8A-044FA73FA39F}"/>
                </a:ext>
              </a:extLst>
            </p:cNvPr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14160;p76">
              <a:extLst>
                <a:ext uri="{FF2B5EF4-FFF2-40B4-BE49-F238E27FC236}">
                  <a16:creationId xmlns:a16="http://schemas.microsoft.com/office/drawing/2014/main" id="{05E56084-BC73-EDCF-7C44-EE14A8E08F8F}"/>
                </a:ext>
              </a:extLst>
            </p:cNvPr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14161;p76">
              <a:extLst>
                <a:ext uri="{FF2B5EF4-FFF2-40B4-BE49-F238E27FC236}">
                  <a16:creationId xmlns:a16="http://schemas.microsoft.com/office/drawing/2014/main" id="{E6A2AE7E-71EC-FCF7-69D6-5CED3BCA32B4}"/>
                </a:ext>
              </a:extLst>
            </p:cNvPr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14162;p76">
              <a:extLst>
                <a:ext uri="{FF2B5EF4-FFF2-40B4-BE49-F238E27FC236}">
                  <a16:creationId xmlns:a16="http://schemas.microsoft.com/office/drawing/2014/main" id="{474EA2C5-7B58-4A7B-31EB-C46C63B06A33}"/>
                </a:ext>
              </a:extLst>
            </p:cNvPr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44" name="Google Shape;14163;p76">
            <a:extLst>
              <a:ext uri="{FF2B5EF4-FFF2-40B4-BE49-F238E27FC236}">
                <a16:creationId xmlns:a16="http://schemas.microsoft.com/office/drawing/2014/main" id="{615EBFA0-2371-5346-94C3-614DE9FD29D8}"/>
              </a:ext>
            </a:extLst>
          </p:cNvPr>
          <p:cNvGrpSpPr/>
          <p:nvPr/>
        </p:nvGrpSpPr>
        <p:grpSpPr>
          <a:xfrm>
            <a:off x="898272" y="5595061"/>
            <a:ext cx="475707" cy="500938"/>
            <a:chOff x="862283" y="4274771"/>
            <a:chExt cx="341204" cy="359301"/>
          </a:xfrm>
          <a:solidFill>
            <a:srgbClr val="DBDDDC"/>
          </a:solidFill>
        </p:grpSpPr>
        <p:sp>
          <p:nvSpPr>
            <p:cNvPr id="2945" name="Google Shape;14164;p76">
              <a:extLst>
                <a:ext uri="{FF2B5EF4-FFF2-40B4-BE49-F238E27FC236}">
                  <a16:creationId xmlns:a16="http://schemas.microsoft.com/office/drawing/2014/main" id="{9A20B887-81F1-2651-3CB7-80BCFDC37115}"/>
                </a:ext>
              </a:extLst>
            </p:cNvPr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14165;p76">
              <a:extLst>
                <a:ext uri="{FF2B5EF4-FFF2-40B4-BE49-F238E27FC236}">
                  <a16:creationId xmlns:a16="http://schemas.microsoft.com/office/drawing/2014/main" id="{6DD3BE13-F35B-A39E-4523-FEC1C70EA0A9}"/>
                </a:ext>
              </a:extLst>
            </p:cNvPr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14166;p76">
              <a:extLst>
                <a:ext uri="{FF2B5EF4-FFF2-40B4-BE49-F238E27FC236}">
                  <a16:creationId xmlns:a16="http://schemas.microsoft.com/office/drawing/2014/main" id="{EFC29D4C-2B82-AB95-1556-94CD96D58DA3}"/>
                </a:ext>
              </a:extLst>
            </p:cNvPr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48" name="Google Shape;14167;p76">
            <a:extLst>
              <a:ext uri="{FF2B5EF4-FFF2-40B4-BE49-F238E27FC236}">
                <a16:creationId xmlns:a16="http://schemas.microsoft.com/office/drawing/2014/main" id="{E3CF0E07-61B1-A6AD-BE76-4E405151944C}"/>
              </a:ext>
            </a:extLst>
          </p:cNvPr>
          <p:cNvGrpSpPr/>
          <p:nvPr/>
        </p:nvGrpSpPr>
        <p:grpSpPr>
          <a:xfrm>
            <a:off x="1643715" y="5612619"/>
            <a:ext cx="420855" cy="464089"/>
            <a:chOff x="1396957" y="4287365"/>
            <a:chExt cx="301861" cy="332871"/>
          </a:xfrm>
          <a:solidFill>
            <a:srgbClr val="DBDDDC"/>
          </a:solidFill>
        </p:grpSpPr>
        <p:sp>
          <p:nvSpPr>
            <p:cNvPr id="2949" name="Google Shape;14168;p76">
              <a:extLst>
                <a:ext uri="{FF2B5EF4-FFF2-40B4-BE49-F238E27FC236}">
                  <a16:creationId xmlns:a16="http://schemas.microsoft.com/office/drawing/2014/main" id="{F39050A4-3FBE-5D95-876A-AC44BC087E5E}"/>
                </a:ext>
              </a:extLst>
            </p:cNvPr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14169;p76">
              <a:extLst>
                <a:ext uri="{FF2B5EF4-FFF2-40B4-BE49-F238E27FC236}">
                  <a16:creationId xmlns:a16="http://schemas.microsoft.com/office/drawing/2014/main" id="{161DA59A-B056-E434-7F86-B170558ED998}"/>
                </a:ext>
              </a:extLst>
            </p:cNvPr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14170;p76">
              <a:extLst>
                <a:ext uri="{FF2B5EF4-FFF2-40B4-BE49-F238E27FC236}">
                  <a16:creationId xmlns:a16="http://schemas.microsoft.com/office/drawing/2014/main" id="{969969F1-51BB-811D-562B-2250D7D19EB8}"/>
                </a:ext>
              </a:extLst>
            </p:cNvPr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14171;p76">
              <a:extLst>
                <a:ext uri="{FF2B5EF4-FFF2-40B4-BE49-F238E27FC236}">
                  <a16:creationId xmlns:a16="http://schemas.microsoft.com/office/drawing/2014/main" id="{2B142881-C5C7-FE71-D4DC-C14A0C0EB013}"/>
                </a:ext>
              </a:extLst>
            </p:cNvPr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14172;p76">
              <a:extLst>
                <a:ext uri="{FF2B5EF4-FFF2-40B4-BE49-F238E27FC236}">
                  <a16:creationId xmlns:a16="http://schemas.microsoft.com/office/drawing/2014/main" id="{904B6806-AC57-AEC2-75FC-0CF570579759}"/>
                </a:ext>
              </a:extLst>
            </p:cNvPr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14173;p76">
              <a:extLst>
                <a:ext uri="{FF2B5EF4-FFF2-40B4-BE49-F238E27FC236}">
                  <a16:creationId xmlns:a16="http://schemas.microsoft.com/office/drawing/2014/main" id="{A7419789-E44A-8B61-A0D7-1701F6F9D314}"/>
                </a:ext>
              </a:extLst>
            </p:cNvPr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14174;p76">
              <a:extLst>
                <a:ext uri="{FF2B5EF4-FFF2-40B4-BE49-F238E27FC236}">
                  <a16:creationId xmlns:a16="http://schemas.microsoft.com/office/drawing/2014/main" id="{0D6BD3F3-ED1C-B18B-F836-6848C38786D2}"/>
                </a:ext>
              </a:extLst>
            </p:cNvPr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14175;p76">
              <a:extLst>
                <a:ext uri="{FF2B5EF4-FFF2-40B4-BE49-F238E27FC236}">
                  <a16:creationId xmlns:a16="http://schemas.microsoft.com/office/drawing/2014/main" id="{089198C2-4B04-6AE5-155B-213107499607}"/>
                </a:ext>
              </a:extLst>
            </p:cNvPr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14176;p76">
              <a:extLst>
                <a:ext uri="{FF2B5EF4-FFF2-40B4-BE49-F238E27FC236}">
                  <a16:creationId xmlns:a16="http://schemas.microsoft.com/office/drawing/2014/main" id="{D0C8B87C-9B32-79C7-92CB-B8561F3C873B}"/>
                </a:ext>
              </a:extLst>
            </p:cNvPr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14177;p76">
              <a:extLst>
                <a:ext uri="{FF2B5EF4-FFF2-40B4-BE49-F238E27FC236}">
                  <a16:creationId xmlns:a16="http://schemas.microsoft.com/office/drawing/2014/main" id="{04B50FAE-272C-544B-E6D0-83151DA5E934}"/>
                </a:ext>
              </a:extLst>
            </p:cNvPr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14178;p76">
              <a:extLst>
                <a:ext uri="{FF2B5EF4-FFF2-40B4-BE49-F238E27FC236}">
                  <a16:creationId xmlns:a16="http://schemas.microsoft.com/office/drawing/2014/main" id="{D38CAA6B-6CB4-BEEB-AF80-4856E9570021}"/>
                </a:ext>
              </a:extLst>
            </p:cNvPr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14179;p76">
              <a:extLst>
                <a:ext uri="{FF2B5EF4-FFF2-40B4-BE49-F238E27FC236}">
                  <a16:creationId xmlns:a16="http://schemas.microsoft.com/office/drawing/2014/main" id="{7402E838-FE9B-60A9-6980-D1853C4F095F}"/>
                </a:ext>
              </a:extLst>
            </p:cNvPr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14180;p76">
              <a:extLst>
                <a:ext uri="{FF2B5EF4-FFF2-40B4-BE49-F238E27FC236}">
                  <a16:creationId xmlns:a16="http://schemas.microsoft.com/office/drawing/2014/main" id="{D8F60D03-C86D-B21D-5B26-B1F3E30C677F}"/>
                </a:ext>
              </a:extLst>
            </p:cNvPr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14181;p76">
              <a:extLst>
                <a:ext uri="{FF2B5EF4-FFF2-40B4-BE49-F238E27FC236}">
                  <a16:creationId xmlns:a16="http://schemas.microsoft.com/office/drawing/2014/main" id="{5BA8FA02-3457-C471-FC92-ADCB1501E645}"/>
                </a:ext>
              </a:extLst>
            </p:cNvPr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14182;p76">
              <a:extLst>
                <a:ext uri="{FF2B5EF4-FFF2-40B4-BE49-F238E27FC236}">
                  <a16:creationId xmlns:a16="http://schemas.microsoft.com/office/drawing/2014/main" id="{0C3AF805-BD9C-7F47-E7F3-1C74AABF5CE4}"/>
                </a:ext>
              </a:extLst>
            </p:cNvPr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64" name="Google Shape;14183;p76">
            <a:extLst>
              <a:ext uri="{FF2B5EF4-FFF2-40B4-BE49-F238E27FC236}">
                <a16:creationId xmlns:a16="http://schemas.microsoft.com/office/drawing/2014/main" id="{9FB7A6E0-AD0C-DBED-E21A-5563BBAC6C0A}"/>
              </a:ext>
            </a:extLst>
          </p:cNvPr>
          <p:cNvGrpSpPr/>
          <p:nvPr/>
        </p:nvGrpSpPr>
        <p:grpSpPr>
          <a:xfrm>
            <a:off x="2296793" y="5598874"/>
            <a:ext cx="552287" cy="495795"/>
            <a:chOff x="1865381" y="4277506"/>
            <a:chExt cx="396131" cy="355612"/>
          </a:xfrm>
          <a:solidFill>
            <a:srgbClr val="DBDDDC"/>
          </a:solidFill>
        </p:grpSpPr>
        <p:sp>
          <p:nvSpPr>
            <p:cNvPr id="2965" name="Google Shape;14184;p76">
              <a:extLst>
                <a:ext uri="{FF2B5EF4-FFF2-40B4-BE49-F238E27FC236}">
                  <a16:creationId xmlns:a16="http://schemas.microsoft.com/office/drawing/2014/main" id="{FC14A3D7-B970-775C-1197-5C8B32778BFE}"/>
                </a:ext>
              </a:extLst>
            </p:cNvPr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14185;p76">
              <a:extLst>
                <a:ext uri="{FF2B5EF4-FFF2-40B4-BE49-F238E27FC236}">
                  <a16:creationId xmlns:a16="http://schemas.microsoft.com/office/drawing/2014/main" id="{DDC82D7C-BCF6-0381-CDE0-97D255B01FD5}"/>
                </a:ext>
              </a:extLst>
            </p:cNvPr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14186;p76">
              <a:extLst>
                <a:ext uri="{FF2B5EF4-FFF2-40B4-BE49-F238E27FC236}">
                  <a16:creationId xmlns:a16="http://schemas.microsoft.com/office/drawing/2014/main" id="{B437063B-5394-70D1-8057-75DBF0252548}"/>
                </a:ext>
              </a:extLst>
            </p:cNvPr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14187;p76">
              <a:extLst>
                <a:ext uri="{FF2B5EF4-FFF2-40B4-BE49-F238E27FC236}">
                  <a16:creationId xmlns:a16="http://schemas.microsoft.com/office/drawing/2014/main" id="{6313520E-A730-9BE4-4BC9-F9A9D5249B90}"/>
                </a:ext>
              </a:extLst>
            </p:cNvPr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14188;p76">
              <a:extLst>
                <a:ext uri="{FF2B5EF4-FFF2-40B4-BE49-F238E27FC236}">
                  <a16:creationId xmlns:a16="http://schemas.microsoft.com/office/drawing/2014/main" id="{A56C7307-3B9E-C64B-E6E1-B458E533BC75}"/>
                </a:ext>
              </a:extLst>
            </p:cNvPr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14189;p76">
              <a:extLst>
                <a:ext uri="{FF2B5EF4-FFF2-40B4-BE49-F238E27FC236}">
                  <a16:creationId xmlns:a16="http://schemas.microsoft.com/office/drawing/2014/main" id="{0A9B108D-9AAD-CA5C-5660-96CDE58BA395}"/>
                </a:ext>
              </a:extLst>
            </p:cNvPr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71" name="Google Shape;14190;p76">
            <a:extLst>
              <a:ext uri="{FF2B5EF4-FFF2-40B4-BE49-F238E27FC236}">
                <a16:creationId xmlns:a16="http://schemas.microsoft.com/office/drawing/2014/main" id="{EE3B92EC-3C62-2E7E-BEFF-F06776D4DD32}"/>
              </a:ext>
            </a:extLst>
          </p:cNvPr>
          <p:cNvGrpSpPr/>
          <p:nvPr/>
        </p:nvGrpSpPr>
        <p:grpSpPr>
          <a:xfrm>
            <a:off x="3058644" y="5635811"/>
            <a:ext cx="466218" cy="418195"/>
            <a:chOff x="2411823" y="4303999"/>
            <a:chExt cx="334398" cy="299953"/>
          </a:xfrm>
          <a:solidFill>
            <a:srgbClr val="DBDDDC"/>
          </a:solidFill>
        </p:grpSpPr>
        <p:sp>
          <p:nvSpPr>
            <p:cNvPr id="2972" name="Google Shape;14191;p76">
              <a:extLst>
                <a:ext uri="{FF2B5EF4-FFF2-40B4-BE49-F238E27FC236}">
                  <a16:creationId xmlns:a16="http://schemas.microsoft.com/office/drawing/2014/main" id="{4AC9DFFD-1801-619C-D016-26EE12884F31}"/>
                </a:ext>
              </a:extLst>
            </p:cNvPr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14192;p76">
              <a:extLst>
                <a:ext uri="{FF2B5EF4-FFF2-40B4-BE49-F238E27FC236}">
                  <a16:creationId xmlns:a16="http://schemas.microsoft.com/office/drawing/2014/main" id="{56906D2B-02A3-A4FE-2101-846CEAA47603}"/>
                </a:ext>
              </a:extLst>
            </p:cNvPr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14193;p76">
              <a:extLst>
                <a:ext uri="{FF2B5EF4-FFF2-40B4-BE49-F238E27FC236}">
                  <a16:creationId xmlns:a16="http://schemas.microsoft.com/office/drawing/2014/main" id="{6D5DD798-E702-719D-ADDC-AD057D89B487}"/>
                </a:ext>
              </a:extLst>
            </p:cNvPr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14194;p76">
              <a:extLst>
                <a:ext uri="{FF2B5EF4-FFF2-40B4-BE49-F238E27FC236}">
                  <a16:creationId xmlns:a16="http://schemas.microsoft.com/office/drawing/2014/main" id="{6ADE00EC-72DB-75EA-329D-2A0A76F75566}"/>
                </a:ext>
              </a:extLst>
            </p:cNvPr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14195;p76">
              <a:extLst>
                <a:ext uri="{FF2B5EF4-FFF2-40B4-BE49-F238E27FC236}">
                  <a16:creationId xmlns:a16="http://schemas.microsoft.com/office/drawing/2014/main" id="{B49850F5-F6C2-1895-F28B-9811DFB90349}"/>
                </a:ext>
              </a:extLst>
            </p:cNvPr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14196;p76">
              <a:extLst>
                <a:ext uri="{FF2B5EF4-FFF2-40B4-BE49-F238E27FC236}">
                  <a16:creationId xmlns:a16="http://schemas.microsoft.com/office/drawing/2014/main" id="{C181E412-29E6-555C-D9EC-5342727C2016}"/>
                </a:ext>
              </a:extLst>
            </p:cNvPr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14197;p76">
              <a:extLst>
                <a:ext uri="{FF2B5EF4-FFF2-40B4-BE49-F238E27FC236}">
                  <a16:creationId xmlns:a16="http://schemas.microsoft.com/office/drawing/2014/main" id="{2997FBC0-C788-FA8C-8439-367E158F8169}"/>
                </a:ext>
              </a:extLst>
            </p:cNvPr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79" name="Google Shape;14198;p76">
            <a:extLst>
              <a:ext uri="{FF2B5EF4-FFF2-40B4-BE49-F238E27FC236}">
                <a16:creationId xmlns:a16="http://schemas.microsoft.com/office/drawing/2014/main" id="{37383099-DFA8-92B8-4845-4960200B5833}"/>
              </a:ext>
            </a:extLst>
          </p:cNvPr>
          <p:cNvGrpSpPr/>
          <p:nvPr/>
        </p:nvGrpSpPr>
        <p:grpSpPr>
          <a:xfrm>
            <a:off x="3743914" y="5601001"/>
            <a:ext cx="533309" cy="488922"/>
            <a:chOff x="2903337" y="4279032"/>
            <a:chExt cx="382519" cy="350682"/>
          </a:xfrm>
          <a:solidFill>
            <a:srgbClr val="DBDDDC"/>
          </a:solidFill>
        </p:grpSpPr>
        <p:sp>
          <p:nvSpPr>
            <p:cNvPr id="2980" name="Google Shape;14199;p76">
              <a:extLst>
                <a:ext uri="{FF2B5EF4-FFF2-40B4-BE49-F238E27FC236}">
                  <a16:creationId xmlns:a16="http://schemas.microsoft.com/office/drawing/2014/main" id="{F552AC25-EEC0-3CC8-7621-23368FF69612}"/>
                </a:ext>
              </a:extLst>
            </p:cNvPr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14200;p76">
              <a:extLst>
                <a:ext uri="{FF2B5EF4-FFF2-40B4-BE49-F238E27FC236}">
                  <a16:creationId xmlns:a16="http://schemas.microsoft.com/office/drawing/2014/main" id="{DA4F22D7-978E-B891-9E14-F3BE4237CCEB}"/>
                </a:ext>
              </a:extLst>
            </p:cNvPr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14201;p76">
              <a:extLst>
                <a:ext uri="{FF2B5EF4-FFF2-40B4-BE49-F238E27FC236}">
                  <a16:creationId xmlns:a16="http://schemas.microsoft.com/office/drawing/2014/main" id="{28A50799-F514-B55D-14C8-64F1F503E4ED}"/>
                </a:ext>
              </a:extLst>
            </p:cNvPr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14202;p76">
              <a:extLst>
                <a:ext uri="{FF2B5EF4-FFF2-40B4-BE49-F238E27FC236}">
                  <a16:creationId xmlns:a16="http://schemas.microsoft.com/office/drawing/2014/main" id="{C5928257-4B63-43E9-A958-A8B55C5F871E}"/>
                </a:ext>
              </a:extLst>
            </p:cNvPr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14203;p76">
              <a:extLst>
                <a:ext uri="{FF2B5EF4-FFF2-40B4-BE49-F238E27FC236}">
                  <a16:creationId xmlns:a16="http://schemas.microsoft.com/office/drawing/2014/main" id="{16E87F14-4288-4A59-5C80-0673378AB9F9}"/>
                </a:ext>
              </a:extLst>
            </p:cNvPr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14204;p76">
              <a:extLst>
                <a:ext uri="{FF2B5EF4-FFF2-40B4-BE49-F238E27FC236}">
                  <a16:creationId xmlns:a16="http://schemas.microsoft.com/office/drawing/2014/main" id="{C9F3D24B-E221-B506-C3E6-FDA5E90DA736}"/>
                </a:ext>
              </a:extLst>
            </p:cNvPr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14205;p76">
              <a:extLst>
                <a:ext uri="{FF2B5EF4-FFF2-40B4-BE49-F238E27FC236}">
                  <a16:creationId xmlns:a16="http://schemas.microsoft.com/office/drawing/2014/main" id="{EA8DA601-C41E-9823-A8B7-5E89598F28FC}"/>
                </a:ext>
              </a:extLst>
            </p:cNvPr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14206;p76">
              <a:extLst>
                <a:ext uri="{FF2B5EF4-FFF2-40B4-BE49-F238E27FC236}">
                  <a16:creationId xmlns:a16="http://schemas.microsoft.com/office/drawing/2014/main" id="{BA8C885E-7E6D-2303-78F6-F5E830F28749}"/>
                </a:ext>
              </a:extLst>
            </p:cNvPr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14207;p76">
              <a:extLst>
                <a:ext uri="{FF2B5EF4-FFF2-40B4-BE49-F238E27FC236}">
                  <a16:creationId xmlns:a16="http://schemas.microsoft.com/office/drawing/2014/main" id="{3D526ED4-0725-18F6-83A9-7252A078A6E2}"/>
                </a:ext>
              </a:extLst>
            </p:cNvPr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14208;p76">
              <a:extLst>
                <a:ext uri="{FF2B5EF4-FFF2-40B4-BE49-F238E27FC236}">
                  <a16:creationId xmlns:a16="http://schemas.microsoft.com/office/drawing/2014/main" id="{AA611F18-3F1A-F885-DB67-CCEB249FB1E2}"/>
                </a:ext>
              </a:extLst>
            </p:cNvPr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14209;p76">
              <a:extLst>
                <a:ext uri="{FF2B5EF4-FFF2-40B4-BE49-F238E27FC236}">
                  <a16:creationId xmlns:a16="http://schemas.microsoft.com/office/drawing/2014/main" id="{F1F845B8-9E7C-3982-7178-CD436AE38AF8}"/>
                </a:ext>
              </a:extLst>
            </p:cNvPr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14210;p76">
              <a:extLst>
                <a:ext uri="{FF2B5EF4-FFF2-40B4-BE49-F238E27FC236}">
                  <a16:creationId xmlns:a16="http://schemas.microsoft.com/office/drawing/2014/main" id="{E106164B-27A3-E782-C4E9-0AEA70C4AD12}"/>
                </a:ext>
              </a:extLst>
            </p:cNvPr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14211;p76">
              <a:extLst>
                <a:ext uri="{FF2B5EF4-FFF2-40B4-BE49-F238E27FC236}">
                  <a16:creationId xmlns:a16="http://schemas.microsoft.com/office/drawing/2014/main" id="{F37464C2-FF29-A649-ADC4-3D37CA070096}"/>
                </a:ext>
              </a:extLst>
            </p:cNvPr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14212;p76">
              <a:extLst>
                <a:ext uri="{FF2B5EF4-FFF2-40B4-BE49-F238E27FC236}">
                  <a16:creationId xmlns:a16="http://schemas.microsoft.com/office/drawing/2014/main" id="{FC700DB5-3439-81BB-CC42-5FADFE9588CB}"/>
                </a:ext>
              </a:extLst>
            </p:cNvPr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14213;p76">
              <a:extLst>
                <a:ext uri="{FF2B5EF4-FFF2-40B4-BE49-F238E27FC236}">
                  <a16:creationId xmlns:a16="http://schemas.microsoft.com/office/drawing/2014/main" id="{26849B1A-25FD-9314-E6E2-3DF5DCDB6B99}"/>
                </a:ext>
              </a:extLst>
            </p:cNvPr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95" name="Google Shape;14214;p76">
            <a:extLst>
              <a:ext uri="{FF2B5EF4-FFF2-40B4-BE49-F238E27FC236}">
                <a16:creationId xmlns:a16="http://schemas.microsoft.com/office/drawing/2014/main" id="{E5888AB7-A42B-E36D-F926-C8CDA884FF85}"/>
              </a:ext>
            </a:extLst>
          </p:cNvPr>
          <p:cNvGrpSpPr/>
          <p:nvPr/>
        </p:nvGrpSpPr>
        <p:grpSpPr>
          <a:xfrm>
            <a:off x="5179949" y="5652218"/>
            <a:ext cx="534861" cy="385426"/>
            <a:chOff x="3933342" y="4315767"/>
            <a:chExt cx="383632" cy="276449"/>
          </a:xfrm>
          <a:solidFill>
            <a:srgbClr val="DBDDDC"/>
          </a:solidFill>
        </p:grpSpPr>
        <p:sp>
          <p:nvSpPr>
            <p:cNvPr id="2996" name="Google Shape;14215;p76">
              <a:extLst>
                <a:ext uri="{FF2B5EF4-FFF2-40B4-BE49-F238E27FC236}">
                  <a16:creationId xmlns:a16="http://schemas.microsoft.com/office/drawing/2014/main" id="{D4763FC1-29DE-5408-CA42-BFC9E1664C9B}"/>
                </a:ext>
              </a:extLst>
            </p:cNvPr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14216;p76">
              <a:extLst>
                <a:ext uri="{FF2B5EF4-FFF2-40B4-BE49-F238E27FC236}">
                  <a16:creationId xmlns:a16="http://schemas.microsoft.com/office/drawing/2014/main" id="{4AF3077B-5701-223D-8D10-787600380992}"/>
                </a:ext>
              </a:extLst>
            </p:cNvPr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14217;p76">
              <a:extLst>
                <a:ext uri="{FF2B5EF4-FFF2-40B4-BE49-F238E27FC236}">
                  <a16:creationId xmlns:a16="http://schemas.microsoft.com/office/drawing/2014/main" id="{2F6EEA77-81BC-C682-3EAE-C95C3AFCFF9B}"/>
                </a:ext>
              </a:extLst>
            </p:cNvPr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14218;p76">
              <a:extLst>
                <a:ext uri="{FF2B5EF4-FFF2-40B4-BE49-F238E27FC236}">
                  <a16:creationId xmlns:a16="http://schemas.microsoft.com/office/drawing/2014/main" id="{069D1160-2031-AB89-C8A9-89343B868AE3}"/>
                </a:ext>
              </a:extLst>
            </p:cNvPr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14219;p76">
              <a:extLst>
                <a:ext uri="{FF2B5EF4-FFF2-40B4-BE49-F238E27FC236}">
                  <a16:creationId xmlns:a16="http://schemas.microsoft.com/office/drawing/2014/main" id="{A3A67CDD-3752-8C3D-8C4D-CF65ECA89A88}"/>
                </a:ext>
              </a:extLst>
            </p:cNvPr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14220;p76">
              <a:extLst>
                <a:ext uri="{FF2B5EF4-FFF2-40B4-BE49-F238E27FC236}">
                  <a16:creationId xmlns:a16="http://schemas.microsoft.com/office/drawing/2014/main" id="{FEC486AE-B85A-A246-B76C-84C76599D53E}"/>
                </a:ext>
              </a:extLst>
            </p:cNvPr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02" name="Google Shape;14221;p76">
            <a:extLst>
              <a:ext uri="{FF2B5EF4-FFF2-40B4-BE49-F238E27FC236}">
                <a16:creationId xmlns:a16="http://schemas.microsoft.com/office/drawing/2014/main" id="{89BC8813-9BE6-63C3-4041-EDE190894252}"/>
              </a:ext>
            </a:extLst>
          </p:cNvPr>
          <p:cNvGrpSpPr/>
          <p:nvPr/>
        </p:nvGrpSpPr>
        <p:grpSpPr>
          <a:xfrm>
            <a:off x="4493615" y="5633728"/>
            <a:ext cx="469942" cy="421876"/>
            <a:chOff x="3441065" y="4302505"/>
            <a:chExt cx="337069" cy="302593"/>
          </a:xfrm>
          <a:solidFill>
            <a:srgbClr val="DBDDDC"/>
          </a:solidFill>
        </p:grpSpPr>
        <p:sp>
          <p:nvSpPr>
            <p:cNvPr id="3003" name="Google Shape;14222;p76">
              <a:extLst>
                <a:ext uri="{FF2B5EF4-FFF2-40B4-BE49-F238E27FC236}">
                  <a16:creationId xmlns:a16="http://schemas.microsoft.com/office/drawing/2014/main" id="{B5723626-DA86-AA1B-1A8D-CC38599F3836}"/>
                </a:ext>
              </a:extLst>
            </p:cNvPr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14223;p76">
              <a:extLst>
                <a:ext uri="{FF2B5EF4-FFF2-40B4-BE49-F238E27FC236}">
                  <a16:creationId xmlns:a16="http://schemas.microsoft.com/office/drawing/2014/main" id="{A5FB02B6-4C9E-71F7-F909-D7D56651141C}"/>
                </a:ext>
              </a:extLst>
            </p:cNvPr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14224;p76">
              <a:extLst>
                <a:ext uri="{FF2B5EF4-FFF2-40B4-BE49-F238E27FC236}">
                  <a16:creationId xmlns:a16="http://schemas.microsoft.com/office/drawing/2014/main" id="{8133BD4D-4F9C-EA5F-22ED-D0030DD44BD0}"/>
                </a:ext>
              </a:extLst>
            </p:cNvPr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14225;p76">
              <a:extLst>
                <a:ext uri="{FF2B5EF4-FFF2-40B4-BE49-F238E27FC236}">
                  <a16:creationId xmlns:a16="http://schemas.microsoft.com/office/drawing/2014/main" id="{3F72998D-4EBE-78CD-D3F5-38EFB29A5A06}"/>
                </a:ext>
              </a:extLst>
            </p:cNvPr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14226;p76">
              <a:extLst>
                <a:ext uri="{FF2B5EF4-FFF2-40B4-BE49-F238E27FC236}">
                  <a16:creationId xmlns:a16="http://schemas.microsoft.com/office/drawing/2014/main" id="{D8EDAC51-D715-7222-B291-23F034BA7786}"/>
                </a:ext>
              </a:extLst>
            </p:cNvPr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14227;p76">
              <a:extLst>
                <a:ext uri="{FF2B5EF4-FFF2-40B4-BE49-F238E27FC236}">
                  <a16:creationId xmlns:a16="http://schemas.microsoft.com/office/drawing/2014/main" id="{38C546DE-2B01-DF4A-219B-C187E47A39EB}"/>
                </a:ext>
              </a:extLst>
            </p:cNvPr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14228;p76">
              <a:extLst>
                <a:ext uri="{FF2B5EF4-FFF2-40B4-BE49-F238E27FC236}">
                  <a16:creationId xmlns:a16="http://schemas.microsoft.com/office/drawing/2014/main" id="{FC72DF1B-8512-88B7-5628-C9D6F24C000B}"/>
                </a:ext>
              </a:extLst>
            </p:cNvPr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14229;p76">
              <a:extLst>
                <a:ext uri="{FF2B5EF4-FFF2-40B4-BE49-F238E27FC236}">
                  <a16:creationId xmlns:a16="http://schemas.microsoft.com/office/drawing/2014/main" id="{949B0542-091B-E4DF-6B39-F92A54C6C28F}"/>
                </a:ext>
              </a:extLst>
            </p:cNvPr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14230;p76">
              <a:extLst>
                <a:ext uri="{FF2B5EF4-FFF2-40B4-BE49-F238E27FC236}">
                  <a16:creationId xmlns:a16="http://schemas.microsoft.com/office/drawing/2014/main" id="{0B5D1DA7-D381-B2FA-7A16-90415FFD6D07}"/>
                </a:ext>
              </a:extLst>
            </p:cNvPr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14231;p76">
              <a:extLst>
                <a:ext uri="{FF2B5EF4-FFF2-40B4-BE49-F238E27FC236}">
                  <a16:creationId xmlns:a16="http://schemas.microsoft.com/office/drawing/2014/main" id="{4D8A1066-57A5-4A12-F6BE-BCDB2941867B}"/>
                </a:ext>
              </a:extLst>
            </p:cNvPr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14232;p76">
              <a:extLst>
                <a:ext uri="{FF2B5EF4-FFF2-40B4-BE49-F238E27FC236}">
                  <a16:creationId xmlns:a16="http://schemas.microsoft.com/office/drawing/2014/main" id="{6E59D508-2278-B9F0-05FD-76C85493C9B9}"/>
                </a:ext>
              </a:extLst>
            </p:cNvPr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14233;p76">
              <a:extLst>
                <a:ext uri="{FF2B5EF4-FFF2-40B4-BE49-F238E27FC236}">
                  <a16:creationId xmlns:a16="http://schemas.microsoft.com/office/drawing/2014/main" id="{41D9FDAF-3D4C-519C-B372-8AD54155EAB7}"/>
                </a:ext>
              </a:extLst>
            </p:cNvPr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14234;p76">
              <a:extLst>
                <a:ext uri="{FF2B5EF4-FFF2-40B4-BE49-F238E27FC236}">
                  <a16:creationId xmlns:a16="http://schemas.microsoft.com/office/drawing/2014/main" id="{0472776C-0370-3CD4-FF1E-A5E53E40A815}"/>
                </a:ext>
              </a:extLst>
            </p:cNvPr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16" name="Google Shape;14235;p76">
            <a:extLst>
              <a:ext uri="{FF2B5EF4-FFF2-40B4-BE49-F238E27FC236}">
                <a16:creationId xmlns:a16="http://schemas.microsoft.com/office/drawing/2014/main" id="{532A2C33-8FAA-64A6-85CB-C362026E4EFB}"/>
              </a:ext>
            </a:extLst>
          </p:cNvPr>
          <p:cNvGrpSpPr/>
          <p:nvPr/>
        </p:nvGrpSpPr>
        <p:grpSpPr>
          <a:xfrm>
            <a:off x="4620878" y="4323359"/>
            <a:ext cx="473092" cy="468834"/>
            <a:chOff x="3532345" y="3362635"/>
            <a:chExt cx="339328" cy="336274"/>
          </a:xfrm>
          <a:solidFill>
            <a:srgbClr val="DBDDDC"/>
          </a:solidFill>
        </p:grpSpPr>
        <p:sp>
          <p:nvSpPr>
            <p:cNvPr id="3017" name="Google Shape;14236;p76">
              <a:extLst>
                <a:ext uri="{FF2B5EF4-FFF2-40B4-BE49-F238E27FC236}">
                  <a16:creationId xmlns:a16="http://schemas.microsoft.com/office/drawing/2014/main" id="{647A4F86-E5A6-682E-A9AB-952B3DAF046F}"/>
                </a:ext>
              </a:extLst>
            </p:cNvPr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14237;p76">
              <a:extLst>
                <a:ext uri="{FF2B5EF4-FFF2-40B4-BE49-F238E27FC236}">
                  <a16:creationId xmlns:a16="http://schemas.microsoft.com/office/drawing/2014/main" id="{682BF914-CB6E-0A42-E53F-FF50DD0E0C53}"/>
                </a:ext>
              </a:extLst>
            </p:cNvPr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14238;p76">
              <a:extLst>
                <a:ext uri="{FF2B5EF4-FFF2-40B4-BE49-F238E27FC236}">
                  <a16:creationId xmlns:a16="http://schemas.microsoft.com/office/drawing/2014/main" id="{2ED7EBD7-BA33-D1F3-11D6-F1960425D7B1}"/>
                </a:ext>
              </a:extLst>
            </p:cNvPr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14239;p76">
              <a:extLst>
                <a:ext uri="{FF2B5EF4-FFF2-40B4-BE49-F238E27FC236}">
                  <a16:creationId xmlns:a16="http://schemas.microsoft.com/office/drawing/2014/main" id="{13034192-C5BA-B99D-CF14-79CC31555F4E}"/>
                </a:ext>
              </a:extLst>
            </p:cNvPr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14240;p76">
              <a:extLst>
                <a:ext uri="{FF2B5EF4-FFF2-40B4-BE49-F238E27FC236}">
                  <a16:creationId xmlns:a16="http://schemas.microsoft.com/office/drawing/2014/main" id="{1D92AD0E-A6E4-E33F-4B06-ADBC4450D431}"/>
                </a:ext>
              </a:extLst>
            </p:cNvPr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22" name="Google Shape;14241;p76">
            <a:extLst>
              <a:ext uri="{FF2B5EF4-FFF2-40B4-BE49-F238E27FC236}">
                <a16:creationId xmlns:a16="http://schemas.microsoft.com/office/drawing/2014/main" id="{83C47422-294A-9752-4A00-74272F45B638}"/>
              </a:ext>
            </a:extLst>
          </p:cNvPr>
          <p:cNvSpPr/>
          <p:nvPr/>
        </p:nvSpPr>
        <p:spPr>
          <a:xfrm>
            <a:off x="5229613" y="4305666"/>
            <a:ext cx="500539" cy="499741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23" name="Google Shape;14242;p76">
            <a:extLst>
              <a:ext uri="{FF2B5EF4-FFF2-40B4-BE49-F238E27FC236}">
                <a16:creationId xmlns:a16="http://schemas.microsoft.com/office/drawing/2014/main" id="{D6DA4F9F-6434-12AD-3812-71E9D1BE9D4C}"/>
              </a:ext>
            </a:extLst>
          </p:cNvPr>
          <p:cNvGrpSpPr/>
          <p:nvPr/>
        </p:nvGrpSpPr>
        <p:grpSpPr>
          <a:xfrm>
            <a:off x="2322689" y="4945264"/>
            <a:ext cx="227078" cy="489985"/>
            <a:chOff x="1883955" y="3808700"/>
            <a:chExt cx="162873" cy="351445"/>
          </a:xfrm>
          <a:solidFill>
            <a:srgbClr val="DBDDDC"/>
          </a:solidFill>
        </p:grpSpPr>
        <p:sp>
          <p:nvSpPr>
            <p:cNvPr id="3024" name="Google Shape;14243;p76">
              <a:extLst>
                <a:ext uri="{FF2B5EF4-FFF2-40B4-BE49-F238E27FC236}">
                  <a16:creationId xmlns:a16="http://schemas.microsoft.com/office/drawing/2014/main" id="{9A56779E-0515-2F10-11DB-CD748F86C0B8}"/>
                </a:ext>
              </a:extLst>
            </p:cNvPr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14244;p76">
              <a:extLst>
                <a:ext uri="{FF2B5EF4-FFF2-40B4-BE49-F238E27FC236}">
                  <a16:creationId xmlns:a16="http://schemas.microsoft.com/office/drawing/2014/main" id="{229915C1-308C-DA11-8BE6-81731B7D436B}"/>
                </a:ext>
              </a:extLst>
            </p:cNvPr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26" name="Google Shape;14245;p76">
            <a:extLst>
              <a:ext uri="{FF2B5EF4-FFF2-40B4-BE49-F238E27FC236}">
                <a16:creationId xmlns:a16="http://schemas.microsoft.com/office/drawing/2014/main" id="{E5515B5C-E048-44CB-BE1A-616169341DDA}"/>
              </a:ext>
            </a:extLst>
          </p:cNvPr>
          <p:cNvGrpSpPr/>
          <p:nvPr/>
        </p:nvGrpSpPr>
        <p:grpSpPr>
          <a:xfrm>
            <a:off x="1005448" y="4945973"/>
            <a:ext cx="267697" cy="489808"/>
            <a:chOff x="939156" y="3809209"/>
            <a:chExt cx="192007" cy="351318"/>
          </a:xfrm>
          <a:solidFill>
            <a:srgbClr val="DBDDDC"/>
          </a:solidFill>
        </p:grpSpPr>
        <p:sp>
          <p:nvSpPr>
            <p:cNvPr id="3027" name="Google Shape;14246;p76">
              <a:extLst>
                <a:ext uri="{FF2B5EF4-FFF2-40B4-BE49-F238E27FC236}">
                  <a16:creationId xmlns:a16="http://schemas.microsoft.com/office/drawing/2014/main" id="{934694D8-A593-6AB0-5E34-89FD9BE8DB08}"/>
                </a:ext>
              </a:extLst>
            </p:cNvPr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14247;p76">
              <a:extLst>
                <a:ext uri="{FF2B5EF4-FFF2-40B4-BE49-F238E27FC236}">
                  <a16:creationId xmlns:a16="http://schemas.microsoft.com/office/drawing/2014/main" id="{8C0F64EB-6C04-1779-FEB2-016FEDD78B2B}"/>
                </a:ext>
              </a:extLst>
            </p:cNvPr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29" name="Google Shape;14248;p76">
            <a:extLst>
              <a:ext uri="{FF2B5EF4-FFF2-40B4-BE49-F238E27FC236}">
                <a16:creationId xmlns:a16="http://schemas.microsoft.com/office/drawing/2014/main" id="{DE73AC97-D4E0-EF4E-FC00-058E8D150BDC}"/>
              </a:ext>
            </a:extLst>
          </p:cNvPr>
          <p:cNvGrpSpPr/>
          <p:nvPr/>
        </p:nvGrpSpPr>
        <p:grpSpPr>
          <a:xfrm>
            <a:off x="2911338" y="4946860"/>
            <a:ext cx="270357" cy="486793"/>
            <a:chOff x="2306167" y="3809845"/>
            <a:chExt cx="193915" cy="349155"/>
          </a:xfrm>
          <a:solidFill>
            <a:srgbClr val="DBDDDC"/>
          </a:solidFill>
        </p:grpSpPr>
        <p:sp>
          <p:nvSpPr>
            <p:cNvPr id="3030" name="Google Shape;14249;p76">
              <a:extLst>
                <a:ext uri="{FF2B5EF4-FFF2-40B4-BE49-F238E27FC236}">
                  <a16:creationId xmlns:a16="http://schemas.microsoft.com/office/drawing/2014/main" id="{506CEE0F-B71F-83BC-7258-23586749458F}"/>
                </a:ext>
              </a:extLst>
            </p:cNvPr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14250;p76">
              <a:extLst>
                <a:ext uri="{FF2B5EF4-FFF2-40B4-BE49-F238E27FC236}">
                  <a16:creationId xmlns:a16="http://schemas.microsoft.com/office/drawing/2014/main" id="{ABAD977C-34DB-02AC-35AB-E8A186F7CC98}"/>
                </a:ext>
              </a:extLst>
            </p:cNvPr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14251;p76">
              <a:extLst>
                <a:ext uri="{FF2B5EF4-FFF2-40B4-BE49-F238E27FC236}">
                  <a16:creationId xmlns:a16="http://schemas.microsoft.com/office/drawing/2014/main" id="{F3C56D33-2D70-654A-D4E4-419BF18453B9}"/>
                </a:ext>
              </a:extLst>
            </p:cNvPr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14252;p76">
              <a:extLst>
                <a:ext uri="{FF2B5EF4-FFF2-40B4-BE49-F238E27FC236}">
                  <a16:creationId xmlns:a16="http://schemas.microsoft.com/office/drawing/2014/main" id="{12F45A16-19CB-4355-EFF7-4E5F14F86E7D}"/>
                </a:ext>
              </a:extLst>
            </p:cNvPr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14253;p76">
              <a:extLst>
                <a:ext uri="{FF2B5EF4-FFF2-40B4-BE49-F238E27FC236}">
                  <a16:creationId xmlns:a16="http://schemas.microsoft.com/office/drawing/2014/main" id="{D7AA785A-5404-455E-377D-529D7383823C}"/>
                </a:ext>
              </a:extLst>
            </p:cNvPr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14254;p76">
              <a:extLst>
                <a:ext uri="{FF2B5EF4-FFF2-40B4-BE49-F238E27FC236}">
                  <a16:creationId xmlns:a16="http://schemas.microsoft.com/office/drawing/2014/main" id="{09AD014D-EB2A-B116-8873-50173D67195B}"/>
                </a:ext>
              </a:extLst>
            </p:cNvPr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14255;p76">
              <a:extLst>
                <a:ext uri="{FF2B5EF4-FFF2-40B4-BE49-F238E27FC236}">
                  <a16:creationId xmlns:a16="http://schemas.microsoft.com/office/drawing/2014/main" id="{D9A66969-5DAF-295E-E292-B04958797F66}"/>
                </a:ext>
              </a:extLst>
            </p:cNvPr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37" name="Google Shape;14256;p76">
            <a:extLst>
              <a:ext uri="{FF2B5EF4-FFF2-40B4-BE49-F238E27FC236}">
                <a16:creationId xmlns:a16="http://schemas.microsoft.com/office/drawing/2014/main" id="{D53794AE-3D20-E001-3D16-05DB360ABE04}"/>
              </a:ext>
            </a:extLst>
          </p:cNvPr>
          <p:cNvGrpSpPr/>
          <p:nvPr/>
        </p:nvGrpSpPr>
        <p:grpSpPr>
          <a:xfrm>
            <a:off x="1541861" y="4943135"/>
            <a:ext cx="496814" cy="497391"/>
            <a:chOff x="1323901" y="3807173"/>
            <a:chExt cx="356343" cy="356757"/>
          </a:xfrm>
          <a:solidFill>
            <a:srgbClr val="DBDDDC"/>
          </a:solidFill>
        </p:grpSpPr>
        <p:sp>
          <p:nvSpPr>
            <p:cNvPr id="3038" name="Google Shape;14257;p76">
              <a:extLst>
                <a:ext uri="{FF2B5EF4-FFF2-40B4-BE49-F238E27FC236}">
                  <a16:creationId xmlns:a16="http://schemas.microsoft.com/office/drawing/2014/main" id="{143FA016-0856-B80E-B5FD-706345BB665D}"/>
                </a:ext>
              </a:extLst>
            </p:cNvPr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14258;p76">
              <a:extLst>
                <a:ext uri="{FF2B5EF4-FFF2-40B4-BE49-F238E27FC236}">
                  <a16:creationId xmlns:a16="http://schemas.microsoft.com/office/drawing/2014/main" id="{C418B7FC-2972-52F9-B2EE-B3936A3D4FEA}"/>
                </a:ext>
              </a:extLst>
            </p:cNvPr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14259;p76">
              <a:extLst>
                <a:ext uri="{FF2B5EF4-FFF2-40B4-BE49-F238E27FC236}">
                  <a16:creationId xmlns:a16="http://schemas.microsoft.com/office/drawing/2014/main" id="{E9C40726-4263-5BAE-2F07-500AE108E351}"/>
                </a:ext>
              </a:extLst>
            </p:cNvPr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14260;p76">
              <a:extLst>
                <a:ext uri="{FF2B5EF4-FFF2-40B4-BE49-F238E27FC236}">
                  <a16:creationId xmlns:a16="http://schemas.microsoft.com/office/drawing/2014/main" id="{F8F8C3CC-7DC2-FB22-8928-F8DED83087BA}"/>
                </a:ext>
              </a:extLst>
            </p:cNvPr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14261;p76">
              <a:extLst>
                <a:ext uri="{FF2B5EF4-FFF2-40B4-BE49-F238E27FC236}">
                  <a16:creationId xmlns:a16="http://schemas.microsoft.com/office/drawing/2014/main" id="{69FA414F-965D-D16E-73EE-14F160429EBD}"/>
                </a:ext>
              </a:extLst>
            </p:cNvPr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14262;p76">
              <a:extLst>
                <a:ext uri="{FF2B5EF4-FFF2-40B4-BE49-F238E27FC236}">
                  <a16:creationId xmlns:a16="http://schemas.microsoft.com/office/drawing/2014/main" id="{C27DDFCF-1A64-894E-ABA3-1BDD73917E1B}"/>
                </a:ext>
              </a:extLst>
            </p:cNvPr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14263;p76">
              <a:extLst>
                <a:ext uri="{FF2B5EF4-FFF2-40B4-BE49-F238E27FC236}">
                  <a16:creationId xmlns:a16="http://schemas.microsoft.com/office/drawing/2014/main" id="{BF615B5B-CCE4-826A-0086-3D8218BA76CD}"/>
                </a:ext>
              </a:extLst>
            </p:cNvPr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14264;p76">
              <a:extLst>
                <a:ext uri="{FF2B5EF4-FFF2-40B4-BE49-F238E27FC236}">
                  <a16:creationId xmlns:a16="http://schemas.microsoft.com/office/drawing/2014/main" id="{878646B4-8B47-2175-0673-5B187D911C41}"/>
                </a:ext>
              </a:extLst>
            </p:cNvPr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14265;p76">
              <a:extLst>
                <a:ext uri="{FF2B5EF4-FFF2-40B4-BE49-F238E27FC236}">
                  <a16:creationId xmlns:a16="http://schemas.microsoft.com/office/drawing/2014/main" id="{DC0640C7-95D3-DB95-3370-BE9969D44A79}"/>
                </a:ext>
              </a:extLst>
            </p:cNvPr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14266;p76">
              <a:extLst>
                <a:ext uri="{FF2B5EF4-FFF2-40B4-BE49-F238E27FC236}">
                  <a16:creationId xmlns:a16="http://schemas.microsoft.com/office/drawing/2014/main" id="{2EB499B9-1DA6-0FB1-9A18-83512D556864}"/>
                </a:ext>
              </a:extLst>
            </p:cNvPr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14267;p76">
              <a:extLst>
                <a:ext uri="{FF2B5EF4-FFF2-40B4-BE49-F238E27FC236}">
                  <a16:creationId xmlns:a16="http://schemas.microsoft.com/office/drawing/2014/main" id="{8AB83C9B-CC39-DF3C-4FC0-BE7F98932D66}"/>
                </a:ext>
              </a:extLst>
            </p:cNvPr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14268;p76">
              <a:extLst>
                <a:ext uri="{FF2B5EF4-FFF2-40B4-BE49-F238E27FC236}">
                  <a16:creationId xmlns:a16="http://schemas.microsoft.com/office/drawing/2014/main" id="{FBCD3D37-33BF-6491-61F3-F72287D608CD}"/>
                </a:ext>
              </a:extLst>
            </p:cNvPr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14269;p76">
              <a:extLst>
                <a:ext uri="{FF2B5EF4-FFF2-40B4-BE49-F238E27FC236}">
                  <a16:creationId xmlns:a16="http://schemas.microsoft.com/office/drawing/2014/main" id="{050FEB55-22A6-3088-8C79-DCD859B2258D}"/>
                </a:ext>
              </a:extLst>
            </p:cNvPr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14270;p76">
              <a:extLst>
                <a:ext uri="{FF2B5EF4-FFF2-40B4-BE49-F238E27FC236}">
                  <a16:creationId xmlns:a16="http://schemas.microsoft.com/office/drawing/2014/main" id="{A19FB57D-E937-8F5E-510F-C6A654421365}"/>
                </a:ext>
              </a:extLst>
            </p:cNvPr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14271;p76">
              <a:extLst>
                <a:ext uri="{FF2B5EF4-FFF2-40B4-BE49-F238E27FC236}">
                  <a16:creationId xmlns:a16="http://schemas.microsoft.com/office/drawing/2014/main" id="{2009CCAA-FA3C-526F-206F-5C7AF702112D}"/>
                </a:ext>
              </a:extLst>
            </p:cNvPr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14272;p76">
              <a:extLst>
                <a:ext uri="{FF2B5EF4-FFF2-40B4-BE49-F238E27FC236}">
                  <a16:creationId xmlns:a16="http://schemas.microsoft.com/office/drawing/2014/main" id="{F2ABDDC9-20F7-1043-75C7-C7387556D046}"/>
                </a:ext>
              </a:extLst>
            </p:cNvPr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14273;p76">
              <a:extLst>
                <a:ext uri="{FF2B5EF4-FFF2-40B4-BE49-F238E27FC236}">
                  <a16:creationId xmlns:a16="http://schemas.microsoft.com/office/drawing/2014/main" id="{DB963890-3D7D-E275-3ECB-1E4AC5D0E4A0}"/>
                </a:ext>
              </a:extLst>
            </p:cNvPr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14274;p76">
              <a:extLst>
                <a:ext uri="{FF2B5EF4-FFF2-40B4-BE49-F238E27FC236}">
                  <a16:creationId xmlns:a16="http://schemas.microsoft.com/office/drawing/2014/main" id="{5731DAEC-DE9E-C8EB-B433-476618A11372}"/>
                </a:ext>
              </a:extLst>
            </p:cNvPr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14275;p76">
              <a:extLst>
                <a:ext uri="{FF2B5EF4-FFF2-40B4-BE49-F238E27FC236}">
                  <a16:creationId xmlns:a16="http://schemas.microsoft.com/office/drawing/2014/main" id="{E58C3F09-607F-1E33-8CD6-26F7F1C84755}"/>
                </a:ext>
              </a:extLst>
            </p:cNvPr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14276;p76">
              <a:extLst>
                <a:ext uri="{FF2B5EF4-FFF2-40B4-BE49-F238E27FC236}">
                  <a16:creationId xmlns:a16="http://schemas.microsoft.com/office/drawing/2014/main" id="{48916DEF-9ACB-D49F-693B-3B4698073AC7}"/>
                </a:ext>
              </a:extLst>
            </p:cNvPr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14277;p76">
              <a:extLst>
                <a:ext uri="{FF2B5EF4-FFF2-40B4-BE49-F238E27FC236}">
                  <a16:creationId xmlns:a16="http://schemas.microsoft.com/office/drawing/2014/main" id="{C74B8E88-FE83-7651-1A63-D161D181785B}"/>
                </a:ext>
              </a:extLst>
            </p:cNvPr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14278;p76">
              <a:extLst>
                <a:ext uri="{FF2B5EF4-FFF2-40B4-BE49-F238E27FC236}">
                  <a16:creationId xmlns:a16="http://schemas.microsoft.com/office/drawing/2014/main" id="{6AE6E377-0FEB-221B-03AA-85DEC3256FFD}"/>
                </a:ext>
              </a:extLst>
            </p:cNvPr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14279;p76">
              <a:extLst>
                <a:ext uri="{FF2B5EF4-FFF2-40B4-BE49-F238E27FC236}">
                  <a16:creationId xmlns:a16="http://schemas.microsoft.com/office/drawing/2014/main" id="{F16732E7-DF41-FC1F-59C2-A225374E9192}"/>
                </a:ext>
              </a:extLst>
            </p:cNvPr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14280;p76">
              <a:extLst>
                <a:ext uri="{FF2B5EF4-FFF2-40B4-BE49-F238E27FC236}">
                  <a16:creationId xmlns:a16="http://schemas.microsoft.com/office/drawing/2014/main" id="{C5D4A2C7-4465-9731-F4C7-46E40773757F}"/>
                </a:ext>
              </a:extLst>
            </p:cNvPr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62" name="Google Shape;14281;p76">
            <a:extLst>
              <a:ext uri="{FF2B5EF4-FFF2-40B4-BE49-F238E27FC236}">
                <a16:creationId xmlns:a16="http://schemas.microsoft.com/office/drawing/2014/main" id="{5BD2674A-332D-44F6-EBAE-9D1AC7C6C1FE}"/>
              </a:ext>
            </a:extLst>
          </p:cNvPr>
          <p:cNvSpPr/>
          <p:nvPr/>
        </p:nvSpPr>
        <p:spPr>
          <a:xfrm>
            <a:off x="3582374" y="4939987"/>
            <a:ext cx="124115" cy="502002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63" name="Google Shape;14282;p76">
            <a:extLst>
              <a:ext uri="{FF2B5EF4-FFF2-40B4-BE49-F238E27FC236}">
                <a16:creationId xmlns:a16="http://schemas.microsoft.com/office/drawing/2014/main" id="{BE7D3000-7FC2-66A3-24A1-10AE4199E2F4}"/>
              </a:ext>
            </a:extLst>
          </p:cNvPr>
          <p:cNvGrpSpPr/>
          <p:nvPr/>
        </p:nvGrpSpPr>
        <p:grpSpPr>
          <a:xfrm>
            <a:off x="894060" y="4311208"/>
            <a:ext cx="427684" cy="489985"/>
            <a:chOff x="859262" y="3353920"/>
            <a:chExt cx="306759" cy="351445"/>
          </a:xfrm>
          <a:solidFill>
            <a:srgbClr val="DBDDDC"/>
          </a:solidFill>
        </p:grpSpPr>
        <p:sp>
          <p:nvSpPr>
            <p:cNvPr id="3064" name="Google Shape;14283;p76">
              <a:extLst>
                <a:ext uri="{FF2B5EF4-FFF2-40B4-BE49-F238E27FC236}">
                  <a16:creationId xmlns:a16="http://schemas.microsoft.com/office/drawing/2014/main" id="{C73B7C24-4DD9-C5CA-6557-DF4D82053A38}"/>
                </a:ext>
              </a:extLst>
            </p:cNvPr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14284;p76">
              <a:extLst>
                <a:ext uri="{FF2B5EF4-FFF2-40B4-BE49-F238E27FC236}">
                  <a16:creationId xmlns:a16="http://schemas.microsoft.com/office/drawing/2014/main" id="{76D3981A-1F6B-4EFA-A41E-827CEF070001}"/>
                </a:ext>
              </a:extLst>
            </p:cNvPr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14285;p76">
              <a:extLst>
                <a:ext uri="{FF2B5EF4-FFF2-40B4-BE49-F238E27FC236}">
                  <a16:creationId xmlns:a16="http://schemas.microsoft.com/office/drawing/2014/main" id="{A37C224D-8C6E-F36C-F5BB-C83C45D829DE}"/>
                </a:ext>
              </a:extLst>
            </p:cNvPr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14286;p76">
              <a:extLst>
                <a:ext uri="{FF2B5EF4-FFF2-40B4-BE49-F238E27FC236}">
                  <a16:creationId xmlns:a16="http://schemas.microsoft.com/office/drawing/2014/main" id="{24D0B067-7CFB-D4EA-E720-2B7126818976}"/>
                </a:ext>
              </a:extLst>
            </p:cNvPr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14287;p76">
              <a:extLst>
                <a:ext uri="{FF2B5EF4-FFF2-40B4-BE49-F238E27FC236}">
                  <a16:creationId xmlns:a16="http://schemas.microsoft.com/office/drawing/2014/main" id="{D71432BE-1D73-6D6A-348C-1950475E281E}"/>
                </a:ext>
              </a:extLst>
            </p:cNvPr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69" name="Google Shape;14288;p76">
            <a:extLst>
              <a:ext uri="{FF2B5EF4-FFF2-40B4-BE49-F238E27FC236}">
                <a16:creationId xmlns:a16="http://schemas.microsoft.com/office/drawing/2014/main" id="{12D0A3D1-C44C-A0DB-9B50-4B7498868B7C}"/>
              </a:ext>
            </a:extLst>
          </p:cNvPr>
          <p:cNvSpPr/>
          <p:nvPr/>
        </p:nvSpPr>
        <p:spPr>
          <a:xfrm>
            <a:off x="1530731" y="4320565"/>
            <a:ext cx="402365" cy="470564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70" name="Google Shape;14289;p76">
            <a:extLst>
              <a:ext uri="{FF2B5EF4-FFF2-40B4-BE49-F238E27FC236}">
                <a16:creationId xmlns:a16="http://schemas.microsoft.com/office/drawing/2014/main" id="{8F8E1546-3229-D9F4-CB69-5B3CFB863660}"/>
              </a:ext>
            </a:extLst>
          </p:cNvPr>
          <p:cNvGrpSpPr/>
          <p:nvPr/>
        </p:nvGrpSpPr>
        <p:grpSpPr>
          <a:xfrm>
            <a:off x="5227484" y="4984862"/>
            <a:ext cx="508477" cy="411854"/>
            <a:chOff x="3967437" y="3837102"/>
            <a:chExt cx="364708" cy="295405"/>
          </a:xfrm>
          <a:solidFill>
            <a:srgbClr val="DBDDDC"/>
          </a:solidFill>
        </p:grpSpPr>
        <p:sp>
          <p:nvSpPr>
            <p:cNvPr id="3071" name="Google Shape;14290;p76">
              <a:extLst>
                <a:ext uri="{FF2B5EF4-FFF2-40B4-BE49-F238E27FC236}">
                  <a16:creationId xmlns:a16="http://schemas.microsoft.com/office/drawing/2014/main" id="{EEC9D64C-CC2A-61BC-43D1-DDE7F0482223}"/>
                </a:ext>
              </a:extLst>
            </p:cNvPr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14291;p76">
              <a:extLst>
                <a:ext uri="{FF2B5EF4-FFF2-40B4-BE49-F238E27FC236}">
                  <a16:creationId xmlns:a16="http://schemas.microsoft.com/office/drawing/2014/main" id="{4322631A-769A-1507-7A76-B9494AD14DC7}"/>
                </a:ext>
              </a:extLst>
            </p:cNvPr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14292;p76">
              <a:extLst>
                <a:ext uri="{FF2B5EF4-FFF2-40B4-BE49-F238E27FC236}">
                  <a16:creationId xmlns:a16="http://schemas.microsoft.com/office/drawing/2014/main" id="{2DB8108F-7A14-A486-4A77-5E110AA5699B}"/>
                </a:ext>
              </a:extLst>
            </p:cNvPr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14293;p76">
              <a:extLst>
                <a:ext uri="{FF2B5EF4-FFF2-40B4-BE49-F238E27FC236}">
                  <a16:creationId xmlns:a16="http://schemas.microsoft.com/office/drawing/2014/main" id="{D7F56819-BF08-9B9E-AE6A-3D6A623F4863}"/>
                </a:ext>
              </a:extLst>
            </p:cNvPr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14294;p76">
              <a:extLst>
                <a:ext uri="{FF2B5EF4-FFF2-40B4-BE49-F238E27FC236}">
                  <a16:creationId xmlns:a16="http://schemas.microsoft.com/office/drawing/2014/main" id="{FBF806B8-C786-02F3-DE25-3DE1DC02E67E}"/>
                </a:ext>
              </a:extLst>
            </p:cNvPr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76" name="Google Shape;14295;p76">
            <a:extLst>
              <a:ext uri="{FF2B5EF4-FFF2-40B4-BE49-F238E27FC236}">
                <a16:creationId xmlns:a16="http://schemas.microsoft.com/office/drawing/2014/main" id="{8D8D561D-432F-B8CA-D87F-80043C28C676}"/>
              </a:ext>
            </a:extLst>
          </p:cNvPr>
          <p:cNvSpPr/>
          <p:nvPr/>
        </p:nvSpPr>
        <p:spPr>
          <a:xfrm>
            <a:off x="4180555" y="4944200"/>
            <a:ext cx="108816" cy="492735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77" name="Google Shape;14296;p76">
            <a:extLst>
              <a:ext uri="{FF2B5EF4-FFF2-40B4-BE49-F238E27FC236}">
                <a16:creationId xmlns:a16="http://schemas.microsoft.com/office/drawing/2014/main" id="{452C95B0-12AE-B016-D84A-A28CD05B0BA3}"/>
              </a:ext>
            </a:extLst>
          </p:cNvPr>
          <p:cNvSpPr/>
          <p:nvPr/>
        </p:nvSpPr>
        <p:spPr>
          <a:xfrm>
            <a:off x="4533212" y="4972446"/>
            <a:ext cx="506880" cy="434513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78" name="Google Shape;14297;p76">
            <a:extLst>
              <a:ext uri="{FF2B5EF4-FFF2-40B4-BE49-F238E27FC236}">
                <a16:creationId xmlns:a16="http://schemas.microsoft.com/office/drawing/2014/main" id="{071172A7-55DD-E0D9-12E8-87742CFE9D47}"/>
              </a:ext>
            </a:extLst>
          </p:cNvPr>
          <p:cNvSpPr/>
          <p:nvPr/>
        </p:nvSpPr>
        <p:spPr>
          <a:xfrm>
            <a:off x="7105717" y="4959010"/>
            <a:ext cx="451984" cy="452472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79" name="Google Shape;14298;p76">
            <a:extLst>
              <a:ext uri="{FF2B5EF4-FFF2-40B4-BE49-F238E27FC236}">
                <a16:creationId xmlns:a16="http://schemas.microsoft.com/office/drawing/2014/main" id="{F38F3C63-1164-D60E-E8E4-C5DE134B9E1C}"/>
              </a:ext>
            </a:extLst>
          </p:cNvPr>
          <p:cNvGrpSpPr/>
          <p:nvPr/>
        </p:nvGrpSpPr>
        <p:grpSpPr>
          <a:xfrm>
            <a:off x="7798936" y="4942128"/>
            <a:ext cx="395595" cy="430033"/>
            <a:chOff x="5964227" y="3858701"/>
            <a:chExt cx="283743" cy="308444"/>
          </a:xfrm>
          <a:solidFill>
            <a:srgbClr val="DBDDDC"/>
          </a:solidFill>
        </p:grpSpPr>
        <p:sp>
          <p:nvSpPr>
            <p:cNvPr id="3080" name="Google Shape;14299;p76">
              <a:extLst>
                <a:ext uri="{FF2B5EF4-FFF2-40B4-BE49-F238E27FC236}">
                  <a16:creationId xmlns:a16="http://schemas.microsoft.com/office/drawing/2014/main" id="{850EB67B-4340-FD3F-F53A-C28E51FDF8AB}"/>
                </a:ext>
              </a:extLst>
            </p:cNvPr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14300;p76">
              <a:extLst>
                <a:ext uri="{FF2B5EF4-FFF2-40B4-BE49-F238E27FC236}">
                  <a16:creationId xmlns:a16="http://schemas.microsoft.com/office/drawing/2014/main" id="{E05DD8AA-CA3A-6E8A-FE8C-41703BCE5889}"/>
                </a:ext>
              </a:extLst>
            </p:cNvPr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14301;p76">
              <a:extLst>
                <a:ext uri="{FF2B5EF4-FFF2-40B4-BE49-F238E27FC236}">
                  <a16:creationId xmlns:a16="http://schemas.microsoft.com/office/drawing/2014/main" id="{FA4DF45F-92F8-2355-E28E-126E7F08D991}"/>
                </a:ext>
              </a:extLst>
            </p:cNvPr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14302;p76">
              <a:extLst>
                <a:ext uri="{FF2B5EF4-FFF2-40B4-BE49-F238E27FC236}">
                  <a16:creationId xmlns:a16="http://schemas.microsoft.com/office/drawing/2014/main" id="{AECDC630-9868-8D13-F310-72E036E6B163}"/>
                </a:ext>
              </a:extLst>
            </p:cNvPr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84" name="Google Shape;14303;p76">
            <a:extLst>
              <a:ext uri="{FF2B5EF4-FFF2-40B4-BE49-F238E27FC236}">
                <a16:creationId xmlns:a16="http://schemas.microsoft.com/office/drawing/2014/main" id="{2C94B02C-8252-285E-2E82-BCB931D9191F}"/>
              </a:ext>
            </a:extLst>
          </p:cNvPr>
          <p:cNvGrpSpPr/>
          <p:nvPr/>
        </p:nvGrpSpPr>
        <p:grpSpPr>
          <a:xfrm>
            <a:off x="8400787" y="5035013"/>
            <a:ext cx="446663" cy="297804"/>
            <a:chOff x="6395908" y="3873073"/>
            <a:chExt cx="320372" cy="213602"/>
          </a:xfrm>
          <a:solidFill>
            <a:srgbClr val="DBDDDC"/>
          </a:solidFill>
        </p:grpSpPr>
        <p:sp>
          <p:nvSpPr>
            <p:cNvPr id="3085" name="Google Shape;14304;p76">
              <a:extLst>
                <a:ext uri="{FF2B5EF4-FFF2-40B4-BE49-F238E27FC236}">
                  <a16:creationId xmlns:a16="http://schemas.microsoft.com/office/drawing/2014/main" id="{3FB4B622-A7C0-4016-CA71-3AC2D891F629}"/>
                </a:ext>
              </a:extLst>
            </p:cNvPr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14305;p76">
              <a:extLst>
                <a:ext uri="{FF2B5EF4-FFF2-40B4-BE49-F238E27FC236}">
                  <a16:creationId xmlns:a16="http://schemas.microsoft.com/office/drawing/2014/main" id="{08F27540-DAFD-A2CF-C59F-148E296BF194}"/>
                </a:ext>
              </a:extLst>
            </p:cNvPr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14306;p76">
              <a:extLst>
                <a:ext uri="{FF2B5EF4-FFF2-40B4-BE49-F238E27FC236}">
                  <a16:creationId xmlns:a16="http://schemas.microsoft.com/office/drawing/2014/main" id="{52B046BD-8376-0D8F-3DC7-873CA95E8EFB}"/>
                </a:ext>
              </a:extLst>
            </p:cNvPr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14307;p76">
              <a:extLst>
                <a:ext uri="{FF2B5EF4-FFF2-40B4-BE49-F238E27FC236}">
                  <a16:creationId xmlns:a16="http://schemas.microsoft.com/office/drawing/2014/main" id="{5CE2CF7C-882F-6B22-49F2-26B2A0688B09}"/>
                </a:ext>
              </a:extLst>
            </p:cNvPr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14308;p76">
              <a:extLst>
                <a:ext uri="{FF2B5EF4-FFF2-40B4-BE49-F238E27FC236}">
                  <a16:creationId xmlns:a16="http://schemas.microsoft.com/office/drawing/2014/main" id="{97885C21-E75F-CDD3-FC9A-5B41D8AD3E56}"/>
                </a:ext>
              </a:extLst>
            </p:cNvPr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14309;p76">
              <a:extLst>
                <a:ext uri="{FF2B5EF4-FFF2-40B4-BE49-F238E27FC236}">
                  <a16:creationId xmlns:a16="http://schemas.microsoft.com/office/drawing/2014/main" id="{313BD595-A559-7F5B-4777-FB3503C3A4DC}"/>
                </a:ext>
              </a:extLst>
            </p:cNvPr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14310;p76">
              <a:extLst>
                <a:ext uri="{FF2B5EF4-FFF2-40B4-BE49-F238E27FC236}">
                  <a16:creationId xmlns:a16="http://schemas.microsoft.com/office/drawing/2014/main" id="{003A0B3F-FCD2-46FC-8BFC-77005CA0A057}"/>
                </a:ext>
              </a:extLst>
            </p:cNvPr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14311;p76">
              <a:extLst>
                <a:ext uri="{FF2B5EF4-FFF2-40B4-BE49-F238E27FC236}">
                  <a16:creationId xmlns:a16="http://schemas.microsoft.com/office/drawing/2014/main" id="{A21D2CA8-26D5-2B6D-9728-C23565C328DC}"/>
                </a:ext>
              </a:extLst>
            </p:cNvPr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14312;p76">
              <a:extLst>
                <a:ext uri="{FF2B5EF4-FFF2-40B4-BE49-F238E27FC236}">
                  <a16:creationId xmlns:a16="http://schemas.microsoft.com/office/drawing/2014/main" id="{62F36869-D490-2AD3-73F9-35506FEC253C}"/>
                </a:ext>
              </a:extLst>
            </p:cNvPr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14313;p76">
              <a:extLst>
                <a:ext uri="{FF2B5EF4-FFF2-40B4-BE49-F238E27FC236}">
                  <a16:creationId xmlns:a16="http://schemas.microsoft.com/office/drawing/2014/main" id="{39336A5D-6395-97E3-FDE2-A30A3683D65C}"/>
                </a:ext>
              </a:extLst>
            </p:cNvPr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95" name="Google Shape;14314;p76">
            <a:extLst>
              <a:ext uri="{FF2B5EF4-FFF2-40B4-BE49-F238E27FC236}">
                <a16:creationId xmlns:a16="http://schemas.microsoft.com/office/drawing/2014/main" id="{F27C4986-2694-FAF0-AB82-0D4D703D624A}"/>
              </a:ext>
            </a:extLst>
          </p:cNvPr>
          <p:cNvGrpSpPr/>
          <p:nvPr/>
        </p:nvGrpSpPr>
        <p:grpSpPr>
          <a:xfrm>
            <a:off x="9822011" y="4937060"/>
            <a:ext cx="497923" cy="490784"/>
            <a:chOff x="7415290" y="3802816"/>
            <a:chExt cx="357138" cy="352018"/>
          </a:xfrm>
          <a:solidFill>
            <a:srgbClr val="DBDDDC"/>
          </a:solidFill>
        </p:grpSpPr>
        <p:sp>
          <p:nvSpPr>
            <p:cNvPr id="3096" name="Google Shape;14315;p76">
              <a:extLst>
                <a:ext uri="{FF2B5EF4-FFF2-40B4-BE49-F238E27FC236}">
                  <a16:creationId xmlns:a16="http://schemas.microsoft.com/office/drawing/2014/main" id="{68F74F9E-0AB8-5682-F0F5-F1CA7A7DADA9}"/>
                </a:ext>
              </a:extLst>
            </p:cNvPr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14316;p76">
              <a:extLst>
                <a:ext uri="{FF2B5EF4-FFF2-40B4-BE49-F238E27FC236}">
                  <a16:creationId xmlns:a16="http://schemas.microsoft.com/office/drawing/2014/main" id="{83017DBA-CF47-3736-19D2-F4EF2F7FE68A}"/>
                </a:ext>
              </a:extLst>
            </p:cNvPr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14317;p76">
              <a:extLst>
                <a:ext uri="{FF2B5EF4-FFF2-40B4-BE49-F238E27FC236}">
                  <a16:creationId xmlns:a16="http://schemas.microsoft.com/office/drawing/2014/main" id="{9BFEA143-07BE-A869-D5A6-D7EDEEA4BCA1}"/>
                </a:ext>
              </a:extLst>
            </p:cNvPr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14318;p76">
              <a:extLst>
                <a:ext uri="{FF2B5EF4-FFF2-40B4-BE49-F238E27FC236}">
                  <a16:creationId xmlns:a16="http://schemas.microsoft.com/office/drawing/2014/main" id="{465F5143-8019-4593-3030-C746F6280353}"/>
                </a:ext>
              </a:extLst>
            </p:cNvPr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14319;p76">
              <a:extLst>
                <a:ext uri="{FF2B5EF4-FFF2-40B4-BE49-F238E27FC236}">
                  <a16:creationId xmlns:a16="http://schemas.microsoft.com/office/drawing/2014/main" id="{C4D89E0D-527F-908F-F72A-FA0C714ADCE5}"/>
                </a:ext>
              </a:extLst>
            </p:cNvPr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14320;p76">
              <a:extLst>
                <a:ext uri="{FF2B5EF4-FFF2-40B4-BE49-F238E27FC236}">
                  <a16:creationId xmlns:a16="http://schemas.microsoft.com/office/drawing/2014/main" id="{1B1F4E5D-BBDE-E7B7-7F43-D3FB8E1E64E4}"/>
                </a:ext>
              </a:extLst>
            </p:cNvPr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14321;p76">
              <a:extLst>
                <a:ext uri="{FF2B5EF4-FFF2-40B4-BE49-F238E27FC236}">
                  <a16:creationId xmlns:a16="http://schemas.microsoft.com/office/drawing/2014/main" id="{669E8CAC-B3DD-F045-1217-3A1B67D7DD72}"/>
                </a:ext>
              </a:extLst>
            </p:cNvPr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14322;p76">
              <a:extLst>
                <a:ext uri="{FF2B5EF4-FFF2-40B4-BE49-F238E27FC236}">
                  <a16:creationId xmlns:a16="http://schemas.microsoft.com/office/drawing/2014/main" id="{E4D3BB32-1004-D8D5-81B6-864D8EDB911D}"/>
                </a:ext>
              </a:extLst>
            </p:cNvPr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04" name="Google Shape;14323;p76">
            <a:extLst>
              <a:ext uri="{FF2B5EF4-FFF2-40B4-BE49-F238E27FC236}">
                <a16:creationId xmlns:a16="http://schemas.microsoft.com/office/drawing/2014/main" id="{9996B12A-4F42-9802-62C1-3050F18ECF9C}"/>
              </a:ext>
            </a:extLst>
          </p:cNvPr>
          <p:cNvGrpSpPr/>
          <p:nvPr/>
        </p:nvGrpSpPr>
        <p:grpSpPr>
          <a:xfrm>
            <a:off x="9089249" y="4979719"/>
            <a:ext cx="495262" cy="409060"/>
            <a:chOff x="6889712" y="3833413"/>
            <a:chExt cx="355230" cy="293401"/>
          </a:xfrm>
          <a:solidFill>
            <a:srgbClr val="DBDDDC"/>
          </a:solidFill>
        </p:grpSpPr>
        <p:sp>
          <p:nvSpPr>
            <p:cNvPr id="3105" name="Google Shape;14324;p76">
              <a:extLst>
                <a:ext uri="{FF2B5EF4-FFF2-40B4-BE49-F238E27FC236}">
                  <a16:creationId xmlns:a16="http://schemas.microsoft.com/office/drawing/2014/main" id="{F1E5FB19-D686-0BA1-10B9-B534D5F05112}"/>
                </a:ext>
              </a:extLst>
            </p:cNvPr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14325;p76">
              <a:extLst>
                <a:ext uri="{FF2B5EF4-FFF2-40B4-BE49-F238E27FC236}">
                  <a16:creationId xmlns:a16="http://schemas.microsoft.com/office/drawing/2014/main" id="{1B6F389F-00D0-E389-7727-49497E8A1499}"/>
                </a:ext>
              </a:extLst>
            </p:cNvPr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14326;p76">
              <a:extLst>
                <a:ext uri="{FF2B5EF4-FFF2-40B4-BE49-F238E27FC236}">
                  <a16:creationId xmlns:a16="http://schemas.microsoft.com/office/drawing/2014/main" id="{6E6C9E60-D44F-2103-FE0E-C3AC2A06CFD4}"/>
                </a:ext>
              </a:extLst>
            </p:cNvPr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14327;p76">
              <a:extLst>
                <a:ext uri="{FF2B5EF4-FFF2-40B4-BE49-F238E27FC236}">
                  <a16:creationId xmlns:a16="http://schemas.microsoft.com/office/drawing/2014/main" id="{6E088309-BDFD-D0A8-0698-39A93E8D66ED}"/>
                </a:ext>
              </a:extLst>
            </p:cNvPr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14328;p76">
              <a:extLst>
                <a:ext uri="{FF2B5EF4-FFF2-40B4-BE49-F238E27FC236}">
                  <a16:creationId xmlns:a16="http://schemas.microsoft.com/office/drawing/2014/main" id="{E3824DFF-51DB-E222-BCB7-28978241E032}"/>
                </a:ext>
              </a:extLst>
            </p:cNvPr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10" name="Google Shape;14329;p76">
            <a:extLst>
              <a:ext uri="{FF2B5EF4-FFF2-40B4-BE49-F238E27FC236}">
                <a16:creationId xmlns:a16="http://schemas.microsoft.com/office/drawing/2014/main" id="{BB73E2D5-D5B5-704B-B8F5-A949DE052145}"/>
              </a:ext>
            </a:extLst>
          </p:cNvPr>
          <p:cNvGrpSpPr/>
          <p:nvPr/>
        </p:nvGrpSpPr>
        <p:grpSpPr>
          <a:xfrm>
            <a:off x="10441402" y="4983144"/>
            <a:ext cx="393608" cy="470080"/>
            <a:chOff x="1635875" y="237775"/>
            <a:chExt cx="4370250" cy="5219325"/>
          </a:xfrm>
          <a:solidFill>
            <a:srgbClr val="DBDDDC"/>
          </a:solidFill>
        </p:grpSpPr>
        <p:sp>
          <p:nvSpPr>
            <p:cNvPr id="3111" name="Google Shape;14330;p76">
              <a:extLst>
                <a:ext uri="{FF2B5EF4-FFF2-40B4-BE49-F238E27FC236}">
                  <a16:creationId xmlns:a16="http://schemas.microsoft.com/office/drawing/2014/main" id="{FF6339DB-FA14-8CBE-2926-2EA5C3AC3594}"/>
                </a:ext>
              </a:extLst>
            </p:cNvPr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14331;p76">
              <a:extLst>
                <a:ext uri="{FF2B5EF4-FFF2-40B4-BE49-F238E27FC236}">
                  <a16:creationId xmlns:a16="http://schemas.microsoft.com/office/drawing/2014/main" id="{F65E1C7A-1CC4-BF7E-19DF-D7D5A1004FEB}"/>
                </a:ext>
              </a:extLst>
            </p:cNvPr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13" name="Google Shape;14332;p76">
            <a:extLst>
              <a:ext uri="{FF2B5EF4-FFF2-40B4-BE49-F238E27FC236}">
                <a16:creationId xmlns:a16="http://schemas.microsoft.com/office/drawing/2014/main" id="{DB76F053-6485-69F2-10B5-A0AF1D1EA6AD}"/>
              </a:ext>
            </a:extLst>
          </p:cNvPr>
          <p:cNvGrpSpPr/>
          <p:nvPr/>
        </p:nvGrpSpPr>
        <p:grpSpPr>
          <a:xfrm>
            <a:off x="4023627" y="4321275"/>
            <a:ext cx="415313" cy="470652"/>
            <a:chOff x="3103963" y="3361140"/>
            <a:chExt cx="297886" cy="337578"/>
          </a:xfrm>
          <a:solidFill>
            <a:srgbClr val="DBDDDC"/>
          </a:solidFill>
        </p:grpSpPr>
        <p:sp>
          <p:nvSpPr>
            <p:cNvPr id="3114" name="Google Shape;14333;p76">
              <a:extLst>
                <a:ext uri="{FF2B5EF4-FFF2-40B4-BE49-F238E27FC236}">
                  <a16:creationId xmlns:a16="http://schemas.microsoft.com/office/drawing/2014/main" id="{FA478BF8-78BA-5362-176E-2539D1FF1D6C}"/>
                </a:ext>
              </a:extLst>
            </p:cNvPr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14334;p76">
              <a:extLst>
                <a:ext uri="{FF2B5EF4-FFF2-40B4-BE49-F238E27FC236}">
                  <a16:creationId xmlns:a16="http://schemas.microsoft.com/office/drawing/2014/main" id="{7EC36A76-80F5-64F3-13D3-44AA18F3B015}"/>
                </a:ext>
              </a:extLst>
            </p:cNvPr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14335;p76">
              <a:extLst>
                <a:ext uri="{FF2B5EF4-FFF2-40B4-BE49-F238E27FC236}">
                  <a16:creationId xmlns:a16="http://schemas.microsoft.com/office/drawing/2014/main" id="{88F91E26-DF8F-3934-5BF7-D8045FDECF7A}"/>
                </a:ext>
              </a:extLst>
            </p:cNvPr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14336;p76">
              <a:extLst>
                <a:ext uri="{FF2B5EF4-FFF2-40B4-BE49-F238E27FC236}">
                  <a16:creationId xmlns:a16="http://schemas.microsoft.com/office/drawing/2014/main" id="{11053949-F96F-40A5-170C-6BC0FC2F2CE9}"/>
                </a:ext>
              </a:extLst>
            </p:cNvPr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14337;p76">
              <a:extLst>
                <a:ext uri="{FF2B5EF4-FFF2-40B4-BE49-F238E27FC236}">
                  <a16:creationId xmlns:a16="http://schemas.microsoft.com/office/drawing/2014/main" id="{F7A4B0B1-E989-C9E1-D940-9AF04928B985}"/>
                </a:ext>
              </a:extLst>
            </p:cNvPr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14338;p76">
              <a:extLst>
                <a:ext uri="{FF2B5EF4-FFF2-40B4-BE49-F238E27FC236}">
                  <a16:creationId xmlns:a16="http://schemas.microsoft.com/office/drawing/2014/main" id="{730BA199-D6CC-C797-CF9B-31C73FEF4F6F}"/>
                </a:ext>
              </a:extLst>
            </p:cNvPr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14339;p76">
              <a:extLst>
                <a:ext uri="{FF2B5EF4-FFF2-40B4-BE49-F238E27FC236}">
                  <a16:creationId xmlns:a16="http://schemas.microsoft.com/office/drawing/2014/main" id="{32C57440-D645-C661-A2C1-BE8A0AD88F9F}"/>
                </a:ext>
              </a:extLst>
            </p:cNvPr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14340;p76">
              <a:extLst>
                <a:ext uri="{FF2B5EF4-FFF2-40B4-BE49-F238E27FC236}">
                  <a16:creationId xmlns:a16="http://schemas.microsoft.com/office/drawing/2014/main" id="{3B3F1B52-A3FA-6A9B-72B3-EC0E3FB55E97}"/>
                </a:ext>
              </a:extLst>
            </p:cNvPr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14341;p76">
              <a:extLst>
                <a:ext uri="{FF2B5EF4-FFF2-40B4-BE49-F238E27FC236}">
                  <a16:creationId xmlns:a16="http://schemas.microsoft.com/office/drawing/2014/main" id="{6DA3CEBB-6CAB-377C-5536-75C266FEE750}"/>
                </a:ext>
              </a:extLst>
            </p:cNvPr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14342;p76">
              <a:extLst>
                <a:ext uri="{FF2B5EF4-FFF2-40B4-BE49-F238E27FC236}">
                  <a16:creationId xmlns:a16="http://schemas.microsoft.com/office/drawing/2014/main" id="{F44C7143-C693-F15D-0CD4-56BC50B715FB}"/>
                </a:ext>
              </a:extLst>
            </p:cNvPr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14343;p76">
              <a:extLst>
                <a:ext uri="{FF2B5EF4-FFF2-40B4-BE49-F238E27FC236}">
                  <a16:creationId xmlns:a16="http://schemas.microsoft.com/office/drawing/2014/main" id="{52C0E6C7-F986-428C-F6C0-1C8302297BA1}"/>
                </a:ext>
              </a:extLst>
            </p:cNvPr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14344;p76">
              <a:extLst>
                <a:ext uri="{FF2B5EF4-FFF2-40B4-BE49-F238E27FC236}">
                  <a16:creationId xmlns:a16="http://schemas.microsoft.com/office/drawing/2014/main" id="{858942BF-0A6C-BBDF-6D88-C587BC4CF45C}"/>
                </a:ext>
              </a:extLst>
            </p:cNvPr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14345;p76">
              <a:extLst>
                <a:ext uri="{FF2B5EF4-FFF2-40B4-BE49-F238E27FC236}">
                  <a16:creationId xmlns:a16="http://schemas.microsoft.com/office/drawing/2014/main" id="{C758DDA9-5217-0005-A3BC-64F50258EB2C}"/>
                </a:ext>
              </a:extLst>
            </p:cNvPr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14346;p76">
              <a:extLst>
                <a:ext uri="{FF2B5EF4-FFF2-40B4-BE49-F238E27FC236}">
                  <a16:creationId xmlns:a16="http://schemas.microsoft.com/office/drawing/2014/main" id="{D488A18B-48EA-59DB-B2AB-B7FD4380D5DD}"/>
                </a:ext>
              </a:extLst>
            </p:cNvPr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14347;p76">
              <a:extLst>
                <a:ext uri="{FF2B5EF4-FFF2-40B4-BE49-F238E27FC236}">
                  <a16:creationId xmlns:a16="http://schemas.microsoft.com/office/drawing/2014/main" id="{2DA7051B-EAD9-6B89-63EB-0A4A54D68F70}"/>
                </a:ext>
              </a:extLst>
            </p:cNvPr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14348;p76">
              <a:extLst>
                <a:ext uri="{FF2B5EF4-FFF2-40B4-BE49-F238E27FC236}">
                  <a16:creationId xmlns:a16="http://schemas.microsoft.com/office/drawing/2014/main" id="{EFDF5797-52AC-0DF4-54AC-7C261046BBC5}"/>
                </a:ext>
              </a:extLst>
            </p:cNvPr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14349;p76">
              <a:extLst>
                <a:ext uri="{FF2B5EF4-FFF2-40B4-BE49-F238E27FC236}">
                  <a16:creationId xmlns:a16="http://schemas.microsoft.com/office/drawing/2014/main" id="{16A37117-A400-A52A-DC85-2AC6F7325C06}"/>
                </a:ext>
              </a:extLst>
            </p:cNvPr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14350;p76">
              <a:extLst>
                <a:ext uri="{FF2B5EF4-FFF2-40B4-BE49-F238E27FC236}">
                  <a16:creationId xmlns:a16="http://schemas.microsoft.com/office/drawing/2014/main" id="{B52012AA-1A41-E385-254A-766613681B5D}"/>
                </a:ext>
              </a:extLst>
            </p:cNvPr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14351;p76">
              <a:extLst>
                <a:ext uri="{FF2B5EF4-FFF2-40B4-BE49-F238E27FC236}">
                  <a16:creationId xmlns:a16="http://schemas.microsoft.com/office/drawing/2014/main" id="{359AACE9-E397-100F-E046-8E360241FF9C}"/>
                </a:ext>
              </a:extLst>
            </p:cNvPr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14352;p76">
              <a:extLst>
                <a:ext uri="{FF2B5EF4-FFF2-40B4-BE49-F238E27FC236}">
                  <a16:creationId xmlns:a16="http://schemas.microsoft.com/office/drawing/2014/main" id="{78DDA9DF-3FAF-A228-051E-742ED0F9531D}"/>
                </a:ext>
              </a:extLst>
            </p:cNvPr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14353;p76">
              <a:extLst>
                <a:ext uri="{FF2B5EF4-FFF2-40B4-BE49-F238E27FC236}">
                  <a16:creationId xmlns:a16="http://schemas.microsoft.com/office/drawing/2014/main" id="{BDB02710-44B6-ED88-5A85-DDA7F8DE3ECE}"/>
                </a:ext>
              </a:extLst>
            </p:cNvPr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14354;p76">
              <a:extLst>
                <a:ext uri="{FF2B5EF4-FFF2-40B4-BE49-F238E27FC236}">
                  <a16:creationId xmlns:a16="http://schemas.microsoft.com/office/drawing/2014/main" id="{D3299422-6E90-21C5-0C9A-6C13E598F50D}"/>
                </a:ext>
              </a:extLst>
            </p:cNvPr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14355;p76">
              <a:extLst>
                <a:ext uri="{FF2B5EF4-FFF2-40B4-BE49-F238E27FC236}">
                  <a16:creationId xmlns:a16="http://schemas.microsoft.com/office/drawing/2014/main" id="{6438B5A4-9586-5FE2-69CB-FB560681C968}"/>
                </a:ext>
              </a:extLst>
            </p:cNvPr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14356;p76">
              <a:extLst>
                <a:ext uri="{FF2B5EF4-FFF2-40B4-BE49-F238E27FC236}">
                  <a16:creationId xmlns:a16="http://schemas.microsoft.com/office/drawing/2014/main" id="{FE679735-C61B-E7A7-F783-0384EB7A7991}"/>
                </a:ext>
              </a:extLst>
            </p:cNvPr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38" name="Google Shape;14357;p76">
            <a:extLst>
              <a:ext uri="{FF2B5EF4-FFF2-40B4-BE49-F238E27FC236}">
                <a16:creationId xmlns:a16="http://schemas.microsoft.com/office/drawing/2014/main" id="{C601373C-3AD3-4AD5-CE02-48C4075A31E1}"/>
              </a:ext>
            </a:extLst>
          </p:cNvPr>
          <p:cNvGrpSpPr/>
          <p:nvPr/>
        </p:nvGrpSpPr>
        <p:grpSpPr>
          <a:xfrm>
            <a:off x="3415557" y="4321230"/>
            <a:ext cx="380681" cy="470963"/>
            <a:chOff x="2667821" y="3361108"/>
            <a:chExt cx="273046" cy="337801"/>
          </a:xfrm>
          <a:solidFill>
            <a:srgbClr val="DBDDDC"/>
          </a:solidFill>
        </p:grpSpPr>
        <p:sp>
          <p:nvSpPr>
            <p:cNvPr id="3139" name="Google Shape;14358;p76">
              <a:extLst>
                <a:ext uri="{FF2B5EF4-FFF2-40B4-BE49-F238E27FC236}">
                  <a16:creationId xmlns:a16="http://schemas.microsoft.com/office/drawing/2014/main" id="{B9714E86-D03C-4DDD-0B30-D6C449239719}"/>
                </a:ext>
              </a:extLst>
            </p:cNvPr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14359;p76">
              <a:extLst>
                <a:ext uri="{FF2B5EF4-FFF2-40B4-BE49-F238E27FC236}">
                  <a16:creationId xmlns:a16="http://schemas.microsoft.com/office/drawing/2014/main" id="{0A951F06-88B5-66B3-077E-E0A7E85FF3EE}"/>
                </a:ext>
              </a:extLst>
            </p:cNvPr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14360;p76">
              <a:extLst>
                <a:ext uri="{FF2B5EF4-FFF2-40B4-BE49-F238E27FC236}">
                  <a16:creationId xmlns:a16="http://schemas.microsoft.com/office/drawing/2014/main" id="{68271005-0750-87AD-7AF2-0565CF3ACDDD}"/>
                </a:ext>
              </a:extLst>
            </p:cNvPr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14361;p76">
              <a:extLst>
                <a:ext uri="{FF2B5EF4-FFF2-40B4-BE49-F238E27FC236}">
                  <a16:creationId xmlns:a16="http://schemas.microsoft.com/office/drawing/2014/main" id="{FB940D5C-1941-76AF-8F48-B54566214C9F}"/>
                </a:ext>
              </a:extLst>
            </p:cNvPr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14362;p76">
              <a:extLst>
                <a:ext uri="{FF2B5EF4-FFF2-40B4-BE49-F238E27FC236}">
                  <a16:creationId xmlns:a16="http://schemas.microsoft.com/office/drawing/2014/main" id="{6C3DBDCE-08D9-813E-9A18-2356AD169059}"/>
                </a:ext>
              </a:extLst>
            </p:cNvPr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14363;p76">
              <a:extLst>
                <a:ext uri="{FF2B5EF4-FFF2-40B4-BE49-F238E27FC236}">
                  <a16:creationId xmlns:a16="http://schemas.microsoft.com/office/drawing/2014/main" id="{68506914-CD19-8290-0B8D-6A58A013A7D2}"/>
                </a:ext>
              </a:extLst>
            </p:cNvPr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14364;p76">
              <a:extLst>
                <a:ext uri="{FF2B5EF4-FFF2-40B4-BE49-F238E27FC236}">
                  <a16:creationId xmlns:a16="http://schemas.microsoft.com/office/drawing/2014/main" id="{23A9DF01-0B9F-E845-37C9-B28EB8B01E40}"/>
                </a:ext>
              </a:extLst>
            </p:cNvPr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14365;p76">
              <a:extLst>
                <a:ext uri="{FF2B5EF4-FFF2-40B4-BE49-F238E27FC236}">
                  <a16:creationId xmlns:a16="http://schemas.microsoft.com/office/drawing/2014/main" id="{DB6EEE41-E526-BFDA-D0A7-751CFD3ED699}"/>
                </a:ext>
              </a:extLst>
            </p:cNvPr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14366;p76">
              <a:extLst>
                <a:ext uri="{FF2B5EF4-FFF2-40B4-BE49-F238E27FC236}">
                  <a16:creationId xmlns:a16="http://schemas.microsoft.com/office/drawing/2014/main" id="{70F86D3F-4109-1F21-F495-33E8CF06CCC6}"/>
                </a:ext>
              </a:extLst>
            </p:cNvPr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14367;p76">
              <a:extLst>
                <a:ext uri="{FF2B5EF4-FFF2-40B4-BE49-F238E27FC236}">
                  <a16:creationId xmlns:a16="http://schemas.microsoft.com/office/drawing/2014/main" id="{A8B1978F-1050-5439-4487-3CF06D382631}"/>
                </a:ext>
              </a:extLst>
            </p:cNvPr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14368;p76">
              <a:extLst>
                <a:ext uri="{FF2B5EF4-FFF2-40B4-BE49-F238E27FC236}">
                  <a16:creationId xmlns:a16="http://schemas.microsoft.com/office/drawing/2014/main" id="{D0942E97-D99D-E3F8-FB65-AF5A8F698CFD}"/>
                </a:ext>
              </a:extLst>
            </p:cNvPr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14369;p76">
              <a:extLst>
                <a:ext uri="{FF2B5EF4-FFF2-40B4-BE49-F238E27FC236}">
                  <a16:creationId xmlns:a16="http://schemas.microsoft.com/office/drawing/2014/main" id="{69ECF89E-88FA-E58F-BECA-48F1677C3461}"/>
                </a:ext>
              </a:extLst>
            </p:cNvPr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14370;p76">
              <a:extLst>
                <a:ext uri="{FF2B5EF4-FFF2-40B4-BE49-F238E27FC236}">
                  <a16:creationId xmlns:a16="http://schemas.microsoft.com/office/drawing/2014/main" id="{2C8E5024-3E31-DFE3-7816-0D7E01F5B241}"/>
                </a:ext>
              </a:extLst>
            </p:cNvPr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14371;p76">
              <a:extLst>
                <a:ext uri="{FF2B5EF4-FFF2-40B4-BE49-F238E27FC236}">
                  <a16:creationId xmlns:a16="http://schemas.microsoft.com/office/drawing/2014/main" id="{7B8E4E03-3F03-4A83-869B-2B4DF22BC2C2}"/>
                </a:ext>
              </a:extLst>
            </p:cNvPr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14372;p76">
              <a:extLst>
                <a:ext uri="{FF2B5EF4-FFF2-40B4-BE49-F238E27FC236}">
                  <a16:creationId xmlns:a16="http://schemas.microsoft.com/office/drawing/2014/main" id="{4B9CF894-8FEC-5A27-7F6F-14E461AD622C}"/>
                </a:ext>
              </a:extLst>
            </p:cNvPr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14373;p76">
              <a:extLst>
                <a:ext uri="{FF2B5EF4-FFF2-40B4-BE49-F238E27FC236}">
                  <a16:creationId xmlns:a16="http://schemas.microsoft.com/office/drawing/2014/main" id="{E1EA87D1-6C6A-78FB-1943-ACB4B6320B61}"/>
                </a:ext>
              </a:extLst>
            </p:cNvPr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14374;p76">
              <a:extLst>
                <a:ext uri="{FF2B5EF4-FFF2-40B4-BE49-F238E27FC236}">
                  <a16:creationId xmlns:a16="http://schemas.microsoft.com/office/drawing/2014/main" id="{4111803B-6737-4E03-7DEA-C73686A09F7A}"/>
                </a:ext>
              </a:extLst>
            </p:cNvPr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14375;p76">
              <a:extLst>
                <a:ext uri="{FF2B5EF4-FFF2-40B4-BE49-F238E27FC236}">
                  <a16:creationId xmlns:a16="http://schemas.microsoft.com/office/drawing/2014/main" id="{613A9230-FCF6-0E55-6877-16E639CA2511}"/>
                </a:ext>
              </a:extLst>
            </p:cNvPr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14376;p76">
              <a:extLst>
                <a:ext uri="{FF2B5EF4-FFF2-40B4-BE49-F238E27FC236}">
                  <a16:creationId xmlns:a16="http://schemas.microsoft.com/office/drawing/2014/main" id="{279D405E-7036-506F-1710-6978B2703816}"/>
                </a:ext>
              </a:extLst>
            </p:cNvPr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58" name="Google Shape;14377;p76">
            <a:extLst>
              <a:ext uri="{FF2B5EF4-FFF2-40B4-BE49-F238E27FC236}">
                <a16:creationId xmlns:a16="http://schemas.microsoft.com/office/drawing/2014/main" id="{E17AD040-7C5E-25C0-0F13-6E6E9D446EDE}"/>
              </a:ext>
            </a:extLst>
          </p:cNvPr>
          <p:cNvGrpSpPr/>
          <p:nvPr/>
        </p:nvGrpSpPr>
        <p:grpSpPr>
          <a:xfrm>
            <a:off x="2780704" y="4320122"/>
            <a:ext cx="394162" cy="472160"/>
            <a:chOff x="2212469" y="3360313"/>
            <a:chExt cx="282715" cy="338660"/>
          </a:xfrm>
          <a:solidFill>
            <a:srgbClr val="DBDDDC"/>
          </a:solidFill>
        </p:grpSpPr>
        <p:sp>
          <p:nvSpPr>
            <p:cNvPr id="3159" name="Google Shape;14378;p76">
              <a:extLst>
                <a:ext uri="{FF2B5EF4-FFF2-40B4-BE49-F238E27FC236}">
                  <a16:creationId xmlns:a16="http://schemas.microsoft.com/office/drawing/2014/main" id="{E5BCC663-F33D-2490-0FDE-91E46C94106C}"/>
                </a:ext>
              </a:extLst>
            </p:cNvPr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14379;p76">
              <a:extLst>
                <a:ext uri="{FF2B5EF4-FFF2-40B4-BE49-F238E27FC236}">
                  <a16:creationId xmlns:a16="http://schemas.microsoft.com/office/drawing/2014/main" id="{54BE082E-8F85-AE54-6CD7-2C7FD4EA532A}"/>
                </a:ext>
              </a:extLst>
            </p:cNvPr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14380;p76">
              <a:extLst>
                <a:ext uri="{FF2B5EF4-FFF2-40B4-BE49-F238E27FC236}">
                  <a16:creationId xmlns:a16="http://schemas.microsoft.com/office/drawing/2014/main" id="{FCFE2519-1841-4002-5E01-826948AD8AAA}"/>
                </a:ext>
              </a:extLst>
            </p:cNvPr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62" name="Google Shape;14381;p76">
            <a:extLst>
              <a:ext uri="{FF2B5EF4-FFF2-40B4-BE49-F238E27FC236}">
                <a16:creationId xmlns:a16="http://schemas.microsoft.com/office/drawing/2014/main" id="{1D939F1A-3E54-9C60-EC66-CBD72E3A80A4}"/>
              </a:ext>
            </a:extLst>
          </p:cNvPr>
          <p:cNvGrpSpPr/>
          <p:nvPr/>
        </p:nvGrpSpPr>
        <p:grpSpPr>
          <a:xfrm>
            <a:off x="2162169" y="4321230"/>
            <a:ext cx="388618" cy="472736"/>
            <a:chOff x="1768821" y="3361108"/>
            <a:chExt cx="278739" cy="339073"/>
          </a:xfrm>
          <a:solidFill>
            <a:srgbClr val="DBDDDC"/>
          </a:solidFill>
        </p:grpSpPr>
        <p:sp>
          <p:nvSpPr>
            <p:cNvPr id="3163" name="Google Shape;14382;p76">
              <a:extLst>
                <a:ext uri="{FF2B5EF4-FFF2-40B4-BE49-F238E27FC236}">
                  <a16:creationId xmlns:a16="http://schemas.microsoft.com/office/drawing/2014/main" id="{DF3401D7-F582-996B-CDE1-C2AD17213854}"/>
                </a:ext>
              </a:extLst>
            </p:cNvPr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14383;p76">
              <a:extLst>
                <a:ext uri="{FF2B5EF4-FFF2-40B4-BE49-F238E27FC236}">
                  <a16:creationId xmlns:a16="http://schemas.microsoft.com/office/drawing/2014/main" id="{141497A6-C72F-6717-C5C5-CC9ECF1F3C0A}"/>
                </a:ext>
              </a:extLst>
            </p:cNvPr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14384;p76">
              <a:extLst>
                <a:ext uri="{FF2B5EF4-FFF2-40B4-BE49-F238E27FC236}">
                  <a16:creationId xmlns:a16="http://schemas.microsoft.com/office/drawing/2014/main" id="{B894CD8D-55AA-432B-8530-EECF3079B4B7}"/>
                </a:ext>
              </a:extLst>
            </p:cNvPr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14385;p76">
              <a:extLst>
                <a:ext uri="{FF2B5EF4-FFF2-40B4-BE49-F238E27FC236}">
                  <a16:creationId xmlns:a16="http://schemas.microsoft.com/office/drawing/2014/main" id="{BF9C4B61-C0C9-FEC5-905A-C821EEF38BEB}"/>
                </a:ext>
              </a:extLst>
            </p:cNvPr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14386;p76">
              <a:extLst>
                <a:ext uri="{FF2B5EF4-FFF2-40B4-BE49-F238E27FC236}">
                  <a16:creationId xmlns:a16="http://schemas.microsoft.com/office/drawing/2014/main" id="{7C73C3B9-EAC3-456B-532E-710DDCC3EEEF}"/>
                </a:ext>
              </a:extLst>
            </p:cNvPr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14387;p76">
              <a:extLst>
                <a:ext uri="{FF2B5EF4-FFF2-40B4-BE49-F238E27FC236}">
                  <a16:creationId xmlns:a16="http://schemas.microsoft.com/office/drawing/2014/main" id="{75A7857C-19D2-C21E-5A26-2B9B5E7A7A54}"/>
                </a:ext>
              </a:extLst>
            </p:cNvPr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14388;p76">
              <a:extLst>
                <a:ext uri="{FF2B5EF4-FFF2-40B4-BE49-F238E27FC236}">
                  <a16:creationId xmlns:a16="http://schemas.microsoft.com/office/drawing/2014/main" id="{1DA6E436-831F-96A3-BBC5-34903C12A32E}"/>
                </a:ext>
              </a:extLst>
            </p:cNvPr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14389;p76">
              <a:extLst>
                <a:ext uri="{FF2B5EF4-FFF2-40B4-BE49-F238E27FC236}">
                  <a16:creationId xmlns:a16="http://schemas.microsoft.com/office/drawing/2014/main" id="{FCE598FA-C0E7-294B-AC0D-BA07B4E050FF}"/>
                </a:ext>
              </a:extLst>
            </p:cNvPr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14390;p76">
              <a:extLst>
                <a:ext uri="{FF2B5EF4-FFF2-40B4-BE49-F238E27FC236}">
                  <a16:creationId xmlns:a16="http://schemas.microsoft.com/office/drawing/2014/main" id="{DE8C2C80-A396-E892-7E4B-92337640BC52}"/>
                </a:ext>
              </a:extLst>
            </p:cNvPr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14391;p76">
              <a:extLst>
                <a:ext uri="{FF2B5EF4-FFF2-40B4-BE49-F238E27FC236}">
                  <a16:creationId xmlns:a16="http://schemas.microsoft.com/office/drawing/2014/main" id="{C4F553A6-051D-0AAE-702F-27839A1B4CB4}"/>
                </a:ext>
              </a:extLst>
            </p:cNvPr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14392;p76">
              <a:extLst>
                <a:ext uri="{FF2B5EF4-FFF2-40B4-BE49-F238E27FC236}">
                  <a16:creationId xmlns:a16="http://schemas.microsoft.com/office/drawing/2014/main" id="{3664CD23-EDCC-F566-BF6F-6DD412A448BD}"/>
                </a:ext>
              </a:extLst>
            </p:cNvPr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74" name="Google Shape;14393;p76">
            <a:extLst>
              <a:ext uri="{FF2B5EF4-FFF2-40B4-BE49-F238E27FC236}">
                <a16:creationId xmlns:a16="http://schemas.microsoft.com/office/drawing/2014/main" id="{C89CAD83-59B3-727B-F0DE-6B2FCCFBBB63}"/>
              </a:ext>
            </a:extLst>
          </p:cNvPr>
          <p:cNvGrpSpPr/>
          <p:nvPr/>
        </p:nvGrpSpPr>
        <p:grpSpPr>
          <a:xfrm>
            <a:off x="7138163" y="4287441"/>
            <a:ext cx="428217" cy="525372"/>
            <a:chOff x="5337883" y="3336873"/>
            <a:chExt cx="307141" cy="376826"/>
          </a:xfrm>
          <a:solidFill>
            <a:srgbClr val="DBDDDC"/>
          </a:solidFill>
        </p:grpSpPr>
        <p:sp>
          <p:nvSpPr>
            <p:cNvPr id="3175" name="Google Shape;14394;p76">
              <a:extLst>
                <a:ext uri="{FF2B5EF4-FFF2-40B4-BE49-F238E27FC236}">
                  <a16:creationId xmlns:a16="http://schemas.microsoft.com/office/drawing/2014/main" id="{652D6879-D2BE-A81B-7670-3AFBE9BD3B9C}"/>
                </a:ext>
              </a:extLst>
            </p:cNvPr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14395;p76">
              <a:extLst>
                <a:ext uri="{FF2B5EF4-FFF2-40B4-BE49-F238E27FC236}">
                  <a16:creationId xmlns:a16="http://schemas.microsoft.com/office/drawing/2014/main" id="{4ACF6F04-31DC-4C59-224B-4C7CE0899157}"/>
                </a:ext>
              </a:extLst>
            </p:cNvPr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77" name="Google Shape;14396;p76">
            <a:extLst>
              <a:ext uri="{FF2B5EF4-FFF2-40B4-BE49-F238E27FC236}">
                <a16:creationId xmlns:a16="http://schemas.microsoft.com/office/drawing/2014/main" id="{A7138D0F-0960-F43D-8033-30B0B67BC977}"/>
              </a:ext>
            </a:extLst>
          </p:cNvPr>
          <p:cNvGrpSpPr/>
          <p:nvPr/>
        </p:nvGrpSpPr>
        <p:grpSpPr>
          <a:xfrm>
            <a:off x="6505128" y="4287974"/>
            <a:ext cx="450920" cy="526391"/>
            <a:chOff x="4883835" y="3337255"/>
            <a:chExt cx="323425" cy="377557"/>
          </a:xfrm>
          <a:solidFill>
            <a:srgbClr val="DBDDDC"/>
          </a:solidFill>
        </p:grpSpPr>
        <p:sp>
          <p:nvSpPr>
            <p:cNvPr id="3178" name="Google Shape;14397;p76">
              <a:extLst>
                <a:ext uri="{FF2B5EF4-FFF2-40B4-BE49-F238E27FC236}">
                  <a16:creationId xmlns:a16="http://schemas.microsoft.com/office/drawing/2014/main" id="{792946C8-A331-9E6B-9E23-02DD57A005D2}"/>
                </a:ext>
              </a:extLst>
            </p:cNvPr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14398;p76">
              <a:extLst>
                <a:ext uri="{FF2B5EF4-FFF2-40B4-BE49-F238E27FC236}">
                  <a16:creationId xmlns:a16="http://schemas.microsoft.com/office/drawing/2014/main" id="{B51974D9-240D-4CAE-9FAF-9ACEE8D2B14A}"/>
                </a:ext>
              </a:extLst>
            </p:cNvPr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14399;p76">
              <a:extLst>
                <a:ext uri="{FF2B5EF4-FFF2-40B4-BE49-F238E27FC236}">
                  <a16:creationId xmlns:a16="http://schemas.microsoft.com/office/drawing/2014/main" id="{9A022CC2-2CA3-1134-420E-05E2FAEBBF3E}"/>
                </a:ext>
              </a:extLst>
            </p:cNvPr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81" name="Google Shape;14400;p76">
            <a:extLst>
              <a:ext uri="{FF2B5EF4-FFF2-40B4-BE49-F238E27FC236}">
                <a16:creationId xmlns:a16="http://schemas.microsoft.com/office/drawing/2014/main" id="{226ECEB1-4D1A-ED19-731C-A821A7F09234}"/>
              </a:ext>
            </a:extLst>
          </p:cNvPr>
          <p:cNvGrpSpPr/>
          <p:nvPr/>
        </p:nvGrpSpPr>
        <p:grpSpPr>
          <a:xfrm>
            <a:off x="8330801" y="4385616"/>
            <a:ext cx="491582" cy="331106"/>
            <a:chOff x="6193310" y="3407289"/>
            <a:chExt cx="352590" cy="237488"/>
          </a:xfrm>
          <a:solidFill>
            <a:srgbClr val="DBDDDC"/>
          </a:solidFill>
        </p:grpSpPr>
        <p:sp>
          <p:nvSpPr>
            <p:cNvPr id="3182" name="Google Shape;14401;p76">
              <a:extLst>
                <a:ext uri="{FF2B5EF4-FFF2-40B4-BE49-F238E27FC236}">
                  <a16:creationId xmlns:a16="http://schemas.microsoft.com/office/drawing/2014/main" id="{7EBC19E9-0797-B12A-4A7A-ADCFCE9BB8E4}"/>
                </a:ext>
              </a:extLst>
            </p:cNvPr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14402;p76">
              <a:extLst>
                <a:ext uri="{FF2B5EF4-FFF2-40B4-BE49-F238E27FC236}">
                  <a16:creationId xmlns:a16="http://schemas.microsoft.com/office/drawing/2014/main" id="{4F478F4E-AA12-3C4D-C5EC-347DF2642222}"/>
                </a:ext>
              </a:extLst>
            </p:cNvPr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14403;p76">
              <a:extLst>
                <a:ext uri="{FF2B5EF4-FFF2-40B4-BE49-F238E27FC236}">
                  <a16:creationId xmlns:a16="http://schemas.microsoft.com/office/drawing/2014/main" id="{5028A96E-8FDD-2700-E4DE-60A83AC77D07}"/>
                </a:ext>
              </a:extLst>
            </p:cNvPr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14404;p76">
              <a:extLst>
                <a:ext uri="{FF2B5EF4-FFF2-40B4-BE49-F238E27FC236}">
                  <a16:creationId xmlns:a16="http://schemas.microsoft.com/office/drawing/2014/main" id="{41DF3028-426A-7CC4-3E25-75957688A5B3}"/>
                </a:ext>
              </a:extLst>
            </p:cNvPr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14405;p76">
              <a:extLst>
                <a:ext uri="{FF2B5EF4-FFF2-40B4-BE49-F238E27FC236}">
                  <a16:creationId xmlns:a16="http://schemas.microsoft.com/office/drawing/2014/main" id="{3076023E-0740-4DD6-989B-FF3D71901701}"/>
                </a:ext>
              </a:extLst>
            </p:cNvPr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87" name="Google Shape;14406;p76">
            <a:extLst>
              <a:ext uri="{FF2B5EF4-FFF2-40B4-BE49-F238E27FC236}">
                <a16:creationId xmlns:a16="http://schemas.microsoft.com/office/drawing/2014/main" id="{AD9157C2-751F-54C2-9498-2D288E8889BC}"/>
              </a:ext>
            </a:extLst>
          </p:cNvPr>
          <p:cNvGrpSpPr/>
          <p:nvPr/>
        </p:nvGrpSpPr>
        <p:grpSpPr>
          <a:xfrm>
            <a:off x="8949557" y="4372446"/>
            <a:ext cx="493178" cy="354830"/>
            <a:chOff x="6637117" y="3397843"/>
            <a:chExt cx="353735" cy="254504"/>
          </a:xfrm>
          <a:solidFill>
            <a:srgbClr val="DBDDDC"/>
          </a:solidFill>
        </p:grpSpPr>
        <p:sp>
          <p:nvSpPr>
            <p:cNvPr id="3188" name="Google Shape;14407;p76">
              <a:extLst>
                <a:ext uri="{FF2B5EF4-FFF2-40B4-BE49-F238E27FC236}">
                  <a16:creationId xmlns:a16="http://schemas.microsoft.com/office/drawing/2014/main" id="{B0306F33-2879-7336-F833-8E70AA44FA52}"/>
                </a:ext>
              </a:extLst>
            </p:cNvPr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14408;p76">
              <a:extLst>
                <a:ext uri="{FF2B5EF4-FFF2-40B4-BE49-F238E27FC236}">
                  <a16:creationId xmlns:a16="http://schemas.microsoft.com/office/drawing/2014/main" id="{3D70065C-B851-F07C-FD06-ED72BEB4BF2F}"/>
                </a:ext>
              </a:extLst>
            </p:cNvPr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14409;p76">
              <a:extLst>
                <a:ext uri="{FF2B5EF4-FFF2-40B4-BE49-F238E27FC236}">
                  <a16:creationId xmlns:a16="http://schemas.microsoft.com/office/drawing/2014/main" id="{65C7A4F2-636C-AD5C-1F87-91080E30EC87}"/>
                </a:ext>
              </a:extLst>
            </p:cNvPr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14410;p76">
              <a:extLst>
                <a:ext uri="{FF2B5EF4-FFF2-40B4-BE49-F238E27FC236}">
                  <a16:creationId xmlns:a16="http://schemas.microsoft.com/office/drawing/2014/main" id="{EBB90DC6-3FE4-D1F9-709B-ADA0CEBA8206}"/>
                </a:ext>
              </a:extLst>
            </p:cNvPr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14411;p76">
              <a:extLst>
                <a:ext uri="{FF2B5EF4-FFF2-40B4-BE49-F238E27FC236}">
                  <a16:creationId xmlns:a16="http://schemas.microsoft.com/office/drawing/2014/main" id="{1D4D8021-4CFC-FDD5-10EF-F95B9F57086E}"/>
                </a:ext>
              </a:extLst>
            </p:cNvPr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14412;p76">
              <a:extLst>
                <a:ext uri="{FF2B5EF4-FFF2-40B4-BE49-F238E27FC236}">
                  <a16:creationId xmlns:a16="http://schemas.microsoft.com/office/drawing/2014/main" id="{FE426D35-5FB8-01EB-419D-6F9AD434F333}"/>
                </a:ext>
              </a:extLst>
            </p:cNvPr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94" name="Google Shape;14413;p76">
            <a:extLst>
              <a:ext uri="{FF2B5EF4-FFF2-40B4-BE49-F238E27FC236}">
                <a16:creationId xmlns:a16="http://schemas.microsoft.com/office/drawing/2014/main" id="{7AC5E313-B5EB-7C1F-AD91-98E90F0DA8F8}"/>
              </a:ext>
            </a:extLst>
          </p:cNvPr>
          <p:cNvGrpSpPr/>
          <p:nvPr/>
        </p:nvGrpSpPr>
        <p:grpSpPr>
          <a:xfrm>
            <a:off x="9561440" y="4305089"/>
            <a:ext cx="502801" cy="491228"/>
            <a:chOff x="7075994" y="3349531"/>
            <a:chExt cx="360637" cy="352336"/>
          </a:xfrm>
          <a:solidFill>
            <a:srgbClr val="DBDDDC"/>
          </a:solidFill>
        </p:grpSpPr>
        <p:sp>
          <p:nvSpPr>
            <p:cNvPr id="3195" name="Google Shape;14414;p76">
              <a:extLst>
                <a:ext uri="{FF2B5EF4-FFF2-40B4-BE49-F238E27FC236}">
                  <a16:creationId xmlns:a16="http://schemas.microsoft.com/office/drawing/2014/main" id="{63C403AA-074D-6CAA-4C5A-7F05ED3CB036}"/>
                </a:ext>
              </a:extLst>
            </p:cNvPr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14415;p76">
              <a:extLst>
                <a:ext uri="{FF2B5EF4-FFF2-40B4-BE49-F238E27FC236}">
                  <a16:creationId xmlns:a16="http://schemas.microsoft.com/office/drawing/2014/main" id="{60059B73-09A3-85AC-6339-8006FFC0CE1A}"/>
                </a:ext>
              </a:extLst>
            </p:cNvPr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14416;p76">
              <a:extLst>
                <a:ext uri="{FF2B5EF4-FFF2-40B4-BE49-F238E27FC236}">
                  <a16:creationId xmlns:a16="http://schemas.microsoft.com/office/drawing/2014/main" id="{07323CE4-23E6-23EA-7C21-1135B6CB09FC}"/>
                </a:ext>
              </a:extLst>
            </p:cNvPr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14417;p76">
              <a:extLst>
                <a:ext uri="{FF2B5EF4-FFF2-40B4-BE49-F238E27FC236}">
                  <a16:creationId xmlns:a16="http://schemas.microsoft.com/office/drawing/2014/main" id="{659BEB7B-69E2-E064-536F-68F50B075D12}"/>
                </a:ext>
              </a:extLst>
            </p:cNvPr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14418;p76">
              <a:extLst>
                <a:ext uri="{FF2B5EF4-FFF2-40B4-BE49-F238E27FC236}">
                  <a16:creationId xmlns:a16="http://schemas.microsoft.com/office/drawing/2014/main" id="{D72C8CA8-6E62-513F-7D61-BD56855040DA}"/>
                </a:ext>
              </a:extLst>
            </p:cNvPr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14419;p76">
              <a:extLst>
                <a:ext uri="{FF2B5EF4-FFF2-40B4-BE49-F238E27FC236}">
                  <a16:creationId xmlns:a16="http://schemas.microsoft.com/office/drawing/2014/main" id="{342269D6-7999-5CEE-CE9D-FD80EE76FFF6}"/>
                </a:ext>
              </a:extLst>
            </p:cNvPr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14420;p76">
              <a:extLst>
                <a:ext uri="{FF2B5EF4-FFF2-40B4-BE49-F238E27FC236}">
                  <a16:creationId xmlns:a16="http://schemas.microsoft.com/office/drawing/2014/main" id="{355FB1AF-A689-575C-FCAB-B1356D7D57B9}"/>
                </a:ext>
              </a:extLst>
            </p:cNvPr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02" name="Google Shape;14421;p76">
            <a:extLst>
              <a:ext uri="{FF2B5EF4-FFF2-40B4-BE49-F238E27FC236}">
                <a16:creationId xmlns:a16="http://schemas.microsoft.com/office/drawing/2014/main" id="{020C45DD-5A28-1E95-C121-F49B38D82715}"/>
              </a:ext>
            </a:extLst>
          </p:cNvPr>
          <p:cNvGrpSpPr/>
          <p:nvPr/>
        </p:nvGrpSpPr>
        <p:grpSpPr>
          <a:xfrm>
            <a:off x="10364485" y="4304601"/>
            <a:ext cx="149435" cy="491315"/>
            <a:chOff x="7651983" y="3349181"/>
            <a:chExt cx="107183" cy="352399"/>
          </a:xfrm>
          <a:solidFill>
            <a:srgbClr val="DBDDDC"/>
          </a:solidFill>
        </p:grpSpPr>
        <p:sp>
          <p:nvSpPr>
            <p:cNvPr id="3203" name="Google Shape;14422;p76">
              <a:extLst>
                <a:ext uri="{FF2B5EF4-FFF2-40B4-BE49-F238E27FC236}">
                  <a16:creationId xmlns:a16="http://schemas.microsoft.com/office/drawing/2014/main" id="{BDB41858-F22C-A0A4-FC9B-4F70437A8246}"/>
                </a:ext>
              </a:extLst>
            </p:cNvPr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14423;p76">
              <a:extLst>
                <a:ext uri="{FF2B5EF4-FFF2-40B4-BE49-F238E27FC236}">
                  <a16:creationId xmlns:a16="http://schemas.microsoft.com/office/drawing/2014/main" id="{A86A00BB-546B-A051-BCFA-E820D541E2E3}"/>
                </a:ext>
              </a:extLst>
            </p:cNvPr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05" name="Google Shape;14424;p76">
            <a:extLst>
              <a:ext uri="{FF2B5EF4-FFF2-40B4-BE49-F238E27FC236}">
                <a16:creationId xmlns:a16="http://schemas.microsoft.com/office/drawing/2014/main" id="{40924AA7-E357-8214-675B-882B5EFB6EE8}"/>
              </a:ext>
            </a:extLst>
          </p:cNvPr>
          <p:cNvGrpSpPr/>
          <p:nvPr/>
        </p:nvGrpSpPr>
        <p:grpSpPr>
          <a:xfrm>
            <a:off x="10812701" y="4350807"/>
            <a:ext cx="491582" cy="400236"/>
            <a:chOff x="7973468" y="3382322"/>
            <a:chExt cx="352590" cy="287072"/>
          </a:xfrm>
          <a:solidFill>
            <a:srgbClr val="DBDDDC"/>
          </a:solidFill>
        </p:grpSpPr>
        <p:sp>
          <p:nvSpPr>
            <p:cNvPr id="3206" name="Google Shape;14425;p76">
              <a:extLst>
                <a:ext uri="{FF2B5EF4-FFF2-40B4-BE49-F238E27FC236}">
                  <a16:creationId xmlns:a16="http://schemas.microsoft.com/office/drawing/2014/main" id="{3ED4B7F6-607C-F6B2-AB41-5C1C78117F34}"/>
                </a:ext>
              </a:extLst>
            </p:cNvPr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14426;p76">
              <a:extLst>
                <a:ext uri="{FF2B5EF4-FFF2-40B4-BE49-F238E27FC236}">
                  <a16:creationId xmlns:a16="http://schemas.microsoft.com/office/drawing/2014/main" id="{913001C0-6154-074A-0AC5-367794BDDD3C}"/>
                </a:ext>
              </a:extLst>
            </p:cNvPr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14427;p76">
              <a:extLst>
                <a:ext uri="{FF2B5EF4-FFF2-40B4-BE49-F238E27FC236}">
                  <a16:creationId xmlns:a16="http://schemas.microsoft.com/office/drawing/2014/main" id="{C48FA30E-47E2-AFC2-BE2E-617E36B9157B}"/>
                </a:ext>
              </a:extLst>
            </p:cNvPr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14428;p76">
              <a:extLst>
                <a:ext uri="{FF2B5EF4-FFF2-40B4-BE49-F238E27FC236}">
                  <a16:creationId xmlns:a16="http://schemas.microsoft.com/office/drawing/2014/main" id="{A0D4D745-9D52-37D5-5905-8BB45195FC0A}"/>
                </a:ext>
              </a:extLst>
            </p:cNvPr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14429;p76">
              <a:extLst>
                <a:ext uri="{FF2B5EF4-FFF2-40B4-BE49-F238E27FC236}">
                  <a16:creationId xmlns:a16="http://schemas.microsoft.com/office/drawing/2014/main" id="{866FB483-BA9F-55DE-E618-FCF19B648A01}"/>
                </a:ext>
              </a:extLst>
            </p:cNvPr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14430;p76">
              <a:extLst>
                <a:ext uri="{FF2B5EF4-FFF2-40B4-BE49-F238E27FC236}">
                  <a16:creationId xmlns:a16="http://schemas.microsoft.com/office/drawing/2014/main" id="{72D80128-0355-890A-441B-9AA206E0DDCF}"/>
                </a:ext>
              </a:extLst>
            </p:cNvPr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14431;p76">
              <a:extLst>
                <a:ext uri="{FF2B5EF4-FFF2-40B4-BE49-F238E27FC236}">
                  <a16:creationId xmlns:a16="http://schemas.microsoft.com/office/drawing/2014/main" id="{DB3F8556-A561-6494-ACD7-9929F2674E4C}"/>
                </a:ext>
              </a:extLst>
            </p:cNvPr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14432;p76">
              <a:extLst>
                <a:ext uri="{FF2B5EF4-FFF2-40B4-BE49-F238E27FC236}">
                  <a16:creationId xmlns:a16="http://schemas.microsoft.com/office/drawing/2014/main" id="{641D0A1B-5C34-CE05-9DB5-2F763113C8FB}"/>
                </a:ext>
              </a:extLst>
            </p:cNvPr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14433;p76">
              <a:extLst>
                <a:ext uri="{FF2B5EF4-FFF2-40B4-BE49-F238E27FC236}">
                  <a16:creationId xmlns:a16="http://schemas.microsoft.com/office/drawing/2014/main" id="{595A4DFC-EF38-71DC-C7BC-7C07FC9E0465}"/>
                </a:ext>
              </a:extLst>
            </p:cNvPr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14434;p76">
              <a:extLst>
                <a:ext uri="{FF2B5EF4-FFF2-40B4-BE49-F238E27FC236}">
                  <a16:creationId xmlns:a16="http://schemas.microsoft.com/office/drawing/2014/main" id="{283B881F-4960-73CA-AF3A-D11FB7D11F60}"/>
                </a:ext>
              </a:extLst>
            </p:cNvPr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14435;p76">
              <a:extLst>
                <a:ext uri="{FF2B5EF4-FFF2-40B4-BE49-F238E27FC236}">
                  <a16:creationId xmlns:a16="http://schemas.microsoft.com/office/drawing/2014/main" id="{FB39C4FC-87B7-9916-426F-31771EDA22CA}"/>
                </a:ext>
              </a:extLst>
            </p:cNvPr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14436;p76">
              <a:extLst>
                <a:ext uri="{FF2B5EF4-FFF2-40B4-BE49-F238E27FC236}">
                  <a16:creationId xmlns:a16="http://schemas.microsoft.com/office/drawing/2014/main" id="{496EAA25-D0AA-AAFE-218E-59309F94B45F}"/>
                </a:ext>
              </a:extLst>
            </p:cNvPr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Graphique 1">
            <a:extLst>
              <a:ext uri="{FF2B5EF4-FFF2-40B4-BE49-F238E27FC236}">
                <a16:creationId xmlns:a16="http://schemas.microsoft.com/office/drawing/2014/main" id="{9B2F8F7B-6C6B-755A-F5AE-CFD93235A43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/>
        </p:blipFill>
        <p:spPr>
          <a:xfrm>
            <a:off x="250914" y="234262"/>
            <a:ext cx="1025456" cy="102367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53769989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oneTexte 3">
            <a:extLst>
              <a:ext uri="{FF2B5EF4-FFF2-40B4-BE49-F238E27FC236}">
                <a16:creationId xmlns:a16="http://schemas.microsoft.com/office/drawing/2014/main" id="{D3E57217-E7C2-961D-7089-C5CFC5B81847}"/>
              </a:ext>
            </a:extLst>
          </p:cNvPr>
          <p:cNvSpPr txBox="1"/>
          <p:nvPr/>
        </p:nvSpPr>
        <p:spPr>
          <a:xfrm>
            <a:off x="1311207" y="435109"/>
            <a:ext cx="869276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3200" dirty="0">
                <a:solidFill>
                  <a:schemeClr val="bg1"/>
                </a:solidFill>
                <a:latin typeface="Orbitron" panose="02000000000000000000" pitchFamily="2" charset="0"/>
              </a:rPr>
              <a:t>Animaux et nature</a:t>
            </a:r>
          </a:p>
        </p:txBody>
      </p:sp>
      <p:grpSp>
        <p:nvGrpSpPr>
          <p:cNvPr id="2" name="Google Shape;14442;p77">
            <a:extLst>
              <a:ext uri="{FF2B5EF4-FFF2-40B4-BE49-F238E27FC236}">
                <a16:creationId xmlns:a16="http://schemas.microsoft.com/office/drawing/2014/main" id="{FF12B73A-021A-D466-280B-AF83CC3DF565}"/>
              </a:ext>
            </a:extLst>
          </p:cNvPr>
          <p:cNvGrpSpPr/>
          <p:nvPr/>
        </p:nvGrpSpPr>
        <p:grpSpPr>
          <a:xfrm>
            <a:off x="970978" y="2348655"/>
            <a:ext cx="475403" cy="474878"/>
            <a:chOff x="849677" y="1500658"/>
            <a:chExt cx="347872" cy="347488"/>
          </a:xfrm>
          <a:solidFill>
            <a:srgbClr val="DBDDDC"/>
          </a:solidFill>
        </p:grpSpPr>
        <p:sp>
          <p:nvSpPr>
            <p:cNvPr id="8" name="Google Shape;14443;p77">
              <a:extLst>
                <a:ext uri="{FF2B5EF4-FFF2-40B4-BE49-F238E27FC236}">
                  <a16:creationId xmlns:a16="http://schemas.microsoft.com/office/drawing/2014/main" id="{431F4C51-79F0-AB1A-B3B1-D684AB5C16A8}"/>
                </a:ext>
              </a:extLst>
            </p:cNvPr>
            <p:cNvSpPr/>
            <p:nvPr/>
          </p:nvSpPr>
          <p:spPr>
            <a:xfrm>
              <a:off x="84967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10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60" y="2715"/>
                    <a:pt x="1441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84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75" y="310"/>
                    <a:pt x="10549" y="1084"/>
                    <a:pt x="10549" y="2024"/>
                  </a:cubicBezTo>
                  <a:cubicBezTo>
                    <a:pt x="10549" y="2584"/>
                    <a:pt x="10275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3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23" y="989"/>
                  </a:cubicBezTo>
                  <a:cubicBezTo>
                    <a:pt x="9002" y="989"/>
                    <a:pt x="9204" y="1036"/>
                    <a:pt x="9347" y="1143"/>
                  </a:cubicBezTo>
                  <a:cubicBezTo>
                    <a:pt x="9369" y="1154"/>
                    <a:pt x="9394" y="1160"/>
                    <a:pt x="9421" y="1160"/>
                  </a:cubicBezTo>
                  <a:cubicBezTo>
                    <a:pt x="9479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3" y="858"/>
                  </a:cubicBezTo>
                  <a:cubicBezTo>
                    <a:pt x="9299" y="739"/>
                    <a:pt x="9061" y="667"/>
                    <a:pt x="8823" y="667"/>
                  </a:cubicBezTo>
                  <a:cubicBezTo>
                    <a:pt x="8287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16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05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60" y="10859"/>
                    <a:pt x="5430" y="10859"/>
                  </a:cubicBezTo>
                  <a:cubicBezTo>
                    <a:pt x="6799" y="10859"/>
                    <a:pt x="8061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23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54" y="0"/>
                    <a:pt x="8847" y="0"/>
                  </a:cubicBezTo>
                  <a:cubicBezTo>
                    <a:pt x="8025" y="0"/>
                    <a:pt x="7275" y="489"/>
                    <a:pt x="6966" y="1251"/>
                  </a:cubicBezTo>
                  <a:cubicBezTo>
                    <a:pt x="6477" y="1096"/>
                    <a:pt x="5965" y="1024"/>
                    <a:pt x="5430" y="1024"/>
                  </a:cubicBezTo>
                  <a:cubicBezTo>
                    <a:pt x="4894" y="1024"/>
                    <a:pt x="4394" y="1096"/>
                    <a:pt x="3894" y="1251"/>
                  </a:cubicBezTo>
                  <a:cubicBezTo>
                    <a:pt x="3584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444;p77">
              <a:extLst>
                <a:ext uri="{FF2B5EF4-FFF2-40B4-BE49-F238E27FC236}">
                  <a16:creationId xmlns:a16="http://schemas.microsoft.com/office/drawing/2014/main" id="{F4DB05BA-4C61-23BD-78C4-4F18CC2424A9}"/>
                </a:ext>
              </a:extLst>
            </p:cNvPr>
            <p:cNvSpPr/>
            <p:nvPr/>
          </p:nvSpPr>
          <p:spPr>
            <a:xfrm>
              <a:off x="936557" y="1663346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45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50" y="334"/>
                    <a:pt x="833" y="250"/>
                    <a:pt x="833" y="167"/>
                  </a:cubicBezTo>
                  <a:cubicBezTo>
                    <a:pt x="833" y="72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4445;p77">
              <a:extLst>
                <a:ext uri="{FF2B5EF4-FFF2-40B4-BE49-F238E27FC236}">
                  <a16:creationId xmlns:a16="http://schemas.microsoft.com/office/drawing/2014/main" id="{6558407A-D0C9-6C3D-9911-25CE5C1B0B6D}"/>
                </a:ext>
              </a:extLst>
            </p:cNvPr>
            <p:cNvSpPr/>
            <p:nvPr/>
          </p:nvSpPr>
          <p:spPr>
            <a:xfrm>
              <a:off x="106682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25" y="596"/>
                    <a:pt x="1025" y="691"/>
                  </a:cubicBezTo>
                  <a:lnTo>
                    <a:pt x="1025" y="846"/>
                  </a:lnTo>
                  <a:cubicBezTo>
                    <a:pt x="1025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4446;p77">
              <a:extLst>
                <a:ext uri="{FF2B5EF4-FFF2-40B4-BE49-F238E27FC236}">
                  <a16:creationId xmlns:a16="http://schemas.microsoft.com/office/drawing/2014/main" id="{B7DE0411-7CA9-329A-BE8E-B06328E7C7AC}"/>
                </a:ext>
              </a:extLst>
            </p:cNvPr>
            <p:cNvSpPr/>
            <p:nvPr/>
          </p:nvSpPr>
          <p:spPr>
            <a:xfrm>
              <a:off x="893101" y="1636178"/>
              <a:ext cx="110144" cy="116352"/>
            </a:xfrm>
            <a:custGeom>
              <a:avLst/>
              <a:gdLst/>
              <a:ahLst/>
              <a:cxnLst/>
              <a:rect l="l" t="t" r="r" b="b"/>
              <a:pathLst>
                <a:path w="3442" h="3636" extrusionOk="0">
                  <a:moveTo>
                    <a:pt x="1926" y="1"/>
                  </a:moveTo>
                  <a:cubicBezTo>
                    <a:pt x="1743" y="1"/>
                    <a:pt x="1556" y="34"/>
                    <a:pt x="1370" y="99"/>
                  </a:cubicBezTo>
                  <a:cubicBezTo>
                    <a:pt x="941" y="254"/>
                    <a:pt x="560" y="576"/>
                    <a:pt x="310" y="992"/>
                  </a:cubicBezTo>
                  <a:cubicBezTo>
                    <a:pt x="84" y="1373"/>
                    <a:pt x="1" y="1802"/>
                    <a:pt x="48" y="2219"/>
                  </a:cubicBezTo>
                  <a:cubicBezTo>
                    <a:pt x="60" y="2302"/>
                    <a:pt x="132" y="2361"/>
                    <a:pt x="227" y="2361"/>
                  </a:cubicBezTo>
                  <a:cubicBezTo>
                    <a:pt x="310" y="2350"/>
                    <a:pt x="370" y="2278"/>
                    <a:pt x="370" y="2183"/>
                  </a:cubicBezTo>
                  <a:cubicBezTo>
                    <a:pt x="346" y="1850"/>
                    <a:pt x="417" y="1469"/>
                    <a:pt x="608" y="1159"/>
                  </a:cubicBezTo>
                  <a:cubicBezTo>
                    <a:pt x="822" y="802"/>
                    <a:pt x="1132" y="540"/>
                    <a:pt x="1489" y="397"/>
                  </a:cubicBezTo>
                  <a:cubicBezTo>
                    <a:pt x="1635" y="348"/>
                    <a:pt x="1782" y="323"/>
                    <a:pt x="1922" y="323"/>
                  </a:cubicBezTo>
                  <a:cubicBezTo>
                    <a:pt x="2125" y="323"/>
                    <a:pt x="2316" y="375"/>
                    <a:pt x="2477" y="480"/>
                  </a:cubicBezTo>
                  <a:cubicBezTo>
                    <a:pt x="2775" y="635"/>
                    <a:pt x="2977" y="933"/>
                    <a:pt x="3049" y="1314"/>
                  </a:cubicBezTo>
                  <a:cubicBezTo>
                    <a:pt x="3120" y="1683"/>
                    <a:pt x="3037" y="2100"/>
                    <a:pt x="2822" y="2457"/>
                  </a:cubicBezTo>
                  <a:cubicBezTo>
                    <a:pt x="2511" y="2985"/>
                    <a:pt x="1984" y="3293"/>
                    <a:pt x="1482" y="3293"/>
                  </a:cubicBezTo>
                  <a:cubicBezTo>
                    <a:pt x="1294" y="3293"/>
                    <a:pt x="1110" y="3250"/>
                    <a:pt x="941" y="3159"/>
                  </a:cubicBezTo>
                  <a:cubicBezTo>
                    <a:pt x="787" y="3064"/>
                    <a:pt x="667" y="2957"/>
                    <a:pt x="584" y="2814"/>
                  </a:cubicBezTo>
                  <a:cubicBezTo>
                    <a:pt x="553" y="2768"/>
                    <a:pt x="498" y="2742"/>
                    <a:pt x="443" y="2742"/>
                  </a:cubicBezTo>
                  <a:cubicBezTo>
                    <a:pt x="413" y="2742"/>
                    <a:pt x="383" y="2749"/>
                    <a:pt x="358" y="2766"/>
                  </a:cubicBezTo>
                  <a:cubicBezTo>
                    <a:pt x="286" y="2814"/>
                    <a:pt x="263" y="2921"/>
                    <a:pt x="310" y="2993"/>
                  </a:cubicBezTo>
                  <a:cubicBezTo>
                    <a:pt x="429" y="3171"/>
                    <a:pt x="596" y="3314"/>
                    <a:pt x="787" y="3433"/>
                  </a:cubicBezTo>
                  <a:cubicBezTo>
                    <a:pt x="1013" y="3576"/>
                    <a:pt x="1251" y="3635"/>
                    <a:pt x="1501" y="3635"/>
                  </a:cubicBezTo>
                  <a:cubicBezTo>
                    <a:pt x="2108" y="3635"/>
                    <a:pt x="2739" y="3254"/>
                    <a:pt x="3108" y="2635"/>
                  </a:cubicBezTo>
                  <a:cubicBezTo>
                    <a:pt x="3346" y="2195"/>
                    <a:pt x="3442" y="1695"/>
                    <a:pt x="3346" y="1254"/>
                  </a:cubicBezTo>
                  <a:cubicBezTo>
                    <a:pt x="3263" y="790"/>
                    <a:pt x="3001" y="421"/>
                    <a:pt x="2632" y="195"/>
                  </a:cubicBezTo>
                  <a:cubicBezTo>
                    <a:pt x="2418" y="64"/>
                    <a:pt x="2177" y="1"/>
                    <a:pt x="19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4447;p77">
              <a:extLst>
                <a:ext uri="{FF2B5EF4-FFF2-40B4-BE49-F238E27FC236}">
                  <a16:creationId xmlns:a16="http://schemas.microsoft.com/office/drawing/2014/main" id="{424256F2-36A9-1426-299C-FB4327EA497F}"/>
                </a:ext>
              </a:extLst>
            </p:cNvPr>
            <p:cNvSpPr/>
            <p:nvPr/>
          </p:nvSpPr>
          <p:spPr>
            <a:xfrm>
              <a:off x="1043597" y="1636882"/>
              <a:ext cx="116608" cy="115264"/>
            </a:xfrm>
            <a:custGeom>
              <a:avLst/>
              <a:gdLst/>
              <a:ahLst/>
              <a:cxnLst/>
              <a:rect l="l" t="t" r="r" b="b"/>
              <a:pathLst>
                <a:path w="3644" h="3602" extrusionOk="0">
                  <a:moveTo>
                    <a:pt x="1513" y="292"/>
                  </a:moveTo>
                  <a:cubicBezTo>
                    <a:pt x="1668" y="292"/>
                    <a:pt x="1810" y="327"/>
                    <a:pt x="1965" y="363"/>
                  </a:cubicBezTo>
                  <a:cubicBezTo>
                    <a:pt x="2322" y="506"/>
                    <a:pt x="2632" y="768"/>
                    <a:pt x="2846" y="1125"/>
                  </a:cubicBezTo>
                  <a:cubicBezTo>
                    <a:pt x="3275" y="1887"/>
                    <a:pt x="3120" y="2780"/>
                    <a:pt x="2513" y="3125"/>
                  </a:cubicBezTo>
                  <a:cubicBezTo>
                    <a:pt x="2344" y="3225"/>
                    <a:pt x="2157" y="3271"/>
                    <a:pt x="1965" y="3271"/>
                  </a:cubicBezTo>
                  <a:cubicBezTo>
                    <a:pt x="1467" y="3271"/>
                    <a:pt x="938" y="2956"/>
                    <a:pt x="620" y="2423"/>
                  </a:cubicBezTo>
                  <a:cubicBezTo>
                    <a:pt x="417" y="2066"/>
                    <a:pt x="346" y="1649"/>
                    <a:pt x="405" y="1280"/>
                  </a:cubicBezTo>
                  <a:cubicBezTo>
                    <a:pt x="477" y="899"/>
                    <a:pt x="667" y="601"/>
                    <a:pt x="965" y="446"/>
                  </a:cubicBezTo>
                  <a:cubicBezTo>
                    <a:pt x="1132" y="339"/>
                    <a:pt x="1322" y="292"/>
                    <a:pt x="1513" y="292"/>
                  </a:cubicBezTo>
                  <a:close/>
                  <a:moveTo>
                    <a:pt x="1522" y="0"/>
                  </a:moveTo>
                  <a:cubicBezTo>
                    <a:pt x="1267" y="0"/>
                    <a:pt x="1022" y="66"/>
                    <a:pt x="798" y="184"/>
                  </a:cubicBezTo>
                  <a:cubicBezTo>
                    <a:pt x="429" y="411"/>
                    <a:pt x="179" y="780"/>
                    <a:pt x="84" y="1244"/>
                  </a:cubicBezTo>
                  <a:cubicBezTo>
                    <a:pt x="1" y="1697"/>
                    <a:pt x="108" y="2185"/>
                    <a:pt x="346" y="2601"/>
                  </a:cubicBezTo>
                  <a:cubicBezTo>
                    <a:pt x="703" y="3221"/>
                    <a:pt x="1334" y="3602"/>
                    <a:pt x="1953" y="3602"/>
                  </a:cubicBezTo>
                  <a:cubicBezTo>
                    <a:pt x="2203" y="3602"/>
                    <a:pt x="2441" y="3542"/>
                    <a:pt x="2668" y="3399"/>
                  </a:cubicBezTo>
                  <a:cubicBezTo>
                    <a:pt x="3442" y="2959"/>
                    <a:pt x="3644" y="1875"/>
                    <a:pt x="3120" y="994"/>
                  </a:cubicBezTo>
                  <a:cubicBezTo>
                    <a:pt x="2870" y="565"/>
                    <a:pt x="2501" y="244"/>
                    <a:pt x="2072" y="101"/>
                  </a:cubicBezTo>
                  <a:cubicBezTo>
                    <a:pt x="1886" y="32"/>
                    <a:pt x="1701" y="0"/>
                    <a:pt x="15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4448;p77">
              <a:extLst>
                <a:ext uri="{FF2B5EF4-FFF2-40B4-BE49-F238E27FC236}">
                  <a16:creationId xmlns:a16="http://schemas.microsoft.com/office/drawing/2014/main" id="{7613680D-80E3-7A6F-85BB-F7D50BAE7608}"/>
                </a:ext>
              </a:extLst>
            </p:cNvPr>
            <p:cNvSpPr/>
            <p:nvPr/>
          </p:nvSpPr>
          <p:spPr>
            <a:xfrm>
              <a:off x="968173" y="1730002"/>
              <a:ext cx="110144" cy="96064"/>
            </a:xfrm>
            <a:custGeom>
              <a:avLst/>
              <a:gdLst/>
              <a:ahLst/>
              <a:cxnLst/>
              <a:rect l="l" t="t" r="r" b="b"/>
              <a:pathLst>
                <a:path w="3442" h="3002" extrusionOk="0">
                  <a:moveTo>
                    <a:pt x="1715" y="287"/>
                  </a:moveTo>
                  <a:cubicBezTo>
                    <a:pt x="2024" y="287"/>
                    <a:pt x="2405" y="430"/>
                    <a:pt x="2405" y="644"/>
                  </a:cubicBezTo>
                  <a:cubicBezTo>
                    <a:pt x="2405" y="823"/>
                    <a:pt x="2108" y="1168"/>
                    <a:pt x="1715" y="1168"/>
                  </a:cubicBezTo>
                  <a:cubicBezTo>
                    <a:pt x="1334" y="1168"/>
                    <a:pt x="1036" y="823"/>
                    <a:pt x="1036" y="644"/>
                  </a:cubicBezTo>
                  <a:cubicBezTo>
                    <a:pt x="1036" y="430"/>
                    <a:pt x="1405" y="287"/>
                    <a:pt x="1715" y="287"/>
                  </a:cubicBezTo>
                  <a:close/>
                  <a:moveTo>
                    <a:pt x="1727" y="2025"/>
                  </a:moveTo>
                  <a:cubicBezTo>
                    <a:pt x="1834" y="2025"/>
                    <a:pt x="1929" y="2025"/>
                    <a:pt x="2024" y="2037"/>
                  </a:cubicBezTo>
                  <a:cubicBezTo>
                    <a:pt x="2185" y="2061"/>
                    <a:pt x="2328" y="2073"/>
                    <a:pt x="2456" y="2073"/>
                  </a:cubicBezTo>
                  <a:cubicBezTo>
                    <a:pt x="2584" y="2073"/>
                    <a:pt x="2697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51" y="2692"/>
                    <a:pt x="1727" y="2692"/>
                  </a:cubicBezTo>
                  <a:cubicBezTo>
                    <a:pt x="1215" y="2692"/>
                    <a:pt x="774" y="2418"/>
                    <a:pt x="655" y="2037"/>
                  </a:cubicBezTo>
                  <a:lnTo>
                    <a:pt x="655" y="2037"/>
                  </a:lnTo>
                  <a:cubicBezTo>
                    <a:pt x="762" y="2061"/>
                    <a:pt x="878" y="2073"/>
                    <a:pt x="1006" y="2073"/>
                  </a:cubicBezTo>
                  <a:cubicBezTo>
                    <a:pt x="1134" y="2073"/>
                    <a:pt x="1274" y="2061"/>
                    <a:pt x="1429" y="2037"/>
                  </a:cubicBezTo>
                  <a:cubicBezTo>
                    <a:pt x="1536" y="2025"/>
                    <a:pt x="1631" y="2025"/>
                    <a:pt x="1727" y="2025"/>
                  </a:cubicBezTo>
                  <a:close/>
                  <a:moveTo>
                    <a:pt x="1715" y="1"/>
                  </a:moveTo>
                  <a:cubicBezTo>
                    <a:pt x="1143" y="1"/>
                    <a:pt x="703" y="299"/>
                    <a:pt x="703" y="668"/>
                  </a:cubicBezTo>
                  <a:cubicBezTo>
                    <a:pt x="703" y="858"/>
                    <a:pt x="822" y="1073"/>
                    <a:pt x="1000" y="1239"/>
                  </a:cubicBezTo>
                  <a:cubicBezTo>
                    <a:pt x="1167" y="1370"/>
                    <a:pt x="1346" y="1454"/>
                    <a:pt x="1548" y="1501"/>
                  </a:cubicBezTo>
                  <a:lnTo>
                    <a:pt x="1548" y="1739"/>
                  </a:lnTo>
                  <a:cubicBezTo>
                    <a:pt x="1489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4" y="1783"/>
                    <a:pt x="510" y="1731"/>
                    <a:pt x="405" y="1608"/>
                  </a:cubicBezTo>
                  <a:cubicBezTo>
                    <a:pt x="298" y="1501"/>
                    <a:pt x="334" y="1382"/>
                    <a:pt x="334" y="1370"/>
                  </a:cubicBezTo>
                  <a:cubicBezTo>
                    <a:pt x="346" y="1275"/>
                    <a:pt x="286" y="1204"/>
                    <a:pt x="215" y="1180"/>
                  </a:cubicBezTo>
                  <a:cubicBezTo>
                    <a:pt x="200" y="1176"/>
                    <a:pt x="186" y="1174"/>
                    <a:pt x="173" y="1174"/>
                  </a:cubicBezTo>
                  <a:cubicBezTo>
                    <a:pt x="99" y="1174"/>
                    <a:pt x="42" y="1228"/>
                    <a:pt x="12" y="1299"/>
                  </a:cubicBezTo>
                  <a:cubicBezTo>
                    <a:pt x="0" y="1394"/>
                    <a:pt x="0" y="1620"/>
                    <a:pt x="167" y="1799"/>
                  </a:cubicBezTo>
                  <a:cubicBezTo>
                    <a:pt x="191" y="1835"/>
                    <a:pt x="238" y="1858"/>
                    <a:pt x="274" y="1894"/>
                  </a:cubicBezTo>
                  <a:cubicBezTo>
                    <a:pt x="310" y="2513"/>
                    <a:pt x="941" y="3001"/>
                    <a:pt x="1703" y="3001"/>
                  </a:cubicBezTo>
                  <a:cubicBezTo>
                    <a:pt x="2453" y="3001"/>
                    <a:pt x="3084" y="2513"/>
                    <a:pt x="3132" y="1894"/>
                  </a:cubicBezTo>
                  <a:cubicBezTo>
                    <a:pt x="3167" y="1858"/>
                    <a:pt x="3203" y="1835"/>
                    <a:pt x="3227" y="1799"/>
                  </a:cubicBezTo>
                  <a:cubicBezTo>
                    <a:pt x="3429" y="1620"/>
                    <a:pt x="3441" y="1406"/>
                    <a:pt x="3417" y="1299"/>
                  </a:cubicBezTo>
                  <a:cubicBezTo>
                    <a:pt x="3398" y="1223"/>
                    <a:pt x="3341" y="1169"/>
                    <a:pt x="3270" y="1169"/>
                  </a:cubicBezTo>
                  <a:cubicBezTo>
                    <a:pt x="3253" y="1169"/>
                    <a:pt x="3234" y="1173"/>
                    <a:pt x="3215" y="1180"/>
                  </a:cubicBezTo>
                  <a:cubicBezTo>
                    <a:pt x="3132" y="1192"/>
                    <a:pt x="3072" y="1275"/>
                    <a:pt x="3096" y="1370"/>
                  </a:cubicBezTo>
                  <a:cubicBezTo>
                    <a:pt x="3096" y="1370"/>
                    <a:pt x="3108" y="1501"/>
                    <a:pt x="3024" y="1608"/>
                  </a:cubicBezTo>
                  <a:cubicBezTo>
                    <a:pt x="2908" y="1725"/>
                    <a:pt x="2690" y="1781"/>
                    <a:pt x="2385" y="1781"/>
                  </a:cubicBezTo>
                  <a:cubicBezTo>
                    <a:pt x="2286" y="1781"/>
                    <a:pt x="2177" y="1775"/>
                    <a:pt x="2060" y="1763"/>
                  </a:cubicBezTo>
                  <a:cubicBezTo>
                    <a:pt x="2000" y="1739"/>
                    <a:pt x="1941" y="1739"/>
                    <a:pt x="1881" y="1739"/>
                  </a:cubicBezTo>
                  <a:lnTo>
                    <a:pt x="1881" y="1501"/>
                  </a:lnTo>
                  <a:cubicBezTo>
                    <a:pt x="2072" y="1477"/>
                    <a:pt x="2262" y="1382"/>
                    <a:pt x="2429" y="1239"/>
                  </a:cubicBezTo>
                  <a:cubicBezTo>
                    <a:pt x="2620" y="1073"/>
                    <a:pt x="2727" y="858"/>
                    <a:pt x="2727" y="668"/>
                  </a:cubicBezTo>
                  <a:cubicBezTo>
                    <a:pt x="2727" y="299"/>
                    <a:pt x="2274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" name="Google Shape;14449;p77">
            <a:extLst>
              <a:ext uri="{FF2B5EF4-FFF2-40B4-BE49-F238E27FC236}">
                <a16:creationId xmlns:a16="http://schemas.microsoft.com/office/drawing/2014/main" id="{462177A6-F3AF-1C8C-84C5-18238D86D9B7}"/>
              </a:ext>
            </a:extLst>
          </p:cNvPr>
          <p:cNvGrpSpPr/>
          <p:nvPr/>
        </p:nvGrpSpPr>
        <p:grpSpPr>
          <a:xfrm>
            <a:off x="1744716" y="2348655"/>
            <a:ext cx="431671" cy="474878"/>
            <a:chOff x="1415853" y="1500658"/>
            <a:chExt cx="315872" cy="347488"/>
          </a:xfrm>
          <a:solidFill>
            <a:srgbClr val="DBDDDC"/>
          </a:solidFill>
        </p:grpSpPr>
        <p:sp>
          <p:nvSpPr>
            <p:cNvPr id="24" name="Google Shape;14450;p77">
              <a:extLst>
                <a:ext uri="{FF2B5EF4-FFF2-40B4-BE49-F238E27FC236}">
                  <a16:creationId xmlns:a16="http://schemas.microsoft.com/office/drawing/2014/main" id="{D4D3C9B8-F1A3-BBB4-92C0-BD209507561D}"/>
                </a:ext>
              </a:extLst>
            </p:cNvPr>
            <p:cNvSpPr/>
            <p:nvPr/>
          </p:nvSpPr>
          <p:spPr>
            <a:xfrm>
              <a:off x="1415853" y="1500658"/>
              <a:ext cx="315872" cy="347488"/>
            </a:xfrm>
            <a:custGeom>
              <a:avLst/>
              <a:gdLst/>
              <a:ahLst/>
              <a:cxnLst/>
              <a:rect l="l" t="t" r="r" b="b"/>
              <a:pathLst>
                <a:path w="9871" h="10859" extrusionOk="0">
                  <a:moveTo>
                    <a:pt x="4894" y="322"/>
                  </a:moveTo>
                  <a:cubicBezTo>
                    <a:pt x="5739" y="322"/>
                    <a:pt x="6465" y="786"/>
                    <a:pt x="6834" y="1465"/>
                  </a:cubicBezTo>
                  <a:cubicBezTo>
                    <a:pt x="6775" y="1429"/>
                    <a:pt x="6727" y="1393"/>
                    <a:pt x="6668" y="1370"/>
                  </a:cubicBezTo>
                  <a:cubicBezTo>
                    <a:pt x="6643" y="1353"/>
                    <a:pt x="6614" y="1345"/>
                    <a:pt x="6586" y="1345"/>
                  </a:cubicBezTo>
                  <a:cubicBezTo>
                    <a:pt x="6532" y="1345"/>
                    <a:pt x="6481" y="1374"/>
                    <a:pt x="6465" y="1429"/>
                  </a:cubicBezTo>
                  <a:cubicBezTo>
                    <a:pt x="6418" y="1501"/>
                    <a:pt x="6441" y="1608"/>
                    <a:pt x="6525" y="1632"/>
                  </a:cubicBezTo>
                  <a:cubicBezTo>
                    <a:pt x="6882" y="1822"/>
                    <a:pt x="7096" y="2179"/>
                    <a:pt x="7120" y="2584"/>
                  </a:cubicBezTo>
                  <a:cubicBezTo>
                    <a:pt x="7084" y="3787"/>
                    <a:pt x="6108" y="4763"/>
                    <a:pt x="4894" y="4763"/>
                  </a:cubicBezTo>
                  <a:cubicBezTo>
                    <a:pt x="3727" y="4763"/>
                    <a:pt x="2739" y="3822"/>
                    <a:pt x="2703" y="2632"/>
                  </a:cubicBezTo>
                  <a:cubicBezTo>
                    <a:pt x="2727" y="2048"/>
                    <a:pt x="3215" y="1584"/>
                    <a:pt x="3810" y="1584"/>
                  </a:cubicBezTo>
                  <a:cubicBezTo>
                    <a:pt x="4132" y="1584"/>
                    <a:pt x="4441" y="1715"/>
                    <a:pt x="4644" y="1965"/>
                  </a:cubicBezTo>
                  <a:cubicBezTo>
                    <a:pt x="4703" y="2036"/>
                    <a:pt x="4798" y="2060"/>
                    <a:pt x="4882" y="2060"/>
                  </a:cubicBezTo>
                  <a:cubicBezTo>
                    <a:pt x="4989" y="2060"/>
                    <a:pt x="5084" y="2013"/>
                    <a:pt x="5144" y="1929"/>
                  </a:cubicBezTo>
                  <a:cubicBezTo>
                    <a:pt x="5334" y="1679"/>
                    <a:pt x="5632" y="1524"/>
                    <a:pt x="5941" y="1501"/>
                  </a:cubicBezTo>
                  <a:cubicBezTo>
                    <a:pt x="6037" y="1501"/>
                    <a:pt x="6096" y="1429"/>
                    <a:pt x="6096" y="1334"/>
                  </a:cubicBezTo>
                  <a:cubicBezTo>
                    <a:pt x="6096" y="1251"/>
                    <a:pt x="6013" y="1191"/>
                    <a:pt x="5929" y="1191"/>
                  </a:cubicBezTo>
                  <a:cubicBezTo>
                    <a:pt x="5525" y="1215"/>
                    <a:pt x="5132" y="1405"/>
                    <a:pt x="4882" y="1739"/>
                  </a:cubicBezTo>
                  <a:cubicBezTo>
                    <a:pt x="4882" y="1739"/>
                    <a:pt x="4870" y="1739"/>
                    <a:pt x="4870" y="1751"/>
                  </a:cubicBezTo>
                  <a:cubicBezTo>
                    <a:pt x="4596" y="1453"/>
                    <a:pt x="4215" y="1274"/>
                    <a:pt x="3798" y="1274"/>
                  </a:cubicBezTo>
                  <a:cubicBezTo>
                    <a:pt x="3453" y="1274"/>
                    <a:pt x="3143" y="1393"/>
                    <a:pt x="2893" y="1608"/>
                  </a:cubicBezTo>
                  <a:cubicBezTo>
                    <a:pt x="3250" y="846"/>
                    <a:pt x="4024" y="322"/>
                    <a:pt x="4894" y="322"/>
                  </a:cubicBezTo>
                  <a:close/>
                  <a:moveTo>
                    <a:pt x="2310" y="4430"/>
                  </a:moveTo>
                  <a:lnTo>
                    <a:pt x="2310" y="4430"/>
                  </a:lnTo>
                  <a:cubicBezTo>
                    <a:pt x="1726" y="5334"/>
                    <a:pt x="1369" y="6489"/>
                    <a:pt x="1357" y="7537"/>
                  </a:cubicBezTo>
                  <a:cubicBezTo>
                    <a:pt x="1146" y="7654"/>
                    <a:pt x="878" y="7684"/>
                    <a:pt x="652" y="7684"/>
                  </a:cubicBezTo>
                  <a:cubicBezTo>
                    <a:pt x="534" y="7684"/>
                    <a:pt x="427" y="7676"/>
                    <a:pt x="345" y="7668"/>
                  </a:cubicBezTo>
                  <a:cubicBezTo>
                    <a:pt x="703" y="6227"/>
                    <a:pt x="1357" y="5334"/>
                    <a:pt x="1857" y="4834"/>
                  </a:cubicBezTo>
                  <a:cubicBezTo>
                    <a:pt x="2024" y="4668"/>
                    <a:pt x="2179" y="4537"/>
                    <a:pt x="2310" y="4430"/>
                  </a:cubicBezTo>
                  <a:close/>
                  <a:moveTo>
                    <a:pt x="7501" y="4430"/>
                  </a:moveTo>
                  <a:cubicBezTo>
                    <a:pt x="7644" y="4537"/>
                    <a:pt x="7799" y="4668"/>
                    <a:pt x="7953" y="4834"/>
                  </a:cubicBezTo>
                  <a:cubicBezTo>
                    <a:pt x="8454" y="5334"/>
                    <a:pt x="9132" y="6251"/>
                    <a:pt x="9466" y="7680"/>
                  </a:cubicBezTo>
                  <a:cubicBezTo>
                    <a:pt x="9400" y="7687"/>
                    <a:pt x="9313" y="7693"/>
                    <a:pt x="9214" y="7693"/>
                  </a:cubicBezTo>
                  <a:cubicBezTo>
                    <a:pt x="8988" y="7693"/>
                    <a:pt x="8701" y="7661"/>
                    <a:pt x="8477" y="7537"/>
                  </a:cubicBezTo>
                  <a:cubicBezTo>
                    <a:pt x="8454" y="6466"/>
                    <a:pt x="8084" y="5323"/>
                    <a:pt x="7501" y="4430"/>
                  </a:cubicBezTo>
                  <a:close/>
                  <a:moveTo>
                    <a:pt x="3727" y="10192"/>
                  </a:moveTo>
                  <a:cubicBezTo>
                    <a:pt x="3965" y="10192"/>
                    <a:pt x="4155" y="10335"/>
                    <a:pt x="4215" y="10549"/>
                  </a:cubicBezTo>
                  <a:lnTo>
                    <a:pt x="2548" y="10549"/>
                  </a:lnTo>
                  <a:cubicBezTo>
                    <a:pt x="2619" y="10335"/>
                    <a:pt x="2822" y="10192"/>
                    <a:pt x="3036" y="10192"/>
                  </a:cubicBezTo>
                  <a:close/>
                  <a:moveTo>
                    <a:pt x="6930" y="4132"/>
                  </a:moveTo>
                  <a:cubicBezTo>
                    <a:pt x="7692" y="5049"/>
                    <a:pt x="8192" y="6406"/>
                    <a:pt x="8192" y="7644"/>
                  </a:cubicBezTo>
                  <a:cubicBezTo>
                    <a:pt x="8156" y="8513"/>
                    <a:pt x="7799" y="9359"/>
                    <a:pt x="7180" y="9966"/>
                  </a:cubicBezTo>
                  <a:cubicBezTo>
                    <a:pt x="7060" y="9906"/>
                    <a:pt x="6930" y="9859"/>
                    <a:pt x="6787" y="9859"/>
                  </a:cubicBezTo>
                  <a:lnTo>
                    <a:pt x="6108" y="9859"/>
                  </a:lnTo>
                  <a:cubicBezTo>
                    <a:pt x="5703" y="9859"/>
                    <a:pt x="5358" y="10156"/>
                    <a:pt x="5286" y="10549"/>
                  </a:cubicBezTo>
                  <a:lnTo>
                    <a:pt x="4560" y="10549"/>
                  </a:lnTo>
                  <a:cubicBezTo>
                    <a:pt x="4489" y="10156"/>
                    <a:pt x="4143" y="9859"/>
                    <a:pt x="3739" y="9859"/>
                  </a:cubicBezTo>
                  <a:lnTo>
                    <a:pt x="3048" y="9859"/>
                  </a:lnTo>
                  <a:cubicBezTo>
                    <a:pt x="2905" y="9859"/>
                    <a:pt x="2774" y="9894"/>
                    <a:pt x="2667" y="9966"/>
                  </a:cubicBezTo>
                  <a:cubicBezTo>
                    <a:pt x="2036" y="9359"/>
                    <a:pt x="1679" y="8525"/>
                    <a:pt x="1679" y="7644"/>
                  </a:cubicBezTo>
                  <a:cubicBezTo>
                    <a:pt x="1679" y="6406"/>
                    <a:pt x="2179" y="5061"/>
                    <a:pt x="2953" y="4132"/>
                  </a:cubicBezTo>
                  <a:cubicBezTo>
                    <a:pt x="2989" y="4180"/>
                    <a:pt x="3036" y="4239"/>
                    <a:pt x="3084" y="4275"/>
                  </a:cubicBezTo>
                  <a:cubicBezTo>
                    <a:pt x="2655" y="5049"/>
                    <a:pt x="2393" y="6049"/>
                    <a:pt x="2393" y="6954"/>
                  </a:cubicBezTo>
                  <a:cubicBezTo>
                    <a:pt x="2393" y="8442"/>
                    <a:pt x="3548" y="9668"/>
                    <a:pt x="4941" y="9668"/>
                  </a:cubicBezTo>
                  <a:cubicBezTo>
                    <a:pt x="6346" y="9668"/>
                    <a:pt x="7489" y="8442"/>
                    <a:pt x="7489" y="6954"/>
                  </a:cubicBezTo>
                  <a:cubicBezTo>
                    <a:pt x="7489" y="6525"/>
                    <a:pt x="7430" y="6096"/>
                    <a:pt x="7322" y="5644"/>
                  </a:cubicBezTo>
                  <a:cubicBezTo>
                    <a:pt x="7312" y="5569"/>
                    <a:pt x="7234" y="5523"/>
                    <a:pt x="7158" y="5523"/>
                  </a:cubicBezTo>
                  <a:cubicBezTo>
                    <a:pt x="7149" y="5523"/>
                    <a:pt x="7140" y="5524"/>
                    <a:pt x="7132" y="5525"/>
                  </a:cubicBezTo>
                  <a:cubicBezTo>
                    <a:pt x="7037" y="5549"/>
                    <a:pt x="7001" y="5632"/>
                    <a:pt x="7013" y="5727"/>
                  </a:cubicBezTo>
                  <a:cubicBezTo>
                    <a:pt x="7120" y="6144"/>
                    <a:pt x="7156" y="6561"/>
                    <a:pt x="7156" y="6954"/>
                  </a:cubicBezTo>
                  <a:cubicBezTo>
                    <a:pt x="7156" y="8287"/>
                    <a:pt x="6168" y="9359"/>
                    <a:pt x="4941" y="9359"/>
                  </a:cubicBezTo>
                  <a:cubicBezTo>
                    <a:pt x="3727" y="9359"/>
                    <a:pt x="2727" y="8287"/>
                    <a:pt x="2727" y="6954"/>
                  </a:cubicBezTo>
                  <a:cubicBezTo>
                    <a:pt x="2727" y="6120"/>
                    <a:pt x="2953" y="5215"/>
                    <a:pt x="3334" y="4501"/>
                  </a:cubicBezTo>
                  <a:cubicBezTo>
                    <a:pt x="3762" y="4858"/>
                    <a:pt x="4334" y="5084"/>
                    <a:pt x="4941" y="5084"/>
                  </a:cubicBezTo>
                  <a:cubicBezTo>
                    <a:pt x="5548" y="5084"/>
                    <a:pt x="6120" y="4858"/>
                    <a:pt x="6549" y="4501"/>
                  </a:cubicBezTo>
                  <a:cubicBezTo>
                    <a:pt x="6644" y="4668"/>
                    <a:pt x="6727" y="4846"/>
                    <a:pt x="6787" y="5037"/>
                  </a:cubicBezTo>
                  <a:cubicBezTo>
                    <a:pt x="6822" y="5096"/>
                    <a:pt x="6882" y="5144"/>
                    <a:pt x="6941" y="5144"/>
                  </a:cubicBezTo>
                  <a:cubicBezTo>
                    <a:pt x="6953" y="5144"/>
                    <a:pt x="6989" y="5144"/>
                    <a:pt x="7001" y="5132"/>
                  </a:cubicBezTo>
                  <a:cubicBezTo>
                    <a:pt x="7084" y="5096"/>
                    <a:pt x="7120" y="5013"/>
                    <a:pt x="7084" y="4918"/>
                  </a:cubicBezTo>
                  <a:cubicBezTo>
                    <a:pt x="7001" y="4691"/>
                    <a:pt x="6894" y="4477"/>
                    <a:pt x="6787" y="4275"/>
                  </a:cubicBezTo>
                  <a:cubicBezTo>
                    <a:pt x="6834" y="4239"/>
                    <a:pt x="6882" y="4180"/>
                    <a:pt x="6930" y="4132"/>
                  </a:cubicBezTo>
                  <a:close/>
                  <a:moveTo>
                    <a:pt x="6787" y="10192"/>
                  </a:moveTo>
                  <a:cubicBezTo>
                    <a:pt x="7025" y="10192"/>
                    <a:pt x="7227" y="10335"/>
                    <a:pt x="7287" y="10549"/>
                  </a:cubicBezTo>
                  <a:lnTo>
                    <a:pt x="5620" y="10549"/>
                  </a:lnTo>
                  <a:cubicBezTo>
                    <a:pt x="5691" y="10335"/>
                    <a:pt x="5882" y="10192"/>
                    <a:pt x="6108" y="10192"/>
                  </a:cubicBezTo>
                  <a:close/>
                  <a:moveTo>
                    <a:pt x="4929" y="0"/>
                  </a:moveTo>
                  <a:cubicBezTo>
                    <a:pt x="3524" y="0"/>
                    <a:pt x="2381" y="1143"/>
                    <a:pt x="2381" y="2536"/>
                  </a:cubicBezTo>
                  <a:cubicBezTo>
                    <a:pt x="2381" y="3001"/>
                    <a:pt x="2500" y="3429"/>
                    <a:pt x="2727" y="3810"/>
                  </a:cubicBezTo>
                  <a:cubicBezTo>
                    <a:pt x="2548" y="3894"/>
                    <a:pt x="2131" y="4132"/>
                    <a:pt x="1667" y="4596"/>
                  </a:cubicBezTo>
                  <a:cubicBezTo>
                    <a:pt x="1107" y="5156"/>
                    <a:pt x="369" y="6156"/>
                    <a:pt x="12" y="7775"/>
                  </a:cubicBezTo>
                  <a:cubicBezTo>
                    <a:pt x="0" y="7823"/>
                    <a:pt x="12" y="7870"/>
                    <a:pt x="36" y="7894"/>
                  </a:cubicBezTo>
                  <a:cubicBezTo>
                    <a:pt x="60" y="7930"/>
                    <a:pt x="95" y="7954"/>
                    <a:pt x="131" y="7978"/>
                  </a:cubicBezTo>
                  <a:cubicBezTo>
                    <a:pt x="155" y="7978"/>
                    <a:pt x="369" y="8013"/>
                    <a:pt x="655" y="8013"/>
                  </a:cubicBezTo>
                  <a:cubicBezTo>
                    <a:pt x="881" y="8013"/>
                    <a:pt x="1143" y="7990"/>
                    <a:pt x="1381" y="7894"/>
                  </a:cubicBezTo>
                  <a:cubicBezTo>
                    <a:pt x="1441" y="8752"/>
                    <a:pt x="1822" y="9561"/>
                    <a:pt x="2429" y="10156"/>
                  </a:cubicBezTo>
                  <a:cubicBezTo>
                    <a:pt x="2310" y="10311"/>
                    <a:pt x="2238" y="10490"/>
                    <a:pt x="2238" y="10692"/>
                  </a:cubicBezTo>
                  <a:cubicBezTo>
                    <a:pt x="2238" y="10787"/>
                    <a:pt x="2310" y="10859"/>
                    <a:pt x="2393" y="10859"/>
                  </a:cubicBezTo>
                  <a:lnTo>
                    <a:pt x="7501" y="10859"/>
                  </a:lnTo>
                  <a:cubicBezTo>
                    <a:pt x="7596" y="10859"/>
                    <a:pt x="7668" y="10787"/>
                    <a:pt x="7668" y="10692"/>
                  </a:cubicBezTo>
                  <a:cubicBezTo>
                    <a:pt x="7668" y="10490"/>
                    <a:pt x="7596" y="10311"/>
                    <a:pt x="7477" y="10156"/>
                  </a:cubicBezTo>
                  <a:cubicBezTo>
                    <a:pt x="8084" y="9549"/>
                    <a:pt x="8454" y="8752"/>
                    <a:pt x="8513" y="7894"/>
                  </a:cubicBezTo>
                  <a:cubicBezTo>
                    <a:pt x="8751" y="7990"/>
                    <a:pt x="9025" y="8013"/>
                    <a:pt x="9239" y="8013"/>
                  </a:cubicBezTo>
                  <a:cubicBezTo>
                    <a:pt x="9525" y="8013"/>
                    <a:pt x="9751" y="7978"/>
                    <a:pt x="9763" y="7978"/>
                  </a:cubicBezTo>
                  <a:cubicBezTo>
                    <a:pt x="9811" y="7954"/>
                    <a:pt x="9835" y="7942"/>
                    <a:pt x="9870" y="7894"/>
                  </a:cubicBezTo>
                  <a:cubicBezTo>
                    <a:pt x="9847" y="7859"/>
                    <a:pt x="9847" y="7811"/>
                    <a:pt x="9847" y="7775"/>
                  </a:cubicBezTo>
                  <a:cubicBezTo>
                    <a:pt x="9489" y="6156"/>
                    <a:pt x="8739" y="5156"/>
                    <a:pt x="8192" y="4596"/>
                  </a:cubicBezTo>
                  <a:cubicBezTo>
                    <a:pt x="7727" y="4132"/>
                    <a:pt x="7311" y="3894"/>
                    <a:pt x="7132" y="3810"/>
                  </a:cubicBezTo>
                  <a:cubicBezTo>
                    <a:pt x="7334" y="3429"/>
                    <a:pt x="7477" y="3001"/>
                    <a:pt x="7477" y="2536"/>
                  </a:cubicBezTo>
                  <a:cubicBezTo>
                    <a:pt x="7477" y="1143"/>
                    <a:pt x="6334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4451;p77">
              <a:extLst>
                <a:ext uri="{FF2B5EF4-FFF2-40B4-BE49-F238E27FC236}">
                  <a16:creationId xmlns:a16="http://schemas.microsoft.com/office/drawing/2014/main" id="{412A15B4-3F55-4BA2-B31A-44AF6EA819F9}"/>
                </a:ext>
              </a:extLst>
            </p:cNvPr>
            <p:cNvSpPr/>
            <p:nvPr/>
          </p:nvSpPr>
          <p:spPr>
            <a:xfrm>
              <a:off x="152404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24" y="322"/>
                  </a:moveTo>
                  <a:cubicBezTo>
                    <a:pt x="631" y="322"/>
                    <a:pt x="703" y="393"/>
                    <a:pt x="703" y="500"/>
                  </a:cubicBezTo>
                  <a:lnTo>
                    <a:pt x="703" y="667"/>
                  </a:lnTo>
                  <a:cubicBezTo>
                    <a:pt x="703" y="774"/>
                    <a:pt x="631" y="846"/>
                    <a:pt x="524" y="846"/>
                  </a:cubicBezTo>
                  <a:cubicBezTo>
                    <a:pt x="417" y="846"/>
                    <a:pt x="346" y="774"/>
                    <a:pt x="346" y="667"/>
                  </a:cubicBezTo>
                  <a:lnTo>
                    <a:pt x="346" y="500"/>
                  </a:lnTo>
                  <a:cubicBezTo>
                    <a:pt x="346" y="393"/>
                    <a:pt x="417" y="322"/>
                    <a:pt x="524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27" y="1167"/>
                    <a:pt x="512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1012" y="227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4452;p77">
              <a:extLst>
                <a:ext uri="{FF2B5EF4-FFF2-40B4-BE49-F238E27FC236}">
                  <a16:creationId xmlns:a16="http://schemas.microsoft.com/office/drawing/2014/main" id="{B07815F9-1A38-2041-7059-D8495DD95591}"/>
                </a:ext>
              </a:extLst>
            </p:cNvPr>
            <p:cNvSpPr/>
            <p:nvPr/>
          </p:nvSpPr>
          <p:spPr>
            <a:xfrm>
              <a:off x="158996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00" y="322"/>
                  </a:moveTo>
                  <a:cubicBezTo>
                    <a:pt x="607" y="322"/>
                    <a:pt x="679" y="393"/>
                    <a:pt x="679" y="500"/>
                  </a:cubicBezTo>
                  <a:lnTo>
                    <a:pt x="679" y="667"/>
                  </a:lnTo>
                  <a:cubicBezTo>
                    <a:pt x="679" y="774"/>
                    <a:pt x="607" y="846"/>
                    <a:pt x="500" y="846"/>
                  </a:cubicBezTo>
                  <a:cubicBezTo>
                    <a:pt x="393" y="846"/>
                    <a:pt x="322" y="774"/>
                    <a:pt x="322" y="667"/>
                  </a:cubicBezTo>
                  <a:lnTo>
                    <a:pt x="322" y="500"/>
                  </a:lnTo>
                  <a:cubicBezTo>
                    <a:pt x="322" y="393"/>
                    <a:pt x="393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15" y="1167"/>
                    <a:pt x="500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988" y="227"/>
                    <a:pt x="774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4453;p77">
              <a:extLst>
                <a:ext uri="{FF2B5EF4-FFF2-40B4-BE49-F238E27FC236}">
                  <a16:creationId xmlns:a16="http://schemas.microsoft.com/office/drawing/2014/main" id="{1E9BE850-FC1C-BCCC-82AA-8AAFFE60BAF1}"/>
                </a:ext>
              </a:extLst>
            </p:cNvPr>
            <p:cNvSpPr/>
            <p:nvPr/>
          </p:nvSpPr>
          <p:spPr>
            <a:xfrm>
              <a:off x="1551085" y="1598386"/>
              <a:ext cx="43488" cy="42496"/>
            </a:xfrm>
            <a:custGeom>
              <a:avLst/>
              <a:gdLst/>
              <a:ahLst/>
              <a:cxnLst/>
              <a:rect l="l" t="t" r="r" b="b"/>
              <a:pathLst>
                <a:path w="1359" h="1328" extrusionOk="0">
                  <a:moveTo>
                    <a:pt x="691" y="352"/>
                  </a:moveTo>
                  <a:lnTo>
                    <a:pt x="977" y="542"/>
                  </a:lnTo>
                  <a:lnTo>
                    <a:pt x="691" y="911"/>
                  </a:lnTo>
                  <a:lnTo>
                    <a:pt x="406" y="542"/>
                  </a:lnTo>
                  <a:lnTo>
                    <a:pt x="691" y="352"/>
                  </a:lnTo>
                  <a:close/>
                  <a:moveTo>
                    <a:pt x="685" y="0"/>
                  </a:moveTo>
                  <a:cubicBezTo>
                    <a:pt x="656" y="0"/>
                    <a:pt x="626" y="6"/>
                    <a:pt x="596" y="18"/>
                  </a:cubicBezTo>
                  <a:lnTo>
                    <a:pt x="96" y="364"/>
                  </a:lnTo>
                  <a:cubicBezTo>
                    <a:pt x="60" y="399"/>
                    <a:pt x="37" y="423"/>
                    <a:pt x="25" y="471"/>
                  </a:cubicBezTo>
                  <a:cubicBezTo>
                    <a:pt x="1" y="518"/>
                    <a:pt x="25" y="554"/>
                    <a:pt x="48" y="590"/>
                  </a:cubicBezTo>
                  <a:lnTo>
                    <a:pt x="560" y="1268"/>
                  </a:lnTo>
                  <a:cubicBezTo>
                    <a:pt x="584" y="1316"/>
                    <a:pt x="632" y="1328"/>
                    <a:pt x="691" y="1328"/>
                  </a:cubicBezTo>
                  <a:cubicBezTo>
                    <a:pt x="739" y="1328"/>
                    <a:pt x="799" y="1304"/>
                    <a:pt x="822" y="1268"/>
                  </a:cubicBezTo>
                  <a:lnTo>
                    <a:pt x="1322" y="590"/>
                  </a:lnTo>
                  <a:cubicBezTo>
                    <a:pt x="1358" y="554"/>
                    <a:pt x="1358" y="518"/>
                    <a:pt x="1358" y="471"/>
                  </a:cubicBezTo>
                  <a:cubicBezTo>
                    <a:pt x="1358" y="423"/>
                    <a:pt x="1334" y="399"/>
                    <a:pt x="1287" y="364"/>
                  </a:cubicBezTo>
                  <a:lnTo>
                    <a:pt x="775" y="18"/>
                  </a:lnTo>
                  <a:cubicBezTo>
                    <a:pt x="745" y="6"/>
                    <a:pt x="715" y="0"/>
                    <a:pt x="6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" name="Google Shape;14454;p77">
            <a:extLst>
              <a:ext uri="{FF2B5EF4-FFF2-40B4-BE49-F238E27FC236}">
                <a16:creationId xmlns:a16="http://schemas.microsoft.com/office/drawing/2014/main" id="{39FD5E65-380F-BE0B-5522-9B095C9DA4FE}"/>
              </a:ext>
            </a:extLst>
          </p:cNvPr>
          <p:cNvGrpSpPr/>
          <p:nvPr/>
        </p:nvGrpSpPr>
        <p:grpSpPr>
          <a:xfrm>
            <a:off x="6229271" y="2348655"/>
            <a:ext cx="474922" cy="474353"/>
            <a:chOff x="4697389" y="1500658"/>
            <a:chExt cx="347520" cy="347104"/>
          </a:xfrm>
          <a:solidFill>
            <a:srgbClr val="DBDDDC"/>
          </a:solidFill>
        </p:grpSpPr>
        <p:sp>
          <p:nvSpPr>
            <p:cNvPr id="29" name="Google Shape;14455;p77">
              <a:extLst>
                <a:ext uri="{FF2B5EF4-FFF2-40B4-BE49-F238E27FC236}">
                  <a16:creationId xmlns:a16="http://schemas.microsoft.com/office/drawing/2014/main" id="{153B382D-43CF-D97F-5E1F-0A76EEA4B16D}"/>
                </a:ext>
              </a:extLst>
            </p:cNvPr>
            <p:cNvSpPr/>
            <p:nvPr/>
          </p:nvSpPr>
          <p:spPr>
            <a:xfrm>
              <a:off x="4697389" y="1500658"/>
              <a:ext cx="347520" cy="347104"/>
            </a:xfrm>
            <a:custGeom>
              <a:avLst/>
              <a:gdLst/>
              <a:ahLst/>
              <a:cxnLst/>
              <a:rect l="l" t="t" r="r" b="b"/>
              <a:pathLst>
                <a:path w="10860" h="10847" extrusionOk="0">
                  <a:moveTo>
                    <a:pt x="2082" y="1011"/>
                  </a:moveTo>
                  <a:cubicBezTo>
                    <a:pt x="2474" y="1011"/>
                    <a:pt x="2807" y="1244"/>
                    <a:pt x="2977" y="1608"/>
                  </a:cubicBezTo>
                  <a:cubicBezTo>
                    <a:pt x="2560" y="1810"/>
                    <a:pt x="2191" y="2084"/>
                    <a:pt x="1846" y="2405"/>
                  </a:cubicBezTo>
                  <a:cubicBezTo>
                    <a:pt x="1691" y="2560"/>
                    <a:pt x="1548" y="2703"/>
                    <a:pt x="1417" y="2858"/>
                  </a:cubicBezTo>
                  <a:cubicBezTo>
                    <a:pt x="1156" y="2656"/>
                    <a:pt x="1001" y="2358"/>
                    <a:pt x="1001" y="2036"/>
                  </a:cubicBezTo>
                  <a:cubicBezTo>
                    <a:pt x="1001" y="1465"/>
                    <a:pt x="1453" y="1012"/>
                    <a:pt x="2025" y="1012"/>
                  </a:cubicBezTo>
                  <a:cubicBezTo>
                    <a:pt x="2044" y="1011"/>
                    <a:pt x="2063" y="1011"/>
                    <a:pt x="2082" y="1011"/>
                  </a:cubicBezTo>
                  <a:close/>
                  <a:moveTo>
                    <a:pt x="2025" y="310"/>
                  </a:moveTo>
                  <a:cubicBezTo>
                    <a:pt x="2703" y="310"/>
                    <a:pt x="3322" y="715"/>
                    <a:pt x="3584" y="1322"/>
                  </a:cubicBezTo>
                  <a:cubicBezTo>
                    <a:pt x="3465" y="1370"/>
                    <a:pt x="3358" y="1405"/>
                    <a:pt x="3239" y="1453"/>
                  </a:cubicBezTo>
                  <a:cubicBezTo>
                    <a:pt x="3025" y="977"/>
                    <a:pt x="2549" y="667"/>
                    <a:pt x="2013" y="667"/>
                  </a:cubicBezTo>
                  <a:cubicBezTo>
                    <a:pt x="1263" y="667"/>
                    <a:pt x="655" y="1274"/>
                    <a:pt x="655" y="2024"/>
                  </a:cubicBezTo>
                  <a:cubicBezTo>
                    <a:pt x="655" y="2453"/>
                    <a:pt x="858" y="2834"/>
                    <a:pt x="1191" y="3096"/>
                  </a:cubicBezTo>
                  <a:cubicBezTo>
                    <a:pt x="1120" y="3191"/>
                    <a:pt x="1060" y="3287"/>
                    <a:pt x="977" y="3394"/>
                  </a:cubicBezTo>
                  <a:cubicBezTo>
                    <a:pt x="584" y="3072"/>
                    <a:pt x="310" y="2572"/>
                    <a:pt x="310" y="2024"/>
                  </a:cubicBezTo>
                  <a:cubicBezTo>
                    <a:pt x="310" y="1084"/>
                    <a:pt x="1084" y="310"/>
                    <a:pt x="2025" y="310"/>
                  </a:cubicBezTo>
                  <a:close/>
                  <a:moveTo>
                    <a:pt x="8823" y="310"/>
                  </a:moveTo>
                  <a:cubicBezTo>
                    <a:pt x="9764" y="310"/>
                    <a:pt x="10538" y="1084"/>
                    <a:pt x="10538" y="2024"/>
                  </a:cubicBezTo>
                  <a:cubicBezTo>
                    <a:pt x="10538" y="2572"/>
                    <a:pt x="10264" y="3072"/>
                    <a:pt x="9835" y="3406"/>
                  </a:cubicBezTo>
                  <a:cubicBezTo>
                    <a:pt x="9776" y="3298"/>
                    <a:pt x="9704" y="3191"/>
                    <a:pt x="9633" y="3108"/>
                  </a:cubicBezTo>
                  <a:cubicBezTo>
                    <a:pt x="9954" y="2858"/>
                    <a:pt x="10157" y="2453"/>
                    <a:pt x="10157" y="2036"/>
                  </a:cubicBezTo>
                  <a:cubicBezTo>
                    <a:pt x="10157" y="1858"/>
                    <a:pt x="10133" y="1679"/>
                    <a:pt x="10061" y="1513"/>
                  </a:cubicBezTo>
                  <a:cubicBezTo>
                    <a:pt x="10034" y="1458"/>
                    <a:pt x="9965" y="1417"/>
                    <a:pt x="9902" y="1417"/>
                  </a:cubicBezTo>
                  <a:cubicBezTo>
                    <a:pt x="9882" y="1417"/>
                    <a:pt x="9864" y="1421"/>
                    <a:pt x="9847" y="1429"/>
                  </a:cubicBezTo>
                  <a:cubicBezTo>
                    <a:pt x="9776" y="1453"/>
                    <a:pt x="9728" y="1560"/>
                    <a:pt x="9764" y="1632"/>
                  </a:cubicBezTo>
                  <a:cubicBezTo>
                    <a:pt x="9823" y="1763"/>
                    <a:pt x="9835" y="1905"/>
                    <a:pt x="9835" y="2036"/>
                  </a:cubicBezTo>
                  <a:cubicBezTo>
                    <a:pt x="9835" y="2358"/>
                    <a:pt x="9680" y="2656"/>
                    <a:pt x="9418" y="2858"/>
                  </a:cubicBezTo>
                  <a:cubicBezTo>
                    <a:pt x="9287" y="2703"/>
                    <a:pt x="9145" y="2536"/>
                    <a:pt x="8990" y="2405"/>
                  </a:cubicBezTo>
                  <a:cubicBezTo>
                    <a:pt x="8645" y="2096"/>
                    <a:pt x="8252" y="1822"/>
                    <a:pt x="7859" y="1608"/>
                  </a:cubicBezTo>
                  <a:cubicBezTo>
                    <a:pt x="8014" y="1227"/>
                    <a:pt x="8395" y="989"/>
                    <a:pt x="8787" y="989"/>
                  </a:cubicBezTo>
                  <a:cubicBezTo>
                    <a:pt x="8966" y="989"/>
                    <a:pt x="9168" y="1036"/>
                    <a:pt x="9311" y="1143"/>
                  </a:cubicBezTo>
                  <a:cubicBezTo>
                    <a:pt x="9334" y="1158"/>
                    <a:pt x="9360" y="1165"/>
                    <a:pt x="9386" y="1165"/>
                  </a:cubicBezTo>
                  <a:cubicBezTo>
                    <a:pt x="9444" y="1165"/>
                    <a:pt x="9505" y="1133"/>
                    <a:pt x="9538" y="1084"/>
                  </a:cubicBezTo>
                  <a:cubicBezTo>
                    <a:pt x="9585" y="1012"/>
                    <a:pt x="9549" y="905"/>
                    <a:pt x="9478" y="858"/>
                  </a:cubicBezTo>
                  <a:cubicBezTo>
                    <a:pt x="9264" y="739"/>
                    <a:pt x="9026" y="667"/>
                    <a:pt x="8787" y="667"/>
                  </a:cubicBezTo>
                  <a:cubicBezTo>
                    <a:pt x="8252" y="667"/>
                    <a:pt x="7775" y="977"/>
                    <a:pt x="7561" y="1453"/>
                  </a:cubicBezTo>
                  <a:cubicBezTo>
                    <a:pt x="7454" y="1405"/>
                    <a:pt x="7335" y="1370"/>
                    <a:pt x="7216" y="1322"/>
                  </a:cubicBezTo>
                  <a:cubicBezTo>
                    <a:pt x="7525" y="727"/>
                    <a:pt x="8156" y="310"/>
                    <a:pt x="8823" y="310"/>
                  </a:cubicBezTo>
                  <a:close/>
                  <a:moveTo>
                    <a:pt x="5430" y="6775"/>
                  </a:moveTo>
                  <a:cubicBezTo>
                    <a:pt x="5692" y="6775"/>
                    <a:pt x="5954" y="6882"/>
                    <a:pt x="6144" y="7073"/>
                  </a:cubicBezTo>
                  <a:cubicBezTo>
                    <a:pt x="6323" y="7275"/>
                    <a:pt x="6430" y="7525"/>
                    <a:pt x="6418" y="7787"/>
                  </a:cubicBezTo>
                  <a:lnTo>
                    <a:pt x="6359" y="9204"/>
                  </a:lnTo>
                  <a:cubicBezTo>
                    <a:pt x="6097" y="9299"/>
                    <a:pt x="5775" y="9335"/>
                    <a:pt x="5430" y="9335"/>
                  </a:cubicBezTo>
                  <a:cubicBezTo>
                    <a:pt x="5085" y="9335"/>
                    <a:pt x="4763" y="9299"/>
                    <a:pt x="4513" y="9204"/>
                  </a:cubicBezTo>
                  <a:lnTo>
                    <a:pt x="4454" y="7787"/>
                  </a:lnTo>
                  <a:cubicBezTo>
                    <a:pt x="4430" y="7525"/>
                    <a:pt x="4537" y="7275"/>
                    <a:pt x="4715" y="7073"/>
                  </a:cubicBezTo>
                  <a:cubicBezTo>
                    <a:pt x="4906" y="6882"/>
                    <a:pt x="5168" y="6775"/>
                    <a:pt x="5430" y="6775"/>
                  </a:cubicBezTo>
                  <a:close/>
                  <a:moveTo>
                    <a:pt x="5430" y="1334"/>
                  </a:moveTo>
                  <a:cubicBezTo>
                    <a:pt x="8061" y="1334"/>
                    <a:pt x="10204" y="3322"/>
                    <a:pt x="10204" y="5775"/>
                  </a:cubicBezTo>
                  <a:cubicBezTo>
                    <a:pt x="10204" y="6823"/>
                    <a:pt x="9811" y="7835"/>
                    <a:pt x="9073" y="8644"/>
                  </a:cubicBezTo>
                  <a:cubicBezTo>
                    <a:pt x="8418" y="9359"/>
                    <a:pt x="7549" y="9859"/>
                    <a:pt x="6573" y="10085"/>
                  </a:cubicBezTo>
                  <a:cubicBezTo>
                    <a:pt x="6620" y="9966"/>
                    <a:pt x="6656" y="9835"/>
                    <a:pt x="6656" y="9704"/>
                  </a:cubicBezTo>
                  <a:lnTo>
                    <a:pt x="6668" y="9442"/>
                  </a:lnTo>
                  <a:cubicBezTo>
                    <a:pt x="6740" y="9406"/>
                    <a:pt x="6811" y="9371"/>
                    <a:pt x="6894" y="9311"/>
                  </a:cubicBezTo>
                  <a:cubicBezTo>
                    <a:pt x="6966" y="9263"/>
                    <a:pt x="6978" y="9168"/>
                    <a:pt x="6918" y="9085"/>
                  </a:cubicBezTo>
                  <a:cubicBezTo>
                    <a:pt x="6884" y="9044"/>
                    <a:pt x="6843" y="9023"/>
                    <a:pt x="6798" y="9023"/>
                  </a:cubicBezTo>
                  <a:cubicBezTo>
                    <a:pt x="6764" y="9023"/>
                    <a:pt x="6728" y="9035"/>
                    <a:pt x="6692" y="9061"/>
                  </a:cubicBezTo>
                  <a:lnTo>
                    <a:pt x="6680" y="9073"/>
                  </a:lnTo>
                  <a:lnTo>
                    <a:pt x="6728" y="7835"/>
                  </a:lnTo>
                  <a:cubicBezTo>
                    <a:pt x="6740" y="7478"/>
                    <a:pt x="6609" y="7144"/>
                    <a:pt x="6370" y="6882"/>
                  </a:cubicBezTo>
                  <a:cubicBezTo>
                    <a:pt x="6120" y="6632"/>
                    <a:pt x="5787" y="6489"/>
                    <a:pt x="5430" y="6489"/>
                  </a:cubicBezTo>
                  <a:cubicBezTo>
                    <a:pt x="5073" y="6489"/>
                    <a:pt x="4751" y="6632"/>
                    <a:pt x="4489" y="6882"/>
                  </a:cubicBezTo>
                  <a:cubicBezTo>
                    <a:pt x="4239" y="7144"/>
                    <a:pt x="4120" y="7478"/>
                    <a:pt x="4132" y="7835"/>
                  </a:cubicBezTo>
                  <a:lnTo>
                    <a:pt x="4180" y="9073"/>
                  </a:lnTo>
                  <a:lnTo>
                    <a:pt x="4168" y="9061"/>
                  </a:lnTo>
                  <a:cubicBezTo>
                    <a:pt x="4138" y="9041"/>
                    <a:pt x="4104" y="9032"/>
                    <a:pt x="4070" y="9032"/>
                  </a:cubicBezTo>
                  <a:cubicBezTo>
                    <a:pt x="4023" y="9032"/>
                    <a:pt x="3976" y="9050"/>
                    <a:pt x="3942" y="9085"/>
                  </a:cubicBezTo>
                  <a:cubicBezTo>
                    <a:pt x="3894" y="9168"/>
                    <a:pt x="3918" y="9252"/>
                    <a:pt x="3977" y="9311"/>
                  </a:cubicBezTo>
                  <a:cubicBezTo>
                    <a:pt x="4037" y="9359"/>
                    <a:pt x="4108" y="9406"/>
                    <a:pt x="4192" y="9442"/>
                  </a:cubicBezTo>
                  <a:lnTo>
                    <a:pt x="4215" y="9704"/>
                  </a:lnTo>
                  <a:cubicBezTo>
                    <a:pt x="4215" y="9835"/>
                    <a:pt x="4239" y="9966"/>
                    <a:pt x="4287" y="10085"/>
                  </a:cubicBezTo>
                  <a:cubicBezTo>
                    <a:pt x="3322" y="9859"/>
                    <a:pt x="2441" y="9359"/>
                    <a:pt x="1787" y="8644"/>
                  </a:cubicBezTo>
                  <a:cubicBezTo>
                    <a:pt x="1060" y="7835"/>
                    <a:pt x="655" y="6823"/>
                    <a:pt x="655" y="5775"/>
                  </a:cubicBezTo>
                  <a:cubicBezTo>
                    <a:pt x="655" y="3334"/>
                    <a:pt x="2799" y="1334"/>
                    <a:pt x="5430" y="1334"/>
                  </a:cubicBezTo>
                  <a:close/>
                  <a:moveTo>
                    <a:pt x="6335" y="9549"/>
                  </a:moveTo>
                  <a:lnTo>
                    <a:pt x="6335" y="9668"/>
                  </a:lnTo>
                  <a:cubicBezTo>
                    <a:pt x="6323" y="10156"/>
                    <a:pt x="5918" y="10537"/>
                    <a:pt x="5430" y="10537"/>
                  </a:cubicBezTo>
                  <a:cubicBezTo>
                    <a:pt x="4942" y="10537"/>
                    <a:pt x="4549" y="10145"/>
                    <a:pt x="4525" y="9668"/>
                  </a:cubicBezTo>
                  <a:lnTo>
                    <a:pt x="4525" y="9549"/>
                  </a:lnTo>
                  <a:cubicBezTo>
                    <a:pt x="4787" y="9621"/>
                    <a:pt x="5108" y="9668"/>
                    <a:pt x="5430" y="9668"/>
                  </a:cubicBezTo>
                  <a:cubicBezTo>
                    <a:pt x="5763" y="9668"/>
                    <a:pt x="6073" y="9621"/>
                    <a:pt x="6335" y="9549"/>
                  </a:cubicBezTo>
                  <a:close/>
                  <a:moveTo>
                    <a:pt x="2025" y="0"/>
                  </a:moveTo>
                  <a:cubicBezTo>
                    <a:pt x="905" y="0"/>
                    <a:pt x="1" y="905"/>
                    <a:pt x="1" y="2024"/>
                  </a:cubicBezTo>
                  <a:cubicBezTo>
                    <a:pt x="1" y="2679"/>
                    <a:pt x="322" y="3298"/>
                    <a:pt x="846" y="3668"/>
                  </a:cubicBezTo>
                  <a:cubicBezTo>
                    <a:pt x="501" y="4310"/>
                    <a:pt x="322" y="5025"/>
                    <a:pt x="322" y="5751"/>
                  </a:cubicBezTo>
                  <a:cubicBezTo>
                    <a:pt x="322" y="6882"/>
                    <a:pt x="763" y="7978"/>
                    <a:pt x="1548" y="8835"/>
                  </a:cubicBezTo>
                  <a:cubicBezTo>
                    <a:pt x="2310" y="9668"/>
                    <a:pt x="3358" y="10240"/>
                    <a:pt x="4513" y="10430"/>
                  </a:cubicBezTo>
                  <a:cubicBezTo>
                    <a:pt x="4727" y="10680"/>
                    <a:pt x="5061" y="10847"/>
                    <a:pt x="5430" y="10847"/>
                  </a:cubicBezTo>
                  <a:cubicBezTo>
                    <a:pt x="5799" y="10847"/>
                    <a:pt x="6132" y="10680"/>
                    <a:pt x="6359" y="10430"/>
                  </a:cubicBezTo>
                  <a:cubicBezTo>
                    <a:pt x="7502" y="10240"/>
                    <a:pt x="8537" y="9668"/>
                    <a:pt x="9299" y="8835"/>
                  </a:cubicBezTo>
                  <a:cubicBezTo>
                    <a:pt x="10085" y="7978"/>
                    <a:pt x="10526" y="6882"/>
                    <a:pt x="10526" y="5751"/>
                  </a:cubicBezTo>
                  <a:cubicBezTo>
                    <a:pt x="10526" y="5025"/>
                    <a:pt x="10347" y="4310"/>
                    <a:pt x="10002" y="3668"/>
                  </a:cubicBezTo>
                  <a:cubicBezTo>
                    <a:pt x="10538" y="3298"/>
                    <a:pt x="10859" y="2691"/>
                    <a:pt x="10859" y="2024"/>
                  </a:cubicBezTo>
                  <a:cubicBezTo>
                    <a:pt x="10859" y="905"/>
                    <a:pt x="9954" y="0"/>
                    <a:pt x="8835" y="0"/>
                  </a:cubicBezTo>
                  <a:cubicBezTo>
                    <a:pt x="8025" y="0"/>
                    <a:pt x="7287" y="489"/>
                    <a:pt x="6966" y="1227"/>
                  </a:cubicBezTo>
                  <a:cubicBezTo>
                    <a:pt x="6478" y="1084"/>
                    <a:pt x="5954" y="1012"/>
                    <a:pt x="5430" y="1012"/>
                  </a:cubicBezTo>
                  <a:cubicBezTo>
                    <a:pt x="4906" y="1012"/>
                    <a:pt x="4394" y="1084"/>
                    <a:pt x="3894" y="1227"/>
                  </a:cubicBezTo>
                  <a:cubicBezTo>
                    <a:pt x="3584" y="489"/>
                    <a:pt x="2846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4456;p77">
              <a:extLst>
                <a:ext uri="{FF2B5EF4-FFF2-40B4-BE49-F238E27FC236}">
                  <a16:creationId xmlns:a16="http://schemas.microsoft.com/office/drawing/2014/main" id="{2D80F3B0-6815-6E37-F6B6-5544BAD1C93F}"/>
                </a:ext>
              </a:extLst>
            </p:cNvPr>
            <p:cNvSpPr/>
            <p:nvPr/>
          </p:nvSpPr>
          <p:spPr>
            <a:xfrm>
              <a:off x="4773581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80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89" y="536"/>
                    <a:pt x="1430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80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8" y="263"/>
                    <a:pt x="918" y="167"/>
                  </a:cubicBezTo>
                  <a:cubicBezTo>
                    <a:pt x="918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4457;p77">
              <a:extLst>
                <a:ext uri="{FF2B5EF4-FFF2-40B4-BE49-F238E27FC236}">
                  <a16:creationId xmlns:a16="http://schemas.microsoft.com/office/drawing/2014/main" id="{4AAC8455-1842-C392-D53E-28616D0AD2A2}"/>
                </a:ext>
              </a:extLst>
            </p:cNvPr>
            <p:cNvSpPr/>
            <p:nvPr/>
          </p:nvSpPr>
          <p:spPr>
            <a:xfrm>
              <a:off x="4920653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79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77" y="536"/>
                    <a:pt x="1429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79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7" y="263"/>
                    <a:pt x="917" y="167"/>
                  </a:cubicBezTo>
                  <a:cubicBezTo>
                    <a:pt x="917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" name="Google Shape;14458;p77">
            <a:extLst>
              <a:ext uri="{FF2B5EF4-FFF2-40B4-BE49-F238E27FC236}">
                <a16:creationId xmlns:a16="http://schemas.microsoft.com/office/drawing/2014/main" id="{6B4E53EE-53B1-4E3A-CD29-427AE606FE98}"/>
              </a:ext>
            </a:extLst>
          </p:cNvPr>
          <p:cNvGrpSpPr/>
          <p:nvPr/>
        </p:nvGrpSpPr>
        <p:grpSpPr>
          <a:xfrm>
            <a:off x="4734405" y="2983151"/>
            <a:ext cx="474922" cy="483449"/>
            <a:chOff x="3603533" y="1964946"/>
            <a:chExt cx="347520" cy="353760"/>
          </a:xfrm>
          <a:solidFill>
            <a:srgbClr val="DBDDDC"/>
          </a:solidFill>
        </p:grpSpPr>
        <p:sp>
          <p:nvSpPr>
            <p:cNvPr id="33" name="Google Shape;14459;p77">
              <a:extLst>
                <a:ext uri="{FF2B5EF4-FFF2-40B4-BE49-F238E27FC236}">
                  <a16:creationId xmlns:a16="http://schemas.microsoft.com/office/drawing/2014/main" id="{4067C625-C402-F466-BA41-FB37F09CFCAF}"/>
                </a:ext>
              </a:extLst>
            </p:cNvPr>
            <p:cNvSpPr/>
            <p:nvPr/>
          </p:nvSpPr>
          <p:spPr>
            <a:xfrm>
              <a:off x="3603533" y="1964946"/>
              <a:ext cx="347520" cy="353760"/>
            </a:xfrm>
            <a:custGeom>
              <a:avLst/>
              <a:gdLst/>
              <a:ahLst/>
              <a:cxnLst/>
              <a:rect l="l" t="t" r="r" b="b"/>
              <a:pathLst>
                <a:path w="10860" h="11055" extrusionOk="0">
                  <a:moveTo>
                    <a:pt x="596" y="5672"/>
                  </a:moveTo>
                  <a:cubicBezTo>
                    <a:pt x="608" y="5672"/>
                    <a:pt x="632" y="5672"/>
                    <a:pt x="656" y="5684"/>
                  </a:cubicBezTo>
                  <a:cubicBezTo>
                    <a:pt x="537" y="5863"/>
                    <a:pt x="513" y="6065"/>
                    <a:pt x="548" y="6184"/>
                  </a:cubicBezTo>
                  <a:cubicBezTo>
                    <a:pt x="560" y="6292"/>
                    <a:pt x="668" y="6339"/>
                    <a:pt x="715" y="6351"/>
                  </a:cubicBezTo>
                  <a:cubicBezTo>
                    <a:pt x="679" y="6363"/>
                    <a:pt x="632" y="6387"/>
                    <a:pt x="596" y="6387"/>
                  </a:cubicBezTo>
                  <a:cubicBezTo>
                    <a:pt x="441" y="6387"/>
                    <a:pt x="322" y="6268"/>
                    <a:pt x="322" y="6113"/>
                  </a:cubicBezTo>
                  <a:lnTo>
                    <a:pt x="322" y="5934"/>
                  </a:lnTo>
                  <a:cubicBezTo>
                    <a:pt x="322" y="5792"/>
                    <a:pt x="441" y="5672"/>
                    <a:pt x="596" y="5672"/>
                  </a:cubicBezTo>
                  <a:close/>
                  <a:moveTo>
                    <a:pt x="4918" y="6857"/>
                  </a:moveTo>
                  <a:cubicBezTo>
                    <a:pt x="5037" y="6857"/>
                    <a:pt x="5130" y="6890"/>
                    <a:pt x="5180" y="6946"/>
                  </a:cubicBezTo>
                  <a:cubicBezTo>
                    <a:pt x="5228" y="7018"/>
                    <a:pt x="5204" y="7161"/>
                    <a:pt x="5085" y="7339"/>
                  </a:cubicBezTo>
                  <a:cubicBezTo>
                    <a:pt x="4918" y="7577"/>
                    <a:pt x="4799" y="7828"/>
                    <a:pt x="4739" y="8066"/>
                  </a:cubicBezTo>
                  <a:cubicBezTo>
                    <a:pt x="4478" y="7673"/>
                    <a:pt x="4287" y="7280"/>
                    <a:pt x="4192" y="7066"/>
                  </a:cubicBezTo>
                  <a:cubicBezTo>
                    <a:pt x="4358" y="7018"/>
                    <a:pt x="4466" y="6982"/>
                    <a:pt x="4537" y="6946"/>
                  </a:cubicBezTo>
                  <a:cubicBezTo>
                    <a:pt x="4678" y="6884"/>
                    <a:pt x="4809" y="6857"/>
                    <a:pt x="4918" y="6857"/>
                  </a:cubicBezTo>
                  <a:close/>
                  <a:moveTo>
                    <a:pt x="8464" y="324"/>
                  </a:moveTo>
                  <a:cubicBezTo>
                    <a:pt x="8714" y="324"/>
                    <a:pt x="8950" y="378"/>
                    <a:pt x="9169" y="481"/>
                  </a:cubicBezTo>
                  <a:cubicBezTo>
                    <a:pt x="9645" y="743"/>
                    <a:pt x="9942" y="1220"/>
                    <a:pt x="10097" y="1541"/>
                  </a:cubicBezTo>
                  <a:cubicBezTo>
                    <a:pt x="9938" y="1498"/>
                    <a:pt x="9780" y="1477"/>
                    <a:pt x="9628" y="1477"/>
                  </a:cubicBezTo>
                  <a:cubicBezTo>
                    <a:pt x="9361" y="1477"/>
                    <a:pt x="9112" y="1543"/>
                    <a:pt x="8907" y="1672"/>
                  </a:cubicBezTo>
                  <a:cubicBezTo>
                    <a:pt x="8585" y="1922"/>
                    <a:pt x="8418" y="2315"/>
                    <a:pt x="8466" y="2827"/>
                  </a:cubicBezTo>
                  <a:cubicBezTo>
                    <a:pt x="8526" y="3458"/>
                    <a:pt x="8942" y="4089"/>
                    <a:pt x="9371" y="4756"/>
                  </a:cubicBezTo>
                  <a:cubicBezTo>
                    <a:pt x="9942" y="5625"/>
                    <a:pt x="10538" y="6494"/>
                    <a:pt x="10538" y="7589"/>
                  </a:cubicBezTo>
                  <a:cubicBezTo>
                    <a:pt x="10514" y="8470"/>
                    <a:pt x="10240" y="9268"/>
                    <a:pt x="9728" y="9816"/>
                  </a:cubicBezTo>
                  <a:cubicBezTo>
                    <a:pt x="9192" y="10399"/>
                    <a:pt x="8454" y="10697"/>
                    <a:pt x="7585" y="10697"/>
                  </a:cubicBezTo>
                  <a:lnTo>
                    <a:pt x="4668" y="10697"/>
                  </a:lnTo>
                  <a:cubicBezTo>
                    <a:pt x="4739" y="10494"/>
                    <a:pt x="4930" y="10328"/>
                    <a:pt x="5180" y="10328"/>
                  </a:cubicBezTo>
                  <a:lnTo>
                    <a:pt x="6383" y="10328"/>
                  </a:lnTo>
                  <a:cubicBezTo>
                    <a:pt x="6466" y="10328"/>
                    <a:pt x="6549" y="10256"/>
                    <a:pt x="6549" y="10161"/>
                  </a:cubicBezTo>
                  <a:cubicBezTo>
                    <a:pt x="6549" y="10066"/>
                    <a:pt x="6466" y="9994"/>
                    <a:pt x="6383" y="9994"/>
                  </a:cubicBezTo>
                  <a:lnTo>
                    <a:pt x="5978" y="9994"/>
                  </a:lnTo>
                  <a:cubicBezTo>
                    <a:pt x="5621" y="9768"/>
                    <a:pt x="5180" y="9328"/>
                    <a:pt x="5049" y="8756"/>
                  </a:cubicBezTo>
                  <a:cubicBezTo>
                    <a:pt x="4966" y="8339"/>
                    <a:pt x="5073" y="7911"/>
                    <a:pt x="5370" y="7494"/>
                  </a:cubicBezTo>
                  <a:cubicBezTo>
                    <a:pt x="5668" y="7077"/>
                    <a:pt x="5513" y="6815"/>
                    <a:pt x="5430" y="6720"/>
                  </a:cubicBezTo>
                  <a:cubicBezTo>
                    <a:pt x="5318" y="6588"/>
                    <a:pt x="5135" y="6522"/>
                    <a:pt x="4926" y="6522"/>
                  </a:cubicBezTo>
                  <a:cubicBezTo>
                    <a:pt x="4759" y="6522"/>
                    <a:pt x="4574" y="6564"/>
                    <a:pt x="4394" y="6649"/>
                  </a:cubicBezTo>
                  <a:cubicBezTo>
                    <a:pt x="4281" y="6705"/>
                    <a:pt x="4082" y="6798"/>
                    <a:pt x="3745" y="6798"/>
                  </a:cubicBezTo>
                  <a:cubicBezTo>
                    <a:pt x="3445" y="6798"/>
                    <a:pt x="3034" y="6724"/>
                    <a:pt x="2477" y="6482"/>
                  </a:cubicBezTo>
                  <a:cubicBezTo>
                    <a:pt x="1882" y="6232"/>
                    <a:pt x="1310" y="6125"/>
                    <a:pt x="989" y="6065"/>
                  </a:cubicBezTo>
                  <a:cubicBezTo>
                    <a:pt x="953" y="6053"/>
                    <a:pt x="882" y="6053"/>
                    <a:pt x="846" y="6042"/>
                  </a:cubicBezTo>
                  <a:cubicBezTo>
                    <a:pt x="846" y="5946"/>
                    <a:pt x="870" y="5803"/>
                    <a:pt x="1060" y="5708"/>
                  </a:cubicBezTo>
                  <a:cubicBezTo>
                    <a:pt x="1092" y="5699"/>
                    <a:pt x="1141" y="5695"/>
                    <a:pt x="1201" y="5695"/>
                  </a:cubicBezTo>
                  <a:cubicBezTo>
                    <a:pt x="1298" y="5695"/>
                    <a:pt x="1423" y="5705"/>
                    <a:pt x="1549" y="5720"/>
                  </a:cubicBezTo>
                  <a:cubicBezTo>
                    <a:pt x="1739" y="5737"/>
                    <a:pt x="1967" y="5757"/>
                    <a:pt x="2218" y="5757"/>
                  </a:cubicBezTo>
                  <a:cubicBezTo>
                    <a:pt x="2877" y="5757"/>
                    <a:pt x="3697" y="5613"/>
                    <a:pt x="4430" y="4863"/>
                  </a:cubicBezTo>
                  <a:cubicBezTo>
                    <a:pt x="4489" y="4803"/>
                    <a:pt x="4489" y="4696"/>
                    <a:pt x="4430" y="4637"/>
                  </a:cubicBezTo>
                  <a:cubicBezTo>
                    <a:pt x="4400" y="4607"/>
                    <a:pt x="4358" y="4592"/>
                    <a:pt x="4317" y="4592"/>
                  </a:cubicBezTo>
                  <a:cubicBezTo>
                    <a:pt x="4275" y="4592"/>
                    <a:pt x="4233" y="4607"/>
                    <a:pt x="4204" y="4637"/>
                  </a:cubicBezTo>
                  <a:cubicBezTo>
                    <a:pt x="3608" y="5232"/>
                    <a:pt x="2977" y="5411"/>
                    <a:pt x="2406" y="5446"/>
                  </a:cubicBezTo>
                  <a:cubicBezTo>
                    <a:pt x="2227" y="5387"/>
                    <a:pt x="2072" y="5280"/>
                    <a:pt x="1977" y="5172"/>
                  </a:cubicBezTo>
                  <a:cubicBezTo>
                    <a:pt x="2120" y="5172"/>
                    <a:pt x="2287" y="5161"/>
                    <a:pt x="2465" y="5113"/>
                  </a:cubicBezTo>
                  <a:cubicBezTo>
                    <a:pt x="2549" y="5101"/>
                    <a:pt x="2596" y="5006"/>
                    <a:pt x="2584" y="4922"/>
                  </a:cubicBezTo>
                  <a:cubicBezTo>
                    <a:pt x="2574" y="4839"/>
                    <a:pt x="2499" y="4801"/>
                    <a:pt x="2425" y="4801"/>
                  </a:cubicBezTo>
                  <a:cubicBezTo>
                    <a:pt x="2415" y="4801"/>
                    <a:pt x="2404" y="4802"/>
                    <a:pt x="2394" y="4803"/>
                  </a:cubicBezTo>
                  <a:cubicBezTo>
                    <a:pt x="2241" y="4843"/>
                    <a:pt x="2103" y="4859"/>
                    <a:pt x="1981" y="4859"/>
                  </a:cubicBezTo>
                  <a:cubicBezTo>
                    <a:pt x="1552" y="4859"/>
                    <a:pt x="1310" y="4660"/>
                    <a:pt x="1227" y="4577"/>
                  </a:cubicBezTo>
                  <a:cubicBezTo>
                    <a:pt x="1275" y="4268"/>
                    <a:pt x="1584" y="3148"/>
                    <a:pt x="2703" y="2767"/>
                  </a:cubicBezTo>
                  <a:lnTo>
                    <a:pt x="2703" y="2827"/>
                  </a:lnTo>
                  <a:cubicBezTo>
                    <a:pt x="2703" y="2910"/>
                    <a:pt x="2775" y="2982"/>
                    <a:pt x="2870" y="2982"/>
                  </a:cubicBezTo>
                  <a:cubicBezTo>
                    <a:pt x="2954" y="2982"/>
                    <a:pt x="3037" y="2910"/>
                    <a:pt x="3037" y="2827"/>
                  </a:cubicBezTo>
                  <a:cubicBezTo>
                    <a:pt x="3049" y="2291"/>
                    <a:pt x="3346" y="2065"/>
                    <a:pt x="3489" y="1993"/>
                  </a:cubicBezTo>
                  <a:cubicBezTo>
                    <a:pt x="3823" y="2386"/>
                    <a:pt x="3727" y="2863"/>
                    <a:pt x="3727" y="2898"/>
                  </a:cubicBezTo>
                  <a:cubicBezTo>
                    <a:pt x="3716" y="2982"/>
                    <a:pt x="3775" y="3077"/>
                    <a:pt x="3846" y="3089"/>
                  </a:cubicBezTo>
                  <a:lnTo>
                    <a:pt x="3882" y="3089"/>
                  </a:lnTo>
                  <a:cubicBezTo>
                    <a:pt x="3930" y="3089"/>
                    <a:pt x="3966" y="3077"/>
                    <a:pt x="4001" y="3029"/>
                  </a:cubicBezTo>
                  <a:cubicBezTo>
                    <a:pt x="4132" y="3160"/>
                    <a:pt x="4311" y="3398"/>
                    <a:pt x="4370" y="3696"/>
                  </a:cubicBezTo>
                  <a:cubicBezTo>
                    <a:pt x="4382" y="3779"/>
                    <a:pt x="4442" y="3815"/>
                    <a:pt x="4525" y="3815"/>
                  </a:cubicBezTo>
                  <a:cubicBezTo>
                    <a:pt x="6037" y="3863"/>
                    <a:pt x="7418" y="4684"/>
                    <a:pt x="8192" y="5982"/>
                  </a:cubicBezTo>
                  <a:cubicBezTo>
                    <a:pt x="8538" y="6554"/>
                    <a:pt x="8752" y="7208"/>
                    <a:pt x="8788" y="7863"/>
                  </a:cubicBezTo>
                  <a:cubicBezTo>
                    <a:pt x="8835" y="8566"/>
                    <a:pt x="8704" y="9256"/>
                    <a:pt x="8371" y="9911"/>
                  </a:cubicBezTo>
                  <a:cubicBezTo>
                    <a:pt x="8335" y="9983"/>
                    <a:pt x="8371" y="10090"/>
                    <a:pt x="8454" y="10125"/>
                  </a:cubicBezTo>
                  <a:cubicBezTo>
                    <a:pt x="8478" y="10149"/>
                    <a:pt x="8490" y="10149"/>
                    <a:pt x="8526" y="10149"/>
                  </a:cubicBezTo>
                  <a:cubicBezTo>
                    <a:pt x="8585" y="10149"/>
                    <a:pt x="8645" y="10113"/>
                    <a:pt x="8669" y="10054"/>
                  </a:cubicBezTo>
                  <a:cubicBezTo>
                    <a:pt x="9014" y="9351"/>
                    <a:pt x="9169" y="8613"/>
                    <a:pt x="9121" y="7851"/>
                  </a:cubicBezTo>
                  <a:cubicBezTo>
                    <a:pt x="9073" y="7137"/>
                    <a:pt x="8847" y="6434"/>
                    <a:pt x="8478" y="5815"/>
                  </a:cubicBezTo>
                  <a:cubicBezTo>
                    <a:pt x="8121" y="5208"/>
                    <a:pt x="7633" y="4696"/>
                    <a:pt x="7061" y="4327"/>
                  </a:cubicBezTo>
                  <a:cubicBezTo>
                    <a:pt x="6787" y="3553"/>
                    <a:pt x="6394" y="2172"/>
                    <a:pt x="6847" y="1243"/>
                  </a:cubicBezTo>
                  <a:cubicBezTo>
                    <a:pt x="7025" y="862"/>
                    <a:pt x="7347" y="589"/>
                    <a:pt x="7799" y="446"/>
                  </a:cubicBezTo>
                  <a:cubicBezTo>
                    <a:pt x="8029" y="364"/>
                    <a:pt x="8252" y="324"/>
                    <a:pt x="8464" y="324"/>
                  </a:cubicBezTo>
                  <a:close/>
                  <a:moveTo>
                    <a:pt x="8449" y="0"/>
                  </a:moveTo>
                  <a:cubicBezTo>
                    <a:pt x="8203" y="0"/>
                    <a:pt x="7947" y="46"/>
                    <a:pt x="7680" y="136"/>
                  </a:cubicBezTo>
                  <a:cubicBezTo>
                    <a:pt x="7145" y="315"/>
                    <a:pt x="6752" y="636"/>
                    <a:pt x="6525" y="1112"/>
                  </a:cubicBezTo>
                  <a:cubicBezTo>
                    <a:pt x="6311" y="1577"/>
                    <a:pt x="6252" y="2172"/>
                    <a:pt x="6335" y="2875"/>
                  </a:cubicBezTo>
                  <a:cubicBezTo>
                    <a:pt x="6383" y="3244"/>
                    <a:pt x="6490" y="3660"/>
                    <a:pt x="6621" y="4077"/>
                  </a:cubicBezTo>
                  <a:cubicBezTo>
                    <a:pt x="6025" y="3744"/>
                    <a:pt x="5335" y="3565"/>
                    <a:pt x="4644" y="3529"/>
                  </a:cubicBezTo>
                  <a:cubicBezTo>
                    <a:pt x="4489" y="3065"/>
                    <a:pt x="4180" y="2767"/>
                    <a:pt x="4025" y="2660"/>
                  </a:cubicBezTo>
                  <a:cubicBezTo>
                    <a:pt x="4013" y="2422"/>
                    <a:pt x="3942" y="2065"/>
                    <a:pt x="3668" y="1767"/>
                  </a:cubicBezTo>
                  <a:lnTo>
                    <a:pt x="3704" y="1589"/>
                  </a:lnTo>
                  <a:cubicBezTo>
                    <a:pt x="3716" y="1505"/>
                    <a:pt x="3656" y="1422"/>
                    <a:pt x="3573" y="1410"/>
                  </a:cubicBezTo>
                  <a:cubicBezTo>
                    <a:pt x="3564" y="1409"/>
                    <a:pt x="3556" y="1409"/>
                    <a:pt x="3549" y="1409"/>
                  </a:cubicBezTo>
                  <a:cubicBezTo>
                    <a:pt x="3466" y="1409"/>
                    <a:pt x="3405" y="1465"/>
                    <a:pt x="3394" y="1541"/>
                  </a:cubicBezTo>
                  <a:lnTo>
                    <a:pt x="3358" y="1720"/>
                  </a:lnTo>
                  <a:cubicBezTo>
                    <a:pt x="3192" y="1803"/>
                    <a:pt x="2882" y="1993"/>
                    <a:pt x="2751" y="2434"/>
                  </a:cubicBezTo>
                  <a:cubicBezTo>
                    <a:pt x="1227" y="2839"/>
                    <a:pt x="894" y="4399"/>
                    <a:pt x="894" y="4672"/>
                  </a:cubicBezTo>
                  <a:cubicBezTo>
                    <a:pt x="894" y="4696"/>
                    <a:pt x="906" y="4744"/>
                    <a:pt x="918" y="4756"/>
                  </a:cubicBezTo>
                  <a:cubicBezTo>
                    <a:pt x="929" y="4780"/>
                    <a:pt x="1108" y="5018"/>
                    <a:pt x="1501" y="5149"/>
                  </a:cubicBezTo>
                  <a:cubicBezTo>
                    <a:pt x="1549" y="5208"/>
                    <a:pt x="1620" y="5339"/>
                    <a:pt x="1763" y="5458"/>
                  </a:cubicBezTo>
                  <a:cubicBezTo>
                    <a:pt x="1703" y="5458"/>
                    <a:pt x="1644" y="5446"/>
                    <a:pt x="1584" y="5446"/>
                  </a:cubicBezTo>
                  <a:cubicBezTo>
                    <a:pt x="1447" y="5428"/>
                    <a:pt x="1325" y="5416"/>
                    <a:pt x="1220" y="5416"/>
                  </a:cubicBezTo>
                  <a:cubicBezTo>
                    <a:pt x="1114" y="5416"/>
                    <a:pt x="1025" y="5428"/>
                    <a:pt x="953" y="5458"/>
                  </a:cubicBezTo>
                  <a:cubicBezTo>
                    <a:pt x="929" y="5458"/>
                    <a:pt x="929" y="5470"/>
                    <a:pt x="918" y="5470"/>
                  </a:cubicBezTo>
                  <a:cubicBezTo>
                    <a:pt x="870" y="5446"/>
                    <a:pt x="810" y="5411"/>
                    <a:pt x="751" y="5399"/>
                  </a:cubicBezTo>
                  <a:lnTo>
                    <a:pt x="751" y="5339"/>
                  </a:lnTo>
                  <a:cubicBezTo>
                    <a:pt x="751" y="5256"/>
                    <a:pt x="679" y="5172"/>
                    <a:pt x="596" y="5172"/>
                  </a:cubicBezTo>
                  <a:cubicBezTo>
                    <a:pt x="501" y="5172"/>
                    <a:pt x="429" y="5256"/>
                    <a:pt x="429" y="5339"/>
                  </a:cubicBezTo>
                  <a:lnTo>
                    <a:pt x="429" y="5399"/>
                  </a:lnTo>
                  <a:cubicBezTo>
                    <a:pt x="167" y="5470"/>
                    <a:pt x="1" y="5696"/>
                    <a:pt x="1" y="5970"/>
                  </a:cubicBezTo>
                  <a:lnTo>
                    <a:pt x="1" y="6149"/>
                  </a:lnTo>
                  <a:cubicBezTo>
                    <a:pt x="1" y="6470"/>
                    <a:pt x="263" y="6744"/>
                    <a:pt x="596" y="6744"/>
                  </a:cubicBezTo>
                  <a:cubicBezTo>
                    <a:pt x="798" y="6744"/>
                    <a:pt x="989" y="6637"/>
                    <a:pt x="1096" y="6458"/>
                  </a:cubicBezTo>
                  <a:cubicBezTo>
                    <a:pt x="1430" y="6518"/>
                    <a:pt x="1870" y="6625"/>
                    <a:pt x="2358" y="6827"/>
                  </a:cubicBezTo>
                  <a:cubicBezTo>
                    <a:pt x="2958" y="7080"/>
                    <a:pt x="3399" y="7165"/>
                    <a:pt x="3740" y="7165"/>
                  </a:cubicBezTo>
                  <a:cubicBezTo>
                    <a:pt x="3785" y="7165"/>
                    <a:pt x="3829" y="7164"/>
                    <a:pt x="3870" y="7161"/>
                  </a:cubicBezTo>
                  <a:cubicBezTo>
                    <a:pt x="3954" y="7375"/>
                    <a:pt x="4239" y="8018"/>
                    <a:pt x="4704" y="8542"/>
                  </a:cubicBezTo>
                  <a:cubicBezTo>
                    <a:pt x="4704" y="8661"/>
                    <a:pt x="4716" y="8768"/>
                    <a:pt x="4739" y="8887"/>
                  </a:cubicBezTo>
                  <a:cubicBezTo>
                    <a:pt x="4847" y="9363"/>
                    <a:pt x="5132" y="9756"/>
                    <a:pt x="5454" y="10042"/>
                  </a:cubicBezTo>
                  <a:lnTo>
                    <a:pt x="5180" y="10042"/>
                  </a:lnTo>
                  <a:cubicBezTo>
                    <a:pt x="4692" y="10042"/>
                    <a:pt x="4323" y="10435"/>
                    <a:pt x="4323" y="10887"/>
                  </a:cubicBezTo>
                  <a:cubicBezTo>
                    <a:pt x="4323" y="10983"/>
                    <a:pt x="4394" y="11054"/>
                    <a:pt x="4489" y="11054"/>
                  </a:cubicBezTo>
                  <a:lnTo>
                    <a:pt x="7597" y="11054"/>
                  </a:lnTo>
                  <a:cubicBezTo>
                    <a:pt x="8561" y="11054"/>
                    <a:pt x="9383" y="10709"/>
                    <a:pt x="9978" y="10078"/>
                  </a:cubicBezTo>
                  <a:cubicBezTo>
                    <a:pt x="10550" y="9459"/>
                    <a:pt x="10859" y="8590"/>
                    <a:pt x="10859" y="7613"/>
                  </a:cubicBezTo>
                  <a:cubicBezTo>
                    <a:pt x="10847" y="6399"/>
                    <a:pt x="10204" y="5434"/>
                    <a:pt x="9645" y="4577"/>
                  </a:cubicBezTo>
                  <a:cubicBezTo>
                    <a:pt x="9228" y="3958"/>
                    <a:pt x="8835" y="3363"/>
                    <a:pt x="8776" y="2791"/>
                  </a:cubicBezTo>
                  <a:cubicBezTo>
                    <a:pt x="8752" y="2410"/>
                    <a:pt x="8847" y="2113"/>
                    <a:pt x="9073" y="1946"/>
                  </a:cubicBezTo>
                  <a:cubicBezTo>
                    <a:pt x="9208" y="1850"/>
                    <a:pt x="9386" y="1802"/>
                    <a:pt x="9584" y="1802"/>
                  </a:cubicBezTo>
                  <a:cubicBezTo>
                    <a:pt x="9806" y="1802"/>
                    <a:pt x="10055" y="1862"/>
                    <a:pt x="10300" y="1982"/>
                  </a:cubicBezTo>
                  <a:cubicBezTo>
                    <a:pt x="10320" y="1989"/>
                    <a:pt x="10339" y="1993"/>
                    <a:pt x="10359" y="1993"/>
                  </a:cubicBezTo>
                  <a:cubicBezTo>
                    <a:pt x="10399" y="1993"/>
                    <a:pt x="10439" y="1978"/>
                    <a:pt x="10478" y="1946"/>
                  </a:cubicBezTo>
                  <a:cubicBezTo>
                    <a:pt x="10514" y="1898"/>
                    <a:pt x="10550" y="1839"/>
                    <a:pt x="10514" y="1779"/>
                  </a:cubicBezTo>
                  <a:cubicBezTo>
                    <a:pt x="10502" y="1743"/>
                    <a:pt x="10181" y="672"/>
                    <a:pt x="9300" y="208"/>
                  </a:cubicBezTo>
                  <a:cubicBezTo>
                    <a:pt x="9036" y="69"/>
                    <a:pt x="8751" y="0"/>
                    <a:pt x="8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4460;p77">
              <a:extLst>
                <a:ext uri="{FF2B5EF4-FFF2-40B4-BE49-F238E27FC236}">
                  <a16:creationId xmlns:a16="http://schemas.microsoft.com/office/drawing/2014/main" id="{639F1EF1-4C94-6260-89B2-99A3D9037194}"/>
                </a:ext>
              </a:extLst>
            </p:cNvPr>
            <p:cNvSpPr/>
            <p:nvPr/>
          </p:nvSpPr>
          <p:spPr>
            <a:xfrm>
              <a:off x="3823757" y="2285522"/>
              <a:ext cx="16416" cy="10304"/>
            </a:xfrm>
            <a:custGeom>
              <a:avLst/>
              <a:gdLst/>
              <a:ahLst/>
              <a:cxnLst/>
              <a:rect l="l" t="t" r="r" b="b"/>
              <a:pathLst>
                <a:path w="513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346" y="322"/>
                  </a:lnTo>
                  <a:cubicBezTo>
                    <a:pt x="441" y="322"/>
                    <a:pt x="513" y="250"/>
                    <a:pt x="513" y="155"/>
                  </a:cubicBezTo>
                  <a:cubicBezTo>
                    <a:pt x="513" y="72"/>
                    <a:pt x="441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4461;p77">
              <a:extLst>
                <a:ext uri="{FF2B5EF4-FFF2-40B4-BE49-F238E27FC236}">
                  <a16:creationId xmlns:a16="http://schemas.microsoft.com/office/drawing/2014/main" id="{43328FB6-0185-9B0F-17B0-E28044902EFE}"/>
                </a:ext>
              </a:extLst>
            </p:cNvPr>
            <p:cNvSpPr/>
            <p:nvPr/>
          </p:nvSpPr>
          <p:spPr>
            <a:xfrm>
              <a:off x="3664493" y="2075218"/>
              <a:ext cx="26720" cy="26688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17" y="321"/>
                  </a:moveTo>
                  <a:cubicBezTo>
                    <a:pt x="477" y="321"/>
                    <a:pt x="513" y="357"/>
                    <a:pt x="513" y="417"/>
                  </a:cubicBezTo>
                  <a:cubicBezTo>
                    <a:pt x="513" y="476"/>
                    <a:pt x="453" y="524"/>
                    <a:pt x="417" y="524"/>
                  </a:cubicBezTo>
                  <a:cubicBezTo>
                    <a:pt x="358" y="524"/>
                    <a:pt x="310" y="476"/>
                    <a:pt x="310" y="417"/>
                  </a:cubicBezTo>
                  <a:cubicBezTo>
                    <a:pt x="310" y="357"/>
                    <a:pt x="346" y="321"/>
                    <a:pt x="417" y="321"/>
                  </a:cubicBezTo>
                  <a:close/>
                  <a:moveTo>
                    <a:pt x="417" y="0"/>
                  </a:moveTo>
                  <a:cubicBezTo>
                    <a:pt x="179" y="0"/>
                    <a:pt x="1" y="202"/>
                    <a:pt x="1" y="417"/>
                  </a:cubicBezTo>
                  <a:cubicBezTo>
                    <a:pt x="1" y="655"/>
                    <a:pt x="191" y="833"/>
                    <a:pt x="417" y="833"/>
                  </a:cubicBezTo>
                  <a:cubicBezTo>
                    <a:pt x="656" y="833"/>
                    <a:pt x="834" y="643"/>
                    <a:pt x="834" y="417"/>
                  </a:cubicBezTo>
                  <a:cubicBezTo>
                    <a:pt x="834" y="202"/>
                    <a:pt x="63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" name="Google Shape;14462;p77">
            <a:extLst>
              <a:ext uri="{FF2B5EF4-FFF2-40B4-BE49-F238E27FC236}">
                <a16:creationId xmlns:a16="http://schemas.microsoft.com/office/drawing/2014/main" id="{979F2A2C-5385-30E2-3CC5-65A5B334DB7F}"/>
              </a:ext>
            </a:extLst>
          </p:cNvPr>
          <p:cNvGrpSpPr/>
          <p:nvPr/>
        </p:nvGrpSpPr>
        <p:grpSpPr>
          <a:xfrm>
            <a:off x="2475728" y="2982320"/>
            <a:ext cx="488959" cy="481656"/>
            <a:chOff x="1950765" y="1964338"/>
            <a:chExt cx="357792" cy="352448"/>
          </a:xfrm>
          <a:solidFill>
            <a:srgbClr val="DBDDDC"/>
          </a:solidFill>
        </p:grpSpPr>
        <p:sp>
          <p:nvSpPr>
            <p:cNvPr id="37" name="Google Shape;14463;p77">
              <a:extLst>
                <a:ext uri="{FF2B5EF4-FFF2-40B4-BE49-F238E27FC236}">
                  <a16:creationId xmlns:a16="http://schemas.microsoft.com/office/drawing/2014/main" id="{99B8D319-C99F-41EC-FB61-787BA6FD8969}"/>
                </a:ext>
              </a:extLst>
            </p:cNvPr>
            <p:cNvSpPr/>
            <p:nvPr/>
          </p:nvSpPr>
          <p:spPr>
            <a:xfrm>
              <a:off x="2048301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46" y="1858"/>
                    <a:pt x="762" y="1858"/>
                  </a:cubicBezTo>
                  <a:cubicBezTo>
                    <a:pt x="1179" y="1858"/>
                    <a:pt x="1524" y="1513"/>
                    <a:pt x="1524" y="1096"/>
                  </a:cubicBezTo>
                  <a:lnTo>
                    <a:pt x="1524" y="751"/>
                  </a:lnTo>
                  <a:cubicBezTo>
                    <a:pt x="1524" y="656"/>
                    <a:pt x="1489" y="549"/>
                    <a:pt x="1453" y="442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0" y="351"/>
                    <a:pt x="1259" y="357"/>
                    <a:pt x="1239" y="370"/>
                  </a:cubicBezTo>
                  <a:cubicBezTo>
                    <a:pt x="1167" y="418"/>
                    <a:pt x="1120" y="501"/>
                    <a:pt x="1167" y="572"/>
                  </a:cubicBezTo>
                  <a:cubicBezTo>
                    <a:pt x="1191" y="632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12" y="1561"/>
                    <a:pt x="762" y="1561"/>
                  </a:cubicBezTo>
                  <a:cubicBezTo>
                    <a:pt x="524" y="1561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7"/>
                    <a:pt x="512" y="322"/>
                    <a:pt x="762" y="322"/>
                  </a:cubicBezTo>
                  <a:cubicBezTo>
                    <a:pt x="858" y="322"/>
                    <a:pt x="929" y="251"/>
                    <a:pt x="929" y="156"/>
                  </a:cubicBezTo>
                  <a:cubicBezTo>
                    <a:pt x="929" y="72"/>
                    <a:pt x="858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4464;p77">
              <a:extLst>
                <a:ext uri="{FF2B5EF4-FFF2-40B4-BE49-F238E27FC236}">
                  <a16:creationId xmlns:a16="http://schemas.microsoft.com/office/drawing/2014/main" id="{46400C96-D9A6-3A36-D195-547632E1AEBB}"/>
                </a:ext>
              </a:extLst>
            </p:cNvPr>
            <p:cNvSpPr/>
            <p:nvPr/>
          </p:nvSpPr>
          <p:spPr>
            <a:xfrm>
              <a:off x="2164109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56"/>
                    <a:pt x="1489" y="549"/>
                    <a:pt x="1442" y="442"/>
                  </a:cubicBezTo>
                  <a:cubicBezTo>
                    <a:pt x="1416" y="390"/>
                    <a:pt x="1359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2" y="632"/>
                    <a:pt x="1203" y="703"/>
                    <a:pt x="1203" y="775"/>
                  </a:cubicBezTo>
                  <a:lnTo>
                    <a:pt x="1203" y="1120"/>
                  </a:lnTo>
                  <a:cubicBezTo>
                    <a:pt x="1203" y="1358"/>
                    <a:pt x="1013" y="1561"/>
                    <a:pt x="763" y="1561"/>
                  </a:cubicBezTo>
                  <a:cubicBezTo>
                    <a:pt x="525" y="1561"/>
                    <a:pt x="311" y="1370"/>
                    <a:pt x="311" y="1120"/>
                  </a:cubicBezTo>
                  <a:lnTo>
                    <a:pt x="311" y="775"/>
                  </a:lnTo>
                  <a:cubicBezTo>
                    <a:pt x="311" y="537"/>
                    <a:pt x="513" y="322"/>
                    <a:pt x="763" y="322"/>
                  </a:cubicBezTo>
                  <a:cubicBezTo>
                    <a:pt x="846" y="322"/>
                    <a:pt x="930" y="251"/>
                    <a:pt x="930" y="156"/>
                  </a:cubicBezTo>
                  <a:cubicBezTo>
                    <a:pt x="930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4465;p77">
              <a:extLst>
                <a:ext uri="{FF2B5EF4-FFF2-40B4-BE49-F238E27FC236}">
                  <a16:creationId xmlns:a16="http://schemas.microsoft.com/office/drawing/2014/main" id="{26328DAF-6E1C-F43E-80E3-80CCD9462EDB}"/>
                </a:ext>
              </a:extLst>
            </p:cNvPr>
            <p:cNvSpPr/>
            <p:nvPr/>
          </p:nvSpPr>
          <p:spPr>
            <a:xfrm>
              <a:off x="2097453" y="2224562"/>
              <a:ext cx="65952" cy="56416"/>
            </a:xfrm>
            <a:custGeom>
              <a:avLst/>
              <a:gdLst/>
              <a:ahLst/>
              <a:cxnLst/>
              <a:rect l="l" t="t" r="r" b="b"/>
              <a:pathLst>
                <a:path w="2061" h="1763" extrusionOk="0">
                  <a:moveTo>
                    <a:pt x="1012" y="322"/>
                  </a:moveTo>
                  <a:cubicBezTo>
                    <a:pt x="1405" y="322"/>
                    <a:pt x="1715" y="560"/>
                    <a:pt x="1715" y="858"/>
                  </a:cubicBezTo>
                  <a:cubicBezTo>
                    <a:pt x="1727" y="1096"/>
                    <a:pt x="1489" y="1250"/>
                    <a:pt x="1191" y="1405"/>
                  </a:cubicBezTo>
                  <a:cubicBezTo>
                    <a:pt x="1131" y="1435"/>
                    <a:pt x="1075" y="1450"/>
                    <a:pt x="1021" y="1450"/>
                  </a:cubicBezTo>
                  <a:cubicBezTo>
                    <a:pt x="968" y="1450"/>
                    <a:pt x="917" y="1435"/>
                    <a:pt x="870" y="1405"/>
                  </a:cubicBezTo>
                  <a:lnTo>
                    <a:pt x="846" y="1405"/>
                  </a:lnTo>
                  <a:cubicBezTo>
                    <a:pt x="548" y="1250"/>
                    <a:pt x="310" y="1096"/>
                    <a:pt x="310" y="858"/>
                  </a:cubicBezTo>
                  <a:cubicBezTo>
                    <a:pt x="310" y="560"/>
                    <a:pt x="631" y="322"/>
                    <a:pt x="1012" y="322"/>
                  </a:cubicBezTo>
                  <a:close/>
                  <a:moveTo>
                    <a:pt x="1024" y="0"/>
                  </a:moveTo>
                  <a:cubicBezTo>
                    <a:pt x="465" y="0"/>
                    <a:pt x="0" y="381"/>
                    <a:pt x="0" y="846"/>
                  </a:cubicBezTo>
                  <a:cubicBezTo>
                    <a:pt x="0" y="1310"/>
                    <a:pt x="417" y="1524"/>
                    <a:pt x="703" y="1679"/>
                  </a:cubicBezTo>
                  <a:lnTo>
                    <a:pt x="715" y="1679"/>
                  </a:lnTo>
                  <a:cubicBezTo>
                    <a:pt x="822" y="1739"/>
                    <a:pt x="929" y="1762"/>
                    <a:pt x="1024" y="1762"/>
                  </a:cubicBezTo>
                  <a:cubicBezTo>
                    <a:pt x="1131" y="1762"/>
                    <a:pt x="1239" y="1739"/>
                    <a:pt x="1346" y="1679"/>
                  </a:cubicBezTo>
                  <a:lnTo>
                    <a:pt x="1358" y="1679"/>
                  </a:lnTo>
                  <a:cubicBezTo>
                    <a:pt x="1643" y="1524"/>
                    <a:pt x="2060" y="1286"/>
                    <a:pt x="2060" y="846"/>
                  </a:cubicBezTo>
                  <a:cubicBezTo>
                    <a:pt x="2060" y="381"/>
                    <a:pt x="1596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4466;p77">
              <a:extLst>
                <a:ext uri="{FF2B5EF4-FFF2-40B4-BE49-F238E27FC236}">
                  <a16:creationId xmlns:a16="http://schemas.microsoft.com/office/drawing/2014/main" id="{DC570124-0BA5-ECCF-2746-073DB245AA61}"/>
                </a:ext>
              </a:extLst>
            </p:cNvPr>
            <p:cNvSpPr/>
            <p:nvPr/>
          </p:nvSpPr>
          <p:spPr>
            <a:xfrm>
              <a:off x="1950765" y="1964338"/>
              <a:ext cx="357792" cy="352448"/>
            </a:xfrm>
            <a:custGeom>
              <a:avLst/>
              <a:gdLst/>
              <a:ahLst/>
              <a:cxnLst/>
              <a:rect l="l" t="t" r="r" b="b"/>
              <a:pathLst>
                <a:path w="11181" h="11014" extrusionOk="0">
                  <a:moveTo>
                    <a:pt x="2155" y="346"/>
                  </a:moveTo>
                  <a:cubicBezTo>
                    <a:pt x="2429" y="357"/>
                    <a:pt x="2715" y="453"/>
                    <a:pt x="2977" y="608"/>
                  </a:cubicBezTo>
                  <a:cubicBezTo>
                    <a:pt x="3453" y="893"/>
                    <a:pt x="3822" y="1358"/>
                    <a:pt x="4025" y="1917"/>
                  </a:cubicBezTo>
                  <a:cubicBezTo>
                    <a:pt x="4049" y="2001"/>
                    <a:pt x="4060" y="2072"/>
                    <a:pt x="4072" y="2132"/>
                  </a:cubicBezTo>
                  <a:cubicBezTo>
                    <a:pt x="3930" y="2203"/>
                    <a:pt x="3763" y="2298"/>
                    <a:pt x="3620" y="2393"/>
                  </a:cubicBezTo>
                  <a:cubicBezTo>
                    <a:pt x="3584" y="2239"/>
                    <a:pt x="3537" y="2072"/>
                    <a:pt x="3477" y="1905"/>
                  </a:cubicBezTo>
                  <a:cubicBezTo>
                    <a:pt x="3275" y="1322"/>
                    <a:pt x="2929" y="846"/>
                    <a:pt x="2501" y="536"/>
                  </a:cubicBezTo>
                  <a:cubicBezTo>
                    <a:pt x="2382" y="453"/>
                    <a:pt x="2263" y="393"/>
                    <a:pt x="2155" y="346"/>
                  </a:cubicBezTo>
                  <a:close/>
                  <a:moveTo>
                    <a:pt x="1582" y="529"/>
                  </a:moveTo>
                  <a:cubicBezTo>
                    <a:pt x="2211" y="529"/>
                    <a:pt x="2889" y="1119"/>
                    <a:pt x="3203" y="2012"/>
                  </a:cubicBezTo>
                  <a:cubicBezTo>
                    <a:pt x="3275" y="2203"/>
                    <a:pt x="3322" y="2417"/>
                    <a:pt x="3346" y="2608"/>
                  </a:cubicBezTo>
                  <a:cubicBezTo>
                    <a:pt x="3048" y="2846"/>
                    <a:pt x="2775" y="3132"/>
                    <a:pt x="2501" y="3453"/>
                  </a:cubicBezTo>
                  <a:cubicBezTo>
                    <a:pt x="2239" y="3786"/>
                    <a:pt x="2001" y="4156"/>
                    <a:pt x="1798" y="4537"/>
                  </a:cubicBezTo>
                  <a:cubicBezTo>
                    <a:pt x="1251" y="4287"/>
                    <a:pt x="810" y="3786"/>
                    <a:pt x="584" y="3144"/>
                  </a:cubicBezTo>
                  <a:cubicBezTo>
                    <a:pt x="370" y="2572"/>
                    <a:pt x="370" y="1977"/>
                    <a:pt x="572" y="1465"/>
                  </a:cubicBezTo>
                  <a:cubicBezTo>
                    <a:pt x="703" y="1108"/>
                    <a:pt x="929" y="810"/>
                    <a:pt x="1203" y="608"/>
                  </a:cubicBezTo>
                  <a:cubicBezTo>
                    <a:pt x="1227" y="596"/>
                    <a:pt x="1251" y="596"/>
                    <a:pt x="1263" y="584"/>
                  </a:cubicBezTo>
                  <a:cubicBezTo>
                    <a:pt x="1366" y="547"/>
                    <a:pt x="1474" y="529"/>
                    <a:pt x="1582" y="529"/>
                  </a:cubicBezTo>
                  <a:close/>
                  <a:moveTo>
                    <a:pt x="9061" y="357"/>
                  </a:moveTo>
                  <a:lnTo>
                    <a:pt x="9061" y="357"/>
                  </a:lnTo>
                  <a:cubicBezTo>
                    <a:pt x="8930" y="417"/>
                    <a:pt x="8811" y="488"/>
                    <a:pt x="8680" y="584"/>
                  </a:cubicBezTo>
                  <a:cubicBezTo>
                    <a:pt x="8609" y="643"/>
                    <a:pt x="8585" y="727"/>
                    <a:pt x="8644" y="810"/>
                  </a:cubicBezTo>
                  <a:cubicBezTo>
                    <a:pt x="8680" y="846"/>
                    <a:pt x="8728" y="869"/>
                    <a:pt x="8787" y="869"/>
                  </a:cubicBezTo>
                  <a:cubicBezTo>
                    <a:pt x="8811" y="869"/>
                    <a:pt x="8859" y="846"/>
                    <a:pt x="8871" y="834"/>
                  </a:cubicBezTo>
                  <a:cubicBezTo>
                    <a:pt x="9134" y="647"/>
                    <a:pt x="9409" y="545"/>
                    <a:pt x="9662" y="545"/>
                  </a:cubicBezTo>
                  <a:cubicBezTo>
                    <a:pt x="9764" y="545"/>
                    <a:pt x="9862" y="561"/>
                    <a:pt x="9954" y="596"/>
                  </a:cubicBezTo>
                  <a:cubicBezTo>
                    <a:pt x="9978" y="596"/>
                    <a:pt x="10002" y="608"/>
                    <a:pt x="10037" y="631"/>
                  </a:cubicBezTo>
                  <a:cubicBezTo>
                    <a:pt x="10311" y="822"/>
                    <a:pt x="10526" y="1119"/>
                    <a:pt x="10657" y="1477"/>
                  </a:cubicBezTo>
                  <a:cubicBezTo>
                    <a:pt x="10847" y="1989"/>
                    <a:pt x="10835" y="2584"/>
                    <a:pt x="10645" y="3155"/>
                  </a:cubicBezTo>
                  <a:cubicBezTo>
                    <a:pt x="10418" y="3775"/>
                    <a:pt x="9978" y="4298"/>
                    <a:pt x="9418" y="4548"/>
                  </a:cubicBezTo>
                  <a:cubicBezTo>
                    <a:pt x="9228" y="4167"/>
                    <a:pt x="8990" y="3810"/>
                    <a:pt x="8728" y="3465"/>
                  </a:cubicBezTo>
                  <a:cubicBezTo>
                    <a:pt x="8454" y="3144"/>
                    <a:pt x="8168" y="2858"/>
                    <a:pt x="7870" y="2620"/>
                  </a:cubicBezTo>
                  <a:cubicBezTo>
                    <a:pt x="7906" y="2429"/>
                    <a:pt x="7954" y="2215"/>
                    <a:pt x="8025" y="2024"/>
                  </a:cubicBezTo>
                  <a:cubicBezTo>
                    <a:pt x="8109" y="1774"/>
                    <a:pt x="8251" y="1536"/>
                    <a:pt x="8394" y="1310"/>
                  </a:cubicBezTo>
                  <a:cubicBezTo>
                    <a:pt x="8454" y="1239"/>
                    <a:pt x="8430" y="1131"/>
                    <a:pt x="8371" y="1084"/>
                  </a:cubicBezTo>
                  <a:cubicBezTo>
                    <a:pt x="8340" y="1062"/>
                    <a:pt x="8309" y="1053"/>
                    <a:pt x="8278" y="1053"/>
                  </a:cubicBezTo>
                  <a:cubicBezTo>
                    <a:pt x="8225" y="1053"/>
                    <a:pt x="8175" y="1081"/>
                    <a:pt x="8144" y="1119"/>
                  </a:cubicBezTo>
                  <a:cubicBezTo>
                    <a:pt x="7966" y="1358"/>
                    <a:pt x="7835" y="1620"/>
                    <a:pt x="7728" y="1905"/>
                  </a:cubicBezTo>
                  <a:cubicBezTo>
                    <a:pt x="7668" y="2072"/>
                    <a:pt x="7620" y="2227"/>
                    <a:pt x="7597" y="2393"/>
                  </a:cubicBezTo>
                  <a:cubicBezTo>
                    <a:pt x="7442" y="2286"/>
                    <a:pt x="7299" y="2203"/>
                    <a:pt x="7132" y="2132"/>
                  </a:cubicBezTo>
                  <a:cubicBezTo>
                    <a:pt x="7156" y="2060"/>
                    <a:pt x="7180" y="1977"/>
                    <a:pt x="7204" y="1917"/>
                  </a:cubicBezTo>
                  <a:cubicBezTo>
                    <a:pt x="7418" y="1358"/>
                    <a:pt x="7787" y="893"/>
                    <a:pt x="8251" y="608"/>
                  </a:cubicBezTo>
                  <a:cubicBezTo>
                    <a:pt x="8513" y="465"/>
                    <a:pt x="8787" y="369"/>
                    <a:pt x="9061" y="357"/>
                  </a:cubicBezTo>
                  <a:close/>
                  <a:moveTo>
                    <a:pt x="5620" y="2072"/>
                  </a:moveTo>
                  <a:cubicBezTo>
                    <a:pt x="6632" y="2072"/>
                    <a:pt x="7680" y="2655"/>
                    <a:pt x="8502" y="3667"/>
                  </a:cubicBezTo>
                  <a:cubicBezTo>
                    <a:pt x="9311" y="4679"/>
                    <a:pt x="9775" y="5965"/>
                    <a:pt x="9775" y="7204"/>
                  </a:cubicBezTo>
                  <a:cubicBezTo>
                    <a:pt x="9764" y="7656"/>
                    <a:pt x="9645" y="8085"/>
                    <a:pt x="9418" y="8466"/>
                  </a:cubicBezTo>
                  <a:cubicBezTo>
                    <a:pt x="9121" y="8454"/>
                    <a:pt x="8834" y="8450"/>
                    <a:pt x="8581" y="8450"/>
                  </a:cubicBezTo>
                  <a:cubicBezTo>
                    <a:pt x="8076" y="8450"/>
                    <a:pt x="7708" y="8466"/>
                    <a:pt x="7668" y="8466"/>
                  </a:cubicBezTo>
                  <a:cubicBezTo>
                    <a:pt x="7573" y="8466"/>
                    <a:pt x="7501" y="8549"/>
                    <a:pt x="7513" y="8632"/>
                  </a:cubicBezTo>
                  <a:cubicBezTo>
                    <a:pt x="7513" y="8721"/>
                    <a:pt x="7585" y="8788"/>
                    <a:pt x="7662" y="8788"/>
                  </a:cubicBezTo>
                  <a:cubicBezTo>
                    <a:pt x="7668" y="8788"/>
                    <a:pt x="7674" y="8788"/>
                    <a:pt x="7680" y="8787"/>
                  </a:cubicBezTo>
                  <a:cubicBezTo>
                    <a:pt x="7688" y="8787"/>
                    <a:pt x="8003" y="8771"/>
                    <a:pt x="8455" y="8771"/>
                  </a:cubicBezTo>
                  <a:cubicBezTo>
                    <a:pt x="8681" y="8771"/>
                    <a:pt x="8942" y="8775"/>
                    <a:pt x="9216" y="8787"/>
                  </a:cubicBezTo>
                  <a:cubicBezTo>
                    <a:pt x="9144" y="8882"/>
                    <a:pt x="9061" y="8978"/>
                    <a:pt x="8978" y="9085"/>
                  </a:cubicBezTo>
                  <a:lnTo>
                    <a:pt x="8740" y="9323"/>
                  </a:lnTo>
                  <a:cubicBezTo>
                    <a:pt x="7990" y="9109"/>
                    <a:pt x="7394" y="9001"/>
                    <a:pt x="7370" y="8990"/>
                  </a:cubicBezTo>
                  <a:cubicBezTo>
                    <a:pt x="7362" y="8988"/>
                    <a:pt x="7354" y="8988"/>
                    <a:pt x="7346" y="8988"/>
                  </a:cubicBezTo>
                  <a:cubicBezTo>
                    <a:pt x="7261" y="8988"/>
                    <a:pt x="7191" y="9044"/>
                    <a:pt x="7180" y="9120"/>
                  </a:cubicBezTo>
                  <a:cubicBezTo>
                    <a:pt x="7156" y="9216"/>
                    <a:pt x="7216" y="9299"/>
                    <a:pt x="7311" y="9323"/>
                  </a:cubicBezTo>
                  <a:cubicBezTo>
                    <a:pt x="7323" y="9323"/>
                    <a:pt x="7799" y="9406"/>
                    <a:pt x="8418" y="9573"/>
                  </a:cubicBezTo>
                  <a:cubicBezTo>
                    <a:pt x="7990" y="9871"/>
                    <a:pt x="7478" y="10109"/>
                    <a:pt x="6894" y="10240"/>
                  </a:cubicBezTo>
                  <a:cubicBezTo>
                    <a:pt x="6918" y="10192"/>
                    <a:pt x="6966" y="10168"/>
                    <a:pt x="6989" y="10121"/>
                  </a:cubicBezTo>
                  <a:cubicBezTo>
                    <a:pt x="7037" y="10049"/>
                    <a:pt x="7025" y="9942"/>
                    <a:pt x="6954" y="9894"/>
                  </a:cubicBezTo>
                  <a:cubicBezTo>
                    <a:pt x="6924" y="9882"/>
                    <a:pt x="6892" y="9875"/>
                    <a:pt x="6862" y="9875"/>
                  </a:cubicBezTo>
                  <a:cubicBezTo>
                    <a:pt x="6808" y="9875"/>
                    <a:pt x="6758" y="9896"/>
                    <a:pt x="6727" y="9942"/>
                  </a:cubicBezTo>
                  <a:cubicBezTo>
                    <a:pt x="6608" y="10109"/>
                    <a:pt x="6430" y="10216"/>
                    <a:pt x="6216" y="10216"/>
                  </a:cubicBezTo>
                  <a:cubicBezTo>
                    <a:pt x="6096" y="10216"/>
                    <a:pt x="6001" y="10180"/>
                    <a:pt x="5894" y="10109"/>
                  </a:cubicBezTo>
                  <a:cubicBezTo>
                    <a:pt x="5811" y="10055"/>
                    <a:pt x="5712" y="10028"/>
                    <a:pt x="5616" y="10028"/>
                  </a:cubicBezTo>
                  <a:cubicBezTo>
                    <a:pt x="5519" y="10028"/>
                    <a:pt x="5424" y="10055"/>
                    <a:pt x="5346" y="10109"/>
                  </a:cubicBezTo>
                  <a:cubicBezTo>
                    <a:pt x="5239" y="10168"/>
                    <a:pt x="5132" y="10216"/>
                    <a:pt x="5013" y="10216"/>
                  </a:cubicBezTo>
                  <a:cubicBezTo>
                    <a:pt x="4811" y="10216"/>
                    <a:pt x="4632" y="10109"/>
                    <a:pt x="4513" y="9942"/>
                  </a:cubicBezTo>
                  <a:cubicBezTo>
                    <a:pt x="4482" y="9896"/>
                    <a:pt x="4427" y="9875"/>
                    <a:pt x="4373" y="9875"/>
                  </a:cubicBezTo>
                  <a:cubicBezTo>
                    <a:pt x="4343" y="9875"/>
                    <a:pt x="4312" y="9882"/>
                    <a:pt x="4287" y="9894"/>
                  </a:cubicBezTo>
                  <a:cubicBezTo>
                    <a:pt x="4215" y="9942"/>
                    <a:pt x="4203" y="10049"/>
                    <a:pt x="4239" y="10121"/>
                  </a:cubicBezTo>
                  <a:cubicBezTo>
                    <a:pt x="4275" y="10168"/>
                    <a:pt x="4299" y="10216"/>
                    <a:pt x="4346" y="10240"/>
                  </a:cubicBezTo>
                  <a:cubicBezTo>
                    <a:pt x="3763" y="10109"/>
                    <a:pt x="3263" y="9882"/>
                    <a:pt x="2810" y="9573"/>
                  </a:cubicBezTo>
                  <a:cubicBezTo>
                    <a:pt x="3441" y="9406"/>
                    <a:pt x="3918" y="9323"/>
                    <a:pt x="3930" y="9323"/>
                  </a:cubicBezTo>
                  <a:cubicBezTo>
                    <a:pt x="4025" y="9299"/>
                    <a:pt x="4072" y="9216"/>
                    <a:pt x="4060" y="9120"/>
                  </a:cubicBezTo>
                  <a:cubicBezTo>
                    <a:pt x="4050" y="9044"/>
                    <a:pt x="3969" y="8988"/>
                    <a:pt x="3892" y="8988"/>
                  </a:cubicBezTo>
                  <a:cubicBezTo>
                    <a:pt x="3884" y="8988"/>
                    <a:pt x="3877" y="8988"/>
                    <a:pt x="3870" y="8990"/>
                  </a:cubicBezTo>
                  <a:cubicBezTo>
                    <a:pt x="3822" y="8990"/>
                    <a:pt x="3227" y="9109"/>
                    <a:pt x="2501" y="9323"/>
                  </a:cubicBezTo>
                  <a:cubicBezTo>
                    <a:pt x="2406" y="9240"/>
                    <a:pt x="2334" y="9168"/>
                    <a:pt x="2263" y="9085"/>
                  </a:cubicBezTo>
                  <a:cubicBezTo>
                    <a:pt x="2167" y="8990"/>
                    <a:pt x="2096" y="8882"/>
                    <a:pt x="2025" y="8787"/>
                  </a:cubicBezTo>
                  <a:cubicBezTo>
                    <a:pt x="2298" y="8775"/>
                    <a:pt x="2558" y="8771"/>
                    <a:pt x="2783" y="8771"/>
                  </a:cubicBezTo>
                  <a:cubicBezTo>
                    <a:pt x="3232" y="8771"/>
                    <a:pt x="3545" y="8787"/>
                    <a:pt x="3560" y="8787"/>
                  </a:cubicBezTo>
                  <a:cubicBezTo>
                    <a:pt x="3644" y="8787"/>
                    <a:pt x="3715" y="8728"/>
                    <a:pt x="3715" y="8632"/>
                  </a:cubicBezTo>
                  <a:cubicBezTo>
                    <a:pt x="3715" y="8549"/>
                    <a:pt x="3656" y="8466"/>
                    <a:pt x="3572" y="8466"/>
                  </a:cubicBezTo>
                  <a:cubicBezTo>
                    <a:pt x="3533" y="8466"/>
                    <a:pt x="3160" y="8450"/>
                    <a:pt x="2651" y="8450"/>
                  </a:cubicBezTo>
                  <a:cubicBezTo>
                    <a:pt x="2396" y="8450"/>
                    <a:pt x="2108" y="8454"/>
                    <a:pt x="1810" y="8466"/>
                  </a:cubicBezTo>
                  <a:cubicBezTo>
                    <a:pt x="1596" y="8073"/>
                    <a:pt x="1477" y="7632"/>
                    <a:pt x="1477" y="7204"/>
                  </a:cubicBezTo>
                  <a:cubicBezTo>
                    <a:pt x="1477" y="5965"/>
                    <a:pt x="1929" y="4679"/>
                    <a:pt x="2751" y="3667"/>
                  </a:cubicBezTo>
                  <a:cubicBezTo>
                    <a:pt x="3572" y="2655"/>
                    <a:pt x="4608" y="2072"/>
                    <a:pt x="5620" y="2072"/>
                  </a:cubicBezTo>
                  <a:close/>
                  <a:moveTo>
                    <a:pt x="5605" y="10335"/>
                  </a:moveTo>
                  <a:cubicBezTo>
                    <a:pt x="5641" y="10335"/>
                    <a:pt x="5680" y="10347"/>
                    <a:pt x="5715" y="10371"/>
                  </a:cubicBezTo>
                  <a:cubicBezTo>
                    <a:pt x="5858" y="10478"/>
                    <a:pt x="6037" y="10525"/>
                    <a:pt x="6216" y="10525"/>
                  </a:cubicBezTo>
                  <a:cubicBezTo>
                    <a:pt x="6311" y="10525"/>
                    <a:pt x="6394" y="10502"/>
                    <a:pt x="6477" y="10478"/>
                  </a:cubicBezTo>
                  <a:lnTo>
                    <a:pt x="6477" y="10478"/>
                  </a:lnTo>
                  <a:cubicBezTo>
                    <a:pt x="6204" y="10644"/>
                    <a:pt x="5906" y="10716"/>
                    <a:pt x="5608" y="10716"/>
                  </a:cubicBezTo>
                  <a:cubicBezTo>
                    <a:pt x="5311" y="10716"/>
                    <a:pt x="5013" y="10644"/>
                    <a:pt x="4751" y="10478"/>
                  </a:cubicBezTo>
                  <a:lnTo>
                    <a:pt x="4751" y="10478"/>
                  </a:lnTo>
                  <a:cubicBezTo>
                    <a:pt x="4834" y="10502"/>
                    <a:pt x="4918" y="10525"/>
                    <a:pt x="5001" y="10525"/>
                  </a:cubicBezTo>
                  <a:cubicBezTo>
                    <a:pt x="5180" y="10525"/>
                    <a:pt x="5358" y="10478"/>
                    <a:pt x="5513" y="10371"/>
                  </a:cubicBezTo>
                  <a:cubicBezTo>
                    <a:pt x="5537" y="10347"/>
                    <a:pt x="5570" y="10335"/>
                    <a:pt x="5605" y="10335"/>
                  </a:cubicBezTo>
                  <a:close/>
                  <a:moveTo>
                    <a:pt x="2035" y="1"/>
                  </a:moveTo>
                  <a:cubicBezTo>
                    <a:pt x="1822" y="1"/>
                    <a:pt x="1610" y="39"/>
                    <a:pt x="1405" y="119"/>
                  </a:cubicBezTo>
                  <a:cubicBezTo>
                    <a:pt x="846" y="310"/>
                    <a:pt x="429" y="738"/>
                    <a:pt x="215" y="1358"/>
                  </a:cubicBezTo>
                  <a:cubicBezTo>
                    <a:pt x="0" y="1929"/>
                    <a:pt x="0" y="2620"/>
                    <a:pt x="227" y="3239"/>
                  </a:cubicBezTo>
                  <a:cubicBezTo>
                    <a:pt x="477" y="3953"/>
                    <a:pt x="989" y="4537"/>
                    <a:pt x="1608" y="4822"/>
                  </a:cubicBezTo>
                  <a:cubicBezTo>
                    <a:pt x="1263" y="5584"/>
                    <a:pt x="1084" y="6406"/>
                    <a:pt x="1084" y="7204"/>
                  </a:cubicBezTo>
                  <a:cubicBezTo>
                    <a:pt x="1084" y="7632"/>
                    <a:pt x="1191" y="8085"/>
                    <a:pt x="1382" y="8489"/>
                  </a:cubicBezTo>
                  <a:cubicBezTo>
                    <a:pt x="953" y="8513"/>
                    <a:pt x="524" y="8561"/>
                    <a:pt x="167" y="8644"/>
                  </a:cubicBezTo>
                  <a:cubicBezTo>
                    <a:pt x="72" y="8668"/>
                    <a:pt x="36" y="8751"/>
                    <a:pt x="48" y="8847"/>
                  </a:cubicBezTo>
                  <a:cubicBezTo>
                    <a:pt x="60" y="8918"/>
                    <a:pt x="131" y="8966"/>
                    <a:pt x="215" y="8966"/>
                  </a:cubicBezTo>
                  <a:lnTo>
                    <a:pt x="239" y="8966"/>
                  </a:lnTo>
                  <a:cubicBezTo>
                    <a:pt x="608" y="8870"/>
                    <a:pt x="1084" y="8823"/>
                    <a:pt x="1560" y="8799"/>
                  </a:cubicBezTo>
                  <a:cubicBezTo>
                    <a:pt x="1667" y="8978"/>
                    <a:pt x="1798" y="9144"/>
                    <a:pt x="1953" y="9287"/>
                  </a:cubicBezTo>
                  <a:lnTo>
                    <a:pt x="2072" y="9406"/>
                  </a:lnTo>
                  <a:cubicBezTo>
                    <a:pt x="1667" y="9525"/>
                    <a:pt x="1239" y="9680"/>
                    <a:pt x="834" y="9859"/>
                  </a:cubicBezTo>
                  <a:cubicBezTo>
                    <a:pt x="762" y="9882"/>
                    <a:pt x="715" y="9990"/>
                    <a:pt x="762" y="10061"/>
                  </a:cubicBezTo>
                  <a:cubicBezTo>
                    <a:pt x="786" y="10121"/>
                    <a:pt x="846" y="10156"/>
                    <a:pt x="905" y="10156"/>
                  </a:cubicBezTo>
                  <a:cubicBezTo>
                    <a:pt x="929" y="10156"/>
                    <a:pt x="953" y="10156"/>
                    <a:pt x="965" y="10132"/>
                  </a:cubicBezTo>
                  <a:cubicBezTo>
                    <a:pt x="1417" y="9942"/>
                    <a:pt x="1905" y="9775"/>
                    <a:pt x="2358" y="9644"/>
                  </a:cubicBezTo>
                  <a:cubicBezTo>
                    <a:pt x="2870" y="10061"/>
                    <a:pt x="3501" y="10359"/>
                    <a:pt x="4227" y="10525"/>
                  </a:cubicBezTo>
                  <a:cubicBezTo>
                    <a:pt x="4596" y="10835"/>
                    <a:pt x="5073" y="11014"/>
                    <a:pt x="5573" y="11014"/>
                  </a:cubicBezTo>
                  <a:cubicBezTo>
                    <a:pt x="6061" y="11014"/>
                    <a:pt x="6537" y="10835"/>
                    <a:pt x="6906" y="10525"/>
                  </a:cubicBezTo>
                  <a:cubicBezTo>
                    <a:pt x="7620" y="10359"/>
                    <a:pt x="8263" y="10061"/>
                    <a:pt x="8787" y="9644"/>
                  </a:cubicBezTo>
                  <a:cubicBezTo>
                    <a:pt x="9240" y="9775"/>
                    <a:pt x="9740" y="9942"/>
                    <a:pt x="10168" y="10132"/>
                  </a:cubicBezTo>
                  <a:cubicBezTo>
                    <a:pt x="10180" y="10156"/>
                    <a:pt x="10216" y="10156"/>
                    <a:pt x="10228" y="10156"/>
                  </a:cubicBezTo>
                  <a:cubicBezTo>
                    <a:pt x="10287" y="10156"/>
                    <a:pt x="10347" y="10121"/>
                    <a:pt x="10371" y="10061"/>
                  </a:cubicBezTo>
                  <a:cubicBezTo>
                    <a:pt x="10407" y="9990"/>
                    <a:pt x="10371" y="9882"/>
                    <a:pt x="10299" y="9859"/>
                  </a:cubicBezTo>
                  <a:cubicBezTo>
                    <a:pt x="9918" y="9680"/>
                    <a:pt x="9478" y="9525"/>
                    <a:pt x="9061" y="9406"/>
                  </a:cubicBezTo>
                  <a:lnTo>
                    <a:pt x="9180" y="9287"/>
                  </a:lnTo>
                  <a:cubicBezTo>
                    <a:pt x="9335" y="9144"/>
                    <a:pt x="9466" y="8966"/>
                    <a:pt x="9573" y="8799"/>
                  </a:cubicBezTo>
                  <a:cubicBezTo>
                    <a:pt x="10049" y="8823"/>
                    <a:pt x="10526" y="8870"/>
                    <a:pt x="10895" y="8966"/>
                  </a:cubicBezTo>
                  <a:lnTo>
                    <a:pt x="10930" y="8966"/>
                  </a:lnTo>
                  <a:cubicBezTo>
                    <a:pt x="11002" y="8966"/>
                    <a:pt x="11061" y="8918"/>
                    <a:pt x="11085" y="8847"/>
                  </a:cubicBezTo>
                  <a:cubicBezTo>
                    <a:pt x="11133" y="8751"/>
                    <a:pt x="11085" y="8680"/>
                    <a:pt x="11002" y="8644"/>
                  </a:cubicBezTo>
                  <a:cubicBezTo>
                    <a:pt x="10645" y="8573"/>
                    <a:pt x="10216" y="8513"/>
                    <a:pt x="9775" y="8489"/>
                  </a:cubicBezTo>
                  <a:cubicBezTo>
                    <a:pt x="9978" y="8085"/>
                    <a:pt x="10073" y="7644"/>
                    <a:pt x="10073" y="7204"/>
                  </a:cubicBezTo>
                  <a:cubicBezTo>
                    <a:pt x="10073" y="6406"/>
                    <a:pt x="9895" y="5584"/>
                    <a:pt x="9561" y="4822"/>
                  </a:cubicBezTo>
                  <a:cubicBezTo>
                    <a:pt x="10168" y="4525"/>
                    <a:pt x="10692" y="3941"/>
                    <a:pt x="10942" y="3239"/>
                  </a:cubicBezTo>
                  <a:cubicBezTo>
                    <a:pt x="11169" y="2608"/>
                    <a:pt x="11180" y="1929"/>
                    <a:pt x="10954" y="1358"/>
                  </a:cubicBezTo>
                  <a:cubicBezTo>
                    <a:pt x="10728" y="762"/>
                    <a:pt x="10311" y="334"/>
                    <a:pt x="9764" y="119"/>
                  </a:cubicBezTo>
                  <a:cubicBezTo>
                    <a:pt x="9561" y="49"/>
                    <a:pt x="9352" y="14"/>
                    <a:pt x="9141" y="14"/>
                  </a:cubicBezTo>
                  <a:cubicBezTo>
                    <a:pt x="8782" y="14"/>
                    <a:pt x="8418" y="115"/>
                    <a:pt x="8073" y="310"/>
                  </a:cubicBezTo>
                  <a:cubicBezTo>
                    <a:pt x="7537" y="631"/>
                    <a:pt x="7120" y="1155"/>
                    <a:pt x="6882" y="1786"/>
                  </a:cubicBezTo>
                  <a:cubicBezTo>
                    <a:pt x="6858" y="1846"/>
                    <a:pt x="6835" y="1905"/>
                    <a:pt x="6823" y="1977"/>
                  </a:cubicBezTo>
                  <a:cubicBezTo>
                    <a:pt x="6418" y="1810"/>
                    <a:pt x="6001" y="1727"/>
                    <a:pt x="5584" y="1727"/>
                  </a:cubicBezTo>
                  <a:cubicBezTo>
                    <a:pt x="5168" y="1727"/>
                    <a:pt x="4763" y="1822"/>
                    <a:pt x="4346" y="1977"/>
                  </a:cubicBezTo>
                  <a:cubicBezTo>
                    <a:pt x="4334" y="1917"/>
                    <a:pt x="4299" y="1858"/>
                    <a:pt x="4287" y="1786"/>
                  </a:cubicBezTo>
                  <a:cubicBezTo>
                    <a:pt x="4060" y="1143"/>
                    <a:pt x="3632" y="619"/>
                    <a:pt x="3096" y="310"/>
                  </a:cubicBezTo>
                  <a:cubicBezTo>
                    <a:pt x="2753" y="109"/>
                    <a:pt x="2392" y="1"/>
                    <a:pt x="20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" name="Google Shape;14467;p77">
            <a:extLst>
              <a:ext uri="{FF2B5EF4-FFF2-40B4-BE49-F238E27FC236}">
                <a16:creationId xmlns:a16="http://schemas.microsoft.com/office/drawing/2014/main" id="{50438434-FA04-DD99-AF94-4AD10D375207}"/>
              </a:ext>
            </a:extLst>
          </p:cNvPr>
          <p:cNvGrpSpPr/>
          <p:nvPr/>
        </p:nvGrpSpPr>
        <p:grpSpPr>
          <a:xfrm>
            <a:off x="9971357" y="2982801"/>
            <a:ext cx="502516" cy="482749"/>
            <a:chOff x="7435629" y="1964690"/>
            <a:chExt cx="367712" cy="353248"/>
          </a:xfrm>
          <a:solidFill>
            <a:srgbClr val="DBDDDC"/>
          </a:solidFill>
        </p:grpSpPr>
        <p:sp>
          <p:nvSpPr>
            <p:cNvPr id="42" name="Google Shape;14468;p77">
              <a:extLst>
                <a:ext uri="{FF2B5EF4-FFF2-40B4-BE49-F238E27FC236}">
                  <a16:creationId xmlns:a16="http://schemas.microsoft.com/office/drawing/2014/main" id="{004AE4C5-DE83-6973-57E9-CE4A62ECB233}"/>
                </a:ext>
              </a:extLst>
            </p:cNvPr>
            <p:cNvSpPr/>
            <p:nvPr/>
          </p:nvSpPr>
          <p:spPr>
            <a:xfrm>
              <a:off x="7586125" y="2054258"/>
              <a:ext cx="65952" cy="62880"/>
            </a:xfrm>
            <a:custGeom>
              <a:avLst/>
              <a:gdLst/>
              <a:ahLst/>
              <a:cxnLst/>
              <a:rect l="l" t="t" r="r" b="b"/>
              <a:pathLst>
                <a:path w="2061" h="1965" extrusionOk="0">
                  <a:moveTo>
                    <a:pt x="1037" y="334"/>
                  </a:moveTo>
                  <a:cubicBezTo>
                    <a:pt x="1120" y="334"/>
                    <a:pt x="1299" y="405"/>
                    <a:pt x="1465" y="560"/>
                  </a:cubicBezTo>
                  <a:cubicBezTo>
                    <a:pt x="1596" y="679"/>
                    <a:pt x="1691" y="798"/>
                    <a:pt x="1715" y="917"/>
                  </a:cubicBezTo>
                  <a:cubicBezTo>
                    <a:pt x="1489" y="774"/>
                    <a:pt x="1215" y="691"/>
                    <a:pt x="1037" y="691"/>
                  </a:cubicBezTo>
                  <a:cubicBezTo>
                    <a:pt x="858" y="691"/>
                    <a:pt x="572" y="774"/>
                    <a:pt x="346" y="917"/>
                  </a:cubicBezTo>
                  <a:cubicBezTo>
                    <a:pt x="382" y="810"/>
                    <a:pt x="465" y="667"/>
                    <a:pt x="596" y="560"/>
                  </a:cubicBezTo>
                  <a:cubicBezTo>
                    <a:pt x="763" y="405"/>
                    <a:pt x="941" y="334"/>
                    <a:pt x="1037" y="334"/>
                  </a:cubicBezTo>
                  <a:close/>
                  <a:moveTo>
                    <a:pt x="1025" y="1012"/>
                  </a:moveTo>
                  <a:cubicBezTo>
                    <a:pt x="1191" y="1012"/>
                    <a:pt x="1477" y="1119"/>
                    <a:pt x="1620" y="1238"/>
                  </a:cubicBezTo>
                  <a:cubicBezTo>
                    <a:pt x="1596" y="1298"/>
                    <a:pt x="1537" y="1369"/>
                    <a:pt x="1465" y="1429"/>
                  </a:cubicBezTo>
                  <a:cubicBezTo>
                    <a:pt x="1299" y="1584"/>
                    <a:pt x="1120" y="1655"/>
                    <a:pt x="1037" y="1655"/>
                  </a:cubicBezTo>
                  <a:cubicBezTo>
                    <a:pt x="941" y="1655"/>
                    <a:pt x="763" y="1584"/>
                    <a:pt x="596" y="1429"/>
                  </a:cubicBezTo>
                  <a:cubicBezTo>
                    <a:pt x="525" y="1369"/>
                    <a:pt x="465" y="1310"/>
                    <a:pt x="418" y="1238"/>
                  </a:cubicBezTo>
                  <a:cubicBezTo>
                    <a:pt x="584" y="1119"/>
                    <a:pt x="870" y="1012"/>
                    <a:pt x="1025" y="1012"/>
                  </a:cubicBezTo>
                  <a:close/>
                  <a:moveTo>
                    <a:pt x="1037" y="0"/>
                  </a:moveTo>
                  <a:cubicBezTo>
                    <a:pt x="668" y="0"/>
                    <a:pt x="1" y="512"/>
                    <a:pt x="1" y="988"/>
                  </a:cubicBezTo>
                  <a:cubicBezTo>
                    <a:pt x="1" y="1465"/>
                    <a:pt x="668" y="1965"/>
                    <a:pt x="1037" y="1965"/>
                  </a:cubicBezTo>
                  <a:cubicBezTo>
                    <a:pt x="1394" y="1965"/>
                    <a:pt x="2061" y="1465"/>
                    <a:pt x="2061" y="988"/>
                  </a:cubicBezTo>
                  <a:cubicBezTo>
                    <a:pt x="2061" y="512"/>
                    <a:pt x="139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4469;p77">
              <a:extLst>
                <a:ext uri="{FF2B5EF4-FFF2-40B4-BE49-F238E27FC236}">
                  <a16:creationId xmlns:a16="http://schemas.microsoft.com/office/drawing/2014/main" id="{92A1C174-18A4-2CC5-7C9F-FAC4A10DEAAF}"/>
                </a:ext>
              </a:extLst>
            </p:cNvPr>
            <p:cNvSpPr/>
            <p:nvPr/>
          </p:nvSpPr>
          <p:spPr>
            <a:xfrm>
              <a:off x="7553357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3" y="334"/>
                  </a:moveTo>
                  <a:cubicBezTo>
                    <a:pt x="608" y="334"/>
                    <a:pt x="691" y="418"/>
                    <a:pt x="691" y="513"/>
                  </a:cubicBezTo>
                  <a:lnTo>
                    <a:pt x="691" y="691"/>
                  </a:lnTo>
                  <a:cubicBezTo>
                    <a:pt x="691" y="787"/>
                    <a:pt x="596" y="870"/>
                    <a:pt x="513" y="870"/>
                  </a:cubicBezTo>
                  <a:cubicBezTo>
                    <a:pt x="406" y="870"/>
                    <a:pt x="334" y="775"/>
                    <a:pt x="334" y="691"/>
                  </a:cubicBezTo>
                  <a:lnTo>
                    <a:pt x="334" y="513"/>
                  </a:lnTo>
                  <a:cubicBezTo>
                    <a:pt x="334" y="406"/>
                    <a:pt x="418" y="334"/>
                    <a:pt x="513" y="334"/>
                  </a:cubicBezTo>
                  <a:close/>
                  <a:moveTo>
                    <a:pt x="513" y="1"/>
                  </a:moveTo>
                  <a:cubicBezTo>
                    <a:pt x="227" y="1"/>
                    <a:pt x="1" y="227"/>
                    <a:pt x="1" y="501"/>
                  </a:cubicBezTo>
                  <a:lnTo>
                    <a:pt x="1" y="680"/>
                  </a:lnTo>
                  <a:cubicBezTo>
                    <a:pt x="1" y="965"/>
                    <a:pt x="227" y="1192"/>
                    <a:pt x="513" y="1192"/>
                  </a:cubicBezTo>
                  <a:cubicBezTo>
                    <a:pt x="787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75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4470;p77">
              <a:extLst>
                <a:ext uri="{FF2B5EF4-FFF2-40B4-BE49-F238E27FC236}">
                  <a16:creationId xmlns:a16="http://schemas.microsoft.com/office/drawing/2014/main" id="{E866DCED-C9A1-0832-E879-18C70F856234}"/>
                </a:ext>
              </a:extLst>
            </p:cNvPr>
            <p:cNvSpPr/>
            <p:nvPr/>
          </p:nvSpPr>
          <p:spPr>
            <a:xfrm>
              <a:off x="7652429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24" y="334"/>
                  </a:moveTo>
                  <a:cubicBezTo>
                    <a:pt x="632" y="334"/>
                    <a:pt x="703" y="418"/>
                    <a:pt x="703" y="513"/>
                  </a:cubicBezTo>
                  <a:lnTo>
                    <a:pt x="703" y="691"/>
                  </a:lnTo>
                  <a:cubicBezTo>
                    <a:pt x="703" y="787"/>
                    <a:pt x="608" y="870"/>
                    <a:pt x="524" y="870"/>
                  </a:cubicBezTo>
                  <a:cubicBezTo>
                    <a:pt x="417" y="870"/>
                    <a:pt x="346" y="775"/>
                    <a:pt x="346" y="691"/>
                  </a:cubicBezTo>
                  <a:lnTo>
                    <a:pt x="346" y="513"/>
                  </a:lnTo>
                  <a:cubicBezTo>
                    <a:pt x="346" y="406"/>
                    <a:pt x="429" y="334"/>
                    <a:pt x="524" y="334"/>
                  </a:cubicBezTo>
                  <a:close/>
                  <a:moveTo>
                    <a:pt x="512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80"/>
                  </a:lnTo>
                  <a:cubicBezTo>
                    <a:pt x="0" y="965"/>
                    <a:pt x="227" y="1192"/>
                    <a:pt x="512" y="1192"/>
                  </a:cubicBezTo>
                  <a:cubicBezTo>
                    <a:pt x="786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4471;p77">
              <a:extLst>
                <a:ext uri="{FF2B5EF4-FFF2-40B4-BE49-F238E27FC236}">
                  <a16:creationId xmlns:a16="http://schemas.microsoft.com/office/drawing/2014/main" id="{FA24842C-8EC3-7577-614F-921375CC0980}"/>
                </a:ext>
              </a:extLst>
            </p:cNvPr>
            <p:cNvSpPr/>
            <p:nvPr/>
          </p:nvSpPr>
          <p:spPr>
            <a:xfrm>
              <a:off x="7435629" y="1964690"/>
              <a:ext cx="367712" cy="353248"/>
            </a:xfrm>
            <a:custGeom>
              <a:avLst/>
              <a:gdLst/>
              <a:ahLst/>
              <a:cxnLst/>
              <a:rect l="l" t="t" r="r" b="b"/>
              <a:pathLst>
                <a:path w="11491" h="11039" extrusionOk="0">
                  <a:moveTo>
                    <a:pt x="572" y="2549"/>
                  </a:moveTo>
                  <a:lnTo>
                    <a:pt x="572" y="2549"/>
                  </a:lnTo>
                  <a:cubicBezTo>
                    <a:pt x="1418" y="3275"/>
                    <a:pt x="2323" y="3692"/>
                    <a:pt x="2715" y="3847"/>
                  </a:cubicBezTo>
                  <a:cubicBezTo>
                    <a:pt x="2668" y="3990"/>
                    <a:pt x="2596" y="4121"/>
                    <a:pt x="2501" y="4240"/>
                  </a:cubicBezTo>
                  <a:cubicBezTo>
                    <a:pt x="2394" y="4395"/>
                    <a:pt x="2311" y="4537"/>
                    <a:pt x="2215" y="4704"/>
                  </a:cubicBezTo>
                  <a:cubicBezTo>
                    <a:pt x="2181" y="4706"/>
                    <a:pt x="2147" y="4706"/>
                    <a:pt x="2113" y="4706"/>
                  </a:cubicBezTo>
                  <a:cubicBezTo>
                    <a:pt x="1579" y="4706"/>
                    <a:pt x="1163" y="4529"/>
                    <a:pt x="894" y="4204"/>
                  </a:cubicBezTo>
                  <a:cubicBezTo>
                    <a:pt x="501" y="3692"/>
                    <a:pt x="525" y="2954"/>
                    <a:pt x="572" y="2549"/>
                  </a:cubicBezTo>
                  <a:close/>
                  <a:moveTo>
                    <a:pt x="5730" y="346"/>
                  </a:moveTo>
                  <a:cubicBezTo>
                    <a:pt x="5745" y="346"/>
                    <a:pt x="5760" y="346"/>
                    <a:pt x="5775" y="346"/>
                  </a:cubicBezTo>
                  <a:cubicBezTo>
                    <a:pt x="7037" y="382"/>
                    <a:pt x="8133" y="1347"/>
                    <a:pt x="8288" y="2597"/>
                  </a:cubicBezTo>
                  <a:cubicBezTo>
                    <a:pt x="8323" y="2787"/>
                    <a:pt x="8323" y="2978"/>
                    <a:pt x="8311" y="3180"/>
                  </a:cubicBezTo>
                  <a:cubicBezTo>
                    <a:pt x="8276" y="3514"/>
                    <a:pt x="8347" y="3859"/>
                    <a:pt x="8502" y="4192"/>
                  </a:cubicBezTo>
                  <a:cubicBezTo>
                    <a:pt x="8536" y="4244"/>
                    <a:pt x="8589" y="4283"/>
                    <a:pt x="8652" y="4283"/>
                  </a:cubicBezTo>
                  <a:cubicBezTo>
                    <a:pt x="8676" y="4283"/>
                    <a:pt x="8702" y="4277"/>
                    <a:pt x="8728" y="4264"/>
                  </a:cubicBezTo>
                  <a:cubicBezTo>
                    <a:pt x="8800" y="4216"/>
                    <a:pt x="8847" y="4133"/>
                    <a:pt x="8800" y="4037"/>
                  </a:cubicBezTo>
                  <a:cubicBezTo>
                    <a:pt x="8764" y="3978"/>
                    <a:pt x="8752" y="3930"/>
                    <a:pt x="8728" y="3871"/>
                  </a:cubicBezTo>
                  <a:cubicBezTo>
                    <a:pt x="9109" y="3716"/>
                    <a:pt x="10014" y="3299"/>
                    <a:pt x="10871" y="2585"/>
                  </a:cubicBezTo>
                  <a:lnTo>
                    <a:pt x="10871" y="2585"/>
                  </a:lnTo>
                  <a:cubicBezTo>
                    <a:pt x="10943" y="2954"/>
                    <a:pt x="10978" y="3692"/>
                    <a:pt x="10574" y="4204"/>
                  </a:cubicBezTo>
                  <a:cubicBezTo>
                    <a:pt x="10288" y="4549"/>
                    <a:pt x="9835" y="4728"/>
                    <a:pt x="9240" y="4728"/>
                  </a:cubicBezTo>
                  <a:cubicBezTo>
                    <a:pt x="9216" y="4680"/>
                    <a:pt x="9181" y="4621"/>
                    <a:pt x="9169" y="4573"/>
                  </a:cubicBezTo>
                  <a:cubicBezTo>
                    <a:pt x="9144" y="4524"/>
                    <a:pt x="9086" y="4492"/>
                    <a:pt x="9025" y="4492"/>
                  </a:cubicBezTo>
                  <a:cubicBezTo>
                    <a:pt x="8997" y="4492"/>
                    <a:pt x="8969" y="4499"/>
                    <a:pt x="8942" y="4514"/>
                  </a:cubicBezTo>
                  <a:cubicBezTo>
                    <a:pt x="8871" y="4561"/>
                    <a:pt x="8847" y="4668"/>
                    <a:pt x="8883" y="4740"/>
                  </a:cubicBezTo>
                  <a:cubicBezTo>
                    <a:pt x="9169" y="5228"/>
                    <a:pt x="9335" y="5800"/>
                    <a:pt x="9359" y="6371"/>
                  </a:cubicBezTo>
                  <a:lnTo>
                    <a:pt x="8680" y="6716"/>
                  </a:lnTo>
                  <a:lnTo>
                    <a:pt x="7728" y="6073"/>
                  </a:lnTo>
                  <a:cubicBezTo>
                    <a:pt x="7704" y="6059"/>
                    <a:pt x="7675" y="6053"/>
                    <a:pt x="7645" y="6053"/>
                  </a:cubicBezTo>
                  <a:cubicBezTo>
                    <a:pt x="7599" y="6053"/>
                    <a:pt x="7550" y="6068"/>
                    <a:pt x="7514" y="6097"/>
                  </a:cubicBezTo>
                  <a:lnTo>
                    <a:pt x="7335" y="6276"/>
                  </a:lnTo>
                  <a:cubicBezTo>
                    <a:pt x="7276" y="6335"/>
                    <a:pt x="7276" y="6431"/>
                    <a:pt x="7335" y="6490"/>
                  </a:cubicBezTo>
                  <a:cubicBezTo>
                    <a:pt x="7365" y="6520"/>
                    <a:pt x="7407" y="6535"/>
                    <a:pt x="7448" y="6535"/>
                  </a:cubicBezTo>
                  <a:cubicBezTo>
                    <a:pt x="7490" y="6535"/>
                    <a:pt x="7532" y="6520"/>
                    <a:pt x="7561" y="6490"/>
                  </a:cubicBezTo>
                  <a:lnTo>
                    <a:pt x="7633" y="6419"/>
                  </a:lnTo>
                  <a:lnTo>
                    <a:pt x="8561" y="7026"/>
                  </a:lnTo>
                  <a:cubicBezTo>
                    <a:pt x="8585" y="7050"/>
                    <a:pt x="8621" y="7062"/>
                    <a:pt x="8645" y="7062"/>
                  </a:cubicBezTo>
                  <a:cubicBezTo>
                    <a:pt x="8680" y="7062"/>
                    <a:pt x="8692" y="7062"/>
                    <a:pt x="8728" y="7050"/>
                  </a:cubicBezTo>
                  <a:lnTo>
                    <a:pt x="9871" y="6478"/>
                  </a:lnTo>
                  <a:lnTo>
                    <a:pt x="9871" y="6573"/>
                  </a:lnTo>
                  <a:cubicBezTo>
                    <a:pt x="9871" y="8859"/>
                    <a:pt x="8014" y="10717"/>
                    <a:pt x="5716" y="10717"/>
                  </a:cubicBezTo>
                  <a:cubicBezTo>
                    <a:pt x="3430" y="10717"/>
                    <a:pt x="1561" y="8859"/>
                    <a:pt x="1561" y="6573"/>
                  </a:cubicBezTo>
                  <a:cubicBezTo>
                    <a:pt x="1561" y="6454"/>
                    <a:pt x="1561" y="6335"/>
                    <a:pt x="1584" y="6216"/>
                  </a:cubicBezTo>
                  <a:lnTo>
                    <a:pt x="2180" y="6704"/>
                  </a:lnTo>
                  <a:cubicBezTo>
                    <a:pt x="2209" y="6728"/>
                    <a:pt x="2242" y="6740"/>
                    <a:pt x="2275" y="6740"/>
                  </a:cubicBezTo>
                  <a:cubicBezTo>
                    <a:pt x="2308" y="6740"/>
                    <a:pt x="2340" y="6728"/>
                    <a:pt x="2370" y="6704"/>
                  </a:cubicBezTo>
                  <a:lnTo>
                    <a:pt x="2954" y="6276"/>
                  </a:lnTo>
                  <a:lnTo>
                    <a:pt x="4263" y="7585"/>
                  </a:lnTo>
                  <a:cubicBezTo>
                    <a:pt x="4287" y="7609"/>
                    <a:pt x="4335" y="7621"/>
                    <a:pt x="4382" y="7621"/>
                  </a:cubicBezTo>
                  <a:cubicBezTo>
                    <a:pt x="4418" y="7621"/>
                    <a:pt x="4466" y="7609"/>
                    <a:pt x="4501" y="7585"/>
                  </a:cubicBezTo>
                  <a:lnTo>
                    <a:pt x="5394" y="6645"/>
                  </a:lnTo>
                  <a:lnTo>
                    <a:pt x="6311" y="7562"/>
                  </a:lnTo>
                  <a:cubicBezTo>
                    <a:pt x="6341" y="7591"/>
                    <a:pt x="6383" y="7606"/>
                    <a:pt x="6424" y="7606"/>
                  </a:cubicBezTo>
                  <a:cubicBezTo>
                    <a:pt x="6466" y="7606"/>
                    <a:pt x="6508" y="7591"/>
                    <a:pt x="6537" y="7562"/>
                  </a:cubicBezTo>
                  <a:lnTo>
                    <a:pt x="7061" y="7050"/>
                  </a:lnTo>
                  <a:cubicBezTo>
                    <a:pt x="7121" y="6990"/>
                    <a:pt x="7121" y="6883"/>
                    <a:pt x="7061" y="6823"/>
                  </a:cubicBezTo>
                  <a:cubicBezTo>
                    <a:pt x="7031" y="6794"/>
                    <a:pt x="6990" y="6779"/>
                    <a:pt x="6948" y="6779"/>
                  </a:cubicBezTo>
                  <a:cubicBezTo>
                    <a:pt x="6906" y="6779"/>
                    <a:pt x="6865" y="6794"/>
                    <a:pt x="6835" y="6823"/>
                  </a:cubicBezTo>
                  <a:lnTo>
                    <a:pt x="6430" y="7228"/>
                  </a:lnTo>
                  <a:lnTo>
                    <a:pt x="5513" y="6300"/>
                  </a:lnTo>
                  <a:cubicBezTo>
                    <a:pt x="5478" y="6276"/>
                    <a:pt x="5430" y="6252"/>
                    <a:pt x="5394" y="6252"/>
                  </a:cubicBezTo>
                  <a:cubicBezTo>
                    <a:pt x="5347" y="6252"/>
                    <a:pt x="5299" y="6276"/>
                    <a:pt x="5275" y="6300"/>
                  </a:cubicBezTo>
                  <a:lnTo>
                    <a:pt x="4382" y="7240"/>
                  </a:lnTo>
                  <a:lnTo>
                    <a:pt x="3085" y="5942"/>
                  </a:lnTo>
                  <a:cubicBezTo>
                    <a:pt x="3053" y="5911"/>
                    <a:pt x="3012" y="5896"/>
                    <a:pt x="2971" y="5896"/>
                  </a:cubicBezTo>
                  <a:cubicBezTo>
                    <a:pt x="2934" y="5896"/>
                    <a:pt x="2898" y="5908"/>
                    <a:pt x="2870" y="5931"/>
                  </a:cubicBezTo>
                  <a:lnTo>
                    <a:pt x="2275" y="6371"/>
                  </a:lnTo>
                  <a:lnTo>
                    <a:pt x="2096" y="6228"/>
                  </a:lnTo>
                  <a:cubicBezTo>
                    <a:pt x="2156" y="5585"/>
                    <a:pt x="2382" y="4990"/>
                    <a:pt x="2751" y="4466"/>
                  </a:cubicBezTo>
                  <a:cubicBezTo>
                    <a:pt x="3025" y="4085"/>
                    <a:pt x="3156" y="3621"/>
                    <a:pt x="3132" y="3133"/>
                  </a:cubicBezTo>
                  <a:lnTo>
                    <a:pt x="3132" y="2954"/>
                  </a:lnTo>
                  <a:cubicBezTo>
                    <a:pt x="3132" y="2251"/>
                    <a:pt x="3406" y="1585"/>
                    <a:pt x="3906" y="1097"/>
                  </a:cubicBezTo>
                  <a:cubicBezTo>
                    <a:pt x="4395" y="607"/>
                    <a:pt x="5044" y="346"/>
                    <a:pt x="5730" y="346"/>
                  </a:cubicBezTo>
                  <a:close/>
                  <a:moveTo>
                    <a:pt x="5778" y="1"/>
                  </a:moveTo>
                  <a:cubicBezTo>
                    <a:pt x="5008" y="1"/>
                    <a:pt x="4264" y="298"/>
                    <a:pt x="3716" y="835"/>
                  </a:cubicBezTo>
                  <a:cubicBezTo>
                    <a:pt x="3144" y="1394"/>
                    <a:pt x="2835" y="2132"/>
                    <a:pt x="2835" y="2918"/>
                  </a:cubicBezTo>
                  <a:lnTo>
                    <a:pt x="2835" y="3121"/>
                  </a:lnTo>
                  <a:cubicBezTo>
                    <a:pt x="2846" y="3252"/>
                    <a:pt x="2835" y="3394"/>
                    <a:pt x="2823" y="3537"/>
                  </a:cubicBezTo>
                  <a:cubicBezTo>
                    <a:pt x="2382" y="3359"/>
                    <a:pt x="1430" y="2906"/>
                    <a:pt x="584" y="2121"/>
                  </a:cubicBezTo>
                  <a:cubicBezTo>
                    <a:pt x="552" y="2089"/>
                    <a:pt x="515" y="2073"/>
                    <a:pt x="484" y="2073"/>
                  </a:cubicBezTo>
                  <a:cubicBezTo>
                    <a:pt x="468" y="2073"/>
                    <a:pt x="453" y="2077"/>
                    <a:pt x="441" y="2085"/>
                  </a:cubicBezTo>
                  <a:cubicBezTo>
                    <a:pt x="382" y="2109"/>
                    <a:pt x="334" y="2144"/>
                    <a:pt x="334" y="2204"/>
                  </a:cubicBezTo>
                  <a:cubicBezTo>
                    <a:pt x="322" y="2263"/>
                    <a:pt x="1" y="3573"/>
                    <a:pt x="679" y="4407"/>
                  </a:cubicBezTo>
                  <a:cubicBezTo>
                    <a:pt x="989" y="4811"/>
                    <a:pt x="1477" y="5026"/>
                    <a:pt x="2096" y="5049"/>
                  </a:cubicBezTo>
                  <a:cubicBezTo>
                    <a:pt x="1989" y="5347"/>
                    <a:pt x="1894" y="5657"/>
                    <a:pt x="1846" y="5978"/>
                  </a:cubicBezTo>
                  <a:lnTo>
                    <a:pt x="1584" y="5752"/>
                  </a:lnTo>
                  <a:cubicBezTo>
                    <a:pt x="1553" y="5720"/>
                    <a:pt x="1516" y="5710"/>
                    <a:pt x="1477" y="5710"/>
                  </a:cubicBezTo>
                  <a:cubicBezTo>
                    <a:pt x="1457" y="5710"/>
                    <a:pt x="1438" y="5712"/>
                    <a:pt x="1418" y="5716"/>
                  </a:cubicBezTo>
                  <a:cubicBezTo>
                    <a:pt x="1358" y="5752"/>
                    <a:pt x="1334" y="5800"/>
                    <a:pt x="1311" y="5859"/>
                  </a:cubicBezTo>
                  <a:cubicBezTo>
                    <a:pt x="1299" y="6097"/>
                    <a:pt x="1287" y="6335"/>
                    <a:pt x="1287" y="6550"/>
                  </a:cubicBezTo>
                  <a:cubicBezTo>
                    <a:pt x="1287" y="9026"/>
                    <a:pt x="3287" y="11038"/>
                    <a:pt x="5763" y="11038"/>
                  </a:cubicBezTo>
                  <a:cubicBezTo>
                    <a:pt x="8228" y="11038"/>
                    <a:pt x="10240" y="9026"/>
                    <a:pt x="10240" y="6550"/>
                  </a:cubicBezTo>
                  <a:lnTo>
                    <a:pt x="10240" y="6192"/>
                  </a:lnTo>
                  <a:cubicBezTo>
                    <a:pt x="10240" y="6115"/>
                    <a:pt x="10179" y="6048"/>
                    <a:pt x="10094" y="6048"/>
                  </a:cubicBezTo>
                  <a:cubicBezTo>
                    <a:pt x="10087" y="6048"/>
                    <a:pt x="10081" y="6049"/>
                    <a:pt x="10074" y="6050"/>
                  </a:cubicBezTo>
                  <a:cubicBezTo>
                    <a:pt x="10050" y="6050"/>
                    <a:pt x="10014" y="6061"/>
                    <a:pt x="9990" y="6073"/>
                  </a:cubicBezTo>
                  <a:lnTo>
                    <a:pt x="9728" y="6216"/>
                  </a:lnTo>
                  <a:cubicBezTo>
                    <a:pt x="9693" y="5811"/>
                    <a:pt x="9585" y="5407"/>
                    <a:pt x="9442" y="5038"/>
                  </a:cubicBezTo>
                  <a:cubicBezTo>
                    <a:pt x="10074" y="5002"/>
                    <a:pt x="10550" y="4799"/>
                    <a:pt x="10871" y="4395"/>
                  </a:cubicBezTo>
                  <a:cubicBezTo>
                    <a:pt x="11490" y="3573"/>
                    <a:pt x="11181" y="2251"/>
                    <a:pt x="11169" y="2204"/>
                  </a:cubicBezTo>
                  <a:cubicBezTo>
                    <a:pt x="11157" y="2144"/>
                    <a:pt x="11109" y="2109"/>
                    <a:pt x="11062" y="2085"/>
                  </a:cubicBezTo>
                  <a:cubicBezTo>
                    <a:pt x="11047" y="2082"/>
                    <a:pt x="11032" y="2080"/>
                    <a:pt x="11018" y="2080"/>
                  </a:cubicBezTo>
                  <a:cubicBezTo>
                    <a:pt x="10975" y="2080"/>
                    <a:pt x="10937" y="2094"/>
                    <a:pt x="10919" y="2121"/>
                  </a:cubicBezTo>
                  <a:cubicBezTo>
                    <a:pt x="10062" y="2906"/>
                    <a:pt x="9097" y="3359"/>
                    <a:pt x="8680" y="3537"/>
                  </a:cubicBezTo>
                  <a:cubicBezTo>
                    <a:pt x="8669" y="3418"/>
                    <a:pt x="8645" y="3299"/>
                    <a:pt x="8669" y="3180"/>
                  </a:cubicBezTo>
                  <a:cubicBezTo>
                    <a:pt x="8680" y="2966"/>
                    <a:pt x="8680" y="2740"/>
                    <a:pt x="8657" y="2537"/>
                  </a:cubicBezTo>
                  <a:cubicBezTo>
                    <a:pt x="8454" y="1120"/>
                    <a:pt x="7240" y="37"/>
                    <a:pt x="5823" y="1"/>
                  </a:cubicBezTo>
                  <a:cubicBezTo>
                    <a:pt x="5808" y="1"/>
                    <a:pt x="5793" y="1"/>
                    <a:pt x="5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" name="Google Shape;14472;p77">
            <a:extLst>
              <a:ext uri="{FF2B5EF4-FFF2-40B4-BE49-F238E27FC236}">
                <a16:creationId xmlns:a16="http://schemas.microsoft.com/office/drawing/2014/main" id="{8D1D3A26-8D72-967E-1EDA-E3D061052984}"/>
              </a:ext>
            </a:extLst>
          </p:cNvPr>
          <p:cNvGrpSpPr/>
          <p:nvPr/>
        </p:nvGrpSpPr>
        <p:grpSpPr>
          <a:xfrm>
            <a:off x="3243736" y="2983283"/>
            <a:ext cx="455111" cy="482268"/>
            <a:chOff x="2512749" y="1965042"/>
            <a:chExt cx="333024" cy="352896"/>
          </a:xfrm>
          <a:solidFill>
            <a:srgbClr val="DBDDDC"/>
          </a:solidFill>
        </p:grpSpPr>
        <p:sp>
          <p:nvSpPr>
            <p:cNvPr id="47" name="Google Shape;14473;p77">
              <a:extLst>
                <a:ext uri="{FF2B5EF4-FFF2-40B4-BE49-F238E27FC236}">
                  <a16:creationId xmlns:a16="http://schemas.microsoft.com/office/drawing/2014/main" id="{F284FC29-F9FC-010C-0300-841F4DAC6071}"/>
                </a:ext>
              </a:extLst>
            </p:cNvPr>
            <p:cNvSpPr/>
            <p:nvPr/>
          </p:nvSpPr>
          <p:spPr>
            <a:xfrm>
              <a:off x="2590829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5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5" y="1882"/>
                  </a:cubicBezTo>
                  <a:cubicBezTo>
                    <a:pt x="1203" y="1882"/>
                    <a:pt x="1549" y="1548"/>
                    <a:pt x="1549" y="1120"/>
                  </a:cubicBezTo>
                  <a:lnTo>
                    <a:pt x="1549" y="775"/>
                  </a:lnTo>
                  <a:cubicBezTo>
                    <a:pt x="1537" y="667"/>
                    <a:pt x="1525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3" y="351"/>
                    <a:pt x="1271" y="356"/>
                    <a:pt x="1251" y="370"/>
                  </a:cubicBezTo>
                  <a:cubicBezTo>
                    <a:pt x="1180" y="417"/>
                    <a:pt x="1132" y="501"/>
                    <a:pt x="1180" y="584"/>
                  </a:cubicBezTo>
                  <a:cubicBezTo>
                    <a:pt x="1203" y="644"/>
                    <a:pt x="1227" y="703"/>
                    <a:pt x="1227" y="775"/>
                  </a:cubicBezTo>
                  <a:lnTo>
                    <a:pt x="1227" y="1120"/>
                  </a:lnTo>
                  <a:cubicBezTo>
                    <a:pt x="1227" y="1358"/>
                    <a:pt x="1025" y="1560"/>
                    <a:pt x="775" y="1560"/>
                  </a:cubicBezTo>
                  <a:cubicBezTo>
                    <a:pt x="525" y="1560"/>
                    <a:pt x="334" y="1370"/>
                    <a:pt x="334" y="1120"/>
                  </a:cubicBezTo>
                  <a:lnTo>
                    <a:pt x="334" y="775"/>
                  </a:lnTo>
                  <a:cubicBezTo>
                    <a:pt x="334" y="536"/>
                    <a:pt x="525" y="322"/>
                    <a:pt x="775" y="322"/>
                  </a:cubicBezTo>
                  <a:cubicBezTo>
                    <a:pt x="870" y="322"/>
                    <a:pt x="942" y="251"/>
                    <a:pt x="942" y="167"/>
                  </a:cubicBezTo>
                  <a:cubicBezTo>
                    <a:pt x="942" y="72"/>
                    <a:pt x="870" y="1"/>
                    <a:pt x="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4474;p77">
              <a:extLst>
                <a:ext uri="{FF2B5EF4-FFF2-40B4-BE49-F238E27FC236}">
                  <a16:creationId xmlns:a16="http://schemas.microsoft.com/office/drawing/2014/main" id="{6F302655-C15F-DFF5-CAD7-0FF6CF1868B4}"/>
                </a:ext>
              </a:extLst>
            </p:cNvPr>
            <p:cNvSpPr/>
            <p:nvPr/>
          </p:nvSpPr>
          <p:spPr>
            <a:xfrm>
              <a:off x="2718477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4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4" y="1882"/>
                  </a:cubicBezTo>
                  <a:cubicBezTo>
                    <a:pt x="1191" y="1882"/>
                    <a:pt x="1548" y="1548"/>
                    <a:pt x="1548" y="1120"/>
                  </a:cubicBezTo>
                  <a:lnTo>
                    <a:pt x="1548" y="775"/>
                  </a:lnTo>
                  <a:cubicBezTo>
                    <a:pt x="1536" y="667"/>
                    <a:pt x="1501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2" y="351"/>
                    <a:pt x="1271" y="356"/>
                    <a:pt x="1251" y="370"/>
                  </a:cubicBezTo>
                  <a:cubicBezTo>
                    <a:pt x="1179" y="417"/>
                    <a:pt x="1132" y="501"/>
                    <a:pt x="1179" y="584"/>
                  </a:cubicBezTo>
                  <a:cubicBezTo>
                    <a:pt x="1203" y="644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24" y="1560"/>
                    <a:pt x="774" y="1560"/>
                  </a:cubicBezTo>
                  <a:cubicBezTo>
                    <a:pt x="536" y="1560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6"/>
                    <a:pt x="524" y="322"/>
                    <a:pt x="774" y="322"/>
                  </a:cubicBez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4475;p77">
              <a:extLst>
                <a:ext uri="{FF2B5EF4-FFF2-40B4-BE49-F238E27FC236}">
                  <a16:creationId xmlns:a16="http://schemas.microsoft.com/office/drawing/2014/main" id="{95CDFB88-030B-8B95-403C-31A91AE3DECF}"/>
                </a:ext>
              </a:extLst>
            </p:cNvPr>
            <p:cNvSpPr/>
            <p:nvPr/>
          </p:nvSpPr>
          <p:spPr>
            <a:xfrm>
              <a:off x="2624365" y="2242994"/>
              <a:ext cx="110528" cy="52064"/>
            </a:xfrm>
            <a:custGeom>
              <a:avLst/>
              <a:gdLst/>
              <a:ahLst/>
              <a:cxnLst/>
              <a:rect l="l" t="t" r="r" b="b"/>
              <a:pathLst>
                <a:path w="3454" h="1627" extrusionOk="0">
                  <a:moveTo>
                    <a:pt x="1870" y="365"/>
                  </a:moveTo>
                  <a:cubicBezTo>
                    <a:pt x="1882" y="365"/>
                    <a:pt x="1882" y="389"/>
                    <a:pt x="1906" y="389"/>
                  </a:cubicBezTo>
                  <a:cubicBezTo>
                    <a:pt x="2001" y="460"/>
                    <a:pt x="2120" y="508"/>
                    <a:pt x="2239" y="555"/>
                  </a:cubicBezTo>
                  <a:lnTo>
                    <a:pt x="2239" y="793"/>
                  </a:lnTo>
                  <a:cubicBezTo>
                    <a:pt x="2239" y="1091"/>
                    <a:pt x="2001" y="1329"/>
                    <a:pt x="1703" y="1329"/>
                  </a:cubicBezTo>
                  <a:cubicBezTo>
                    <a:pt x="1406" y="1329"/>
                    <a:pt x="1168" y="1091"/>
                    <a:pt x="1168" y="793"/>
                  </a:cubicBezTo>
                  <a:lnTo>
                    <a:pt x="1168" y="555"/>
                  </a:lnTo>
                  <a:cubicBezTo>
                    <a:pt x="1287" y="520"/>
                    <a:pt x="1406" y="460"/>
                    <a:pt x="1513" y="389"/>
                  </a:cubicBezTo>
                  <a:cubicBezTo>
                    <a:pt x="1525" y="389"/>
                    <a:pt x="1525" y="365"/>
                    <a:pt x="1537" y="365"/>
                  </a:cubicBezTo>
                  <a:lnTo>
                    <a:pt x="1537" y="603"/>
                  </a:lnTo>
                  <a:cubicBezTo>
                    <a:pt x="1537" y="698"/>
                    <a:pt x="1620" y="770"/>
                    <a:pt x="1703" y="770"/>
                  </a:cubicBezTo>
                  <a:cubicBezTo>
                    <a:pt x="1799" y="770"/>
                    <a:pt x="1870" y="698"/>
                    <a:pt x="1870" y="603"/>
                  </a:cubicBezTo>
                  <a:lnTo>
                    <a:pt x="1870" y="365"/>
                  </a:lnTo>
                  <a:close/>
                  <a:moveTo>
                    <a:pt x="173" y="0"/>
                  </a:moveTo>
                  <a:cubicBezTo>
                    <a:pt x="132" y="0"/>
                    <a:pt x="91" y="18"/>
                    <a:pt x="60" y="55"/>
                  </a:cubicBezTo>
                  <a:cubicBezTo>
                    <a:pt x="1" y="115"/>
                    <a:pt x="1" y="222"/>
                    <a:pt x="72" y="282"/>
                  </a:cubicBezTo>
                  <a:cubicBezTo>
                    <a:pt x="298" y="472"/>
                    <a:pt x="572" y="591"/>
                    <a:pt x="870" y="591"/>
                  </a:cubicBezTo>
                  <a:lnTo>
                    <a:pt x="894" y="591"/>
                  </a:lnTo>
                  <a:lnTo>
                    <a:pt x="894" y="770"/>
                  </a:lnTo>
                  <a:cubicBezTo>
                    <a:pt x="894" y="1246"/>
                    <a:pt x="1275" y="1627"/>
                    <a:pt x="1739" y="1627"/>
                  </a:cubicBezTo>
                  <a:cubicBezTo>
                    <a:pt x="2203" y="1627"/>
                    <a:pt x="2584" y="1234"/>
                    <a:pt x="2584" y="770"/>
                  </a:cubicBezTo>
                  <a:lnTo>
                    <a:pt x="2584" y="591"/>
                  </a:lnTo>
                  <a:lnTo>
                    <a:pt x="2596" y="591"/>
                  </a:lnTo>
                  <a:cubicBezTo>
                    <a:pt x="2894" y="591"/>
                    <a:pt x="3180" y="496"/>
                    <a:pt x="3406" y="282"/>
                  </a:cubicBezTo>
                  <a:cubicBezTo>
                    <a:pt x="3454" y="234"/>
                    <a:pt x="3454" y="139"/>
                    <a:pt x="3394" y="55"/>
                  </a:cubicBezTo>
                  <a:cubicBezTo>
                    <a:pt x="3361" y="23"/>
                    <a:pt x="3314" y="4"/>
                    <a:pt x="3268" y="4"/>
                  </a:cubicBezTo>
                  <a:cubicBezTo>
                    <a:pt x="3231" y="4"/>
                    <a:pt x="3195" y="17"/>
                    <a:pt x="3168" y="43"/>
                  </a:cubicBezTo>
                  <a:cubicBezTo>
                    <a:pt x="3001" y="198"/>
                    <a:pt x="2799" y="270"/>
                    <a:pt x="2584" y="270"/>
                  </a:cubicBezTo>
                  <a:cubicBezTo>
                    <a:pt x="2406" y="270"/>
                    <a:pt x="2239" y="210"/>
                    <a:pt x="2096" y="115"/>
                  </a:cubicBezTo>
                  <a:cubicBezTo>
                    <a:pt x="1983" y="43"/>
                    <a:pt x="1852" y="8"/>
                    <a:pt x="1721" y="8"/>
                  </a:cubicBezTo>
                  <a:cubicBezTo>
                    <a:pt x="1590" y="8"/>
                    <a:pt x="1459" y="43"/>
                    <a:pt x="1346" y="115"/>
                  </a:cubicBezTo>
                  <a:cubicBezTo>
                    <a:pt x="1203" y="222"/>
                    <a:pt x="1037" y="270"/>
                    <a:pt x="858" y="270"/>
                  </a:cubicBezTo>
                  <a:cubicBezTo>
                    <a:pt x="656" y="270"/>
                    <a:pt x="441" y="198"/>
                    <a:pt x="275" y="43"/>
                  </a:cubicBezTo>
                  <a:cubicBezTo>
                    <a:pt x="246" y="15"/>
                    <a:pt x="210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4476;p77">
              <a:extLst>
                <a:ext uri="{FF2B5EF4-FFF2-40B4-BE49-F238E27FC236}">
                  <a16:creationId xmlns:a16="http://schemas.microsoft.com/office/drawing/2014/main" id="{73258AC2-7B5B-A7E8-9758-974531970A93}"/>
                </a:ext>
              </a:extLst>
            </p:cNvPr>
            <p:cNvSpPr/>
            <p:nvPr/>
          </p:nvSpPr>
          <p:spPr>
            <a:xfrm>
              <a:off x="2654477" y="2194834"/>
              <a:ext cx="49184" cy="38144"/>
            </a:xfrm>
            <a:custGeom>
              <a:avLst/>
              <a:gdLst/>
              <a:ahLst/>
              <a:cxnLst/>
              <a:rect l="l" t="t" r="r" b="b"/>
              <a:pathLst>
                <a:path w="1537" h="1192" extrusionOk="0">
                  <a:moveTo>
                    <a:pt x="1131" y="346"/>
                  </a:moveTo>
                  <a:cubicBezTo>
                    <a:pt x="1155" y="346"/>
                    <a:pt x="1167" y="346"/>
                    <a:pt x="1167" y="358"/>
                  </a:cubicBezTo>
                  <a:cubicBezTo>
                    <a:pt x="1203" y="358"/>
                    <a:pt x="1203" y="370"/>
                    <a:pt x="1179" y="393"/>
                  </a:cubicBezTo>
                  <a:lnTo>
                    <a:pt x="798" y="870"/>
                  </a:lnTo>
                  <a:cubicBezTo>
                    <a:pt x="786" y="882"/>
                    <a:pt x="786" y="882"/>
                    <a:pt x="762" y="882"/>
                  </a:cubicBezTo>
                  <a:cubicBezTo>
                    <a:pt x="750" y="882"/>
                    <a:pt x="750" y="882"/>
                    <a:pt x="738" y="870"/>
                  </a:cubicBezTo>
                  <a:lnTo>
                    <a:pt x="346" y="393"/>
                  </a:lnTo>
                  <a:cubicBezTo>
                    <a:pt x="334" y="370"/>
                    <a:pt x="334" y="358"/>
                    <a:pt x="346" y="358"/>
                  </a:cubicBezTo>
                  <a:cubicBezTo>
                    <a:pt x="357" y="358"/>
                    <a:pt x="357" y="346"/>
                    <a:pt x="381" y="346"/>
                  </a:cubicBezTo>
                  <a:close/>
                  <a:moveTo>
                    <a:pt x="393" y="1"/>
                  </a:moveTo>
                  <a:cubicBezTo>
                    <a:pt x="262" y="1"/>
                    <a:pt x="131" y="72"/>
                    <a:pt x="60" y="215"/>
                  </a:cubicBezTo>
                  <a:cubicBezTo>
                    <a:pt x="0" y="334"/>
                    <a:pt x="24" y="477"/>
                    <a:pt x="107" y="584"/>
                  </a:cubicBezTo>
                  <a:lnTo>
                    <a:pt x="500" y="1060"/>
                  </a:lnTo>
                  <a:cubicBezTo>
                    <a:pt x="572" y="1144"/>
                    <a:pt x="655" y="1191"/>
                    <a:pt x="774" y="1191"/>
                  </a:cubicBezTo>
                  <a:cubicBezTo>
                    <a:pt x="881" y="1191"/>
                    <a:pt x="989" y="1144"/>
                    <a:pt x="1060" y="1060"/>
                  </a:cubicBezTo>
                  <a:lnTo>
                    <a:pt x="1453" y="584"/>
                  </a:lnTo>
                  <a:cubicBezTo>
                    <a:pt x="1524" y="477"/>
                    <a:pt x="1536" y="334"/>
                    <a:pt x="1477" y="215"/>
                  </a:cubicBezTo>
                  <a:cubicBezTo>
                    <a:pt x="1417" y="96"/>
                    <a:pt x="1298" y="1"/>
                    <a:pt x="1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4477;p77">
              <a:extLst>
                <a:ext uri="{FF2B5EF4-FFF2-40B4-BE49-F238E27FC236}">
                  <a16:creationId xmlns:a16="http://schemas.microsoft.com/office/drawing/2014/main" id="{9D7A2041-2DBA-7979-5D82-3D74035B12D4}"/>
                </a:ext>
              </a:extLst>
            </p:cNvPr>
            <p:cNvSpPr/>
            <p:nvPr/>
          </p:nvSpPr>
          <p:spPr>
            <a:xfrm>
              <a:off x="2512749" y="1965042"/>
              <a:ext cx="333024" cy="352896"/>
            </a:xfrm>
            <a:custGeom>
              <a:avLst/>
              <a:gdLst/>
              <a:ahLst/>
              <a:cxnLst/>
              <a:rect l="l" t="t" r="r" b="b"/>
              <a:pathLst>
                <a:path w="10407" h="11028" extrusionOk="0">
                  <a:moveTo>
                    <a:pt x="1038" y="321"/>
                  </a:moveTo>
                  <a:cubicBezTo>
                    <a:pt x="1078" y="321"/>
                    <a:pt x="1119" y="335"/>
                    <a:pt x="1155" y="371"/>
                  </a:cubicBezTo>
                  <a:lnTo>
                    <a:pt x="3108" y="1955"/>
                  </a:lnTo>
                  <a:cubicBezTo>
                    <a:pt x="2881" y="2062"/>
                    <a:pt x="2667" y="2181"/>
                    <a:pt x="2441" y="2300"/>
                  </a:cubicBezTo>
                  <a:lnTo>
                    <a:pt x="846" y="502"/>
                  </a:lnTo>
                  <a:cubicBezTo>
                    <a:pt x="869" y="431"/>
                    <a:pt x="905" y="371"/>
                    <a:pt x="965" y="335"/>
                  </a:cubicBezTo>
                  <a:cubicBezTo>
                    <a:pt x="988" y="326"/>
                    <a:pt x="1012" y="321"/>
                    <a:pt x="1038" y="321"/>
                  </a:cubicBezTo>
                  <a:close/>
                  <a:moveTo>
                    <a:pt x="869" y="990"/>
                  </a:moveTo>
                  <a:lnTo>
                    <a:pt x="2191" y="2479"/>
                  </a:lnTo>
                  <a:cubicBezTo>
                    <a:pt x="2012" y="2610"/>
                    <a:pt x="1834" y="2752"/>
                    <a:pt x="1667" y="2907"/>
                  </a:cubicBezTo>
                  <a:cubicBezTo>
                    <a:pt x="1357" y="3205"/>
                    <a:pt x="1084" y="3538"/>
                    <a:pt x="869" y="3895"/>
                  </a:cubicBezTo>
                  <a:lnTo>
                    <a:pt x="869" y="990"/>
                  </a:lnTo>
                  <a:close/>
                  <a:moveTo>
                    <a:pt x="9373" y="324"/>
                  </a:moveTo>
                  <a:cubicBezTo>
                    <a:pt x="9394" y="324"/>
                    <a:pt x="9414" y="328"/>
                    <a:pt x="9430" y="335"/>
                  </a:cubicBezTo>
                  <a:cubicBezTo>
                    <a:pt x="9489" y="371"/>
                    <a:pt x="9537" y="431"/>
                    <a:pt x="9537" y="502"/>
                  </a:cubicBezTo>
                  <a:lnTo>
                    <a:pt x="9228" y="859"/>
                  </a:lnTo>
                  <a:cubicBezTo>
                    <a:pt x="9168" y="919"/>
                    <a:pt x="9168" y="1026"/>
                    <a:pt x="9239" y="1086"/>
                  </a:cubicBezTo>
                  <a:cubicBezTo>
                    <a:pt x="9275" y="1109"/>
                    <a:pt x="9323" y="1121"/>
                    <a:pt x="9347" y="1121"/>
                  </a:cubicBezTo>
                  <a:cubicBezTo>
                    <a:pt x="9394" y="1121"/>
                    <a:pt x="9442" y="1109"/>
                    <a:pt x="9466" y="1062"/>
                  </a:cubicBezTo>
                  <a:lnTo>
                    <a:pt x="9537" y="990"/>
                  </a:lnTo>
                  <a:lnTo>
                    <a:pt x="9537" y="3895"/>
                  </a:lnTo>
                  <a:cubicBezTo>
                    <a:pt x="9323" y="3538"/>
                    <a:pt x="9049" y="3205"/>
                    <a:pt x="8739" y="2907"/>
                  </a:cubicBezTo>
                  <a:cubicBezTo>
                    <a:pt x="8573" y="2764"/>
                    <a:pt x="8394" y="2610"/>
                    <a:pt x="8215" y="2479"/>
                  </a:cubicBezTo>
                  <a:lnTo>
                    <a:pt x="9001" y="1586"/>
                  </a:lnTo>
                  <a:cubicBezTo>
                    <a:pt x="9061" y="1526"/>
                    <a:pt x="9061" y="1419"/>
                    <a:pt x="8989" y="1359"/>
                  </a:cubicBezTo>
                  <a:cubicBezTo>
                    <a:pt x="8962" y="1332"/>
                    <a:pt x="8925" y="1317"/>
                    <a:pt x="8887" y="1317"/>
                  </a:cubicBezTo>
                  <a:cubicBezTo>
                    <a:pt x="8842" y="1317"/>
                    <a:pt x="8795" y="1338"/>
                    <a:pt x="8763" y="1383"/>
                  </a:cubicBezTo>
                  <a:lnTo>
                    <a:pt x="7942" y="2300"/>
                  </a:lnTo>
                  <a:cubicBezTo>
                    <a:pt x="7739" y="2169"/>
                    <a:pt x="7513" y="2050"/>
                    <a:pt x="7275" y="1955"/>
                  </a:cubicBezTo>
                  <a:lnTo>
                    <a:pt x="9239" y="371"/>
                  </a:lnTo>
                  <a:cubicBezTo>
                    <a:pt x="9279" y="339"/>
                    <a:pt x="9329" y="324"/>
                    <a:pt x="9373" y="324"/>
                  </a:cubicBezTo>
                  <a:close/>
                  <a:moveTo>
                    <a:pt x="5191" y="1859"/>
                  </a:moveTo>
                  <a:cubicBezTo>
                    <a:pt x="7787" y="1859"/>
                    <a:pt x="9882" y="3836"/>
                    <a:pt x="9882" y="6277"/>
                  </a:cubicBezTo>
                  <a:cubicBezTo>
                    <a:pt x="9882" y="6753"/>
                    <a:pt x="9811" y="7217"/>
                    <a:pt x="9656" y="7646"/>
                  </a:cubicBezTo>
                  <a:cubicBezTo>
                    <a:pt x="8940" y="7550"/>
                    <a:pt x="8096" y="7537"/>
                    <a:pt x="7673" y="7537"/>
                  </a:cubicBezTo>
                  <a:cubicBezTo>
                    <a:pt x="7520" y="7537"/>
                    <a:pt x="7422" y="7539"/>
                    <a:pt x="7406" y="7539"/>
                  </a:cubicBezTo>
                  <a:cubicBezTo>
                    <a:pt x="7323" y="7539"/>
                    <a:pt x="7251" y="7610"/>
                    <a:pt x="7251" y="7705"/>
                  </a:cubicBezTo>
                  <a:cubicBezTo>
                    <a:pt x="7251" y="7789"/>
                    <a:pt x="7323" y="7872"/>
                    <a:pt x="7406" y="7872"/>
                  </a:cubicBezTo>
                  <a:cubicBezTo>
                    <a:pt x="7415" y="7872"/>
                    <a:pt x="7581" y="7867"/>
                    <a:pt x="7836" y="7867"/>
                  </a:cubicBezTo>
                  <a:cubicBezTo>
                    <a:pt x="8260" y="7867"/>
                    <a:pt x="8930" y="7881"/>
                    <a:pt x="9525" y="7955"/>
                  </a:cubicBezTo>
                  <a:cubicBezTo>
                    <a:pt x="9418" y="8194"/>
                    <a:pt x="9287" y="8432"/>
                    <a:pt x="9156" y="8646"/>
                  </a:cubicBezTo>
                  <a:cubicBezTo>
                    <a:pt x="8204" y="8289"/>
                    <a:pt x="7203" y="8086"/>
                    <a:pt x="7156" y="8075"/>
                  </a:cubicBezTo>
                  <a:cubicBezTo>
                    <a:pt x="7149" y="8074"/>
                    <a:pt x="7141" y="8073"/>
                    <a:pt x="7134" y="8073"/>
                  </a:cubicBezTo>
                  <a:cubicBezTo>
                    <a:pt x="7057" y="8073"/>
                    <a:pt x="6976" y="8129"/>
                    <a:pt x="6965" y="8206"/>
                  </a:cubicBezTo>
                  <a:cubicBezTo>
                    <a:pt x="6953" y="8301"/>
                    <a:pt x="7013" y="8384"/>
                    <a:pt x="7096" y="8408"/>
                  </a:cubicBezTo>
                  <a:cubicBezTo>
                    <a:pt x="7120" y="8408"/>
                    <a:pt x="8049" y="8598"/>
                    <a:pt x="8966" y="8920"/>
                  </a:cubicBezTo>
                  <a:cubicBezTo>
                    <a:pt x="8108" y="10015"/>
                    <a:pt x="6739" y="10706"/>
                    <a:pt x="5191" y="10706"/>
                  </a:cubicBezTo>
                  <a:cubicBezTo>
                    <a:pt x="3667" y="10706"/>
                    <a:pt x="2298" y="10015"/>
                    <a:pt x="1429" y="8920"/>
                  </a:cubicBezTo>
                  <a:cubicBezTo>
                    <a:pt x="2334" y="8598"/>
                    <a:pt x="3274" y="8420"/>
                    <a:pt x="3286" y="8408"/>
                  </a:cubicBezTo>
                  <a:cubicBezTo>
                    <a:pt x="3382" y="8384"/>
                    <a:pt x="3441" y="8301"/>
                    <a:pt x="3429" y="8206"/>
                  </a:cubicBezTo>
                  <a:cubicBezTo>
                    <a:pt x="3407" y="8129"/>
                    <a:pt x="3336" y="8073"/>
                    <a:pt x="3251" y="8073"/>
                  </a:cubicBezTo>
                  <a:cubicBezTo>
                    <a:pt x="3243" y="8073"/>
                    <a:pt x="3235" y="8074"/>
                    <a:pt x="3227" y="8075"/>
                  </a:cubicBezTo>
                  <a:cubicBezTo>
                    <a:pt x="3167" y="8086"/>
                    <a:pt x="2191" y="8289"/>
                    <a:pt x="1238" y="8646"/>
                  </a:cubicBezTo>
                  <a:cubicBezTo>
                    <a:pt x="1084" y="8420"/>
                    <a:pt x="965" y="8194"/>
                    <a:pt x="869" y="7955"/>
                  </a:cubicBezTo>
                  <a:cubicBezTo>
                    <a:pt x="1465" y="7881"/>
                    <a:pt x="2134" y="7867"/>
                    <a:pt x="2556" y="7867"/>
                  </a:cubicBezTo>
                  <a:cubicBezTo>
                    <a:pt x="2809" y="7867"/>
                    <a:pt x="2972" y="7872"/>
                    <a:pt x="2977" y="7872"/>
                  </a:cubicBezTo>
                  <a:cubicBezTo>
                    <a:pt x="3072" y="7872"/>
                    <a:pt x="3143" y="7789"/>
                    <a:pt x="3143" y="7705"/>
                  </a:cubicBezTo>
                  <a:cubicBezTo>
                    <a:pt x="3143" y="7610"/>
                    <a:pt x="3072" y="7539"/>
                    <a:pt x="2977" y="7539"/>
                  </a:cubicBezTo>
                  <a:cubicBezTo>
                    <a:pt x="2961" y="7539"/>
                    <a:pt x="2865" y="7537"/>
                    <a:pt x="2713" y="7537"/>
                  </a:cubicBezTo>
                  <a:cubicBezTo>
                    <a:pt x="2296" y="7537"/>
                    <a:pt x="1460" y="7550"/>
                    <a:pt x="726" y="7646"/>
                  </a:cubicBezTo>
                  <a:cubicBezTo>
                    <a:pt x="584" y="7217"/>
                    <a:pt x="512" y="6753"/>
                    <a:pt x="512" y="6277"/>
                  </a:cubicBezTo>
                  <a:cubicBezTo>
                    <a:pt x="512" y="3836"/>
                    <a:pt x="2608" y="1859"/>
                    <a:pt x="5191" y="1859"/>
                  </a:cubicBezTo>
                  <a:close/>
                  <a:moveTo>
                    <a:pt x="1042" y="0"/>
                  </a:moveTo>
                  <a:cubicBezTo>
                    <a:pt x="968" y="0"/>
                    <a:pt x="893" y="17"/>
                    <a:pt x="822" y="50"/>
                  </a:cubicBezTo>
                  <a:cubicBezTo>
                    <a:pt x="643" y="145"/>
                    <a:pt x="536" y="324"/>
                    <a:pt x="536" y="514"/>
                  </a:cubicBezTo>
                  <a:lnTo>
                    <a:pt x="536" y="4538"/>
                  </a:lnTo>
                  <a:cubicBezTo>
                    <a:pt x="310" y="5086"/>
                    <a:pt x="191" y="5669"/>
                    <a:pt x="191" y="6277"/>
                  </a:cubicBezTo>
                  <a:cubicBezTo>
                    <a:pt x="191" y="6765"/>
                    <a:pt x="262" y="7241"/>
                    <a:pt x="417" y="7705"/>
                  </a:cubicBezTo>
                  <a:cubicBezTo>
                    <a:pt x="310" y="7717"/>
                    <a:pt x="226" y="7753"/>
                    <a:pt x="131" y="7765"/>
                  </a:cubicBezTo>
                  <a:cubicBezTo>
                    <a:pt x="48" y="7789"/>
                    <a:pt x="0" y="7884"/>
                    <a:pt x="12" y="7955"/>
                  </a:cubicBezTo>
                  <a:cubicBezTo>
                    <a:pt x="36" y="8027"/>
                    <a:pt x="107" y="8075"/>
                    <a:pt x="167" y="8075"/>
                  </a:cubicBezTo>
                  <a:lnTo>
                    <a:pt x="203" y="8075"/>
                  </a:lnTo>
                  <a:cubicBezTo>
                    <a:pt x="310" y="8051"/>
                    <a:pt x="417" y="8027"/>
                    <a:pt x="524" y="8003"/>
                  </a:cubicBezTo>
                  <a:cubicBezTo>
                    <a:pt x="631" y="8265"/>
                    <a:pt x="762" y="8527"/>
                    <a:pt x="929" y="8765"/>
                  </a:cubicBezTo>
                  <a:cubicBezTo>
                    <a:pt x="762" y="8837"/>
                    <a:pt x="595" y="8908"/>
                    <a:pt x="453" y="8979"/>
                  </a:cubicBezTo>
                  <a:cubicBezTo>
                    <a:pt x="369" y="9027"/>
                    <a:pt x="345" y="9122"/>
                    <a:pt x="369" y="9206"/>
                  </a:cubicBezTo>
                  <a:cubicBezTo>
                    <a:pt x="405" y="9265"/>
                    <a:pt x="465" y="9301"/>
                    <a:pt x="524" y="9301"/>
                  </a:cubicBezTo>
                  <a:cubicBezTo>
                    <a:pt x="548" y="9301"/>
                    <a:pt x="560" y="9301"/>
                    <a:pt x="595" y="9277"/>
                  </a:cubicBezTo>
                  <a:cubicBezTo>
                    <a:pt x="762" y="9194"/>
                    <a:pt x="941" y="9122"/>
                    <a:pt x="1119" y="9039"/>
                  </a:cubicBezTo>
                  <a:cubicBezTo>
                    <a:pt x="1286" y="9253"/>
                    <a:pt x="1453" y="9456"/>
                    <a:pt x="1655" y="9634"/>
                  </a:cubicBezTo>
                  <a:cubicBezTo>
                    <a:pt x="2608" y="10527"/>
                    <a:pt x="3858" y="11027"/>
                    <a:pt x="5191" y="11027"/>
                  </a:cubicBezTo>
                  <a:cubicBezTo>
                    <a:pt x="6537" y="11027"/>
                    <a:pt x="7787" y="10527"/>
                    <a:pt x="8739" y="9634"/>
                  </a:cubicBezTo>
                  <a:cubicBezTo>
                    <a:pt x="8930" y="9444"/>
                    <a:pt x="9108" y="9253"/>
                    <a:pt x="9275" y="9039"/>
                  </a:cubicBezTo>
                  <a:cubicBezTo>
                    <a:pt x="9454" y="9122"/>
                    <a:pt x="9632" y="9194"/>
                    <a:pt x="9787" y="9277"/>
                  </a:cubicBezTo>
                  <a:cubicBezTo>
                    <a:pt x="9823" y="9301"/>
                    <a:pt x="9835" y="9301"/>
                    <a:pt x="9870" y="9301"/>
                  </a:cubicBezTo>
                  <a:cubicBezTo>
                    <a:pt x="9930" y="9301"/>
                    <a:pt x="9990" y="9265"/>
                    <a:pt x="10013" y="9206"/>
                  </a:cubicBezTo>
                  <a:cubicBezTo>
                    <a:pt x="10061" y="9134"/>
                    <a:pt x="10025" y="9027"/>
                    <a:pt x="9942" y="8979"/>
                  </a:cubicBezTo>
                  <a:cubicBezTo>
                    <a:pt x="9787" y="8908"/>
                    <a:pt x="9632" y="8837"/>
                    <a:pt x="9466" y="8765"/>
                  </a:cubicBezTo>
                  <a:cubicBezTo>
                    <a:pt x="9632" y="8527"/>
                    <a:pt x="9763" y="8265"/>
                    <a:pt x="9870" y="8003"/>
                  </a:cubicBezTo>
                  <a:cubicBezTo>
                    <a:pt x="9978" y="8015"/>
                    <a:pt x="10073" y="8051"/>
                    <a:pt x="10180" y="8075"/>
                  </a:cubicBezTo>
                  <a:lnTo>
                    <a:pt x="10228" y="8075"/>
                  </a:lnTo>
                  <a:cubicBezTo>
                    <a:pt x="10299" y="8075"/>
                    <a:pt x="10359" y="8027"/>
                    <a:pt x="10371" y="7955"/>
                  </a:cubicBezTo>
                  <a:cubicBezTo>
                    <a:pt x="10406" y="7872"/>
                    <a:pt x="10347" y="7777"/>
                    <a:pt x="10275" y="7765"/>
                  </a:cubicBezTo>
                  <a:cubicBezTo>
                    <a:pt x="10180" y="7729"/>
                    <a:pt x="10085" y="7717"/>
                    <a:pt x="9990" y="7705"/>
                  </a:cubicBezTo>
                  <a:cubicBezTo>
                    <a:pt x="10132" y="7241"/>
                    <a:pt x="10216" y="6765"/>
                    <a:pt x="10216" y="6277"/>
                  </a:cubicBezTo>
                  <a:cubicBezTo>
                    <a:pt x="10216" y="5669"/>
                    <a:pt x="10097" y="5086"/>
                    <a:pt x="9870" y="4538"/>
                  </a:cubicBezTo>
                  <a:lnTo>
                    <a:pt x="9870" y="514"/>
                  </a:lnTo>
                  <a:cubicBezTo>
                    <a:pt x="9870" y="324"/>
                    <a:pt x="9763" y="145"/>
                    <a:pt x="9585" y="50"/>
                  </a:cubicBezTo>
                  <a:cubicBezTo>
                    <a:pt x="9514" y="17"/>
                    <a:pt x="9439" y="0"/>
                    <a:pt x="9365" y="0"/>
                  </a:cubicBezTo>
                  <a:cubicBezTo>
                    <a:pt x="9253" y="0"/>
                    <a:pt x="9142" y="38"/>
                    <a:pt x="9049" y="109"/>
                  </a:cubicBezTo>
                  <a:lnTo>
                    <a:pt x="6942" y="1812"/>
                  </a:lnTo>
                  <a:cubicBezTo>
                    <a:pt x="6382" y="1621"/>
                    <a:pt x="5810" y="1514"/>
                    <a:pt x="5191" y="1514"/>
                  </a:cubicBezTo>
                  <a:cubicBezTo>
                    <a:pt x="4584" y="1514"/>
                    <a:pt x="4001" y="1621"/>
                    <a:pt x="3453" y="1812"/>
                  </a:cubicBezTo>
                  <a:lnTo>
                    <a:pt x="1357" y="109"/>
                  </a:lnTo>
                  <a:cubicBezTo>
                    <a:pt x="1264" y="38"/>
                    <a:pt x="1154" y="0"/>
                    <a:pt x="10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" name="Google Shape;14478;p77">
            <a:extLst>
              <a:ext uri="{FF2B5EF4-FFF2-40B4-BE49-F238E27FC236}">
                <a16:creationId xmlns:a16="http://schemas.microsoft.com/office/drawing/2014/main" id="{4CF122AA-D71B-CCEE-027E-58903505845E}"/>
              </a:ext>
            </a:extLst>
          </p:cNvPr>
          <p:cNvGrpSpPr/>
          <p:nvPr/>
        </p:nvGrpSpPr>
        <p:grpSpPr>
          <a:xfrm>
            <a:off x="1720751" y="3006154"/>
            <a:ext cx="499892" cy="458347"/>
            <a:chOff x="1398317" y="1981778"/>
            <a:chExt cx="365792" cy="335392"/>
          </a:xfrm>
          <a:solidFill>
            <a:srgbClr val="DBDDDC"/>
          </a:solidFill>
        </p:grpSpPr>
        <p:sp>
          <p:nvSpPr>
            <p:cNvPr id="53" name="Google Shape;14479;p77">
              <a:extLst>
                <a:ext uri="{FF2B5EF4-FFF2-40B4-BE49-F238E27FC236}">
                  <a16:creationId xmlns:a16="http://schemas.microsoft.com/office/drawing/2014/main" id="{EC06F680-A1B6-2E3F-836E-33EBAABDA8B6}"/>
                </a:ext>
              </a:extLst>
            </p:cNvPr>
            <p:cNvSpPr/>
            <p:nvPr/>
          </p:nvSpPr>
          <p:spPr>
            <a:xfrm>
              <a:off x="1398317" y="1981778"/>
              <a:ext cx="365792" cy="335392"/>
            </a:xfrm>
            <a:custGeom>
              <a:avLst/>
              <a:gdLst/>
              <a:ahLst/>
              <a:cxnLst/>
              <a:rect l="l" t="t" r="r" b="b"/>
              <a:pathLst>
                <a:path w="11431" h="10481" extrusionOk="0">
                  <a:moveTo>
                    <a:pt x="1882" y="717"/>
                  </a:moveTo>
                  <a:cubicBezTo>
                    <a:pt x="1905" y="801"/>
                    <a:pt x="1929" y="848"/>
                    <a:pt x="1965" y="932"/>
                  </a:cubicBezTo>
                  <a:cubicBezTo>
                    <a:pt x="2132" y="1277"/>
                    <a:pt x="2441" y="1706"/>
                    <a:pt x="3084" y="1944"/>
                  </a:cubicBezTo>
                  <a:cubicBezTo>
                    <a:pt x="2917" y="2146"/>
                    <a:pt x="2775" y="2372"/>
                    <a:pt x="2655" y="2610"/>
                  </a:cubicBezTo>
                  <a:cubicBezTo>
                    <a:pt x="1739" y="2003"/>
                    <a:pt x="1739" y="1217"/>
                    <a:pt x="1882" y="717"/>
                  </a:cubicBezTo>
                  <a:close/>
                  <a:moveTo>
                    <a:pt x="9573" y="717"/>
                  </a:moveTo>
                  <a:cubicBezTo>
                    <a:pt x="9597" y="836"/>
                    <a:pt x="9633" y="955"/>
                    <a:pt x="9633" y="1110"/>
                  </a:cubicBezTo>
                  <a:cubicBezTo>
                    <a:pt x="9656" y="1717"/>
                    <a:pt x="9383" y="2229"/>
                    <a:pt x="8799" y="2610"/>
                  </a:cubicBezTo>
                  <a:cubicBezTo>
                    <a:pt x="8680" y="2372"/>
                    <a:pt x="8549" y="2146"/>
                    <a:pt x="8370" y="1944"/>
                  </a:cubicBezTo>
                  <a:cubicBezTo>
                    <a:pt x="9002" y="1694"/>
                    <a:pt x="9323" y="1277"/>
                    <a:pt x="9478" y="932"/>
                  </a:cubicBezTo>
                  <a:cubicBezTo>
                    <a:pt x="9513" y="860"/>
                    <a:pt x="9537" y="777"/>
                    <a:pt x="9573" y="717"/>
                  </a:cubicBezTo>
                  <a:close/>
                  <a:moveTo>
                    <a:pt x="548" y="2658"/>
                  </a:moveTo>
                  <a:lnTo>
                    <a:pt x="2358" y="3563"/>
                  </a:lnTo>
                  <a:cubicBezTo>
                    <a:pt x="2310" y="3837"/>
                    <a:pt x="2298" y="4134"/>
                    <a:pt x="2322" y="4432"/>
                  </a:cubicBezTo>
                  <a:cubicBezTo>
                    <a:pt x="2163" y="4457"/>
                    <a:pt x="2014" y="4470"/>
                    <a:pt x="1875" y="4470"/>
                  </a:cubicBezTo>
                  <a:cubicBezTo>
                    <a:pt x="1483" y="4470"/>
                    <a:pt x="1173" y="4369"/>
                    <a:pt x="953" y="4158"/>
                  </a:cubicBezTo>
                  <a:cubicBezTo>
                    <a:pt x="524" y="3742"/>
                    <a:pt x="524" y="3015"/>
                    <a:pt x="548" y="2658"/>
                  </a:cubicBezTo>
                  <a:close/>
                  <a:moveTo>
                    <a:pt x="10895" y="2646"/>
                  </a:moveTo>
                  <a:lnTo>
                    <a:pt x="10895" y="2646"/>
                  </a:lnTo>
                  <a:cubicBezTo>
                    <a:pt x="10930" y="3015"/>
                    <a:pt x="10930" y="3742"/>
                    <a:pt x="10490" y="4158"/>
                  </a:cubicBezTo>
                  <a:cubicBezTo>
                    <a:pt x="10270" y="4369"/>
                    <a:pt x="9960" y="4470"/>
                    <a:pt x="9568" y="4470"/>
                  </a:cubicBezTo>
                  <a:cubicBezTo>
                    <a:pt x="9429" y="4470"/>
                    <a:pt x="9280" y="4457"/>
                    <a:pt x="9121" y="4432"/>
                  </a:cubicBezTo>
                  <a:cubicBezTo>
                    <a:pt x="9156" y="4134"/>
                    <a:pt x="9144" y="3849"/>
                    <a:pt x="9097" y="3551"/>
                  </a:cubicBezTo>
                  <a:lnTo>
                    <a:pt x="10895" y="2646"/>
                  </a:lnTo>
                  <a:close/>
                  <a:moveTo>
                    <a:pt x="5727" y="1003"/>
                  </a:moveTo>
                  <a:cubicBezTo>
                    <a:pt x="6644" y="1003"/>
                    <a:pt x="7489" y="1396"/>
                    <a:pt x="8085" y="2087"/>
                  </a:cubicBezTo>
                  <a:cubicBezTo>
                    <a:pt x="8668" y="2777"/>
                    <a:pt x="8918" y="3682"/>
                    <a:pt x="8787" y="4575"/>
                  </a:cubicBezTo>
                  <a:lnTo>
                    <a:pt x="8347" y="7409"/>
                  </a:lnTo>
                  <a:cubicBezTo>
                    <a:pt x="8251" y="8064"/>
                    <a:pt x="7906" y="8635"/>
                    <a:pt x="7394" y="9052"/>
                  </a:cubicBezTo>
                  <a:cubicBezTo>
                    <a:pt x="7275" y="8504"/>
                    <a:pt x="6799" y="8099"/>
                    <a:pt x="6227" y="8099"/>
                  </a:cubicBezTo>
                  <a:lnTo>
                    <a:pt x="5215" y="8099"/>
                  </a:lnTo>
                  <a:cubicBezTo>
                    <a:pt x="4644" y="8099"/>
                    <a:pt x="4156" y="8504"/>
                    <a:pt x="4037" y="9052"/>
                  </a:cubicBezTo>
                  <a:cubicBezTo>
                    <a:pt x="3525" y="8635"/>
                    <a:pt x="3191" y="8064"/>
                    <a:pt x="3084" y="7409"/>
                  </a:cubicBezTo>
                  <a:lnTo>
                    <a:pt x="2655" y="4575"/>
                  </a:lnTo>
                  <a:cubicBezTo>
                    <a:pt x="2548" y="3932"/>
                    <a:pt x="2655" y="3301"/>
                    <a:pt x="2929" y="2730"/>
                  </a:cubicBezTo>
                  <a:cubicBezTo>
                    <a:pt x="2964" y="2730"/>
                    <a:pt x="3169" y="2755"/>
                    <a:pt x="3475" y="2755"/>
                  </a:cubicBezTo>
                  <a:cubicBezTo>
                    <a:pt x="3589" y="2755"/>
                    <a:pt x="3718" y="2751"/>
                    <a:pt x="3858" y="2741"/>
                  </a:cubicBezTo>
                  <a:cubicBezTo>
                    <a:pt x="4418" y="2718"/>
                    <a:pt x="4894" y="2646"/>
                    <a:pt x="5299" y="2491"/>
                  </a:cubicBezTo>
                  <a:lnTo>
                    <a:pt x="5299" y="2491"/>
                  </a:lnTo>
                  <a:lnTo>
                    <a:pt x="5215" y="2860"/>
                  </a:lnTo>
                  <a:cubicBezTo>
                    <a:pt x="5192" y="2920"/>
                    <a:pt x="5215" y="2968"/>
                    <a:pt x="5239" y="3015"/>
                  </a:cubicBezTo>
                  <a:cubicBezTo>
                    <a:pt x="5275" y="3039"/>
                    <a:pt x="5311" y="3075"/>
                    <a:pt x="5358" y="3075"/>
                  </a:cubicBezTo>
                  <a:lnTo>
                    <a:pt x="5394" y="3075"/>
                  </a:lnTo>
                  <a:cubicBezTo>
                    <a:pt x="5430" y="3075"/>
                    <a:pt x="6644" y="2896"/>
                    <a:pt x="7370" y="2360"/>
                  </a:cubicBezTo>
                  <a:cubicBezTo>
                    <a:pt x="7442" y="2301"/>
                    <a:pt x="7454" y="2206"/>
                    <a:pt x="7394" y="2134"/>
                  </a:cubicBezTo>
                  <a:cubicBezTo>
                    <a:pt x="7360" y="2094"/>
                    <a:pt x="7319" y="2072"/>
                    <a:pt x="7276" y="2072"/>
                  </a:cubicBezTo>
                  <a:cubicBezTo>
                    <a:pt x="7244" y="2072"/>
                    <a:pt x="7211" y="2085"/>
                    <a:pt x="7180" y="2110"/>
                  </a:cubicBezTo>
                  <a:cubicBezTo>
                    <a:pt x="6716" y="2468"/>
                    <a:pt x="5965" y="2646"/>
                    <a:pt x="5596" y="2718"/>
                  </a:cubicBezTo>
                  <a:lnTo>
                    <a:pt x="5715" y="2265"/>
                  </a:lnTo>
                  <a:cubicBezTo>
                    <a:pt x="5727" y="2206"/>
                    <a:pt x="5715" y="2146"/>
                    <a:pt x="5656" y="2110"/>
                  </a:cubicBezTo>
                  <a:cubicBezTo>
                    <a:pt x="5628" y="2082"/>
                    <a:pt x="5592" y="2071"/>
                    <a:pt x="5555" y="2071"/>
                  </a:cubicBezTo>
                  <a:cubicBezTo>
                    <a:pt x="5529" y="2071"/>
                    <a:pt x="5502" y="2077"/>
                    <a:pt x="5477" y="2087"/>
                  </a:cubicBezTo>
                  <a:cubicBezTo>
                    <a:pt x="4891" y="2384"/>
                    <a:pt x="4113" y="2450"/>
                    <a:pt x="3585" y="2450"/>
                  </a:cubicBezTo>
                  <a:cubicBezTo>
                    <a:pt x="3394" y="2450"/>
                    <a:pt x="3236" y="2441"/>
                    <a:pt x="3132" y="2432"/>
                  </a:cubicBezTo>
                  <a:cubicBezTo>
                    <a:pt x="3203" y="2313"/>
                    <a:pt x="3287" y="2206"/>
                    <a:pt x="3382" y="2087"/>
                  </a:cubicBezTo>
                  <a:cubicBezTo>
                    <a:pt x="3977" y="1408"/>
                    <a:pt x="4822" y="1003"/>
                    <a:pt x="5727" y="1003"/>
                  </a:cubicBezTo>
                  <a:close/>
                  <a:moveTo>
                    <a:pt x="6215" y="8421"/>
                  </a:moveTo>
                  <a:cubicBezTo>
                    <a:pt x="6656" y="8421"/>
                    <a:pt x="7013" y="8730"/>
                    <a:pt x="7085" y="9147"/>
                  </a:cubicBezTo>
                  <a:lnTo>
                    <a:pt x="7108" y="9349"/>
                  </a:lnTo>
                  <a:cubicBezTo>
                    <a:pt x="7156" y="9564"/>
                    <a:pt x="7097" y="9766"/>
                    <a:pt x="6966" y="9921"/>
                  </a:cubicBezTo>
                  <a:cubicBezTo>
                    <a:pt x="6835" y="10088"/>
                    <a:pt x="6644" y="10171"/>
                    <a:pt x="6430" y="10171"/>
                  </a:cubicBezTo>
                  <a:lnTo>
                    <a:pt x="5013" y="10171"/>
                  </a:lnTo>
                  <a:cubicBezTo>
                    <a:pt x="4811" y="10171"/>
                    <a:pt x="4608" y="10076"/>
                    <a:pt x="4477" y="9921"/>
                  </a:cubicBezTo>
                  <a:cubicBezTo>
                    <a:pt x="4346" y="9754"/>
                    <a:pt x="4287" y="9552"/>
                    <a:pt x="4310" y="9349"/>
                  </a:cubicBezTo>
                  <a:lnTo>
                    <a:pt x="4346" y="9147"/>
                  </a:lnTo>
                  <a:cubicBezTo>
                    <a:pt x="4418" y="8730"/>
                    <a:pt x="4775" y="8421"/>
                    <a:pt x="5203" y="8421"/>
                  </a:cubicBezTo>
                  <a:close/>
                  <a:moveTo>
                    <a:pt x="1937" y="1"/>
                  </a:moveTo>
                  <a:cubicBezTo>
                    <a:pt x="1876" y="1"/>
                    <a:pt x="1817" y="34"/>
                    <a:pt x="1786" y="86"/>
                  </a:cubicBezTo>
                  <a:cubicBezTo>
                    <a:pt x="1774" y="98"/>
                    <a:pt x="1524" y="527"/>
                    <a:pt x="1489" y="1098"/>
                  </a:cubicBezTo>
                  <a:cubicBezTo>
                    <a:pt x="1465" y="1610"/>
                    <a:pt x="1620" y="2337"/>
                    <a:pt x="2513" y="2908"/>
                  </a:cubicBezTo>
                  <a:cubicBezTo>
                    <a:pt x="2477" y="3015"/>
                    <a:pt x="2441" y="3111"/>
                    <a:pt x="2417" y="3218"/>
                  </a:cubicBezTo>
                  <a:lnTo>
                    <a:pt x="477" y="2253"/>
                  </a:lnTo>
                  <a:cubicBezTo>
                    <a:pt x="453" y="2241"/>
                    <a:pt x="426" y="2235"/>
                    <a:pt x="401" y="2235"/>
                  </a:cubicBezTo>
                  <a:cubicBezTo>
                    <a:pt x="375" y="2235"/>
                    <a:pt x="352" y="2241"/>
                    <a:pt x="334" y="2253"/>
                  </a:cubicBezTo>
                  <a:cubicBezTo>
                    <a:pt x="286" y="2289"/>
                    <a:pt x="250" y="2313"/>
                    <a:pt x="239" y="2372"/>
                  </a:cubicBezTo>
                  <a:cubicBezTo>
                    <a:pt x="227" y="2432"/>
                    <a:pt x="0" y="3694"/>
                    <a:pt x="715" y="4384"/>
                  </a:cubicBezTo>
                  <a:cubicBezTo>
                    <a:pt x="1001" y="4646"/>
                    <a:pt x="1370" y="4789"/>
                    <a:pt x="1846" y="4789"/>
                  </a:cubicBezTo>
                  <a:cubicBezTo>
                    <a:pt x="2013" y="4789"/>
                    <a:pt x="2179" y="4765"/>
                    <a:pt x="2370" y="4742"/>
                  </a:cubicBezTo>
                  <a:lnTo>
                    <a:pt x="2786" y="7444"/>
                  </a:lnTo>
                  <a:cubicBezTo>
                    <a:pt x="2906" y="8242"/>
                    <a:pt x="3346" y="8956"/>
                    <a:pt x="3989" y="9409"/>
                  </a:cubicBezTo>
                  <a:cubicBezTo>
                    <a:pt x="3977" y="9659"/>
                    <a:pt x="4060" y="9921"/>
                    <a:pt x="4227" y="10123"/>
                  </a:cubicBezTo>
                  <a:cubicBezTo>
                    <a:pt x="4418" y="10349"/>
                    <a:pt x="4703" y="10480"/>
                    <a:pt x="5013" y="10480"/>
                  </a:cubicBezTo>
                  <a:lnTo>
                    <a:pt x="6430" y="10480"/>
                  </a:lnTo>
                  <a:cubicBezTo>
                    <a:pt x="6727" y="10480"/>
                    <a:pt x="7013" y="10349"/>
                    <a:pt x="7216" y="10123"/>
                  </a:cubicBezTo>
                  <a:cubicBezTo>
                    <a:pt x="7382" y="9933"/>
                    <a:pt x="7478" y="9683"/>
                    <a:pt x="7454" y="9409"/>
                  </a:cubicBezTo>
                  <a:cubicBezTo>
                    <a:pt x="8109" y="8945"/>
                    <a:pt x="8549" y="8242"/>
                    <a:pt x="8668" y="7444"/>
                  </a:cubicBezTo>
                  <a:lnTo>
                    <a:pt x="9085" y="4742"/>
                  </a:lnTo>
                  <a:cubicBezTo>
                    <a:pt x="9263" y="4765"/>
                    <a:pt x="9442" y="4789"/>
                    <a:pt x="9597" y="4789"/>
                  </a:cubicBezTo>
                  <a:cubicBezTo>
                    <a:pt x="10073" y="4789"/>
                    <a:pt x="10454" y="4646"/>
                    <a:pt x="10728" y="4384"/>
                  </a:cubicBezTo>
                  <a:cubicBezTo>
                    <a:pt x="11430" y="3694"/>
                    <a:pt x="11204" y="2420"/>
                    <a:pt x="11192" y="2372"/>
                  </a:cubicBezTo>
                  <a:cubicBezTo>
                    <a:pt x="11180" y="2325"/>
                    <a:pt x="11145" y="2289"/>
                    <a:pt x="11109" y="2253"/>
                  </a:cubicBezTo>
                  <a:cubicBezTo>
                    <a:pt x="11085" y="2241"/>
                    <a:pt x="11058" y="2235"/>
                    <a:pt x="11032" y="2235"/>
                  </a:cubicBezTo>
                  <a:cubicBezTo>
                    <a:pt x="11005" y="2235"/>
                    <a:pt x="10978" y="2241"/>
                    <a:pt x="10954" y="2253"/>
                  </a:cubicBezTo>
                  <a:lnTo>
                    <a:pt x="9025" y="3218"/>
                  </a:lnTo>
                  <a:cubicBezTo>
                    <a:pt x="8990" y="3122"/>
                    <a:pt x="8966" y="3015"/>
                    <a:pt x="8918" y="2908"/>
                  </a:cubicBezTo>
                  <a:cubicBezTo>
                    <a:pt x="9811" y="2337"/>
                    <a:pt x="9978" y="1610"/>
                    <a:pt x="9942" y="1098"/>
                  </a:cubicBezTo>
                  <a:cubicBezTo>
                    <a:pt x="9918" y="527"/>
                    <a:pt x="9656" y="98"/>
                    <a:pt x="9644" y="86"/>
                  </a:cubicBezTo>
                  <a:cubicBezTo>
                    <a:pt x="9624" y="34"/>
                    <a:pt x="9558" y="1"/>
                    <a:pt x="9494" y="1"/>
                  </a:cubicBezTo>
                  <a:cubicBezTo>
                    <a:pt x="9484" y="1"/>
                    <a:pt x="9475" y="1"/>
                    <a:pt x="9466" y="3"/>
                  </a:cubicBezTo>
                  <a:cubicBezTo>
                    <a:pt x="9394" y="27"/>
                    <a:pt x="9347" y="86"/>
                    <a:pt x="9347" y="158"/>
                  </a:cubicBezTo>
                  <a:cubicBezTo>
                    <a:pt x="9347" y="158"/>
                    <a:pt x="9347" y="467"/>
                    <a:pt x="9168" y="813"/>
                  </a:cubicBezTo>
                  <a:cubicBezTo>
                    <a:pt x="8966" y="1241"/>
                    <a:pt x="8609" y="1527"/>
                    <a:pt x="8132" y="1682"/>
                  </a:cubicBezTo>
                  <a:cubicBezTo>
                    <a:pt x="7489" y="1051"/>
                    <a:pt x="6620" y="694"/>
                    <a:pt x="5715" y="694"/>
                  </a:cubicBezTo>
                  <a:cubicBezTo>
                    <a:pt x="4811" y="694"/>
                    <a:pt x="3941" y="1051"/>
                    <a:pt x="3310" y="1682"/>
                  </a:cubicBezTo>
                  <a:cubicBezTo>
                    <a:pt x="2810" y="1527"/>
                    <a:pt x="2453" y="1241"/>
                    <a:pt x="2263" y="813"/>
                  </a:cubicBezTo>
                  <a:cubicBezTo>
                    <a:pt x="2096" y="467"/>
                    <a:pt x="2084" y="170"/>
                    <a:pt x="2084" y="158"/>
                  </a:cubicBezTo>
                  <a:cubicBezTo>
                    <a:pt x="2084" y="86"/>
                    <a:pt x="2036" y="27"/>
                    <a:pt x="1965" y="3"/>
                  </a:cubicBezTo>
                  <a:cubicBezTo>
                    <a:pt x="1956" y="1"/>
                    <a:pt x="1946" y="1"/>
                    <a:pt x="19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4480;p77">
              <a:extLst>
                <a:ext uri="{FF2B5EF4-FFF2-40B4-BE49-F238E27FC236}">
                  <a16:creationId xmlns:a16="http://schemas.microsoft.com/office/drawing/2014/main" id="{8185065D-1FF1-F8EB-0451-15222A31C1F1}"/>
                </a:ext>
              </a:extLst>
            </p:cNvPr>
            <p:cNvSpPr/>
            <p:nvPr/>
          </p:nvSpPr>
          <p:spPr>
            <a:xfrm>
              <a:off x="1498893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72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98" y="513"/>
                    <a:pt x="1203" y="513"/>
                  </a:cubicBezTo>
                  <a:cubicBezTo>
                    <a:pt x="1120" y="513"/>
                    <a:pt x="1036" y="596"/>
                    <a:pt x="1036" y="680"/>
                  </a:cubicBezTo>
                  <a:lnTo>
                    <a:pt x="1036" y="858"/>
                  </a:lnTo>
                  <a:cubicBezTo>
                    <a:pt x="1036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4481;p77">
              <a:extLst>
                <a:ext uri="{FF2B5EF4-FFF2-40B4-BE49-F238E27FC236}">
                  <a16:creationId xmlns:a16="http://schemas.microsoft.com/office/drawing/2014/main" id="{3AAD6CD7-FA9E-7C47-6E19-E96BB0D5D8AB}"/>
                </a:ext>
              </a:extLst>
            </p:cNvPr>
            <p:cNvSpPr/>
            <p:nvPr/>
          </p:nvSpPr>
          <p:spPr>
            <a:xfrm>
              <a:off x="1620429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87" y="513"/>
                    <a:pt x="1203" y="513"/>
                  </a:cubicBezTo>
                  <a:cubicBezTo>
                    <a:pt x="1108" y="513"/>
                    <a:pt x="1037" y="596"/>
                    <a:pt x="1037" y="680"/>
                  </a:cubicBezTo>
                  <a:lnTo>
                    <a:pt x="1037" y="858"/>
                  </a:lnTo>
                  <a:cubicBezTo>
                    <a:pt x="1037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4482;p77">
              <a:extLst>
                <a:ext uri="{FF2B5EF4-FFF2-40B4-BE49-F238E27FC236}">
                  <a16:creationId xmlns:a16="http://schemas.microsoft.com/office/drawing/2014/main" id="{BD9B8837-E02F-D589-ECBD-56E778ACA33E}"/>
                </a:ext>
              </a:extLst>
            </p:cNvPr>
            <p:cNvSpPr/>
            <p:nvPr/>
          </p:nvSpPr>
          <p:spPr>
            <a:xfrm>
              <a:off x="1548813" y="2263314"/>
              <a:ext cx="15264" cy="21088"/>
            </a:xfrm>
            <a:custGeom>
              <a:avLst/>
              <a:gdLst/>
              <a:ahLst/>
              <a:cxnLst/>
              <a:rect l="l" t="t" r="r" b="b"/>
              <a:pathLst>
                <a:path w="477" h="659" extrusionOk="0">
                  <a:moveTo>
                    <a:pt x="283" y="0"/>
                  </a:moveTo>
                  <a:cubicBezTo>
                    <a:pt x="240" y="0"/>
                    <a:pt x="200" y="19"/>
                    <a:pt x="167" y="51"/>
                  </a:cubicBezTo>
                  <a:cubicBezTo>
                    <a:pt x="48" y="182"/>
                    <a:pt x="0" y="337"/>
                    <a:pt x="0" y="492"/>
                  </a:cubicBezTo>
                  <a:cubicBezTo>
                    <a:pt x="0" y="587"/>
                    <a:pt x="72" y="659"/>
                    <a:pt x="167" y="659"/>
                  </a:cubicBezTo>
                  <a:cubicBezTo>
                    <a:pt x="250" y="659"/>
                    <a:pt x="334" y="587"/>
                    <a:pt x="334" y="492"/>
                  </a:cubicBezTo>
                  <a:cubicBezTo>
                    <a:pt x="334" y="408"/>
                    <a:pt x="358" y="337"/>
                    <a:pt x="417" y="254"/>
                  </a:cubicBezTo>
                  <a:cubicBezTo>
                    <a:pt x="477" y="194"/>
                    <a:pt x="465" y="99"/>
                    <a:pt x="393" y="39"/>
                  </a:cubicBezTo>
                  <a:cubicBezTo>
                    <a:pt x="356" y="13"/>
                    <a:pt x="318" y="0"/>
                    <a:pt x="2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4483;p77">
              <a:extLst>
                <a:ext uri="{FF2B5EF4-FFF2-40B4-BE49-F238E27FC236}">
                  <a16:creationId xmlns:a16="http://schemas.microsoft.com/office/drawing/2014/main" id="{B2BC1803-A658-C94A-A9B4-96345BF96305}"/>
                </a:ext>
              </a:extLst>
            </p:cNvPr>
            <p:cNvSpPr/>
            <p:nvPr/>
          </p:nvSpPr>
          <p:spPr>
            <a:xfrm>
              <a:off x="1599469" y="2263186"/>
              <a:ext cx="15296" cy="21216"/>
            </a:xfrm>
            <a:custGeom>
              <a:avLst/>
              <a:gdLst/>
              <a:ahLst/>
              <a:cxnLst/>
              <a:rect l="l" t="t" r="r" b="b"/>
              <a:pathLst>
                <a:path w="478" h="663" extrusionOk="0">
                  <a:moveTo>
                    <a:pt x="180" y="0"/>
                  </a:moveTo>
                  <a:cubicBezTo>
                    <a:pt x="140" y="0"/>
                    <a:pt x="101" y="15"/>
                    <a:pt x="72" y="43"/>
                  </a:cubicBezTo>
                  <a:cubicBezTo>
                    <a:pt x="1" y="91"/>
                    <a:pt x="1" y="198"/>
                    <a:pt x="60" y="258"/>
                  </a:cubicBezTo>
                  <a:cubicBezTo>
                    <a:pt x="120" y="341"/>
                    <a:pt x="144" y="412"/>
                    <a:pt x="144" y="496"/>
                  </a:cubicBezTo>
                  <a:cubicBezTo>
                    <a:pt x="144" y="591"/>
                    <a:pt x="215" y="663"/>
                    <a:pt x="310" y="663"/>
                  </a:cubicBezTo>
                  <a:cubicBezTo>
                    <a:pt x="394" y="663"/>
                    <a:pt x="477" y="591"/>
                    <a:pt x="477" y="496"/>
                  </a:cubicBezTo>
                  <a:cubicBezTo>
                    <a:pt x="453" y="353"/>
                    <a:pt x="394" y="186"/>
                    <a:pt x="299" y="55"/>
                  </a:cubicBezTo>
                  <a:cubicBezTo>
                    <a:pt x="267" y="18"/>
                    <a:pt x="223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4484;p77">
              <a:extLst>
                <a:ext uri="{FF2B5EF4-FFF2-40B4-BE49-F238E27FC236}">
                  <a16:creationId xmlns:a16="http://schemas.microsoft.com/office/drawing/2014/main" id="{97B99C4C-D876-854D-159C-DFE348CEE169}"/>
                </a:ext>
              </a:extLst>
            </p:cNvPr>
            <p:cNvSpPr/>
            <p:nvPr/>
          </p:nvSpPr>
          <p:spPr>
            <a:xfrm>
              <a:off x="1631117" y="2062130"/>
              <a:ext cx="22496" cy="23392"/>
            </a:xfrm>
            <a:custGeom>
              <a:avLst/>
              <a:gdLst/>
              <a:ahLst/>
              <a:cxnLst/>
              <a:rect l="l" t="t" r="r" b="b"/>
              <a:pathLst>
                <a:path w="703" h="731" extrusionOk="0">
                  <a:moveTo>
                    <a:pt x="521" y="0"/>
                  </a:moveTo>
                  <a:cubicBezTo>
                    <a:pt x="470" y="0"/>
                    <a:pt x="422" y="24"/>
                    <a:pt x="393" y="76"/>
                  </a:cubicBezTo>
                  <a:cubicBezTo>
                    <a:pt x="286" y="207"/>
                    <a:pt x="179" y="338"/>
                    <a:pt x="60" y="457"/>
                  </a:cubicBezTo>
                  <a:cubicBezTo>
                    <a:pt x="0" y="516"/>
                    <a:pt x="0" y="623"/>
                    <a:pt x="60" y="683"/>
                  </a:cubicBezTo>
                  <a:cubicBezTo>
                    <a:pt x="95" y="707"/>
                    <a:pt x="143" y="730"/>
                    <a:pt x="179" y="730"/>
                  </a:cubicBezTo>
                  <a:cubicBezTo>
                    <a:pt x="226" y="730"/>
                    <a:pt x="274" y="707"/>
                    <a:pt x="298" y="683"/>
                  </a:cubicBezTo>
                  <a:cubicBezTo>
                    <a:pt x="441" y="552"/>
                    <a:pt x="560" y="397"/>
                    <a:pt x="655" y="254"/>
                  </a:cubicBezTo>
                  <a:cubicBezTo>
                    <a:pt x="703" y="195"/>
                    <a:pt x="691" y="88"/>
                    <a:pt x="619" y="28"/>
                  </a:cubicBezTo>
                  <a:cubicBezTo>
                    <a:pt x="587" y="10"/>
                    <a:pt x="553" y="0"/>
                    <a:pt x="5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" name="Google Shape;14485;p77">
            <a:extLst>
              <a:ext uri="{FF2B5EF4-FFF2-40B4-BE49-F238E27FC236}">
                <a16:creationId xmlns:a16="http://schemas.microsoft.com/office/drawing/2014/main" id="{629C56DA-53AC-9B20-F07F-8868AB2A8B72}"/>
              </a:ext>
            </a:extLst>
          </p:cNvPr>
          <p:cNvGrpSpPr/>
          <p:nvPr/>
        </p:nvGrpSpPr>
        <p:grpSpPr>
          <a:xfrm>
            <a:off x="3981002" y="3035935"/>
            <a:ext cx="483231" cy="430141"/>
            <a:chOff x="3052237" y="2003570"/>
            <a:chExt cx="353600" cy="314752"/>
          </a:xfrm>
          <a:solidFill>
            <a:srgbClr val="DBDDDC"/>
          </a:solidFill>
        </p:grpSpPr>
        <p:sp>
          <p:nvSpPr>
            <p:cNvPr id="60" name="Google Shape;14486;p77">
              <a:extLst>
                <a:ext uri="{FF2B5EF4-FFF2-40B4-BE49-F238E27FC236}">
                  <a16:creationId xmlns:a16="http://schemas.microsoft.com/office/drawing/2014/main" id="{12DB5A11-9AA4-9B52-3226-41A8EA35982F}"/>
                </a:ext>
              </a:extLst>
            </p:cNvPr>
            <p:cNvSpPr/>
            <p:nvPr/>
          </p:nvSpPr>
          <p:spPr>
            <a:xfrm>
              <a:off x="3261773" y="2108338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68"/>
                    <a:pt x="1489" y="549"/>
                    <a:pt x="1453" y="441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1" y="632"/>
                    <a:pt x="1215" y="691"/>
                    <a:pt x="1215" y="775"/>
                  </a:cubicBezTo>
                  <a:lnTo>
                    <a:pt x="1215" y="1108"/>
                  </a:lnTo>
                  <a:cubicBezTo>
                    <a:pt x="1215" y="1346"/>
                    <a:pt x="1013" y="1561"/>
                    <a:pt x="763" y="1561"/>
                  </a:cubicBezTo>
                  <a:cubicBezTo>
                    <a:pt x="525" y="1561"/>
                    <a:pt x="322" y="1370"/>
                    <a:pt x="322" y="1108"/>
                  </a:cubicBezTo>
                  <a:lnTo>
                    <a:pt x="322" y="775"/>
                  </a:lnTo>
                  <a:cubicBezTo>
                    <a:pt x="322" y="537"/>
                    <a:pt x="513" y="322"/>
                    <a:pt x="763" y="322"/>
                  </a:cubicBezTo>
                  <a:cubicBezTo>
                    <a:pt x="858" y="322"/>
                    <a:pt x="930" y="251"/>
                    <a:pt x="930" y="156"/>
                  </a:cubicBezTo>
                  <a:cubicBezTo>
                    <a:pt x="930" y="72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4487;p77">
              <a:extLst>
                <a:ext uri="{FF2B5EF4-FFF2-40B4-BE49-F238E27FC236}">
                  <a16:creationId xmlns:a16="http://schemas.microsoft.com/office/drawing/2014/main" id="{12D14F80-6E06-E66D-9B8E-EEAC54D6FC71}"/>
                </a:ext>
              </a:extLst>
            </p:cNvPr>
            <p:cNvSpPr/>
            <p:nvPr/>
          </p:nvSpPr>
          <p:spPr>
            <a:xfrm>
              <a:off x="3146349" y="2108338"/>
              <a:ext cx="48416" cy="59488"/>
            </a:xfrm>
            <a:custGeom>
              <a:avLst/>
              <a:gdLst/>
              <a:ahLst/>
              <a:cxnLst/>
              <a:rect l="l" t="t" r="r" b="b"/>
              <a:pathLst>
                <a:path w="1513" h="1859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34" y="1858"/>
                    <a:pt x="750" y="1858"/>
                  </a:cubicBezTo>
                  <a:cubicBezTo>
                    <a:pt x="1167" y="1858"/>
                    <a:pt x="1512" y="1513"/>
                    <a:pt x="1512" y="1096"/>
                  </a:cubicBezTo>
                  <a:lnTo>
                    <a:pt x="1512" y="751"/>
                  </a:lnTo>
                  <a:cubicBezTo>
                    <a:pt x="1512" y="668"/>
                    <a:pt x="1489" y="549"/>
                    <a:pt x="1441" y="441"/>
                  </a:cubicBezTo>
                  <a:cubicBezTo>
                    <a:pt x="1407" y="390"/>
                    <a:pt x="1354" y="351"/>
                    <a:pt x="1296" y="351"/>
                  </a:cubicBezTo>
                  <a:cubicBezTo>
                    <a:pt x="1273" y="351"/>
                    <a:pt x="1250" y="357"/>
                    <a:pt x="1227" y="370"/>
                  </a:cubicBezTo>
                  <a:cubicBezTo>
                    <a:pt x="1155" y="418"/>
                    <a:pt x="1108" y="501"/>
                    <a:pt x="1155" y="572"/>
                  </a:cubicBezTo>
                  <a:cubicBezTo>
                    <a:pt x="1191" y="632"/>
                    <a:pt x="1203" y="691"/>
                    <a:pt x="1203" y="775"/>
                  </a:cubicBezTo>
                  <a:lnTo>
                    <a:pt x="1203" y="1108"/>
                  </a:lnTo>
                  <a:cubicBezTo>
                    <a:pt x="1203" y="1346"/>
                    <a:pt x="1012" y="1561"/>
                    <a:pt x="750" y="1561"/>
                  </a:cubicBezTo>
                  <a:cubicBezTo>
                    <a:pt x="512" y="1561"/>
                    <a:pt x="310" y="1370"/>
                    <a:pt x="310" y="1108"/>
                  </a:cubicBezTo>
                  <a:lnTo>
                    <a:pt x="310" y="775"/>
                  </a:lnTo>
                  <a:cubicBezTo>
                    <a:pt x="310" y="537"/>
                    <a:pt x="500" y="322"/>
                    <a:pt x="750" y="322"/>
                  </a:cubicBezTo>
                  <a:cubicBezTo>
                    <a:pt x="846" y="322"/>
                    <a:pt x="917" y="251"/>
                    <a:pt x="917" y="156"/>
                  </a:cubicBezTo>
                  <a:cubicBezTo>
                    <a:pt x="917" y="72"/>
                    <a:pt x="846" y="1"/>
                    <a:pt x="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4488;p77">
              <a:extLst>
                <a:ext uri="{FF2B5EF4-FFF2-40B4-BE49-F238E27FC236}">
                  <a16:creationId xmlns:a16="http://schemas.microsoft.com/office/drawing/2014/main" id="{AA8840AF-FE58-A0C4-5699-E5C34F6C6F95}"/>
                </a:ext>
              </a:extLst>
            </p:cNvPr>
            <p:cNvSpPr/>
            <p:nvPr/>
          </p:nvSpPr>
          <p:spPr>
            <a:xfrm>
              <a:off x="3052237" y="2003570"/>
              <a:ext cx="353600" cy="314752"/>
            </a:xfrm>
            <a:custGeom>
              <a:avLst/>
              <a:gdLst/>
              <a:ahLst/>
              <a:cxnLst/>
              <a:rect l="l" t="t" r="r" b="b"/>
              <a:pathLst>
                <a:path w="11050" h="9836" extrusionOk="0">
                  <a:moveTo>
                    <a:pt x="2227" y="334"/>
                  </a:moveTo>
                  <a:cubicBezTo>
                    <a:pt x="2477" y="334"/>
                    <a:pt x="2786" y="429"/>
                    <a:pt x="3013" y="513"/>
                  </a:cubicBezTo>
                  <a:cubicBezTo>
                    <a:pt x="2144" y="989"/>
                    <a:pt x="2013" y="2049"/>
                    <a:pt x="1882" y="3061"/>
                  </a:cubicBezTo>
                  <a:cubicBezTo>
                    <a:pt x="1786" y="3894"/>
                    <a:pt x="1667" y="4763"/>
                    <a:pt x="1179" y="5275"/>
                  </a:cubicBezTo>
                  <a:cubicBezTo>
                    <a:pt x="1138" y="5316"/>
                    <a:pt x="1091" y="5329"/>
                    <a:pt x="1054" y="5329"/>
                  </a:cubicBezTo>
                  <a:cubicBezTo>
                    <a:pt x="1038" y="5329"/>
                    <a:pt x="1023" y="5326"/>
                    <a:pt x="1012" y="5323"/>
                  </a:cubicBezTo>
                  <a:cubicBezTo>
                    <a:pt x="953" y="5311"/>
                    <a:pt x="893" y="5263"/>
                    <a:pt x="881" y="5204"/>
                  </a:cubicBezTo>
                  <a:cubicBezTo>
                    <a:pt x="798" y="4906"/>
                    <a:pt x="691" y="4418"/>
                    <a:pt x="703" y="3668"/>
                  </a:cubicBezTo>
                  <a:cubicBezTo>
                    <a:pt x="715" y="2918"/>
                    <a:pt x="512" y="2620"/>
                    <a:pt x="346" y="2513"/>
                  </a:cubicBezTo>
                  <a:cubicBezTo>
                    <a:pt x="465" y="2037"/>
                    <a:pt x="1012" y="334"/>
                    <a:pt x="2227" y="334"/>
                  </a:cubicBezTo>
                  <a:close/>
                  <a:moveTo>
                    <a:pt x="5513" y="5847"/>
                  </a:moveTo>
                  <a:cubicBezTo>
                    <a:pt x="5977" y="5847"/>
                    <a:pt x="6370" y="6085"/>
                    <a:pt x="6370" y="6382"/>
                  </a:cubicBezTo>
                  <a:cubicBezTo>
                    <a:pt x="6370" y="6632"/>
                    <a:pt x="6001" y="6811"/>
                    <a:pt x="5739" y="6930"/>
                  </a:cubicBezTo>
                  <a:lnTo>
                    <a:pt x="5715" y="6930"/>
                  </a:lnTo>
                  <a:cubicBezTo>
                    <a:pt x="5650" y="6960"/>
                    <a:pt x="5576" y="6975"/>
                    <a:pt x="5501" y="6975"/>
                  </a:cubicBezTo>
                  <a:cubicBezTo>
                    <a:pt x="5427" y="6975"/>
                    <a:pt x="5352" y="6960"/>
                    <a:pt x="5287" y="6930"/>
                  </a:cubicBezTo>
                  <a:lnTo>
                    <a:pt x="5275" y="6930"/>
                  </a:lnTo>
                  <a:cubicBezTo>
                    <a:pt x="5001" y="6811"/>
                    <a:pt x="4632" y="6632"/>
                    <a:pt x="4632" y="6382"/>
                  </a:cubicBezTo>
                  <a:cubicBezTo>
                    <a:pt x="4632" y="6097"/>
                    <a:pt x="5037" y="5847"/>
                    <a:pt x="5513" y="5847"/>
                  </a:cubicBezTo>
                  <a:close/>
                  <a:moveTo>
                    <a:pt x="8847" y="298"/>
                  </a:moveTo>
                  <a:cubicBezTo>
                    <a:pt x="10061" y="298"/>
                    <a:pt x="10597" y="1989"/>
                    <a:pt x="10716" y="2465"/>
                  </a:cubicBezTo>
                  <a:cubicBezTo>
                    <a:pt x="10502" y="2620"/>
                    <a:pt x="10276" y="2918"/>
                    <a:pt x="10287" y="3656"/>
                  </a:cubicBezTo>
                  <a:cubicBezTo>
                    <a:pt x="10299" y="4406"/>
                    <a:pt x="10204" y="4894"/>
                    <a:pt x="10109" y="5192"/>
                  </a:cubicBezTo>
                  <a:cubicBezTo>
                    <a:pt x="10097" y="5251"/>
                    <a:pt x="10037" y="5299"/>
                    <a:pt x="9978" y="5311"/>
                  </a:cubicBezTo>
                  <a:cubicBezTo>
                    <a:pt x="9968" y="5311"/>
                    <a:pt x="9955" y="5312"/>
                    <a:pt x="9940" y="5312"/>
                  </a:cubicBezTo>
                  <a:cubicBezTo>
                    <a:pt x="9902" y="5312"/>
                    <a:pt x="9854" y="5306"/>
                    <a:pt x="9811" y="5263"/>
                  </a:cubicBezTo>
                  <a:cubicBezTo>
                    <a:pt x="9311" y="4739"/>
                    <a:pt x="9204" y="3882"/>
                    <a:pt x="9097" y="3049"/>
                  </a:cubicBezTo>
                  <a:cubicBezTo>
                    <a:pt x="9025" y="2501"/>
                    <a:pt x="8966" y="1918"/>
                    <a:pt x="8763" y="1441"/>
                  </a:cubicBezTo>
                  <a:cubicBezTo>
                    <a:pt x="8745" y="1369"/>
                    <a:pt x="8678" y="1337"/>
                    <a:pt x="8616" y="1337"/>
                  </a:cubicBezTo>
                  <a:cubicBezTo>
                    <a:pt x="8597" y="1337"/>
                    <a:pt x="8578" y="1340"/>
                    <a:pt x="8561" y="1346"/>
                  </a:cubicBezTo>
                  <a:cubicBezTo>
                    <a:pt x="8466" y="1382"/>
                    <a:pt x="8442" y="1489"/>
                    <a:pt x="8466" y="1560"/>
                  </a:cubicBezTo>
                  <a:cubicBezTo>
                    <a:pt x="8656" y="1989"/>
                    <a:pt x="8716" y="2525"/>
                    <a:pt x="8787" y="3072"/>
                  </a:cubicBezTo>
                  <a:cubicBezTo>
                    <a:pt x="8871" y="3787"/>
                    <a:pt x="8966" y="4513"/>
                    <a:pt x="9311" y="5097"/>
                  </a:cubicBezTo>
                  <a:cubicBezTo>
                    <a:pt x="9228" y="5739"/>
                    <a:pt x="8966" y="6251"/>
                    <a:pt x="8752" y="6561"/>
                  </a:cubicBezTo>
                  <a:cubicBezTo>
                    <a:pt x="8561" y="6847"/>
                    <a:pt x="8323" y="7085"/>
                    <a:pt x="8085" y="7263"/>
                  </a:cubicBezTo>
                  <a:cubicBezTo>
                    <a:pt x="8073" y="6978"/>
                    <a:pt x="7906" y="6704"/>
                    <a:pt x="7632" y="6513"/>
                  </a:cubicBezTo>
                  <a:cubicBezTo>
                    <a:pt x="7382" y="6323"/>
                    <a:pt x="7037" y="6216"/>
                    <a:pt x="6680" y="6204"/>
                  </a:cubicBezTo>
                  <a:cubicBezTo>
                    <a:pt x="6585" y="5799"/>
                    <a:pt x="6108" y="5513"/>
                    <a:pt x="5513" y="5513"/>
                  </a:cubicBezTo>
                  <a:cubicBezTo>
                    <a:pt x="4918" y="5513"/>
                    <a:pt x="4441" y="5811"/>
                    <a:pt x="4334" y="6204"/>
                  </a:cubicBezTo>
                  <a:cubicBezTo>
                    <a:pt x="4263" y="6204"/>
                    <a:pt x="4191" y="6216"/>
                    <a:pt x="4108" y="6216"/>
                  </a:cubicBezTo>
                  <a:cubicBezTo>
                    <a:pt x="4025" y="6228"/>
                    <a:pt x="3965" y="6311"/>
                    <a:pt x="3977" y="6394"/>
                  </a:cubicBezTo>
                  <a:cubicBezTo>
                    <a:pt x="3989" y="6466"/>
                    <a:pt x="4049" y="6525"/>
                    <a:pt x="4144" y="6525"/>
                  </a:cubicBezTo>
                  <a:lnTo>
                    <a:pt x="4168" y="6525"/>
                  </a:lnTo>
                  <a:cubicBezTo>
                    <a:pt x="4227" y="6513"/>
                    <a:pt x="4287" y="6513"/>
                    <a:pt x="4346" y="6513"/>
                  </a:cubicBezTo>
                  <a:cubicBezTo>
                    <a:pt x="4453" y="6871"/>
                    <a:pt x="4870" y="7061"/>
                    <a:pt x="5156" y="7192"/>
                  </a:cubicBezTo>
                  <a:lnTo>
                    <a:pt x="5168" y="7192"/>
                  </a:lnTo>
                  <a:cubicBezTo>
                    <a:pt x="5287" y="7240"/>
                    <a:pt x="5406" y="7275"/>
                    <a:pt x="5525" y="7275"/>
                  </a:cubicBezTo>
                  <a:cubicBezTo>
                    <a:pt x="5644" y="7275"/>
                    <a:pt x="5763" y="7240"/>
                    <a:pt x="5882" y="7192"/>
                  </a:cubicBezTo>
                  <a:lnTo>
                    <a:pt x="5894" y="7192"/>
                  </a:lnTo>
                  <a:cubicBezTo>
                    <a:pt x="6192" y="7061"/>
                    <a:pt x="6608" y="6871"/>
                    <a:pt x="6704" y="6513"/>
                  </a:cubicBezTo>
                  <a:cubicBezTo>
                    <a:pt x="7299" y="6525"/>
                    <a:pt x="7787" y="6882"/>
                    <a:pt x="7787" y="7299"/>
                  </a:cubicBezTo>
                  <a:cubicBezTo>
                    <a:pt x="7787" y="7728"/>
                    <a:pt x="7287" y="8085"/>
                    <a:pt x="6656" y="8085"/>
                  </a:cubicBezTo>
                  <a:cubicBezTo>
                    <a:pt x="6346" y="8085"/>
                    <a:pt x="6049" y="8002"/>
                    <a:pt x="5834" y="7835"/>
                  </a:cubicBezTo>
                  <a:cubicBezTo>
                    <a:pt x="5745" y="7769"/>
                    <a:pt x="5641" y="7737"/>
                    <a:pt x="5537" y="7737"/>
                  </a:cubicBezTo>
                  <a:cubicBezTo>
                    <a:pt x="5433" y="7737"/>
                    <a:pt x="5328" y="7769"/>
                    <a:pt x="5239" y="7835"/>
                  </a:cubicBezTo>
                  <a:cubicBezTo>
                    <a:pt x="5025" y="8002"/>
                    <a:pt x="4739" y="8085"/>
                    <a:pt x="4430" y="8085"/>
                  </a:cubicBezTo>
                  <a:cubicBezTo>
                    <a:pt x="3799" y="8085"/>
                    <a:pt x="3298" y="7740"/>
                    <a:pt x="3298" y="7299"/>
                  </a:cubicBezTo>
                  <a:cubicBezTo>
                    <a:pt x="3298" y="7109"/>
                    <a:pt x="3394" y="6930"/>
                    <a:pt x="3572" y="6775"/>
                  </a:cubicBezTo>
                  <a:cubicBezTo>
                    <a:pt x="3656" y="6716"/>
                    <a:pt x="3656" y="6621"/>
                    <a:pt x="3608" y="6561"/>
                  </a:cubicBezTo>
                  <a:cubicBezTo>
                    <a:pt x="3578" y="6523"/>
                    <a:pt x="3519" y="6500"/>
                    <a:pt x="3465" y="6500"/>
                  </a:cubicBezTo>
                  <a:cubicBezTo>
                    <a:pt x="3434" y="6500"/>
                    <a:pt x="3404" y="6508"/>
                    <a:pt x="3382" y="6525"/>
                  </a:cubicBezTo>
                  <a:cubicBezTo>
                    <a:pt x="3132" y="6716"/>
                    <a:pt x="2989" y="6978"/>
                    <a:pt x="2977" y="7240"/>
                  </a:cubicBezTo>
                  <a:cubicBezTo>
                    <a:pt x="2739" y="7061"/>
                    <a:pt x="2501" y="6823"/>
                    <a:pt x="2310" y="6549"/>
                  </a:cubicBezTo>
                  <a:cubicBezTo>
                    <a:pt x="2096" y="6228"/>
                    <a:pt x="1834" y="5739"/>
                    <a:pt x="1763" y="5085"/>
                  </a:cubicBezTo>
                  <a:cubicBezTo>
                    <a:pt x="2096" y="4513"/>
                    <a:pt x="2191" y="3775"/>
                    <a:pt x="2275" y="3061"/>
                  </a:cubicBezTo>
                  <a:cubicBezTo>
                    <a:pt x="2358" y="2489"/>
                    <a:pt x="2417" y="1953"/>
                    <a:pt x="2596" y="1513"/>
                  </a:cubicBezTo>
                  <a:cubicBezTo>
                    <a:pt x="2786" y="1048"/>
                    <a:pt x="3072" y="786"/>
                    <a:pt x="3489" y="632"/>
                  </a:cubicBezTo>
                  <a:cubicBezTo>
                    <a:pt x="3627" y="681"/>
                    <a:pt x="3748" y="700"/>
                    <a:pt x="3863" y="700"/>
                  </a:cubicBezTo>
                  <a:cubicBezTo>
                    <a:pt x="4027" y="700"/>
                    <a:pt x="4178" y="662"/>
                    <a:pt x="4346" y="620"/>
                  </a:cubicBezTo>
                  <a:cubicBezTo>
                    <a:pt x="4620" y="548"/>
                    <a:pt x="4953" y="453"/>
                    <a:pt x="5573" y="453"/>
                  </a:cubicBezTo>
                  <a:cubicBezTo>
                    <a:pt x="6180" y="453"/>
                    <a:pt x="6501" y="548"/>
                    <a:pt x="6787" y="620"/>
                  </a:cubicBezTo>
                  <a:cubicBezTo>
                    <a:pt x="6954" y="667"/>
                    <a:pt x="7120" y="715"/>
                    <a:pt x="7275" y="715"/>
                  </a:cubicBezTo>
                  <a:cubicBezTo>
                    <a:pt x="7394" y="715"/>
                    <a:pt x="7525" y="691"/>
                    <a:pt x="7656" y="632"/>
                  </a:cubicBezTo>
                  <a:cubicBezTo>
                    <a:pt x="7870" y="715"/>
                    <a:pt x="8073" y="834"/>
                    <a:pt x="8216" y="989"/>
                  </a:cubicBezTo>
                  <a:cubicBezTo>
                    <a:pt x="8245" y="1019"/>
                    <a:pt x="8287" y="1034"/>
                    <a:pt x="8329" y="1034"/>
                  </a:cubicBezTo>
                  <a:cubicBezTo>
                    <a:pt x="8371" y="1034"/>
                    <a:pt x="8412" y="1019"/>
                    <a:pt x="8442" y="989"/>
                  </a:cubicBezTo>
                  <a:cubicBezTo>
                    <a:pt x="8501" y="929"/>
                    <a:pt x="8501" y="822"/>
                    <a:pt x="8442" y="763"/>
                  </a:cubicBezTo>
                  <a:cubicBezTo>
                    <a:pt x="8323" y="644"/>
                    <a:pt x="8192" y="548"/>
                    <a:pt x="8049" y="465"/>
                  </a:cubicBezTo>
                  <a:cubicBezTo>
                    <a:pt x="8287" y="382"/>
                    <a:pt x="8585" y="298"/>
                    <a:pt x="8847" y="298"/>
                  </a:cubicBezTo>
                  <a:close/>
                  <a:moveTo>
                    <a:pt x="3929" y="8395"/>
                  </a:moveTo>
                  <a:lnTo>
                    <a:pt x="3929" y="8395"/>
                  </a:lnTo>
                  <a:cubicBezTo>
                    <a:pt x="4072" y="8418"/>
                    <a:pt x="4215" y="8430"/>
                    <a:pt x="4382" y="8430"/>
                  </a:cubicBezTo>
                  <a:lnTo>
                    <a:pt x="4489" y="8430"/>
                  </a:lnTo>
                  <a:lnTo>
                    <a:pt x="4489" y="8787"/>
                  </a:lnTo>
                  <a:lnTo>
                    <a:pt x="4489" y="8906"/>
                  </a:lnTo>
                  <a:cubicBezTo>
                    <a:pt x="4227" y="8764"/>
                    <a:pt x="4049" y="8585"/>
                    <a:pt x="3929" y="8395"/>
                  </a:cubicBezTo>
                  <a:close/>
                  <a:moveTo>
                    <a:pt x="7061" y="8395"/>
                  </a:moveTo>
                  <a:lnTo>
                    <a:pt x="7061" y="8395"/>
                  </a:lnTo>
                  <a:cubicBezTo>
                    <a:pt x="6942" y="8585"/>
                    <a:pt x="6763" y="8764"/>
                    <a:pt x="6513" y="8906"/>
                  </a:cubicBezTo>
                  <a:lnTo>
                    <a:pt x="6513" y="8787"/>
                  </a:lnTo>
                  <a:lnTo>
                    <a:pt x="6513" y="8430"/>
                  </a:lnTo>
                  <a:lnTo>
                    <a:pt x="6608" y="8430"/>
                  </a:lnTo>
                  <a:cubicBezTo>
                    <a:pt x="6763" y="8430"/>
                    <a:pt x="6906" y="8418"/>
                    <a:pt x="7061" y="8395"/>
                  </a:cubicBezTo>
                  <a:close/>
                  <a:moveTo>
                    <a:pt x="5656" y="8168"/>
                  </a:moveTo>
                  <a:cubicBezTo>
                    <a:pt x="5823" y="8275"/>
                    <a:pt x="6001" y="8347"/>
                    <a:pt x="6192" y="8395"/>
                  </a:cubicBezTo>
                  <a:lnTo>
                    <a:pt x="6192" y="8787"/>
                  </a:lnTo>
                  <a:cubicBezTo>
                    <a:pt x="6192" y="9180"/>
                    <a:pt x="5882" y="9490"/>
                    <a:pt x="5489" y="9490"/>
                  </a:cubicBezTo>
                  <a:cubicBezTo>
                    <a:pt x="5108" y="9490"/>
                    <a:pt x="4799" y="9180"/>
                    <a:pt x="4799" y="8787"/>
                  </a:cubicBezTo>
                  <a:lnTo>
                    <a:pt x="4799" y="8395"/>
                  </a:lnTo>
                  <a:cubicBezTo>
                    <a:pt x="4989" y="8347"/>
                    <a:pt x="5180" y="8275"/>
                    <a:pt x="5334" y="8168"/>
                  </a:cubicBezTo>
                  <a:lnTo>
                    <a:pt x="5334" y="8633"/>
                  </a:lnTo>
                  <a:cubicBezTo>
                    <a:pt x="5334" y="8716"/>
                    <a:pt x="5406" y="8787"/>
                    <a:pt x="5489" y="8787"/>
                  </a:cubicBezTo>
                  <a:cubicBezTo>
                    <a:pt x="5584" y="8787"/>
                    <a:pt x="5656" y="8716"/>
                    <a:pt x="5656" y="8633"/>
                  </a:cubicBezTo>
                  <a:lnTo>
                    <a:pt x="5656" y="8168"/>
                  </a:lnTo>
                  <a:close/>
                  <a:moveTo>
                    <a:pt x="2239" y="1"/>
                  </a:moveTo>
                  <a:cubicBezTo>
                    <a:pt x="1536" y="1"/>
                    <a:pt x="929" y="441"/>
                    <a:pt x="477" y="1287"/>
                  </a:cubicBezTo>
                  <a:cubicBezTo>
                    <a:pt x="155" y="1906"/>
                    <a:pt x="24" y="2513"/>
                    <a:pt x="24" y="2537"/>
                  </a:cubicBezTo>
                  <a:cubicBezTo>
                    <a:pt x="0" y="2584"/>
                    <a:pt x="0" y="2632"/>
                    <a:pt x="36" y="2680"/>
                  </a:cubicBezTo>
                  <a:cubicBezTo>
                    <a:pt x="60" y="2703"/>
                    <a:pt x="96" y="2727"/>
                    <a:pt x="143" y="2727"/>
                  </a:cubicBezTo>
                  <a:cubicBezTo>
                    <a:pt x="167" y="2751"/>
                    <a:pt x="405" y="2882"/>
                    <a:pt x="393" y="3656"/>
                  </a:cubicBezTo>
                  <a:cubicBezTo>
                    <a:pt x="381" y="4430"/>
                    <a:pt x="477" y="4977"/>
                    <a:pt x="584" y="5287"/>
                  </a:cubicBezTo>
                  <a:cubicBezTo>
                    <a:pt x="643" y="5466"/>
                    <a:pt x="774" y="5585"/>
                    <a:pt x="953" y="5632"/>
                  </a:cubicBezTo>
                  <a:cubicBezTo>
                    <a:pt x="1001" y="5656"/>
                    <a:pt x="1036" y="5656"/>
                    <a:pt x="1072" y="5656"/>
                  </a:cubicBezTo>
                  <a:cubicBezTo>
                    <a:pt x="1215" y="5656"/>
                    <a:pt x="1334" y="5597"/>
                    <a:pt x="1429" y="5501"/>
                  </a:cubicBezTo>
                  <a:lnTo>
                    <a:pt x="1453" y="5489"/>
                  </a:lnTo>
                  <a:cubicBezTo>
                    <a:pt x="1667" y="6549"/>
                    <a:pt x="2370" y="7371"/>
                    <a:pt x="3037" y="7716"/>
                  </a:cubicBezTo>
                  <a:cubicBezTo>
                    <a:pt x="3120" y="7871"/>
                    <a:pt x="3239" y="8014"/>
                    <a:pt x="3394" y="8133"/>
                  </a:cubicBezTo>
                  <a:lnTo>
                    <a:pt x="3537" y="8228"/>
                  </a:lnTo>
                  <a:cubicBezTo>
                    <a:pt x="3668" y="8633"/>
                    <a:pt x="4037" y="9121"/>
                    <a:pt x="4668" y="9347"/>
                  </a:cubicBezTo>
                  <a:cubicBezTo>
                    <a:pt x="4846" y="9645"/>
                    <a:pt x="5168" y="9835"/>
                    <a:pt x="5537" y="9835"/>
                  </a:cubicBezTo>
                  <a:cubicBezTo>
                    <a:pt x="5918" y="9835"/>
                    <a:pt x="6239" y="9645"/>
                    <a:pt x="6418" y="9347"/>
                  </a:cubicBezTo>
                  <a:cubicBezTo>
                    <a:pt x="7049" y="9121"/>
                    <a:pt x="7406" y="8633"/>
                    <a:pt x="7549" y="8228"/>
                  </a:cubicBezTo>
                  <a:lnTo>
                    <a:pt x="7680" y="8133"/>
                  </a:lnTo>
                  <a:cubicBezTo>
                    <a:pt x="7847" y="8014"/>
                    <a:pt x="7966" y="7883"/>
                    <a:pt x="8037" y="7716"/>
                  </a:cubicBezTo>
                  <a:cubicBezTo>
                    <a:pt x="8692" y="7371"/>
                    <a:pt x="9406" y="6549"/>
                    <a:pt x="9633" y="5489"/>
                  </a:cubicBezTo>
                  <a:lnTo>
                    <a:pt x="9644" y="5501"/>
                  </a:lnTo>
                  <a:cubicBezTo>
                    <a:pt x="9740" y="5608"/>
                    <a:pt x="9871" y="5656"/>
                    <a:pt x="10002" y="5656"/>
                  </a:cubicBezTo>
                  <a:cubicBezTo>
                    <a:pt x="10049" y="5656"/>
                    <a:pt x="10085" y="5656"/>
                    <a:pt x="10121" y="5632"/>
                  </a:cubicBezTo>
                  <a:cubicBezTo>
                    <a:pt x="10299" y="5585"/>
                    <a:pt x="10442" y="5454"/>
                    <a:pt x="10502" y="5287"/>
                  </a:cubicBezTo>
                  <a:cubicBezTo>
                    <a:pt x="10585" y="4977"/>
                    <a:pt x="10704" y="4442"/>
                    <a:pt x="10692" y="3656"/>
                  </a:cubicBezTo>
                  <a:cubicBezTo>
                    <a:pt x="10680" y="2882"/>
                    <a:pt x="10918" y="2751"/>
                    <a:pt x="10942" y="2727"/>
                  </a:cubicBezTo>
                  <a:cubicBezTo>
                    <a:pt x="10990" y="2727"/>
                    <a:pt x="11014" y="2703"/>
                    <a:pt x="11049" y="2680"/>
                  </a:cubicBezTo>
                  <a:cubicBezTo>
                    <a:pt x="11002" y="2644"/>
                    <a:pt x="11014" y="2596"/>
                    <a:pt x="11002" y="2537"/>
                  </a:cubicBezTo>
                  <a:cubicBezTo>
                    <a:pt x="11002" y="2513"/>
                    <a:pt x="10871" y="1906"/>
                    <a:pt x="10537" y="1287"/>
                  </a:cubicBezTo>
                  <a:cubicBezTo>
                    <a:pt x="10097" y="441"/>
                    <a:pt x="9490" y="1"/>
                    <a:pt x="8787" y="1"/>
                  </a:cubicBezTo>
                  <a:cubicBezTo>
                    <a:pt x="8263" y="1"/>
                    <a:pt x="7597" y="310"/>
                    <a:pt x="7525" y="358"/>
                  </a:cubicBezTo>
                  <a:cubicBezTo>
                    <a:pt x="7410" y="398"/>
                    <a:pt x="7314" y="415"/>
                    <a:pt x="7221" y="415"/>
                  </a:cubicBezTo>
                  <a:cubicBezTo>
                    <a:pt x="7093" y="415"/>
                    <a:pt x="6970" y="382"/>
                    <a:pt x="6811" y="334"/>
                  </a:cubicBezTo>
                  <a:cubicBezTo>
                    <a:pt x="6537" y="263"/>
                    <a:pt x="6156" y="155"/>
                    <a:pt x="5513" y="155"/>
                  </a:cubicBezTo>
                  <a:cubicBezTo>
                    <a:pt x="4870" y="155"/>
                    <a:pt x="4489" y="263"/>
                    <a:pt x="4215" y="334"/>
                  </a:cubicBezTo>
                  <a:cubicBezTo>
                    <a:pt x="4049" y="382"/>
                    <a:pt x="3932" y="415"/>
                    <a:pt x="3806" y="415"/>
                  </a:cubicBezTo>
                  <a:cubicBezTo>
                    <a:pt x="3716" y="415"/>
                    <a:pt x="3621" y="398"/>
                    <a:pt x="3501" y="358"/>
                  </a:cubicBezTo>
                  <a:cubicBezTo>
                    <a:pt x="3429" y="310"/>
                    <a:pt x="2763" y="1"/>
                    <a:pt x="2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" name="Google Shape;14489;p77">
            <a:extLst>
              <a:ext uri="{FF2B5EF4-FFF2-40B4-BE49-F238E27FC236}">
                <a16:creationId xmlns:a16="http://schemas.microsoft.com/office/drawing/2014/main" id="{68BD74CB-F074-CE31-556A-8B4C1F88531E}"/>
              </a:ext>
            </a:extLst>
          </p:cNvPr>
          <p:cNvGrpSpPr/>
          <p:nvPr/>
        </p:nvGrpSpPr>
        <p:grpSpPr>
          <a:xfrm>
            <a:off x="1728535" y="4340351"/>
            <a:ext cx="503041" cy="306075"/>
            <a:chOff x="1404013" y="2958066"/>
            <a:chExt cx="368096" cy="223968"/>
          </a:xfrm>
          <a:solidFill>
            <a:srgbClr val="DBDDDC"/>
          </a:solidFill>
        </p:grpSpPr>
        <p:sp>
          <p:nvSpPr>
            <p:cNvPr id="384" name="Google Shape;14490;p77">
              <a:extLst>
                <a:ext uri="{FF2B5EF4-FFF2-40B4-BE49-F238E27FC236}">
                  <a16:creationId xmlns:a16="http://schemas.microsoft.com/office/drawing/2014/main" id="{8463139A-953D-C154-F4CE-20E0A85E0DE6}"/>
                </a:ext>
              </a:extLst>
            </p:cNvPr>
            <p:cNvSpPr/>
            <p:nvPr/>
          </p:nvSpPr>
          <p:spPr>
            <a:xfrm>
              <a:off x="1426893" y="3073426"/>
              <a:ext cx="40032" cy="45760"/>
            </a:xfrm>
            <a:custGeom>
              <a:avLst/>
              <a:gdLst/>
              <a:ahLst/>
              <a:cxnLst/>
              <a:rect l="l" t="t" r="r" b="b"/>
              <a:pathLst>
                <a:path w="1251" h="1430" extrusionOk="0">
                  <a:moveTo>
                    <a:pt x="631" y="0"/>
                  </a:moveTo>
                  <a:cubicBezTo>
                    <a:pt x="286" y="0"/>
                    <a:pt x="0" y="286"/>
                    <a:pt x="0" y="631"/>
                  </a:cubicBezTo>
                  <a:lnTo>
                    <a:pt x="0" y="810"/>
                  </a:lnTo>
                  <a:cubicBezTo>
                    <a:pt x="0" y="1155"/>
                    <a:pt x="286" y="1429"/>
                    <a:pt x="631" y="1429"/>
                  </a:cubicBezTo>
                  <a:cubicBezTo>
                    <a:pt x="965" y="1429"/>
                    <a:pt x="1251" y="1155"/>
                    <a:pt x="1251" y="810"/>
                  </a:cubicBezTo>
                  <a:lnTo>
                    <a:pt x="1251" y="703"/>
                  </a:lnTo>
                  <a:cubicBezTo>
                    <a:pt x="1239" y="619"/>
                    <a:pt x="1167" y="536"/>
                    <a:pt x="1072" y="536"/>
                  </a:cubicBezTo>
                  <a:cubicBezTo>
                    <a:pt x="989" y="536"/>
                    <a:pt x="905" y="619"/>
                    <a:pt x="905" y="703"/>
                  </a:cubicBezTo>
                  <a:lnTo>
                    <a:pt x="905" y="798"/>
                  </a:lnTo>
                  <a:cubicBezTo>
                    <a:pt x="905" y="941"/>
                    <a:pt x="786" y="1072"/>
                    <a:pt x="631" y="1072"/>
                  </a:cubicBezTo>
                  <a:cubicBezTo>
                    <a:pt x="477" y="1072"/>
                    <a:pt x="346" y="953"/>
                    <a:pt x="346" y="798"/>
                  </a:cubicBezTo>
                  <a:lnTo>
                    <a:pt x="346" y="619"/>
                  </a:lnTo>
                  <a:cubicBezTo>
                    <a:pt x="346" y="465"/>
                    <a:pt x="465" y="334"/>
                    <a:pt x="631" y="334"/>
                  </a:cubicBezTo>
                  <a:cubicBezTo>
                    <a:pt x="715" y="334"/>
                    <a:pt x="786" y="262"/>
                    <a:pt x="786" y="167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14491;p77">
              <a:extLst>
                <a:ext uri="{FF2B5EF4-FFF2-40B4-BE49-F238E27FC236}">
                  <a16:creationId xmlns:a16="http://schemas.microsoft.com/office/drawing/2014/main" id="{8A72FA4E-ED33-7B18-3517-473A5244FA15}"/>
                </a:ext>
              </a:extLst>
            </p:cNvPr>
            <p:cNvSpPr/>
            <p:nvPr/>
          </p:nvSpPr>
          <p:spPr>
            <a:xfrm>
              <a:off x="1404013" y="2958066"/>
              <a:ext cx="368096" cy="223968"/>
            </a:xfrm>
            <a:custGeom>
              <a:avLst/>
              <a:gdLst/>
              <a:ahLst/>
              <a:cxnLst/>
              <a:rect l="l" t="t" r="r" b="b"/>
              <a:pathLst>
                <a:path w="11503" h="6999" extrusionOk="0">
                  <a:moveTo>
                    <a:pt x="7800" y="2593"/>
                  </a:moveTo>
                  <a:lnTo>
                    <a:pt x="7895" y="2855"/>
                  </a:lnTo>
                  <a:cubicBezTo>
                    <a:pt x="7811" y="2831"/>
                    <a:pt x="7740" y="2820"/>
                    <a:pt x="7669" y="2796"/>
                  </a:cubicBezTo>
                  <a:cubicBezTo>
                    <a:pt x="7716" y="2712"/>
                    <a:pt x="7752" y="2653"/>
                    <a:pt x="7800" y="2593"/>
                  </a:cubicBezTo>
                  <a:close/>
                  <a:moveTo>
                    <a:pt x="4656" y="2820"/>
                  </a:moveTo>
                  <a:lnTo>
                    <a:pt x="4656" y="2820"/>
                  </a:lnTo>
                  <a:cubicBezTo>
                    <a:pt x="4347" y="3212"/>
                    <a:pt x="3263" y="3582"/>
                    <a:pt x="2430" y="3772"/>
                  </a:cubicBezTo>
                  <a:cubicBezTo>
                    <a:pt x="2370" y="3570"/>
                    <a:pt x="2263" y="3379"/>
                    <a:pt x="2132" y="3248"/>
                  </a:cubicBezTo>
                  <a:cubicBezTo>
                    <a:pt x="2096" y="3224"/>
                    <a:pt x="2049" y="3177"/>
                    <a:pt x="2013" y="3141"/>
                  </a:cubicBezTo>
                  <a:cubicBezTo>
                    <a:pt x="2537" y="3010"/>
                    <a:pt x="3466" y="2831"/>
                    <a:pt x="4656" y="2820"/>
                  </a:cubicBezTo>
                  <a:close/>
                  <a:moveTo>
                    <a:pt x="5049" y="2820"/>
                  </a:moveTo>
                  <a:cubicBezTo>
                    <a:pt x="5371" y="2820"/>
                    <a:pt x="5704" y="2855"/>
                    <a:pt x="6061" y="2879"/>
                  </a:cubicBezTo>
                  <a:lnTo>
                    <a:pt x="4883" y="4224"/>
                  </a:lnTo>
                  <a:cubicBezTo>
                    <a:pt x="4097" y="4129"/>
                    <a:pt x="3490" y="4022"/>
                    <a:pt x="3073" y="3951"/>
                  </a:cubicBezTo>
                  <a:cubicBezTo>
                    <a:pt x="3251" y="3903"/>
                    <a:pt x="3454" y="3832"/>
                    <a:pt x="3644" y="3760"/>
                  </a:cubicBezTo>
                  <a:cubicBezTo>
                    <a:pt x="4454" y="3462"/>
                    <a:pt x="4918" y="3165"/>
                    <a:pt x="5049" y="2820"/>
                  </a:cubicBezTo>
                  <a:close/>
                  <a:moveTo>
                    <a:pt x="8431" y="3355"/>
                  </a:moveTo>
                  <a:lnTo>
                    <a:pt x="8431" y="3355"/>
                  </a:lnTo>
                  <a:cubicBezTo>
                    <a:pt x="9240" y="3605"/>
                    <a:pt x="10014" y="3951"/>
                    <a:pt x="10764" y="4367"/>
                  </a:cubicBezTo>
                  <a:cubicBezTo>
                    <a:pt x="10109" y="4379"/>
                    <a:pt x="9455" y="4415"/>
                    <a:pt x="8812" y="4415"/>
                  </a:cubicBezTo>
                  <a:lnTo>
                    <a:pt x="8431" y="3355"/>
                  </a:lnTo>
                  <a:close/>
                  <a:moveTo>
                    <a:pt x="9586" y="4725"/>
                  </a:moveTo>
                  <a:lnTo>
                    <a:pt x="9990" y="5070"/>
                  </a:lnTo>
                  <a:cubicBezTo>
                    <a:pt x="9752" y="5201"/>
                    <a:pt x="9466" y="5320"/>
                    <a:pt x="9181" y="5427"/>
                  </a:cubicBezTo>
                  <a:lnTo>
                    <a:pt x="8931" y="4736"/>
                  </a:lnTo>
                  <a:cubicBezTo>
                    <a:pt x="9157" y="4736"/>
                    <a:pt x="9359" y="4736"/>
                    <a:pt x="9586" y="4725"/>
                  </a:cubicBezTo>
                  <a:close/>
                  <a:moveTo>
                    <a:pt x="2489" y="4177"/>
                  </a:moveTo>
                  <a:cubicBezTo>
                    <a:pt x="2668" y="4224"/>
                    <a:pt x="2954" y="4284"/>
                    <a:pt x="3347" y="4355"/>
                  </a:cubicBezTo>
                  <a:cubicBezTo>
                    <a:pt x="3239" y="4594"/>
                    <a:pt x="2978" y="5153"/>
                    <a:pt x="2489" y="5689"/>
                  </a:cubicBezTo>
                  <a:cubicBezTo>
                    <a:pt x="2335" y="5665"/>
                    <a:pt x="2216" y="5653"/>
                    <a:pt x="2132" y="5629"/>
                  </a:cubicBezTo>
                  <a:cubicBezTo>
                    <a:pt x="2358" y="5248"/>
                    <a:pt x="2489" y="4772"/>
                    <a:pt x="2489" y="4320"/>
                  </a:cubicBezTo>
                  <a:lnTo>
                    <a:pt x="2489" y="4177"/>
                  </a:lnTo>
                  <a:close/>
                  <a:moveTo>
                    <a:pt x="3704" y="4403"/>
                  </a:moveTo>
                  <a:cubicBezTo>
                    <a:pt x="3978" y="4439"/>
                    <a:pt x="4275" y="4486"/>
                    <a:pt x="4621" y="4522"/>
                  </a:cubicBezTo>
                  <a:cubicBezTo>
                    <a:pt x="4597" y="4522"/>
                    <a:pt x="3454" y="5832"/>
                    <a:pt x="3454" y="5832"/>
                  </a:cubicBezTo>
                  <a:cubicBezTo>
                    <a:pt x="3251" y="5796"/>
                    <a:pt x="3049" y="5784"/>
                    <a:pt x="2894" y="5748"/>
                  </a:cubicBezTo>
                  <a:cubicBezTo>
                    <a:pt x="3370" y="5177"/>
                    <a:pt x="3632" y="4594"/>
                    <a:pt x="3704" y="4403"/>
                  </a:cubicBezTo>
                  <a:close/>
                  <a:moveTo>
                    <a:pt x="1251" y="3224"/>
                  </a:moveTo>
                  <a:cubicBezTo>
                    <a:pt x="1835" y="3224"/>
                    <a:pt x="2156" y="3605"/>
                    <a:pt x="2156" y="4308"/>
                  </a:cubicBezTo>
                  <a:cubicBezTo>
                    <a:pt x="2156" y="4713"/>
                    <a:pt x="2037" y="5129"/>
                    <a:pt x="1846" y="5451"/>
                  </a:cubicBezTo>
                  <a:cubicBezTo>
                    <a:pt x="1668" y="5748"/>
                    <a:pt x="1442" y="5927"/>
                    <a:pt x="1251" y="5927"/>
                  </a:cubicBezTo>
                  <a:cubicBezTo>
                    <a:pt x="1061" y="5927"/>
                    <a:pt x="834" y="5748"/>
                    <a:pt x="656" y="5451"/>
                  </a:cubicBezTo>
                  <a:cubicBezTo>
                    <a:pt x="465" y="5129"/>
                    <a:pt x="346" y="4713"/>
                    <a:pt x="346" y="4308"/>
                  </a:cubicBezTo>
                  <a:cubicBezTo>
                    <a:pt x="346" y="3605"/>
                    <a:pt x="668" y="3224"/>
                    <a:pt x="1251" y="3224"/>
                  </a:cubicBezTo>
                  <a:close/>
                  <a:moveTo>
                    <a:pt x="7454" y="3081"/>
                  </a:moveTo>
                  <a:cubicBezTo>
                    <a:pt x="7657" y="3129"/>
                    <a:pt x="7835" y="3177"/>
                    <a:pt x="8026" y="3224"/>
                  </a:cubicBezTo>
                  <a:lnTo>
                    <a:pt x="8454" y="4391"/>
                  </a:lnTo>
                  <a:lnTo>
                    <a:pt x="8264" y="4391"/>
                  </a:lnTo>
                  <a:cubicBezTo>
                    <a:pt x="8169" y="4391"/>
                    <a:pt x="8097" y="4474"/>
                    <a:pt x="8097" y="4558"/>
                  </a:cubicBezTo>
                  <a:cubicBezTo>
                    <a:pt x="8097" y="4653"/>
                    <a:pt x="8169" y="4725"/>
                    <a:pt x="8264" y="4725"/>
                  </a:cubicBezTo>
                  <a:lnTo>
                    <a:pt x="8573" y="4725"/>
                  </a:lnTo>
                  <a:lnTo>
                    <a:pt x="8859" y="5510"/>
                  </a:lnTo>
                  <a:cubicBezTo>
                    <a:pt x="8526" y="5629"/>
                    <a:pt x="8157" y="5725"/>
                    <a:pt x="7776" y="5796"/>
                  </a:cubicBezTo>
                  <a:cubicBezTo>
                    <a:pt x="7085" y="5915"/>
                    <a:pt x="6347" y="5975"/>
                    <a:pt x="5537" y="5975"/>
                  </a:cubicBezTo>
                  <a:cubicBezTo>
                    <a:pt x="5752" y="5677"/>
                    <a:pt x="6073" y="5201"/>
                    <a:pt x="6418" y="4701"/>
                  </a:cubicBezTo>
                  <a:cubicBezTo>
                    <a:pt x="6788" y="4713"/>
                    <a:pt x="7157" y="4736"/>
                    <a:pt x="7538" y="4736"/>
                  </a:cubicBezTo>
                  <a:cubicBezTo>
                    <a:pt x="7621" y="4736"/>
                    <a:pt x="7692" y="4665"/>
                    <a:pt x="7692" y="4570"/>
                  </a:cubicBezTo>
                  <a:cubicBezTo>
                    <a:pt x="7692" y="4486"/>
                    <a:pt x="7621" y="4415"/>
                    <a:pt x="7538" y="4391"/>
                  </a:cubicBezTo>
                  <a:cubicBezTo>
                    <a:pt x="7216" y="4379"/>
                    <a:pt x="6919" y="4379"/>
                    <a:pt x="6621" y="4355"/>
                  </a:cubicBezTo>
                  <a:cubicBezTo>
                    <a:pt x="6919" y="3903"/>
                    <a:pt x="7216" y="3462"/>
                    <a:pt x="7454" y="3081"/>
                  </a:cubicBezTo>
                  <a:close/>
                  <a:moveTo>
                    <a:pt x="7406" y="1933"/>
                  </a:moveTo>
                  <a:cubicBezTo>
                    <a:pt x="7423" y="1933"/>
                    <a:pt x="7435" y="1935"/>
                    <a:pt x="7442" y="1938"/>
                  </a:cubicBezTo>
                  <a:cubicBezTo>
                    <a:pt x="7466" y="1938"/>
                    <a:pt x="7550" y="1974"/>
                    <a:pt x="7597" y="2058"/>
                  </a:cubicBezTo>
                  <a:lnTo>
                    <a:pt x="7645" y="2212"/>
                  </a:lnTo>
                  <a:cubicBezTo>
                    <a:pt x="6978" y="3224"/>
                    <a:pt x="5323" y="5737"/>
                    <a:pt x="5073" y="5987"/>
                  </a:cubicBezTo>
                  <a:cubicBezTo>
                    <a:pt x="4940" y="6127"/>
                    <a:pt x="4780" y="6199"/>
                    <a:pt x="4592" y="6199"/>
                  </a:cubicBezTo>
                  <a:cubicBezTo>
                    <a:pt x="4477" y="6199"/>
                    <a:pt x="4351" y="6172"/>
                    <a:pt x="4216" y="6118"/>
                  </a:cubicBezTo>
                  <a:cubicBezTo>
                    <a:pt x="4049" y="6058"/>
                    <a:pt x="3918" y="5975"/>
                    <a:pt x="3823" y="5915"/>
                  </a:cubicBezTo>
                  <a:lnTo>
                    <a:pt x="7264" y="1998"/>
                  </a:lnTo>
                  <a:cubicBezTo>
                    <a:pt x="7306" y="1947"/>
                    <a:pt x="7366" y="1933"/>
                    <a:pt x="7406" y="1933"/>
                  </a:cubicBezTo>
                  <a:close/>
                  <a:moveTo>
                    <a:pt x="525" y="1"/>
                  </a:moveTo>
                  <a:cubicBezTo>
                    <a:pt x="480" y="1"/>
                    <a:pt x="436" y="16"/>
                    <a:pt x="406" y="45"/>
                  </a:cubicBezTo>
                  <a:cubicBezTo>
                    <a:pt x="394" y="69"/>
                    <a:pt x="1" y="462"/>
                    <a:pt x="1" y="1438"/>
                  </a:cubicBezTo>
                  <a:cubicBezTo>
                    <a:pt x="1" y="2248"/>
                    <a:pt x="394" y="2784"/>
                    <a:pt x="632" y="3046"/>
                  </a:cubicBezTo>
                  <a:cubicBezTo>
                    <a:pt x="537" y="3105"/>
                    <a:pt x="453" y="3165"/>
                    <a:pt x="370" y="3236"/>
                  </a:cubicBezTo>
                  <a:cubicBezTo>
                    <a:pt x="132" y="3486"/>
                    <a:pt x="13" y="3843"/>
                    <a:pt x="13" y="4320"/>
                  </a:cubicBezTo>
                  <a:cubicBezTo>
                    <a:pt x="13" y="4784"/>
                    <a:pt x="156" y="5260"/>
                    <a:pt x="370" y="5641"/>
                  </a:cubicBezTo>
                  <a:cubicBezTo>
                    <a:pt x="632" y="6058"/>
                    <a:pt x="942" y="6284"/>
                    <a:pt x="1263" y="6284"/>
                  </a:cubicBezTo>
                  <a:cubicBezTo>
                    <a:pt x="1501" y="6284"/>
                    <a:pt x="1739" y="6153"/>
                    <a:pt x="1942" y="5927"/>
                  </a:cubicBezTo>
                  <a:cubicBezTo>
                    <a:pt x="1966" y="5939"/>
                    <a:pt x="2037" y="5939"/>
                    <a:pt x="2132" y="5975"/>
                  </a:cubicBezTo>
                  <a:lnTo>
                    <a:pt x="1715" y="6677"/>
                  </a:lnTo>
                  <a:lnTo>
                    <a:pt x="715" y="6677"/>
                  </a:lnTo>
                  <a:cubicBezTo>
                    <a:pt x="632" y="6677"/>
                    <a:pt x="549" y="6749"/>
                    <a:pt x="549" y="6832"/>
                  </a:cubicBezTo>
                  <a:cubicBezTo>
                    <a:pt x="549" y="6927"/>
                    <a:pt x="632" y="6999"/>
                    <a:pt x="715" y="6999"/>
                  </a:cubicBezTo>
                  <a:lnTo>
                    <a:pt x="1704" y="6999"/>
                  </a:lnTo>
                  <a:cubicBezTo>
                    <a:pt x="1823" y="6999"/>
                    <a:pt x="1942" y="6939"/>
                    <a:pt x="2001" y="6832"/>
                  </a:cubicBezTo>
                  <a:lnTo>
                    <a:pt x="2477" y="6034"/>
                  </a:lnTo>
                  <a:cubicBezTo>
                    <a:pt x="2597" y="6046"/>
                    <a:pt x="2728" y="6082"/>
                    <a:pt x="2894" y="6094"/>
                  </a:cubicBezTo>
                  <a:lnTo>
                    <a:pt x="2894" y="6653"/>
                  </a:lnTo>
                  <a:cubicBezTo>
                    <a:pt x="2894" y="6653"/>
                    <a:pt x="2894" y="6677"/>
                    <a:pt x="2870" y="6677"/>
                  </a:cubicBezTo>
                  <a:lnTo>
                    <a:pt x="2513" y="6677"/>
                  </a:lnTo>
                  <a:cubicBezTo>
                    <a:pt x="2430" y="6677"/>
                    <a:pt x="2358" y="6749"/>
                    <a:pt x="2358" y="6832"/>
                  </a:cubicBezTo>
                  <a:cubicBezTo>
                    <a:pt x="2358" y="6927"/>
                    <a:pt x="2430" y="6999"/>
                    <a:pt x="2513" y="6999"/>
                  </a:cubicBezTo>
                  <a:lnTo>
                    <a:pt x="2870" y="6999"/>
                  </a:lnTo>
                  <a:cubicBezTo>
                    <a:pt x="3073" y="6999"/>
                    <a:pt x="3216" y="6856"/>
                    <a:pt x="3216" y="6653"/>
                  </a:cubicBezTo>
                  <a:lnTo>
                    <a:pt x="3216" y="6153"/>
                  </a:lnTo>
                  <a:cubicBezTo>
                    <a:pt x="3347" y="6165"/>
                    <a:pt x="3501" y="6177"/>
                    <a:pt x="3644" y="6201"/>
                  </a:cubicBezTo>
                  <a:cubicBezTo>
                    <a:pt x="3751" y="6272"/>
                    <a:pt x="3918" y="6356"/>
                    <a:pt x="4097" y="6439"/>
                  </a:cubicBezTo>
                  <a:cubicBezTo>
                    <a:pt x="4275" y="6510"/>
                    <a:pt x="4454" y="6534"/>
                    <a:pt x="4621" y="6534"/>
                  </a:cubicBezTo>
                  <a:cubicBezTo>
                    <a:pt x="4859" y="6534"/>
                    <a:pt x="5073" y="6451"/>
                    <a:pt x="5275" y="6296"/>
                  </a:cubicBezTo>
                  <a:lnTo>
                    <a:pt x="5609" y="6296"/>
                  </a:lnTo>
                  <a:cubicBezTo>
                    <a:pt x="6895" y="6296"/>
                    <a:pt x="8026" y="6153"/>
                    <a:pt x="8990" y="5856"/>
                  </a:cubicBezTo>
                  <a:lnTo>
                    <a:pt x="9288" y="6653"/>
                  </a:lnTo>
                  <a:cubicBezTo>
                    <a:pt x="9359" y="6868"/>
                    <a:pt x="9562" y="6999"/>
                    <a:pt x="9776" y="6999"/>
                  </a:cubicBezTo>
                  <a:lnTo>
                    <a:pt x="10788" y="6999"/>
                  </a:lnTo>
                  <a:cubicBezTo>
                    <a:pt x="10883" y="6999"/>
                    <a:pt x="10955" y="6927"/>
                    <a:pt x="10955" y="6832"/>
                  </a:cubicBezTo>
                  <a:cubicBezTo>
                    <a:pt x="10955" y="6749"/>
                    <a:pt x="10883" y="6677"/>
                    <a:pt x="10788" y="6677"/>
                  </a:cubicBezTo>
                  <a:lnTo>
                    <a:pt x="9776" y="6677"/>
                  </a:lnTo>
                  <a:cubicBezTo>
                    <a:pt x="9705" y="6677"/>
                    <a:pt x="9633" y="6630"/>
                    <a:pt x="9597" y="6558"/>
                  </a:cubicBezTo>
                  <a:lnTo>
                    <a:pt x="9300" y="5760"/>
                  </a:lnTo>
                  <a:cubicBezTo>
                    <a:pt x="9693" y="5629"/>
                    <a:pt x="10050" y="5463"/>
                    <a:pt x="10371" y="5272"/>
                  </a:cubicBezTo>
                  <a:cubicBezTo>
                    <a:pt x="10419" y="5248"/>
                    <a:pt x="10455" y="5201"/>
                    <a:pt x="10467" y="5141"/>
                  </a:cubicBezTo>
                  <a:cubicBezTo>
                    <a:pt x="10478" y="5082"/>
                    <a:pt x="10455" y="5034"/>
                    <a:pt x="10407" y="4986"/>
                  </a:cubicBezTo>
                  <a:lnTo>
                    <a:pt x="10109" y="4736"/>
                  </a:lnTo>
                  <a:cubicBezTo>
                    <a:pt x="10514" y="4725"/>
                    <a:pt x="10931" y="4713"/>
                    <a:pt x="11348" y="4677"/>
                  </a:cubicBezTo>
                  <a:cubicBezTo>
                    <a:pt x="11419" y="4677"/>
                    <a:pt x="11479" y="4617"/>
                    <a:pt x="11491" y="4558"/>
                  </a:cubicBezTo>
                  <a:cubicBezTo>
                    <a:pt x="11502" y="4463"/>
                    <a:pt x="11479" y="4379"/>
                    <a:pt x="11419" y="4355"/>
                  </a:cubicBezTo>
                  <a:cubicBezTo>
                    <a:pt x="10431" y="3736"/>
                    <a:pt x="9395" y="3272"/>
                    <a:pt x="8288" y="2950"/>
                  </a:cubicBezTo>
                  <a:lnTo>
                    <a:pt x="7919" y="1938"/>
                  </a:lnTo>
                  <a:cubicBezTo>
                    <a:pt x="7859" y="1760"/>
                    <a:pt x="7716" y="1641"/>
                    <a:pt x="7514" y="1617"/>
                  </a:cubicBezTo>
                  <a:cubicBezTo>
                    <a:pt x="7480" y="1610"/>
                    <a:pt x="7446" y="1607"/>
                    <a:pt x="7411" y="1607"/>
                  </a:cubicBezTo>
                  <a:cubicBezTo>
                    <a:pt x="7265" y="1607"/>
                    <a:pt x="7122" y="1668"/>
                    <a:pt x="7026" y="1784"/>
                  </a:cubicBezTo>
                  <a:lnTo>
                    <a:pt x="6323" y="2569"/>
                  </a:lnTo>
                  <a:cubicBezTo>
                    <a:pt x="5785" y="2506"/>
                    <a:pt x="5273" y="2481"/>
                    <a:pt x="4799" y="2481"/>
                  </a:cubicBezTo>
                  <a:cubicBezTo>
                    <a:pt x="3040" y="2481"/>
                    <a:pt x="1788" y="2833"/>
                    <a:pt x="1525" y="2927"/>
                  </a:cubicBezTo>
                  <a:cubicBezTo>
                    <a:pt x="1430" y="2903"/>
                    <a:pt x="1346" y="2891"/>
                    <a:pt x="1239" y="2891"/>
                  </a:cubicBezTo>
                  <a:lnTo>
                    <a:pt x="1168" y="2891"/>
                  </a:lnTo>
                  <a:cubicBezTo>
                    <a:pt x="989" y="2462"/>
                    <a:pt x="823" y="1879"/>
                    <a:pt x="942" y="1343"/>
                  </a:cubicBezTo>
                  <a:cubicBezTo>
                    <a:pt x="1013" y="998"/>
                    <a:pt x="1168" y="843"/>
                    <a:pt x="1180" y="843"/>
                  </a:cubicBezTo>
                  <a:cubicBezTo>
                    <a:pt x="1239" y="784"/>
                    <a:pt x="1239" y="664"/>
                    <a:pt x="1180" y="605"/>
                  </a:cubicBezTo>
                  <a:cubicBezTo>
                    <a:pt x="1150" y="575"/>
                    <a:pt x="1105" y="560"/>
                    <a:pt x="1061" y="560"/>
                  </a:cubicBezTo>
                  <a:cubicBezTo>
                    <a:pt x="1016" y="560"/>
                    <a:pt x="971" y="575"/>
                    <a:pt x="942" y="605"/>
                  </a:cubicBezTo>
                  <a:cubicBezTo>
                    <a:pt x="906" y="629"/>
                    <a:pt x="287" y="1272"/>
                    <a:pt x="727" y="2653"/>
                  </a:cubicBezTo>
                  <a:cubicBezTo>
                    <a:pt x="549" y="2415"/>
                    <a:pt x="334" y="2010"/>
                    <a:pt x="334" y="1438"/>
                  </a:cubicBezTo>
                  <a:cubicBezTo>
                    <a:pt x="334" y="629"/>
                    <a:pt x="644" y="307"/>
                    <a:pt x="644" y="283"/>
                  </a:cubicBezTo>
                  <a:cubicBezTo>
                    <a:pt x="703" y="224"/>
                    <a:pt x="703" y="105"/>
                    <a:pt x="644" y="45"/>
                  </a:cubicBezTo>
                  <a:cubicBezTo>
                    <a:pt x="614" y="16"/>
                    <a:pt x="569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6" name="Google Shape;14492;p77">
            <a:extLst>
              <a:ext uri="{FF2B5EF4-FFF2-40B4-BE49-F238E27FC236}">
                <a16:creationId xmlns:a16="http://schemas.microsoft.com/office/drawing/2014/main" id="{6E2A15D4-96C1-8FE7-FAFA-704F01A240C5}"/>
              </a:ext>
            </a:extLst>
          </p:cNvPr>
          <p:cNvSpPr/>
          <p:nvPr/>
        </p:nvSpPr>
        <p:spPr>
          <a:xfrm>
            <a:off x="5477924" y="4242349"/>
            <a:ext cx="502516" cy="502472"/>
          </a:xfrm>
          <a:custGeom>
            <a:avLst/>
            <a:gdLst/>
            <a:ahLst/>
            <a:cxnLst/>
            <a:rect l="l" t="t" r="r" b="b"/>
            <a:pathLst>
              <a:path w="11491" h="11490" extrusionOk="0">
                <a:moveTo>
                  <a:pt x="5585" y="1643"/>
                </a:moveTo>
                <a:lnTo>
                  <a:pt x="5585" y="3013"/>
                </a:lnTo>
                <a:cubicBezTo>
                  <a:pt x="5322" y="3482"/>
                  <a:pt x="4845" y="3751"/>
                  <a:pt x="4340" y="3751"/>
                </a:cubicBezTo>
                <a:cubicBezTo>
                  <a:pt x="4204" y="3751"/>
                  <a:pt x="4066" y="3732"/>
                  <a:pt x="3930" y="3691"/>
                </a:cubicBezTo>
                <a:lnTo>
                  <a:pt x="2966" y="2727"/>
                </a:lnTo>
                <a:lnTo>
                  <a:pt x="2966" y="2727"/>
                </a:lnTo>
                <a:cubicBezTo>
                  <a:pt x="3070" y="2737"/>
                  <a:pt x="3176" y="2742"/>
                  <a:pt x="3281" y="2742"/>
                </a:cubicBezTo>
                <a:cubicBezTo>
                  <a:pt x="3666" y="2742"/>
                  <a:pt x="4051" y="2672"/>
                  <a:pt x="4406" y="2513"/>
                </a:cubicBezTo>
                <a:cubicBezTo>
                  <a:pt x="4871" y="2322"/>
                  <a:pt x="5275" y="2024"/>
                  <a:pt x="5585" y="1643"/>
                </a:cubicBezTo>
                <a:close/>
                <a:moveTo>
                  <a:pt x="5573" y="3560"/>
                </a:moveTo>
                <a:lnTo>
                  <a:pt x="5573" y="5322"/>
                </a:lnTo>
                <a:lnTo>
                  <a:pt x="4323" y="4084"/>
                </a:lnTo>
                <a:cubicBezTo>
                  <a:pt x="4799" y="4084"/>
                  <a:pt x="5240" y="3882"/>
                  <a:pt x="5573" y="3560"/>
                </a:cubicBezTo>
                <a:close/>
                <a:moveTo>
                  <a:pt x="5918" y="3560"/>
                </a:moveTo>
                <a:cubicBezTo>
                  <a:pt x="6240" y="3882"/>
                  <a:pt x="6692" y="4084"/>
                  <a:pt x="7168" y="4084"/>
                </a:cubicBezTo>
                <a:lnTo>
                  <a:pt x="5918" y="5322"/>
                </a:lnTo>
                <a:lnTo>
                  <a:pt x="5918" y="3560"/>
                </a:lnTo>
                <a:close/>
                <a:moveTo>
                  <a:pt x="2727" y="2965"/>
                </a:moveTo>
                <a:lnTo>
                  <a:pt x="3692" y="3929"/>
                </a:lnTo>
                <a:cubicBezTo>
                  <a:pt x="3894" y="4572"/>
                  <a:pt x="3608" y="5251"/>
                  <a:pt x="3013" y="5584"/>
                </a:cubicBezTo>
                <a:lnTo>
                  <a:pt x="1644" y="5584"/>
                </a:lnTo>
                <a:cubicBezTo>
                  <a:pt x="2025" y="5275"/>
                  <a:pt x="2323" y="4870"/>
                  <a:pt x="2525" y="4406"/>
                </a:cubicBezTo>
                <a:cubicBezTo>
                  <a:pt x="2716" y="3941"/>
                  <a:pt x="2775" y="3453"/>
                  <a:pt x="2727" y="2965"/>
                </a:cubicBezTo>
                <a:close/>
                <a:moveTo>
                  <a:pt x="4085" y="4334"/>
                </a:moveTo>
                <a:lnTo>
                  <a:pt x="5335" y="5584"/>
                </a:lnTo>
                <a:lnTo>
                  <a:pt x="3561" y="5584"/>
                </a:lnTo>
                <a:cubicBezTo>
                  <a:pt x="3894" y="5251"/>
                  <a:pt x="4085" y="4799"/>
                  <a:pt x="4085" y="4334"/>
                </a:cubicBezTo>
                <a:close/>
                <a:moveTo>
                  <a:pt x="7407" y="4334"/>
                </a:moveTo>
                <a:cubicBezTo>
                  <a:pt x="7407" y="4810"/>
                  <a:pt x="7585" y="5251"/>
                  <a:pt x="7919" y="5584"/>
                </a:cubicBezTo>
                <a:lnTo>
                  <a:pt x="6156" y="5584"/>
                </a:lnTo>
                <a:lnTo>
                  <a:pt x="7407" y="4334"/>
                </a:lnTo>
                <a:close/>
                <a:moveTo>
                  <a:pt x="5918" y="1643"/>
                </a:moveTo>
                <a:cubicBezTo>
                  <a:pt x="6228" y="2024"/>
                  <a:pt x="6633" y="2322"/>
                  <a:pt x="7085" y="2513"/>
                </a:cubicBezTo>
                <a:cubicBezTo>
                  <a:pt x="7457" y="2665"/>
                  <a:pt x="7843" y="2741"/>
                  <a:pt x="8239" y="2741"/>
                </a:cubicBezTo>
                <a:cubicBezTo>
                  <a:pt x="8338" y="2741"/>
                  <a:pt x="8438" y="2736"/>
                  <a:pt x="8538" y="2727"/>
                </a:cubicBezTo>
                <a:lnTo>
                  <a:pt x="8538" y="2727"/>
                </a:lnTo>
                <a:lnTo>
                  <a:pt x="8502" y="2751"/>
                </a:lnTo>
                <a:cubicBezTo>
                  <a:pt x="8442" y="2810"/>
                  <a:pt x="8442" y="2929"/>
                  <a:pt x="8502" y="2989"/>
                </a:cubicBezTo>
                <a:cubicBezTo>
                  <a:pt x="8538" y="3025"/>
                  <a:pt x="8573" y="3036"/>
                  <a:pt x="8621" y="3036"/>
                </a:cubicBezTo>
                <a:cubicBezTo>
                  <a:pt x="8669" y="3036"/>
                  <a:pt x="8716" y="3025"/>
                  <a:pt x="8740" y="2989"/>
                </a:cubicBezTo>
                <a:lnTo>
                  <a:pt x="8764" y="2965"/>
                </a:lnTo>
                <a:lnTo>
                  <a:pt x="8764" y="2965"/>
                </a:lnTo>
                <a:cubicBezTo>
                  <a:pt x="8716" y="3453"/>
                  <a:pt x="8788" y="3941"/>
                  <a:pt x="8978" y="4406"/>
                </a:cubicBezTo>
                <a:cubicBezTo>
                  <a:pt x="9169" y="4870"/>
                  <a:pt x="9466" y="5275"/>
                  <a:pt x="9859" y="5584"/>
                </a:cubicBezTo>
                <a:lnTo>
                  <a:pt x="8490" y="5584"/>
                </a:lnTo>
                <a:cubicBezTo>
                  <a:pt x="7895" y="5251"/>
                  <a:pt x="7609" y="4572"/>
                  <a:pt x="7799" y="3929"/>
                </a:cubicBezTo>
                <a:lnTo>
                  <a:pt x="8204" y="3525"/>
                </a:lnTo>
                <a:cubicBezTo>
                  <a:pt x="8264" y="3465"/>
                  <a:pt x="8264" y="3346"/>
                  <a:pt x="8204" y="3286"/>
                </a:cubicBezTo>
                <a:cubicBezTo>
                  <a:pt x="8175" y="3257"/>
                  <a:pt x="8130" y="3242"/>
                  <a:pt x="8085" y="3242"/>
                </a:cubicBezTo>
                <a:cubicBezTo>
                  <a:pt x="8041" y="3242"/>
                  <a:pt x="7996" y="3257"/>
                  <a:pt x="7966" y="3286"/>
                </a:cubicBezTo>
                <a:lnTo>
                  <a:pt x="7561" y="3691"/>
                </a:lnTo>
                <a:cubicBezTo>
                  <a:pt x="7428" y="3731"/>
                  <a:pt x="7293" y="3750"/>
                  <a:pt x="7160" y="3750"/>
                </a:cubicBezTo>
                <a:cubicBezTo>
                  <a:pt x="6652" y="3750"/>
                  <a:pt x="6171" y="3472"/>
                  <a:pt x="5906" y="3001"/>
                </a:cubicBezTo>
                <a:lnTo>
                  <a:pt x="5906" y="1643"/>
                </a:lnTo>
                <a:close/>
                <a:moveTo>
                  <a:pt x="5347" y="5906"/>
                </a:moveTo>
                <a:lnTo>
                  <a:pt x="4097" y="7156"/>
                </a:lnTo>
                <a:cubicBezTo>
                  <a:pt x="4097" y="6680"/>
                  <a:pt x="3918" y="6239"/>
                  <a:pt x="3573" y="5906"/>
                </a:cubicBezTo>
                <a:close/>
                <a:moveTo>
                  <a:pt x="7942" y="5906"/>
                </a:moveTo>
                <a:cubicBezTo>
                  <a:pt x="7609" y="6239"/>
                  <a:pt x="7418" y="6704"/>
                  <a:pt x="7418" y="7156"/>
                </a:cubicBezTo>
                <a:lnTo>
                  <a:pt x="6168" y="5906"/>
                </a:lnTo>
                <a:close/>
                <a:moveTo>
                  <a:pt x="5585" y="6144"/>
                </a:moveTo>
                <a:lnTo>
                  <a:pt x="5585" y="7918"/>
                </a:lnTo>
                <a:cubicBezTo>
                  <a:pt x="5263" y="7585"/>
                  <a:pt x="4811" y="7394"/>
                  <a:pt x="4335" y="7394"/>
                </a:cubicBezTo>
                <a:lnTo>
                  <a:pt x="5585" y="6144"/>
                </a:lnTo>
                <a:close/>
                <a:moveTo>
                  <a:pt x="5918" y="6144"/>
                </a:moveTo>
                <a:lnTo>
                  <a:pt x="7168" y="7394"/>
                </a:lnTo>
                <a:cubicBezTo>
                  <a:pt x="6680" y="7394"/>
                  <a:pt x="6240" y="7573"/>
                  <a:pt x="5918" y="7918"/>
                </a:cubicBezTo>
                <a:lnTo>
                  <a:pt x="5918" y="6144"/>
                </a:lnTo>
                <a:close/>
                <a:moveTo>
                  <a:pt x="9859" y="5906"/>
                </a:moveTo>
                <a:cubicBezTo>
                  <a:pt x="9466" y="6215"/>
                  <a:pt x="9169" y="6620"/>
                  <a:pt x="8978" y="7085"/>
                </a:cubicBezTo>
                <a:cubicBezTo>
                  <a:pt x="8788" y="7549"/>
                  <a:pt x="8728" y="8037"/>
                  <a:pt x="8776" y="8525"/>
                </a:cubicBezTo>
                <a:lnTo>
                  <a:pt x="7799" y="7561"/>
                </a:lnTo>
                <a:cubicBezTo>
                  <a:pt x="7609" y="6918"/>
                  <a:pt x="7895" y="6239"/>
                  <a:pt x="8490" y="5906"/>
                </a:cubicBezTo>
                <a:close/>
                <a:moveTo>
                  <a:pt x="3001" y="5906"/>
                </a:moveTo>
                <a:cubicBezTo>
                  <a:pt x="3597" y="6239"/>
                  <a:pt x="3870" y="6918"/>
                  <a:pt x="3680" y="7561"/>
                </a:cubicBezTo>
                <a:lnTo>
                  <a:pt x="3275" y="7966"/>
                </a:lnTo>
                <a:cubicBezTo>
                  <a:pt x="3216" y="8025"/>
                  <a:pt x="3216" y="8144"/>
                  <a:pt x="3275" y="8204"/>
                </a:cubicBezTo>
                <a:cubicBezTo>
                  <a:pt x="3311" y="8228"/>
                  <a:pt x="3358" y="8251"/>
                  <a:pt x="3394" y="8251"/>
                </a:cubicBezTo>
                <a:cubicBezTo>
                  <a:pt x="3442" y="8251"/>
                  <a:pt x="3489" y="8228"/>
                  <a:pt x="3513" y="8204"/>
                </a:cubicBezTo>
                <a:lnTo>
                  <a:pt x="3918" y="7799"/>
                </a:lnTo>
                <a:cubicBezTo>
                  <a:pt x="4051" y="7759"/>
                  <a:pt x="4186" y="7740"/>
                  <a:pt x="4320" y="7740"/>
                </a:cubicBezTo>
                <a:cubicBezTo>
                  <a:pt x="4828" y="7740"/>
                  <a:pt x="5309" y="8018"/>
                  <a:pt x="5573" y="8490"/>
                </a:cubicBezTo>
                <a:lnTo>
                  <a:pt x="5573" y="9844"/>
                </a:lnTo>
                <a:lnTo>
                  <a:pt x="5573" y="9844"/>
                </a:lnTo>
                <a:cubicBezTo>
                  <a:pt x="5265" y="9458"/>
                  <a:pt x="4865" y="9166"/>
                  <a:pt x="4406" y="8978"/>
                </a:cubicBezTo>
                <a:cubicBezTo>
                  <a:pt x="4049" y="8823"/>
                  <a:pt x="3668" y="8751"/>
                  <a:pt x="3275" y="8751"/>
                </a:cubicBezTo>
                <a:cubicBezTo>
                  <a:pt x="3180" y="8751"/>
                  <a:pt x="3061" y="8751"/>
                  <a:pt x="2954" y="8763"/>
                </a:cubicBezTo>
                <a:lnTo>
                  <a:pt x="2977" y="8740"/>
                </a:lnTo>
                <a:cubicBezTo>
                  <a:pt x="3037" y="8680"/>
                  <a:pt x="3037" y="8561"/>
                  <a:pt x="2977" y="8501"/>
                </a:cubicBezTo>
                <a:cubicBezTo>
                  <a:pt x="2948" y="8472"/>
                  <a:pt x="2903" y="8457"/>
                  <a:pt x="2858" y="8457"/>
                </a:cubicBezTo>
                <a:cubicBezTo>
                  <a:pt x="2814" y="8457"/>
                  <a:pt x="2769" y="8472"/>
                  <a:pt x="2739" y="8501"/>
                </a:cubicBezTo>
                <a:lnTo>
                  <a:pt x="2716" y="8525"/>
                </a:lnTo>
                <a:cubicBezTo>
                  <a:pt x="2775" y="8037"/>
                  <a:pt x="2704" y="7549"/>
                  <a:pt x="2501" y="7085"/>
                </a:cubicBezTo>
                <a:cubicBezTo>
                  <a:pt x="2311" y="6620"/>
                  <a:pt x="2013" y="6227"/>
                  <a:pt x="1632" y="5906"/>
                </a:cubicBezTo>
                <a:close/>
                <a:moveTo>
                  <a:pt x="7165" y="7740"/>
                </a:moveTo>
                <a:cubicBezTo>
                  <a:pt x="7297" y="7740"/>
                  <a:pt x="7430" y="7759"/>
                  <a:pt x="7561" y="7799"/>
                </a:cubicBezTo>
                <a:lnTo>
                  <a:pt x="8538" y="8763"/>
                </a:lnTo>
                <a:cubicBezTo>
                  <a:pt x="8447" y="8757"/>
                  <a:pt x="8357" y="8754"/>
                  <a:pt x="8267" y="8754"/>
                </a:cubicBezTo>
                <a:cubicBezTo>
                  <a:pt x="7861" y="8754"/>
                  <a:pt x="7465" y="8822"/>
                  <a:pt x="7085" y="8978"/>
                </a:cubicBezTo>
                <a:cubicBezTo>
                  <a:pt x="6633" y="9168"/>
                  <a:pt x="6228" y="9466"/>
                  <a:pt x="5918" y="9847"/>
                </a:cubicBezTo>
                <a:lnTo>
                  <a:pt x="5918" y="8490"/>
                </a:lnTo>
                <a:cubicBezTo>
                  <a:pt x="6173" y="8018"/>
                  <a:pt x="6660" y="7740"/>
                  <a:pt x="7165" y="7740"/>
                </a:cubicBezTo>
                <a:close/>
                <a:moveTo>
                  <a:pt x="5752" y="0"/>
                </a:moveTo>
                <a:cubicBezTo>
                  <a:pt x="5656" y="0"/>
                  <a:pt x="5585" y="72"/>
                  <a:pt x="5585" y="167"/>
                </a:cubicBezTo>
                <a:lnTo>
                  <a:pt x="5585" y="1024"/>
                </a:lnTo>
                <a:cubicBezTo>
                  <a:pt x="5299" y="1560"/>
                  <a:pt x="4847" y="1977"/>
                  <a:pt x="4287" y="2203"/>
                </a:cubicBezTo>
                <a:cubicBezTo>
                  <a:pt x="3970" y="2334"/>
                  <a:pt x="3626" y="2397"/>
                  <a:pt x="3281" y="2397"/>
                </a:cubicBezTo>
                <a:cubicBezTo>
                  <a:pt x="3029" y="2397"/>
                  <a:pt x="2778" y="2364"/>
                  <a:pt x="2537" y="2298"/>
                </a:cubicBezTo>
                <a:lnTo>
                  <a:pt x="1918" y="1679"/>
                </a:lnTo>
                <a:cubicBezTo>
                  <a:pt x="1894" y="1649"/>
                  <a:pt x="1849" y="1634"/>
                  <a:pt x="1803" y="1634"/>
                </a:cubicBezTo>
                <a:cubicBezTo>
                  <a:pt x="1757" y="1634"/>
                  <a:pt x="1709" y="1649"/>
                  <a:pt x="1680" y="1679"/>
                </a:cubicBezTo>
                <a:cubicBezTo>
                  <a:pt x="1620" y="1739"/>
                  <a:pt x="1620" y="1858"/>
                  <a:pt x="1680" y="1917"/>
                </a:cubicBezTo>
                <a:lnTo>
                  <a:pt x="2299" y="2536"/>
                </a:lnTo>
                <a:cubicBezTo>
                  <a:pt x="2477" y="3108"/>
                  <a:pt x="2442" y="3727"/>
                  <a:pt x="2204" y="4287"/>
                </a:cubicBezTo>
                <a:cubicBezTo>
                  <a:pt x="1977" y="4834"/>
                  <a:pt x="1549" y="5299"/>
                  <a:pt x="1025" y="5584"/>
                </a:cubicBezTo>
                <a:lnTo>
                  <a:pt x="168" y="5584"/>
                </a:lnTo>
                <a:cubicBezTo>
                  <a:pt x="84" y="5584"/>
                  <a:pt x="1" y="5656"/>
                  <a:pt x="1" y="5751"/>
                </a:cubicBezTo>
                <a:cubicBezTo>
                  <a:pt x="1" y="5834"/>
                  <a:pt x="84" y="5906"/>
                  <a:pt x="168" y="5906"/>
                </a:cubicBezTo>
                <a:lnTo>
                  <a:pt x="1025" y="5906"/>
                </a:lnTo>
                <a:cubicBezTo>
                  <a:pt x="1573" y="6192"/>
                  <a:pt x="1977" y="6656"/>
                  <a:pt x="2204" y="7204"/>
                </a:cubicBezTo>
                <a:cubicBezTo>
                  <a:pt x="2430" y="7751"/>
                  <a:pt x="2465" y="8382"/>
                  <a:pt x="2299" y="8966"/>
                </a:cubicBezTo>
                <a:lnTo>
                  <a:pt x="1680" y="9573"/>
                </a:lnTo>
                <a:cubicBezTo>
                  <a:pt x="1620" y="9632"/>
                  <a:pt x="1620" y="9752"/>
                  <a:pt x="1680" y="9811"/>
                </a:cubicBezTo>
                <a:cubicBezTo>
                  <a:pt x="1715" y="9835"/>
                  <a:pt x="1763" y="9859"/>
                  <a:pt x="1799" y="9859"/>
                </a:cubicBezTo>
                <a:cubicBezTo>
                  <a:pt x="1846" y="9859"/>
                  <a:pt x="1894" y="9835"/>
                  <a:pt x="1918" y="9811"/>
                </a:cubicBezTo>
                <a:lnTo>
                  <a:pt x="2537" y="9204"/>
                </a:lnTo>
                <a:cubicBezTo>
                  <a:pt x="2786" y="9126"/>
                  <a:pt x="3044" y="9087"/>
                  <a:pt x="3302" y="9087"/>
                </a:cubicBezTo>
                <a:cubicBezTo>
                  <a:pt x="3636" y="9087"/>
                  <a:pt x="3971" y="9153"/>
                  <a:pt x="4287" y="9287"/>
                </a:cubicBezTo>
                <a:cubicBezTo>
                  <a:pt x="4835" y="9513"/>
                  <a:pt x="5299" y="9942"/>
                  <a:pt x="5585" y="10466"/>
                </a:cubicBezTo>
                <a:lnTo>
                  <a:pt x="5585" y="11323"/>
                </a:lnTo>
                <a:cubicBezTo>
                  <a:pt x="5585" y="11418"/>
                  <a:pt x="5656" y="11490"/>
                  <a:pt x="5752" y="11490"/>
                </a:cubicBezTo>
                <a:cubicBezTo>
                  <a:pt x="5835" y="11490"/>
                  <a:pt x="5906" y="11418"/>
                  <a:pt x="5906" y="11323"/>
                </a:cubicBezTo>
                <a:lnTo>
                  <a:pt x="5906" y="10466"/>
                </a:lnTo>
                <a:cubicBezTo>
                  <a:pt x="6192" y="9930"/>
                  <a:pt x="6656" y="9513"/>
                  <a:pt x="7204" y="9287"/>
                </a:cubicBezTo>
                <a:cubicBezTo>
                  <a:pt x="7522" y="9159"/>
                  <a:pt x="7859" y="9095"/>
                  <a:pt x="8198" y="9095"/>
                </a:cubicBezTo>
                <a:cubicBezTo>
                  <a:pt x="8456" y="9095"/>
                  <a:pt x="8714" y="9132"/>
                  <a:pt x="8966" y="9204"/>
                </a:cubicBezTo>
                <a:lnTo>
                  <a:pt x="9574" y="9811"/>
                </a:lnTo>
                <a:cubicBezTo>
                  <a:pt x="9609" y="9835"/>
                  <a:pt x="9645" y="9859"/>
                  <a:pt x="9693" y="9859"/>
                </a:cubicBezTo>
                <a:cubicBezTo>
                  <a:pt x="9740" y="9859"/>
                  <a:pt x="9776" y="9835"/>
                  <a:pt x="9812" y="9811"/>
                </a:cubicBezTo>
                <a:cubicBezTo>
                  <a:pt x="9871" y="9752"/>
                  <a:pt x="9871" y="9632"/>
                  <a:pt x="9812" y="9573"/>
                </a:cubicBezTo>
                <a:lnTo>
                  <a:pt x="9204" y="8966"/>
                </a:lnTo>
                <a:cubicBezTo>
                  <a:pt x="9026" y="8382"/>
                  <a:pt x="9050" y="7775"/>
                  <a:pt x="9288" y="7204"/>
                </a:cubicBezTo>
                <a:cubicBezTo>
                  <a:pt x="9514" y="6656"/>
                  <a:pt x="9943" y="6192"/>
                  <a:pt x="10466" y="5906"/>
                </a:cubicBezTo>
                <a:lnTo>
                  <a:pt x="11324" y="5906"/>
                </a:lnTo>
                <a:cubicBezTo>
                  <a:pt x="11419" y="5906"/>
                  <a:pt x="11490" y="5834"/>
                  <a:pt x="11490" y="5751"/>
                </a:cubicBezTo>
                <a:cubicBezTo>
                  <a:pt x="11490" y="5656"/>
                  <a:pt x="11419" y="5584"/>
                  <a:pt x="11336" y="5584"/>
                </a:cubicBezTo>
                <a:lnTo>
                  <a:pt x="10466" y="5584"/>
                </a:lnTo>
                <a:cubicBezTo>
                  <a:pt x="9931" y="5299"/>
                  <a:pt x="9514" y="4834"/>
                  <a:pt x="9288" y="4287"/>
                </a:cubicBezTo>
                <a:cubicBezTo>
                  <a:pt x="9073" y="3739"/>
                  <a:pt x="9038" y="3108"/>
                  <a:pt x="9204" y="2536"/>
                </a:cubicBezTo>
                <a:lnTo>
                  <a:pt x="9812" y="1917"/>
                </a:lnTo>
                <a:cubicBezTo>
                  <a:pt x="9871" y="1858"/>
                  <a:pt x="9871" y="1739"/>
                  <a:pt x="9812" y="1679"/>
                </a:cubicBezTo>
                <a:cubicBezTo>
                  <a:pt x="9782" y="1649"/>
                  <a:pt x="9737" y="1634"/>
                  <a:pt x="9693" y="1634"/>
                </a:cubicBezTo>
                <a:cubicBezTo>
                  <a:pt x="9648" y="1634"/>
                  <a:pt x="9603" y="1649"/>
                  <a:pt x="9574" y="1679"/>
                </a:cubicBezTo>
                <a:lnTo>
                  <a:pt x="8966" y="2298"/>
                </a:lnTo>
                <a:cubicBezTo>
                  <a:pt x="8720" y="2374"/>
                  <a:pt x="8470" y="2411"/>
                  <a:pt x="8220" y="2411"/>
                </a:cubicBezTo>
                <a:cubicBezTo>
                  <a:pt x="7877" y="2411"/>
                  <a:pt x="7535" y="2341"/>
                  <a:pt x="7204" y="2203"/>
                </a:cubicBezTo>
                <a:cubicBezTo>
                  <a:pt x="6656" y="1977"/>
                  <a:pt x="6192" y="1548"/>
                  <a:pt x="5918" y="1024"/>
                </a:cubicBezTo>
                <a:lnTo>
                  <a:pt x="5918" y="167"/>
                </a:lnTo>
                <a:cubicBezTo>
                  <a:pt x="5918" y="72"/>
                  <a:pt x="5835" y="0"/>
                  <a:pt x="5752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7" name="Google Shape;14493;p77">
            <a:extLst>
              <a:ext uri="{FF2B5EF4-FFF2-40B4-BE49-F238E27FC236}">
                <a16:creationId xmlns:a16="http://schemas.microsoft.com/office/drawing/2014/main" id="{9E4CE333-38EE-1E54-0B00-90F8DBB54EA3}"/>
              </a:ext>
            </a:extLst>
          </p:cNvPr>
          <p:cNvSpPr/>
          <p:nvPr/>
        </p:nvSpPr>
        <p:spPr>
          <a:xfrm>
            <a:off x="1012610" y="4242262"/>
            <a:ext cx="442123" cy="502035"/>
          </a:xfrm>
          <a:custGeom>
            <a:avLst/>
            <a:gdLst/>
            <a:ahLst/>
            <a:cxnLst/>
            <a:rect l="l" t="t" r="r" b="b"/>
            <a:pathLst>
              <a:path w="10110" h="11480" extrusionOk="0">
                <a:moveTo>
                  <a:pt x="4240" y="2681"/>
                </a:moveTo>
                <a:cubicBezTo>
                  <a:pt x="4347" y="2681"/>
                  <a:pt x="4442" y="2777"/>
                  <a:pt x="4442" y="2872"/>
                </a:cubicBezTo>
                <a:cubicBezTo>
                  <a:pt x="4442" y="2979"/>
                  <a:pt x="4347" y="3062"/>
                  <a:pt x="4240" y="3062"/>
                </a:cubicBezTo>
                <a:cubicBezTo>
                  <a:pt x="4144" y="3050"/>
                  <a:pt x="4049" y="2979"/>
                  <a:pt x="4049" y="2872"/>
                </a:cubicBezTo>
                <a:cubicBezTo>
                  <a:pt x="4049" y="2765"/>
                  <a:pt x="4144" y="2681"/>
                  <a:pt x="4240" y="2681"/>
                </a:cubicBezTo>
                <a:close/>
                <a:moveTo>
                  <a:pt x="5692" y="2681"/>
                </a:moveTo>
                <a:cubicBezTo>
                  <a:pt x="5787" y="2681"/>
                  <a:pt x="5883" y="2777"/>
                  <a:pt x="5883" y="2872"/>
                </a:cubicBezTo>
                <a:cubicBezTo>
                  <a:pt x="5883" y="2979"/>
                  <a:pt x="5787" y="3062"/>
                  <a:pt x="5692" y="3062"/>
                </a:cubicBezTo>
                <a:cubicBezTo>
                  <a:pt x="5585" y="3062"/>
                  <a:pt x="5490" y="2979"/>
                  <a:pt x="5490" y="2872"/>
                </a:cubicBezTo>
                <a:cubicBezTo>
                  <a:pt x="5490" y="2777"/>
                  <a:pt x="5585" y="2681"/>
                  <a:pt x="5692" y="2681"/>
                </a:cubicBezTo>
                <a:close/>
                <a:moveTo>
                  <a:pt x="4978" y="1788"/>
                </a:moveTo>
                <a:cubicBezTo>
                  <a:pt x="5299" y="1788"/>
                  <a:pt x="5585" y="2038"/>
                  <a:pt x="5752" y="2348"/>
                </a:cubicBezTo>
                <a:lnTo>
                  <a:pt x="5692" y="2348"/>
                </a:lnTo>
                <a:cubicBezTo>
                  <a:pt x="5394" y="2348"/>
                  <a:pt x="5168" y="2598"/>
                  <a:pt x="5168" y="2872"/>
                </a:cubicBezTo>
                <a:cubicBezTo>
                  <a:pt x="5168" y="3158"/>
                  <a:pt x="5371" y="3384"/>
                  <a:pt x="5656" y="3396"/>
                </a:cubicBezTo>
                <a:cubicBezTo>
                  <a:pt x="5478" y="3539"/>
                  <a:pt x="5228" y="3598"/>
                  <a:pt x="4990" y="3598"/>
                </a:cubicBezTo>
                <a:cubicBezTo>
                  <a:pt x="4751" y="3598"/>
                  <a:pt x="4466" y="3539"/>
                  <a:pt x="4287" y="3396"/>
                </a:cubicBezTo>
                <a:cubicBezTo>
                  <a:pt x="4561" y="3384"/>
                  <a:pt x="4775" y="3146"/>
                  <a:pt x="4775" y="2872"/>
                </a:cubicBezTo>
                <a:cubicBezTo>
                  <a:pt x="4775" y="2574"/>
                  <a:pt x="4537" y="2348"/>
                  <a:pt x="4263" y="2348"/>
                </a:cubicBezTo>
                <a:lnTo>
                  <a:pt x="4204" y="2348"/>
                </a:lnTo>
                <a:cubicBezTo>
                  <a:pt x="4359" y="2038"/>
                  <a:pt x="4644" y="1788"/>
                  <a:pt x="4978" y="1788"/>
                </a:cubicBezTo>
                <a:close/>
                <a:moveTo>
                  <a:pt x="4978" y="3943"/>
                </a:moveTo>
                <a:cubicBezTo>
                  <a:pt x="5275" y="3943"/>
                  <a:pt x="5525" y="4455"/>
                  <a:pt x="5525" y="5039"/>
                </a:cubicBezTo>
                <a:cubicBezTo>
                  <a:pt x="5525" y="5610"/>
                  <a:pt x="5252" y="6122"/>
                  <a:pt x="4978" y="6122"/>
                </a:cubicBezTo>
                <a:cubicBezTo>
                  <a:pt x="4680" y="6122"/>
                  <a:pt x="4418" y="5610"/>
                  <a:pt x="4418" y="5039"/>
                </a:cubicBezTo>
                <a:cubicBezTo>
                  <a:pt x="4418" y="4455"/>
                  <a:pt x="4680" y="3943"/>
                  <a:pt x="4978" y="3943"/>
                </a:cubicBezTo>
                <a:close/>
                <a:moveTo>
                  <a:pt x="5064" y="6488"/>
                </a:moveTo>
                <a:cubicBezTo>
                  <a:pt x="5446" y="6488"/>
                  <a:pt x="5749" y="6618"/>
                  <a:pt x="6002" y="6848"/>
                </a:cubicBezTo>
                <a:cubicBezTo>
                  <a:pt x="6204" y="7063"/>
                  <a:pt x="6347" y="7360"/>
                  <a:pt x="6406" y="7706"/>
                </a:cubicBezTo>
                <a:cubicBezTo>
                  <a:pt x="6311" y="7789"/>
                  <a:pt x="6192" y="7860"/>
                  <a:pt x="6049" y="7920"/>
                </a:cubicBezTo>
                <a:cubicBezTo>
                  <a:pt x="5954" y="7956"/>
                  <a:pt x="5906" y="8051"/>
                  <a:pt x="5954" y="8146"/>
                </a:cubicBezTo>
                <a:cubicBezTo>
                  <a:pt x="5990" y="8206"/>
                  <a:pt x="6049" y="8253"/>
                  <a:pt x="6109" y="8253"/>
                </a:cubicBezTo>
                <a:cubicBezTo>
                  <a:pt x="6121" y="8253"/>
                  <a:pt x="6145" y="8253"/>
                  <a:pt x="6168" y="8230"/>
                </a:cubicBezTo>
                <a:cubicBezTo>
                  <a:pt x="6252" y="8194"/>
                  <a:pt x="6347" y="8158"/>
                  <a:pt x="6418" y="8111"/>
                </a:cubicBezTo>
                <a:lnTo>
                  <a:pt x="6418" y="8111"/>
                </a:lnTo>
                <a:cubicBezTo>
                  <a:pt x="6418" y="8408"/>
                  <a:pt x="6347" y="8753"/>
                  <a:pt x="6216" y="9063"/>
                </a:cubicBezTo>
                <a:cubicBezTo>
                  <a:pt x="6073" y="9158"/>
                  <a:pt x="5894" y="9230"/>
                  <a:pt x="5692" y="9289"/>
                </a:cubicBezTo>
                <a:cubicBezTo>
                  <a:pt x="5597" y="9325"/>
                  <a:pt x="5537" y="9408"/>
                  <a:pt x="5561" y="9492"/>
                </a:cubicBezTo>
                <a:cubicBezTo>
                  <a:pt x="5585" y="9575"/>
                  <a:pt x="5656" y="9611"/>
                  <a:pt x="5728" y="9611"/>
                </a:cubicBezTo>
                <a:lnTo>
                  <a:pt x="5775" y="9611"/>
                </a:lnTo>
                <a:cubicBezTo>
                  <a:pt x="5847" y="9599"/>
                  <a:pt x="5918" y="9575"/>
                  <a:pt x="6002" y="9539"/>
                </a:cubicBezTo>
                <a:lnTo>
                  <a:pt x="6002" y="9539"/>
                </a:lnTo>
                <a:cubicBezTo>
                  <a:pt x="5966" y="9599"/>
                  <a:pt x="5942" y="9646"/>
                  <a:pt x="5906" y="9706"/>
                </a:cubicBezTo>
                <a:cubicBezTo>
                  <a:pt x="5609" y="10170"/>
                  <a:pt x="5252" y="10444"/>
                  <a:pt x="4966" y="10444"/>
                </a:cubicBezTo>
                <a:cubicBezTo>
                  <a:pt x="4692" y="10444"/>
                  <a:pt x="4335" y="10170"/>
                  <a:pt x="4037" y="9706"/>
                </a:cubicBezTo>
                <a:cubicBezTo>
                  <a:pt x="4001" y="9646"/>
                  <a:pt x="3978" y="9599"/>
                  <a:pt x="3942" y="9539"/>
                </a:cubicBezTo>
                <a:lnTo>
                  <a:pt x="3942" y="9539"/>
                </a:lnTo>
                <a:cubicBezTo>
                  <a:pt x="4251" y="9646"/>
                  <a:pt x="4609" y="9706"/>
                  <a:pt x="4966" y="9706"/>
                </a:cubicBezTo>
                <a:cubicBezTo>
                  <a:pt x="5061" y="9706"/>
                  <a:pt x="5132" y="9634"/>
                  <a:pt x="5132" y="9539"/>
                </a:cubicBezTo>
                <a:cubicBezTo>
                  <a:pt x="5132" y="9456"/>
                  <a:pt x="5061" y="9373"/>
                  <a:pt x="4966" y="9373"/>
                </a:cubicBezTo>
                <a:cubicBezTo>
                  <a:pt x="4478" y="9373"/>
                  <a:pt x="4037" y="9277"/>
                  <a:pt x="3716" y="9063"/>
                </a:cubicBezTo>
                <a:cubicBezTo>
                  <a:pt x="3597" y="8753"/>
                  <a:pt x="3525" y="8408"/>
                  <a:pt x="3525" y="8111"/>
                </a:cubicBezTo>
                <a:lnTo>
                  <a:pt x="3525" y="8111"/>
                </a:lnTo>
                <a:cubicBezTo>
                  <a:pt x="3882" y="8325"/>
                  <a:pt x="4418" y="8456"/>
                  <a:pt x="4966" y="8456"/>
                </a:cubicBezTo>
                <a:cubicBezTo>
                  <a:pt x="5085" y="8456"/>
                  <a:pt x="5228" y="8456"/>
                  <a:pt x="5347" y="8444"/>
                </a:cubicBezTo>
                <a:cubicBezTo>
                  <a:pt x="5430" y="8420"/>
                  <a:pt x="5502" y="8349"/>
                  <a:pt x="5490" y="8265"/>
                </a:cubicBezTo>
                <a:cubicBezTo>
                  <a:pt x="5479" y="8177"/>
                  <a:pt x="5416" y="8109"/>
                  <a:pt x="5332" y="8109"/>
                </a:cubicBezTo>
                <a:cubicBezTo>
                  <a:pt x="5325" y="8109"/>
                  <a:pt x="5318" y="8110"/>
                  <a:pt x="5311" y="8111"/>
                </a:cubicBezTo>
                <a:cubicBezTo>
                  <a:pt x="5192" y="8122"/>
                  <a:pt x="5085" y="8122"/>
                  <a:pt x="4966" y="8122"/>
                </a:cubicBezTo>
                <a:cubicBezTo>
                  <a:pt x="4394" y="8122"/>
                  <a:pt x="3835" y="7980"/>
                  <a:pt x="3537" y="7741"/>
                </a:cubicBezTo>
                <a:cubicBezTo>
                  <a:pt x="3597" y="7384"/>
                  <a:pt x="3739" y="7087"/>
                  <a:pt x="3942" y="6872"/>
                </a:cubicBezTo>
                <a:cubicBezTo>
                  <a:pt x="4192" y="6622"/>
                  <a:pt x="4549" y="6491"/>
                  <a:pt x="4966" y="6491"/>
                </a:cubicBezTo>
                <a:cubicBezTo>
                  <a:pt x="4999" y="6489"/>
                  <a:pt x="5032" y="6488"/>
                  <a:pt x="5064" y="6488"/>
                </a:cubicBezTo>
                <a:close/>
                <a:moveTo>
                  <a:pt x="2134" y="1"/>
                </a:moveTo>
                <a:cubicBezTo>
                  <a:pt x="2057" y="1"/>
                  <a:pt x="1976" y="57"/>
                  <a:pt x="1965" y="133"/>
                </a:cubicBezTo>
                <a:cubicBezTo>
                  <a:pt x="1954" y="229"/>
                  <a:pt x="2013" y="312"/>
                  <a:pt x="2096" y="324"/>
                </a:cubicBezTo>
                <a:cubicBezTo>
                  <a:pt x="2644" y="431"/>
                  <a:pt x="3216" y="1145"/>
                  <a:pt x="3561" y="1776"/>
                </a:cubicBezTo>
                <a:cubicBezTo>
                  <a:pt x="3620" y="1884"/>
                  <a:pt x="3739" y="1955"/>
                  <a:pt x="3859" y="1955"/>
                </a:cubicBezTo>
                <a:lnTo>
                  <a:pt x="4085" y="1955"/>
                </a:lnTo>
                <a:cubicBezTo>
                  <a:pt x="3870" y="2217"/>
                  <a:pt x="3763" y="2550"/>
                  <a:pt x="3763" y="2860"/>
                </a:cubicBezTo>
                <a:cubicBezTo>
                  <a:pt x="3763" y="3205"/>
                  <a:pt x="3906" y="3467"/>
                  <a:pt x="4156" y="3669"/>
                </a:cubicBezTo>
                <a:cubicBezTo>
                  <a:pt x="4263" y="3741"/>
                  <a:pt x="4382" y="3800"/>
                  <a:pt x="4513" y="3848"/>
                </a:cubicBezTo>
                <a:cubicBezTo>
                  <a:pt x="4406" y="3967"/>
                  <a:pt x="4323" y="4110"/>
                  <a:pt x="4263" y="4289"/>
                </a:cubicBezTo>
                <a:lnTo>
                  <a:pt x="2513" y="3812"/>
                </a:lnTo>
                <a:cubicBezTo>
                  <a:pt x="2454" y="3800"/>
                  <a:pt x="2394" y="3765"/>
                  <a:pt x="2358" y="3729"/>
                </a:cubicBezTo>
                <a:lnTo>
                  <a:pt x="834" y="2205"/>
                </a:lnTo>
                <a:cubicBezTo>
                  <a:pt x="805" y="2175"/>
                  <a:pt x="760" y="2160"/>
                  <a:pt x="715" y="2160"/>
                </a:cubicBezTo>
                <a:cubicBezTo>
                  <a:pt x="671" y="2160"/>
                  <a:pt x="626" y="2175"/>
                  <a:pt x="596" y="2205"/>
                </a:cubicBezTo>
                <a:cubicBezTo>
                  <a:pt x="537" y="2265"/>
                  <a:pt x="537" y="2384"/>
                  <a:pt x="596" y="2443"/>
                </a:cubicBezTo>
                <a:lnTo>
                  <a:pt x="2120" y="3967"/>
                </a:lnTo>
                <a:cubicBezTo>
                  <a:pt x="2204" y="4050"/>
                  <a:pt x="2311" y="4110"/>
                  <a:pt x="2430" y="4146"/>
                </a:cubicBezTo>
                <a:lnTo>
                  <a:pt x="4180" y="4622"/>
                </a:lnTo>
                <a:cubicBezTo>
                  <a:pt x="4156" y="4753"/>
                  <a:pt x="4156" y="4884"/>
                  <a:pt x="4156" y="5015"/>
                </a:cubicBezTo>
                <a:cubicBezTo>
                  <a:pt x="4156" y="5074"/>
                  <a:pt x="4156" y="5158"/>
                  <a:pt x="4168" y="5217"/>
                </a:cubicBezTo>
                <a:lnTo>
                  <a:pt x="2501" y="5217"/>
                </a:lnTo>
                <a:cubicBezTo>
                  <a:pt x="2382" y="5217"/>
                  <a:pt x="2251" y="5241"/>
                  <a:pt x="2144" y="5301"/>
                </a:cubicBezTo>
                <a:lnTo>
                  <a:pt x="108" y="6491"/>
                </a:lnTo>
                <a:cubicBezTo>
                  <a:pt x="37" y="6539"/>
                  <a:pt x="1" y="6646"/>
                  <a:pt x="49" y="6717"/>
                </a:cubicBezTo>
                <a:cubicBezTo>
                  <a:pt x="72" y="6777"/>
                  <a:pt x="132" y="6801"/>
                  <a:pt x="191" y="6801"/>
                </a:cubicBezTo>
                <a:cubicBezTo>
                  <a:pt x="227" y="6801"/>
                  <a:pt x="251" y="6801"/>
                  <a:pt x="287" y="6777"/>
                </a:cubicBezTo>
                <a:lnTo>
                  <a:pt x="2323" y="5586"/>
                </a:lnTo>
                <a:cubicBezTo>
                  <a:pt x="2382" y="5551"/>
                  <a:pt x="2442" y="5539"/>
                  <a:pt x="2513" y="5539"/>
                </a:cubicBezTo>
                <a:lnTo>
                  <a:pt x="4240" y="5539"/>
                </a:lnTo>
                <a:cubicBezTo>
                  <a:pt x="4299" y="5789"/>
                  <a:pt x="4406" y="6015"/>
                  <a:pt x="4537" y="6170"/>
                </a:cubicBezTo>
                <a:cubicBezTo>
                  <a:pt x="4263" y="6241"/>
                  <a:pt x="4001" y="6384"/>
                  <a:pt x="3799" y="6587"/>
                </a:cubicBezTo>
                <a:cubicBezTo>
                  <a:pt x="3668" y="6717"/>
                  <a:pt x="3549" y="6884"/>
                  <a:pt x="3466" y="7075"/>
                </a:cubicBezTo>
                <a:lnTo>
                  <a:pt x="2418" y="7837"/>
                </a:lnTo>
                <a:cubicBezTo>
                  <a:pt x="2299" y="7920"/>
                  <a:pt x="2204" y="8039"/>
                  <a:pt x="2156" y="8194"/>
                </a:cubicBezTo>
                <a:lnTo>
                  <a:pt x="1132" y="11254"/>
                </a:lnTo>
                <a:cubicBezTo>
                  <a:pt x="1108" y="11349"/>
                  <a:pt x="1144" y="11432"/>
                  <a:pt x="1239" y="11468"/>
                </a:cubicBezTo>
                <a:cubicBezTo>
                  <a:pt x="1251" y="11468"/>
                  <a:pt x="1263" y="11480"/>
                  <a:pt x="1299" y="11480"/>
                </a:cubicBezTo>
                <a:cubicBezTo>
                  <a:pt x="1370" y="11480"/>
                  <a:pt x="1430" y="11432"/>
                  <a:pt x="1465" y="11361"/>
                </a:cubicBezTo>
                <a:lnTo>
                  <a:pt x="2489" y="8289"/>
                </a:lnTo>
                <a:cubicBezTo>
                  <a:pt x="2513" y="8218"/>
                  <a:pt x="2561" y="8158"/>
                  <a:pt x="2620" y="8111"/>
                </a:cubicBezTo>
                <a:lnTo>
                  <a:pt x="3323" y="7610"/>
                </a:lnTo>
                <a:lnTo>
                  <a:pt x="3323" y="7610"/>
                </a:lnTo>
                <a:cubicBezTo>
                  <a:pt x="3287" y="7741"/>
                  <a:pt x="3287" y="7896"/>
                  <a:pt x="3287" y="8039"/>
                </a:cubicBezTo>
                <a:cubicBezTo>
                  <a:pt x="3287" y="9301"/>
                  <a:pt x="4240" y="10766"/>
                  <a:pt x="5073" y="10766"/>
                </a:cubicBezTo>
                <a:cubicBezTo>
                  <a:pt x="5906" y="10766"/>
                  <a:pt x="6859" y="9325"/>
                  <a:pt x="6859" y="8039"/>
                </a:cubicBezTo>
                <a:cubicBezTo>
                  <a:pt x="6859" y="7896"/>
                  <a:pt x="6847" y="7741"/>
                  <a:pt x="6835" y="7610"/>
                </a:cubicBezTo>
                <a:lnTo>
                  <a:pt x="6835" y="7610"/>
                </a:lnTo>
                <a:lnTo>
                  <a:pt x="7538" y="8111"/>
                </a:lnTo>
                <a:cubicBezTo>
                  <a:pt x="7597" y="8158"/>
                  <a:pt x="7633" y="8218"/>
                  <a:pt x="7669" y="8289"/>
                </a:cubicBezTo>
                <a:lnTo>
                  <a:pt x="8692" y="11361"/>
                </a:lnTo>
                <a:cubicBezTo>
                  <a:pt x="8728" y="11432"/>
                  <a:pt x="8788" y="11480"/>
                  <a:pt x="8859" y="11480"/>
                </a:cubicBezTo>
                <a:cubicBezTo>
                  <a:pt x="8871" y="11480"/>
                  <a:pt x="8883" y="11480"/>
                  <a:pt x="8919" y="11468"/>
                </a:cubicBezTo>
                <a:cubicBezTo>
                  <a:pt x="9002" y="11432"/>
                  <a:pt x="9050" y="11349"/>
                  <a:pt x="9026" y="11254"/>
                </a:cubicBezTo>
                <a:lnTo>
                  <a:pt x="7990" y="8194"/>
                </a:lnTo>
                <a:cubicBezTo>
                  <a:pt x="7954" y="8039"/>
                  <a:pt x="7859" y="7920"/>
                  <a:pt x="7740" y="7837"/>
                </a:cubicBezTo>
                <a:lnTo>
                  <a:pt x="6680" y="7075"/>
                </a:lnTo>
                <a:cubicBezTo>
                  <a:pt x="6597" y="6884"/>
                  <a:pt x="6490" y="6717"/>
                  <a:pt x="6359" y="6587"/>
                </a:cubicBezTo>
                <a:cubicBezTo>
                  <a:pt x="6145" y="6372"/>
                  <a:pt x="5906" y="6241"/>
                  <a:pt x="5609" y="6170"/>
                </a:cubicBezTo>
                <a:cubicBezTo>
                  <a:pt x="5752" y="6003"/>
                  <a:pt x="5847" y="5789"/>
                  <a:pt x="5906" y="5539"/>
                </a:cubicBezTo>
                <a:lnTo>
                  <a:pt x="7633" y="5539"/>
                </a:lnTo>
                <a:cubicBezTo>
                  <a:pt x="7692" y="5539"/>
                  <a:pt x="7776" y="5551"/>
                  <a:pt x="7835" y="5586"/>
                </a:cubicBezTo>
                <a:lnTo>
                  <a:pt x="9871" y="6777"/>
                </a:lnTo>
                <a:cubicBezTo>
                  <a:pt x="9895" y="6789"/>
                  <a:pt x="9931" y="6801"/>
                  <a:pt x="9955" y="6801"/>
                </a:cubicBezTo>
                <a:cubicBezTo>
                  <a:pt x="10014" y="6801"/>
                  <a:pt x="10074" y="6777"/>
                  <a:pt x="10109" y="6717"/>
                </a:cubicBezTo>
                <a:cubicBezTo>
                  <a:pt x="10014" y="6658"/>
                  <a:pt x="9990" y="6551"/>
                  <a:pt x="9919" y="6503"/>
                </a:cubicBezTo>
                <a:lnTo>
                  <a:pt x="7871" y="5313"/>
                </a:lnTo>
                <a:cubicBezTo>
                  <a:pt x="7776" y="5253"/>
                  <a:pt x="7633" y="5229"/>
                  <a:pt x="7514" y="5229"/>
                </a:cubicBezTo>
                <a:lnTo>
                  <a:pt x="5847" y="5229"/>
                </a:lnTo>
                <a:cubicBezTo>
                  <a:pt x="5847" y="5170"/>
                  <a:pt x="5871" y="5110"/>
                  <a:pt x="5871" y="5039"/>
                </a:cubicBezTo>
                <a:cubicBezTo>
                  <a:pt x="5871" y="4896"/>
                  <a:pt x="5847" y="4765"/>
                  <a:pt x="5835" y="4634"/>
                </a:cubicBezTo>
                <a:lnTo>
                  <a:pt x="7597" y="4158"/>
                </a:lnTo>
                <a:cubicBezTo>
                  <a:pt x="7716" y="4122"/>
                  <a:pt x="7811" y="4062"/>
                  <a:pt x="7907" y="3979"/>
                </a:cubicBezTo>
                <a:lnTo>
                  <a:pt x="9419" y="2455"/>
                </a:lnTo>
                <a:cubicBezTo>
                  <a:pt x="9478" y="2396"/>
                  <a:pt x="9478" y="2276"/>
                  <a:pt x="9419" y="2217"/>
                </a:cubicBezTo>
                <a:cubicBezTo>
                  <a:pt x="9389" y="2187"/>
                  <a:pt x="9344" y="2172"/>
                  <a:pt x="9300" y="2172"/>
                </a:cubicBezTo>
                <a:cubicBezTo>
                  <a:pt x="9255" y="2172"/>
                  <a:pt x="9210" y="2187"/>
                  <a:pt x="9181" y="2217"/>
                </a:cubicBezTo>
                <a:lnTo>
                  <a:pt x="7657" y="3729"/>
                </a:lnTo>
                <a:cubicBezTo>
                  <a:pt x="7609" y="3765"/>
                  <a:pt x="7549" y="3800"/>
                  <a:pt x="7490" y="3812"/>
                </a:cubicBezTo>
                <a:lnTo>
                  <a:pt x="5752" y="4289"/>
                </a:lnTo>
                <a:cubicBezTo>
                  <a:pt x="5692" y="4110"/>
                  <a:pt x="5597" y="3967"/>
                  <a:pt x="5490" y="3848"/>
                </a:cubicBezTo>
                <a:cubicBezTo>
                  <a:pt x="5633" y="3800"/>
                  <a:pt x="5752" y="3741"/>
                  <a:pt x="5847" y="3669"/>
                </a:cubicBezTo>
                <a:cubicBezTo>
                  <a:pt x="6109" y="3467"/>
                  <a:pt x="6240" y="3193"/>
                  <a:pt x="6240" y="2860"/>
                </a:cubicBezTo>
                <a:cubicBezTo>
                  <a:pt x="6240" y="2550"/>
                  <a:pt x="6121" y="2217"/>
                  <a:pt x="5930" y="1955"/>
                </a:cubicBezTo>
                <a:lnTo>
                  <a:pt x="6145" y="1955"/>
                </a:lnTo>
                <a:cubicBezTo>
                  <a:pt x="6287" y="1955"/>
                  <a:pt x="6383" y="1884"/>
                  <a:pt x="6442" y="1776"/>
                </a:cubicBezTo>
                <a:cubicBezTo>
                  <a:pt x="6787" y="1145"/>
                  <a:pt x="7359" y="431"/>
                  <a:pt x="7907" y="324"/>
                </a:cubicBezTo>
                <a:cubicBezTo>
                  <a:pt x="7990" y="312"/>
                  <a:pt x="8050" y="229"/>
                  <a:pt x="8038" y="133"/>
                </a:cubicBezTo>
                <a:cubicBezTo>
                  <a:pt x="8027" y="57"/>
                  <a:pt x="7946" y="1"/>
                  <a:pt x="7869" y="1"/>
                </a:cubicBezTo>
                <a:cubicBezTo>
                  <a:pt x="7861" y="1"/>
                  <a:pt x="7854" y="1"/>
                  <a:pt x="7847" y="2"/>
                </a:cubicBezTo>
                <a:cubicBezTo>
                  <a:pt x="7490" y="74"/>
                  <a:pt x="7121" y="336"/>
                  <a:pt x="6740" y="764"/>
                </a:cubicBezTo>
                <a:cubicBezTo>
                  <a:pt x="6466" y="1086"/>
                  <a:pt x="6252" y="1431"/>
                  <a:pt x="6168" y="1610"/>
                </a:cubicBezTo>
                <a:lnTo>
                  <a:pt x="5585" y="1610"/>
                </a:lnTo>
                <a:cubicBezTo>
                  <a:pt x="5406" y="1491"/>
                  <a:pt x="5216" y="1431"/>
                  <a:pt x="5002" y="1431"/>
                </a:cubicBezTo>
                <a:cubicBezTo>
                  <a:pt x="4799" y="1431"/>
                  <a:pt x="4597" y="1491"/>
                  <a:pt x="4418" y="1610"/>
                </a:cubicBezTo>
                <a:lnTo>
                  <a:pt x="3847" y="1610"/>
                </a:lnTo>
                <a:cubicBezTo>
                  <a:pt x="3739" y="1431"/>
                  <a:pt x="3549" y="1086"/>
                  <a:pt x="3263" y="764"/>
                </a:cubicBezTo>
                <a:cubicBezTo>
                  <a:pt x="2894" y="336"/>
                  <a:pt x="2537" y="74"/>
                  <a:pt x="2156" y="2"/>
                </a:cubicBezTo>
                <a:cubicBezTo>
                  <a:pt x="2149" y="1"/>
                  <a:pt x="2142" y="1"/>
                  <a:pt x="2134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8" name="Google Shape;14494;p77">
            <a:extLst>
              <a:ext uri="{FF2B5EF4-FFF2-40B4-BE49-F238E27FC236}">
                <a16:creationId xmlns:a16="http://schemas.microsoft.com/office/drawing/2014/main" id="{1EE3663F-BB09-DB26-4E4D-B5E26CF1D24C}"/>
              </a:ext>
            </a:extLst>
          </p:cNvPr>
          <p:cNvGrpSpPr/>
          <p:nvPr/>
        </p:nvGrpSpPr>
        <p:grpSpPr>
          <a:xfrm>
            <a:off x="2476252" y="4240775"/>
            <a:ext cx="506146" cy="501991"/>
            <a:chOff x="1951149" y="2885202"/>
            <a:chExt cx="370368" cy="367328"/>
          </a:xfrm>
          <a:solidFill>
            <a:srgbClr val="DBDDDC"/>
          </a:solidFill>
        </p:grpSpPr>
        <p:sp>
          <p:nvSpPr>
            <p:cNvPr id="2688" name="Google Shape;14495;p77">
              <a:extLst>
                <a:ext uri="{FF2B5EF4-FFF2-40B4-BE49-F238E27FC236}">
                  <a16:creationId xmlns:a16="http://schemas.microsoft.com/office/drawing/2014/main" id="{87ABA880-DBB8-303A-C5D5-F8A6C2998E41}"/>
                </a:ext>
              </a:extLst>
            </p:cNvPr>
            <p:cNvSpPr/>
            <p:nvPr/>
          </p:nvSpPr>
          <p:spPr>
            <a:xfrm>
              <a:off x="1951149" y="2885202"/>
              <a:ext cx="370368" cy="367328"/>
            </a:xfrm>
            <a:custGeom>
              <a:avLst/>
              <a:gdLst/>
              <a:ahLst/>
              <a:cxnLst/>
              <a:rect l="l" t="t" r="r" b="b"/>
              <a:pathLst>
                <a:path w="11574" h="11479" extrusionOk="0">
                  <a:moveTo>
                    <a:pt x="4632" y="1287"/>
                  </a:moveTo>
                  <a:cubicBezTo>
                    <a:pt x="4691" y="1358"/>
                    <a:pt x="4727" y="1465"/>
                    <a:pt x="4727" y="1548"/>
                  </a:cubicBezTo>
                  <a:cubicBezTo>
                    <a:pt x="4727" y="1810"/>
                    <a:pt x="4513" y="2013"/>
                    <a:pt x="4263" y="2013"/>
                  </a:cubicBezTo>
                  <a:cubicBezTo>
                    <a:pt x="4072" y="2013"/>
                    <a:pt x="3906" y="1894"/>
                    <a:pt x="3834" y="1715"/>
                  </a:cubicBezTo>
                  <a:cubicBezTo>
                    <a:pt x="4048" y="1537"/>
                    <a:pt x="4334" y="1394"/>
                    <a:pt x="4632" y="1287"/>
                  </a:cubicBezTo>
                  <a:close/>
                  <a:moveTo>
                    <a:pt x="6954" y="1287"/>
                  </a:moveTo>
                  <a:cubicBezTo>
                    <a:pt x="7263" y="1394"/>
                    <a:pt x="7537" y="1537"/>
                    <a:pt x="7763" y="1739"/>
                  </a:cubicBezTo>
                  <a:cubicBezTo>
                    <a:pt x="7680" y="1918"/>
                    <a:pt x="7513" y="2037"/>
                    <a:pt x="7323" y="2037"/>
                  </a:cubicBezTo>
                  <a:cubicBezTo>
                    <a:pt x="7073" y="2037"/>
                    <a:pt x="6870" y="1822"/>
                    <a:pt x="6870" y="1572"/>
                  </a:cubicBezTo>
                  <a:cubicBezTo>
                    <a:pt x="6870" y="1453"/>
                    <a:pt x="6894" y="1358"/>
                    <a:pt x="6954" y="1287"/>
                  </a:cubicBezTo>
                  <a:close/>
                  <a:moveTo>
                    <a:pt x="2477" y="5049"/>
                  </a:moveTo>
                  <a:cubicBezTo>
                    <a:pt x="2620" y="5049"/>
                    <a:pt x="2751" y="5168"/>
                    <a:pt x="2751" y="5335"/>
                  </a:cubicBezTo>
                  <a:cubicBezTo>
                    <a:pt x="2751" y="5501"/>
                    <a:pt x="2632" y="5620"/>
                    <a:pt x="2477" y="5620"/>
                  </a:cubicBezTo>
                  <a:cubicBezTo>
                    <a:pt x="2310" y="5620"/>
                    <a:pt x="2191" y="5489"/>
                    <a:pt x="2191" y="5335"/>
                  </a:cubicBezTo>
                  <a:cubicBezTo>
                    <a:pt x="2191" y="5192"/>
                    <a:pt x="2310" y="5049"/>
                    <a:pt x="2477" y="5049"/>
                  </a:cubicBezTo>
                  <a:close/>
                  <a:moveTo>
                    <a:pt x="9132" y="5049"/>
                  </a:moveTo>
                  <a:cubicBezTo>
                    <a:pt x="9275" y="5049"/>
                    <a:pt x="9406" y="5168"/>
                    <a:pt x="9406" y="5335"/>
                  </a:cubicBezTo>
                  <a:cubicBezTo>
                    <a:pt x="9406" y="5489"/>
                    <a:pt x="9287" y="5620"/>
                    <a:pt x="9132" y="5620"/>
                  </a:cubicBezTo>
                  <a:cubicBezTo>
                    <a:pt x="8978" y="5620"/>
                    <a:pt x="8847" y="5501"/>
                    <a:pt x="8847" y="5335"/>
                  </a:cubicBezTo>
                  <a:cubicBezTo>
                    <a:pt x="8847" y="5192"/>
                    <a:pt x="8966" y="5049"/>
                    <a:pt x="9132" y="5049"/>
                  </a:cubicBezTo>
                  <a:close/>
                  <a:moveTo>
                    <a:pt x="3453" y="9549"/>
                  </a:moveTo>
                  <a:cubicBezTo>
                    <a:pt x="3667" y="9549"/>
                    <a:pt x="3834" y="9716"/>
                    <a:pt x="3834" y="9919"/>
                  </a:cubicBezTo>
                  <a:cubicBezTo>
                    <a:pt x="3834" y="10073"/>
                    <a:pt x="3739" y="10204"/>
                    <a:pt x="3596" y="10264"/>
                  </a:cubicBezTo>
                  <a:cubicBezTo>
                    <a:pt x="3429" y="10109"/>
                    <a:pt x="3263" y="9930"/>
                    <a:pt x="3132" y="9740"/>
                  </a:cubicBezTo>
                  <a:cubicBezTo>
                    <a:pt x="3191" y="9621"/>
                    <a:pt x="3322" y="9549"/>
                    <a:pt x="3453" y="9549"/>
                  </a:cubicBezTo>
                  <a:close/>
                  <a:moveTo>
                    <a:pt x="8132" y="9549"/>
                  </a:moveTo>
                  <a:cubicBezTo>
                    <a:pt x="8263" y="9549"/>
                    <a:pt x="8394" y="9621"/>
                    <a:pt x="8454" y="9740"/>
                  </a:cubicBezTo>
                  <a:cubicBezTo>
                    <a:pt x="8323" y="9930"/>
                    <a:pt x="8156" y="10109"/>
                    <a:pt x="8001" y="10264"/>
                  </a:cubicBezTo>
                  <a:cubicBezTo>
                    <a:pt x="7858" y="10204"/>
                    <a:pt x="7763" y="10073"/>
                    <a:pt x="7763" y="9919"/>
                  </a:cubicBezTo>
                  <a:cubicBezTo>
                    <a:pt x="7763" y="9716"/>
                    <a:pt x="7918" y="9549"/>
                    <a:pt x="8132" y="9549"/>
                  </a:cubicBezTo>
                  <a:close/>
                  <a:moveTo>
                    <a:pt x="5775" y="1072"/>
                  </a:moveTo>
                  <a:cubicBezTo>
                    <a:pt x="6061" y="1072"/>
                    <a:pt x="6346" y="1108"/>
                    <a:pt x="6596" y="1167"/>
                  </a:cubicBezTo>
                  <a:cubicBezTo>
                    <a:pt x="6537" y="1287"/>
                    <a:pt x="6501" y="1406"/>
                    <a:pt x="6501" y="1537"/>
                  </a:cubicBezTo>
                  <a:cubicBezTo>
                    <a:pt x="6501" y="1989"/>
                    <a:pt x="6858" y="2346"/>
                    <a:pt x="7311" y="2346"/>
                  </a:cubicBezTo>
                  <a:cubicBezTo>
                    <a:pt x="7597" y="2346"/>
                    <a:pt x="7847" y="2191"/>
                    <a:pt x="7989" y="1965"/>
                  </a:cubicBezTo>
                  <a:cubicBezTo>
                    <a:pt x="8204" y="2227"/>
                    <a:pt x="8323" y="2501"/>
                    <a:pt x="8323" y="2799"/>
                  </a:cubicBezTo>
                  <a:cubicBezTo>
                    <a:pt x="8323" y="3001"/>
                    <a:pt x="8228" y="3144"/>
                    <a:pt x="8037" y="3275"/>
                  </a:cubicBezTo>
                  <a:cubicBezTo>
                    <a:pt x="7966" y="3322"/>
                    <a:pt x="7930" y="3430"/>
                    <a:pt x="7989" y="3513"/>
                  </a:cubicBezTo>
                  <a:cubicBezTo>
                    <a:pt x="8019" y="3565"/>
                    <a:pt x="8072" y="3594"/>
                    <a:pt x="8127" y="3594"/>
                  </a:cubicBezTo>
                  <a:cubicBezTo>
                    <a:pt x="8161" y="3594"/>
                    <a:pt x="8196" y="3583"/>
                    <a:pt x="8228" y="3561"/>
                  </a:cubicBezTo>
                  <a:cubicBezTo>
                    <a:pt x="8370" y="3477"/>
                    <a:pt x="8466" y="3370"/>
                    <a:pt x="8549" y="3251"/>
                  </a:cubicBezTo>
                  <a:cubicBezTo>
                    <a:pt x="8740" y="3263"/>
                    <a:pt x="8906" y="3382"/>
                    <a:pt x="8990" y="3549"/>
                  </a:cubicBezTo>
                  <a:cubicBezTo>
                    <a:pt x="9180" y="3930"/>
                    <a:pt x="9335" y="4346"/>
                    <a:pt x="9442" y="4787"/>
                  </a:cubicBezTo>
                  <a:cubicBezTo>
                    <a:pt x="9347" y="4739"/>
                    <a:pt x="9240" y="4704"/>
                    <a:pt x="9144" y="4704"/>
                  </a:cubicBezTo>
                  <a:cubicBezTo>
                    <a:pt x="8799" y="4704"/>
                    <a:pt x="8513" y="4989"/>
                    <a:pt x="8513" y="5335"/>
                  </a:cubicBezTo>
                  <a:cubicBezTo>
                    <a:pt x="8513" y="5680"/>
                    <a:pt x="8799" y="5954"/>
                    <a:pt x="9144" y="5954"/>
                  </a:cubicBezTo>
                  <a:cubicBezTo>
                    <a:pt x="9323" y="5954"/>
                    <a:pt x="9466" y="5882"/>
                    <a:pt x="9585" y="5763"/>
                  </a:cubicBezTo>
                  <a:cubicBezTo>
                    <a:pt x="9597" y="5918"/>
                    <a:pt x="9597" y="6073"/>
                    <a:pt x="9597" y="6240"/>
                  </a:cubicBezTo>
                  <a:cubicBezTo>
                    <a:pt x="9585" y="7466"/>
                    <a:pt x="9228" y="8597"/>
                    <a:pt x="8668" y="9454"/>
                  </a:cubicBezTo>
                  <a:cubicBezTo>
                    <a:pt x="8537" y="9311"/>
                    <a:pt x="8335" y="9204"/>
                    <a:pt x="8132" y="9204"/>
                  </a:cubicBezTo>
                  <a:cubicBezTo>
                    <a:pt x="7739" y="9204"/>
                    <a:pt x="7418" y="9514"/>
                    <a:pt x="7418" y="9919"/>
                  </a:cubicBezTo>
                  <a:cubicBezTo>
                    <a:pt x="7418" y="10157"/>
                    <a:pt x="7537" y="10359"/>
                    <a:pt x="7716" y="10502"/>
                  </a:cubicBezTo>
                  <a:cubicBezTo>
                    <a:pt x="7144" y="10942"/>
                    <a:pt x="6489" y="11192"/>
                    <a:pt x="5775" y="11192"/>
                  </a:cubicBezTo>
                  <a:cubicBezTo>
                    <a:pt x="5084" y="11192"/>
                    <a:pt x="4406" y="10942"/>
                    <a:pt x="3846" y="10502"/>
                  </a:cubicBezTo>
                  <a:cubicBezTo>
                    <a:pt x="4025" y="10359"/>
                    <a:pt x="4144" y="10157"/>
                    <a:pt x="4144" y="9919"/>
                  </a:cubicBezTo>
                  <a:cubicBezTo>
                    <a:pt x="4144" y="9526"/>
                    <a:pt x="3822" y="9204"/>
                    <a:pt x="3429" y="9204"/>
                  </a:cubicBezTo>
                  <a:cubicBezTo>
                    <a:pt x="3215" y="9204"/>
                    <a:pt x="3025" y="9288"/>
                    <a:pt x="2894" y="9454"/>
                  </a:cubicBezTo>
                  <a:cubicBezTo>
                    <a:pt x="2322" y="8597"/>
                    <a:pt x="1977" y="7466"/>
                    <a:pt x="1977" y="6228"/>
                  </a:cubicBezTo>
                  <a:cubicBezTo>
                    <a:pt x="1977" y="6061"/>
                    <a:pt x="1977" y="5918"/>
                    <a:pt x="2001" y="5751"/>
                  </a:cubicBezTo>
                  <a:cubicBezTo>
                    <a:pt x="2120" y="5870"/>
                    <a:pt x="2263" y="5942"/>
                    <a:pt x="2441" y="5942"/>
                  </a:cubicBezTo>
                  <a:cubicBezTo>
                    <a:pt x="2786" y="5942"/>
                    <a:pt x="3072" y="5656"/>
                    <a:pt x="3072" y="5323"/>
                  </a:cubicBezTo>
                  <a:cubicBezTo>
                    <a:pt x="3072" y="4977"/>
                    <a:pt x="2786" y="4692"/>
                    <a:pt x="2441" y="4692"/>
                  </a:cubicBezTo>
                  <a:cubicBezTo>
                    <a:pt x="2334" y="4692"/>
                    <a:pt x="2239" y="4727"/>
                    <a:pt x="2143" y="4763"/>
                  </a:cubicBezTo>
                  <a:cubicBezTo>
                    <a:pt x="2251" y="4335"/>
                    <a:pt x="2394" y="3918"/>
                    <a:pt x="2596" y="3537"/>
                  </a:cubicBezTo>
                  <a:cubicBezTo>
                    <a:pt x="2679" y="3370"/>
                    <a:pt x="2846" y="3251"/>
                    <a:pt x="3025" y="3239"/>
                  </a:cubicBezTo>
                  <a:cubicBezTo>
                    <a:pt x="3156" y="3453"/>
                    <a:pt x="3429" y="3632"/>
                    <a:pt x="3810" y="3751"/>
                  </a:cubicBezTo>
                  <a:cubicBezTo>
                    <a:pt x="4227" y="3870"/>
                    <a:pt x="4810" y="3954"/>
                    <a:pt x="5596" y="3954"/>
                  </a:cubicBezTo>
                  <a:lnTo>
                    <a:pt x="5596" y="10621"/>
                  </a:lnTo>
                  <a:cubicBezTo>
                    <a:pt x="5596" y="10704"/>
                    <a:pt x="5668" y="10776"/>
                    <a:pt x="5763" y="10776"/>
                  </a:cubicBezTo>
                  <a:cubicBezTo>
                    <a:pt x="5846" y="10776"/>
                    <a:pt x="5930" y="10704"/>
                    <a:pt x="5930" y="10621"/>
                  </a:cubicBezTo>
                  <a:lnTo>
                    <a:pt x="5930" y="3954"/>
                  </a:lnTo>
                  <a:cubicBezTo>
                    <a:pt x="6537" y="3954"/>
                    <a:pt x="7025" y="3906"/>
                    <a:pt x="7418" y="3834"/>
                  </a:cubicBezTo>
                  <a:cubicBezTo>
                    <a:pt x="7501" y="3811"/>
                    <a:pt x="7561" y="3727"/>
                    <a:pt x="7549" y="3632"/>
                  </a:cubicBezTo>
                  <a:cubicBezTo>
                    <a:pt x="7538" y="3556"/>
                    <a:pt x="7457" y="3500"/>
                    <a:pt x="7380" y="3500"/>
                  </a:cubicBezTo>
                  <a:cubicBezTo>
                    <a:pt x="7373" y="3500"/>
                    <a:pt x="7366" y="3500"/>
                    <a:pt x="7358" y="3501"/>
                  </a:cubicBezTo>
                  <a:cubicBezTo>
                    <a:pt x="6966" y="3573"/>
                    <a:pt x="6442" y="3620"/>
                    <a:pt x="5763" y="3620"/>
                  </a:cubicBezTo>
                  <a:cubicBezTo>
                    <a:pt x="4037" y="3620"/>
                    <a:pt x="3227" y="3358"/>
                    <a:pt x="3227" y="2799"/>
                  </a:cubicBezTo>
                  <a:cubicBezTo>
                    <a:pt x="3227" y="2501"/>
                    <a:pt x="3346" y="2203"/>
                    <a:pt x="3560" y="1965"/>
                  </a:cubicBezTo>
                  <a:cubicBezTo>
                    <a:pt x="3703" y="2191"/>
                    <a:pt x="3965" y="2346"/>
                    <a:pt x="4239" y="2346"/>
                  </a:cubicBezTo>
                  <a:cubicBezTo>
                    <a:pt x="4691" y="2346"/>
                    <a:pt x="5049" y="1989"/>
                    <a:pt x="5049" y="1537"/>
                  </a:cubicBezTo>
                  <a:cubicBezTo>
                    <a:pt x="5049" y="1406"/>
                    <a:pt x="5013" y="1287"/>
                    <a:pt x="4953" y="1167"/>
                  </a:cubicBezTo>
                  <a:cubicBezTo>
                    <a:pt x="5215" y="1108"/>
                    <a:pt x="5489" y="1072"/>
                    <a:pt x="5775" y="1072"/>
                  </a:cubicBezTo>
                  <a:close/>
                  <a:moveTo>
                    <a:pt x="3632" y="1"/>
                  </a:moveTo>
                  <a:cubicBezTo>
                    <a:pt x="3548" y="1"/>
                    <a:pt x="3465" y="84"/>
                    <a:pt x="3465" y="167"/>
                  </a:cubicBezTo>
                  <a:cubicBezTo>
                    <a:pt x="3465" y="263"/>
                    <a:pt x="3548" y="334"/>
                    <a:pt x="3632" y="334"/>
                  </a:cubicBezTo>
                  <a:cubicBezTo>
                    <a:pt x="3834" y="334"/>
                    <a:pt x="3906" y="334"/>
                    <a:pt x="3977" y="370"/>
                  </a:cubicBezTo>
                  <a:cubicBezTo>
                    <a:pt x="4048" y="394"/>
                    <a:pt x="4132" y="465"/>
                    <a:pt x="4287" y="608"/>
                  </a:cubicBezTo>
                  <a:cubicBezTo>
                    <a:pt x="4382" y="679"/>
                    <a:pt x="4501" y="786"/>
                    <a:pt x="4632" y="906"/>
                  </a:cubicBezTo>
                  <a:cubicBezTo>
                    <a:pt x="4322" y="1001"/>
                    <a:pt x="4037" y="1144"/>
                    <a:pt x="3787" y="1322"/>
                  </a:cubicBezTo>
                  <a:cubicBezTo>
                    <a:pt x="3441" y="1560"/>
                    <a:pt x="3191" y="1858"/>
                    <a:pt x="3060" y="2168"/>
                  </a:cubicBezTo>
                  <a:lnTo>
                    <a:pt x="2382" y="2168"/>
                  </a:lnTo>
                  <a:cubicBezTo>
                    <a:pt x="2322" y="2168"/>
                    <a:pt x="2263" y="2132"/>
                    <a:pt x="2239" y="2096"/>
                  </a:cubicBezTo>
                  <a:lnTo>
                    <a:pt x="1453" y="989"/>
                  </a:lnTo>
                  <a:cubicBezTo>
                    <a:pt x="1415" y="943"/>
                    <a:pt x="1357" y="922"/>
                    <a:pt x="1302" y="922"/>
                  </a:cubicBezTo>
                  <a:cubicBezTo>
                    <a:pt x="1271" y="922"/>
                    <a:pt x="1240" y="928"/>
                    <a:pt x="1215" y="941"/>
                  </a:cubicBezTo>
                  <a:cubicBezTo>
                    <a:pt x="1131" y="1001"/>
                    <a:pt x="1120" y="1108"/>
                    <a:pt x="1167" y="1179"/>
                  </a:cubicBezTo>
                  <a:lnTo>
                    <a:pt x="1953" y="2287"/>
                  </a:lnTo>
                  <a:cubicBezTo>
                    <a:pt x="2060" y="2418"/>
                    <a:pt x="2203" y="2513"/>
                    <a:pt x="2382" y="2513"/>
                  </a:cubicBezTo>
                  <a:lnTo>
                    <a:pt x="2953" y="2513"/>
                  </a:lnTo>
                  <a:cubicBezTo>
                    <a:pt x="2941" y="2596"/>
                    <a:pt x="2917" y="2703"/>
                    <a:pt x="2917" y="2787"/>
                  </a:cubicBezTo>
                  <a:lnTo>
                    <a:pt x="2917" y="2906"/>
                  </a:lnTo>
                  <a:cubicBezTo>
                    <a:pt x="2655" y="2953"/>
                    <a:pt x="2417" y="3132"/>
                    <a:pt x="2298" y="3382"/>
                  </a:cubicBezTo>
                  <a:cubicBezTo>
                    <a:pt x="2072" y="3846"/>
                    <a:pt x="1893" y="4358"/>
                    <a:pt x="1786" y="4870"/>
                  </a:cubicBezTo>
                  <a:lnTo>
                    <a:pt x="1572" y="4870"/>
                  </a:lnTo>
                  <a:cubicBezTo>
                    <a:pt x="1310" y="4870"/>
                    <a:pt x="1108" y="5037"/>
                    <a:pt x="1048" y="5287"/>
                  </a:cubicBezTo>
                  <a:lnTo>
                    <a:pt x="798" y="6466"/>
                  </a:lnTo>
                  <a:cubicBezTo>
                    <a:pt x="774" y="6525"/>
                    <a:pt x="750" y="6573"/>
                    <a:pt x="691" y="6597"/>
                  </a:cubicBezTo>
                  <a:lnTo>
                    <a:pt x="119" y="6882"/>
                  </a:lnTo>
                  <a:cubicBezTo>
                    <a:pt x="36" y="6930"/>
                    <a:pt x="0" y="7037"/>
                    <a:pt x="48" y="7109"/>
                  </a:cubicBezTo>
                  <a:cubicBezTo>
                    <a:pt x="84" y="7168"/>
                    <a:pt x="143" y="7192"/>
                    <a:pt x="203" y="7192"/>
                  </a:cubicBezTo>
                  <a:cubicBezTo>
                    <a:pt x="227" y="7192"/>
                    <a:pt x="238" y="7192"/>
                    <a:pt x="274" y="7180"/>
                  </a:cubicBezTo>
                  <a:lnTo>
                    <a:pt x="834" y="6894"/>
                  </a:lnTo>
                  <a:cubicBezTo>
                    <a:pt x="989" y="6823"/>
                    <a:pt x="1072" y="6692"/>
                    <a:pt x="1120" y="6537"/>
                  </a:cubicBezTo>
                  <a:lnTo>
                    <a:pt x="1370" y="5370"/>
                  </a:lnTo>
                  <a:cubicBezTo>
                    <a:pt x="1393" y="5275"/>
                    <a:pt x="1465" y="5216"/>
                    <a:pt x="1572" y="5216"/>
                  </a:cubicBezTo>
                  <a:lnTo>
                    <a:pt x="1727" y="5216"/>
                  </a:lnTo>
                  <a:cubicBezTo>
                    <a:pt x="1691" y="5549"/>
                    <a:pt x="1655" y="5882"/>
                    <a:pt x="1655" y="6216"/>
                  </a:cubicBezTo>
                  <a:cubicBezTo>
                    <a:pt x="1655" y="6799"/>
                    <a:pt x="1727" y="7359"/>
                    <a:pt x="1870" y="7894"/>
                  </a:cubicBezTo>
                  <a:lnTo>
                    <a:pt x="1489" y="8204"/>
                  </a:lnTo>
                  <a:cubicBezTo>
                    <a:pt x="1358" y="8311"/>
                    <a:pt x="1298" y="8490"/>
                    <a:pt x="1310" y="8656"/>
                  </a:cubicBezTo>
                  <a:lnTo>
                    <a:pt x="1477" y="10442"/>
                  </a:lnTo>
                  <a:cubicBezTo>
                    <a:pt x="1489" y="10526"/>
                    <a:pt x="1548" y="10585"/>
                    <a:pt x="1643" y="10585"/>
                  </a:cubicBezTo>
                  <a:lnTo>
                    <a:pt x="1655" y="10585"/>
                  </a:lnTo>
                  <a:cubicBezTo>
                    <a:pt x="1751" y="10573"/>
                    <a:pt x="1822" y="10502"/>
                    <a:pt x="1810" y="10407"/>
                  </a:cubicBezTo>
                  <a:lnTo>
                    <a:pt x="1643" y="8621"/>
                  </a:lnTo>
                  <a:cubicBezTo>
                    <a:pt x="1643" y="8561"/>
                    <a:pt x="1655" y="8502"/>
                    <a:pt x="1715" y="8466"/>
                  </a:cubicBezTo>
                  <a:lnTo>
                    <a:pt x="1965" y="8240"/>
                  </a:lnTo>
                  <a:cubicBezTo>
                    <a:pt x="2179" y="8859"/>
                    <a:pt x="2465" y="9430"/>
                    <a:pt x="2846" y="9919"/>
                  </a:cubicBezTo>
                  <a:cubicBezTo>
                    <a:pt x="3620" y="10931"/>
                    <a:pt x="4668" y="11478"/>
                    <a:pt x="5775" y="11478"/>
                  </a:cubicBezTo>
                  <a:cubicBezTo>
                    <a:pt x="6894" y="11478"/>
                    <a:pt x="7942" y="10931"/>
                    <a:pt x="8716" y="9919"/>
                  </a:cubicBezTo>
                  <a:cubicBezTo>
                    <a:pt x="9097" y="9430"/>
                    <a:pt x="9382" y="8847"/>
                    <a:pt x="9585" y="8240"/>
                  </a:cubicBezTo>
                  <a:lnTo>
                    <a:pt x="9847" y="8466"/>
                  </a:lnTo>
                  <a:cubicBezTo>
                    <a:pt x="9883" y="8502"/>
                    <a:pt x="9918" y="8561"/>
                    <a:pt x="9918" y="8621"/>
                  </a:cubicBezTo>
                  <a:lnTo>
                    <a:pt x="9752" y="10407"/>
                  </a:lnTo>
                  <a:cubicBezTo>
                    <a:pt x="9740" y="10502"/>
                    <a:pt x="9811" y="10585"/>
                    <a:pt x="9906" y="10585"/>
                  </a:cubicBezTo>
                  <a:lnTo>
                    <a:pt x="9918" y="10585"/>
                  </a:lnTo>
                  <a:cubicBezTo>
                    <a:pt x="10002" y="10585"/>
                    <a:pt x="10085" y="10526"/>
                    <a:pt x="10085" y="10442"/>
                  </a:cubicBezTo>
                  <a:lnTo>
                    <a:pt x="10240" y="8656"/>
                  </a:lnTo>
                  <a:cubicBezTo>
                    <a:pt x="10264" y="8478"/>
                    <a:pt x="10180" y="8311"/>
                    <a:pt x="10061" y="8204"/>
                  </a:cubicBezTo>
                  <a:lnTo>
                    <a:pt x="9692" y="7894"/>
                  </a:lnTo>
                  <a:cubicBezTo>
                    <a:pt x="9823" y="7359"/>
                    <a:pt x="9906" y="6799"/>
                    <a:pt x="9906" y="6216"/>
                  </a:cubicBezTo>
                  <a:cubicBezTo>
                    <a:pt x="9906" y="5870"/>
                    <a:pt x="9871" y="5549"/>
                    <a:pt x="9823" y="5216"/>
                  </a:cubicBezTo>
                  <a:lnTo>
                    <a:pt x="9990" y="5216"/>
                  </a:lnTo>
                  <a:cubicBezTo>
                    <a:pt x="10085" y="5216"/>
                    <a:pt x="10156" y="5275"/>
                    <a:pt x="10180" y="5370"/>
                  </a:cubicBezTo>
                  <a:lnTo>
                    <a:pt x="10442" y="6537"/>
                  </a:lnTo>
                  <a:cubicBezTo>
                    <a:pt x="10466" y="6692"/>
                    <a:pt x="10573" y="6823"/>
                    <a:pt x="10716" y="6894"/>
                  </a:cubicBezTo>
                  <a:lnTo>
                    <a:pt x="11287" y="7180"/>
                  </a:lnTo>
                  <a:cubicBezTo>
                    <a:pt x="11311" y="7192"/>
                    <a:pt x="11335" y="7192"/>
                    <a:pt x="11359" y="7192"/>
                  </a:cubicBezTo>
                  <a:cubicBezTo>
                    <a:pt x="11418" y="7192"/>
                    <a:pt x="11478" y="7168"/>
                    <a:pt x="11514" y="7109"/>
                  </a:cubicBezTo>
                  <a:cubicBezTo>
                    <a:pt x="11573" y="7037"/>
                    <a:pt x="11526" y="6930"/>
                    <a:pt x="11454" y="6882"/>
                  </a:cubicBezTo>
                  <a:lnTo>
                    <a:pt x="10883" y="6597"/>
                  </a:lnTo>
                  <a:cubicBezTo>
                    <a:pt x="10835" y="6573"/>
                    <a:pt x="10787" y="6525"/>
                    <a:pt x="10776" y="6466"/>
                  </a:cubicBezTo>
                  <a:lnTo>
                    <a:pt x="10525" y="5287"/>
                  </a:lnTo>
                  <a:cubicBezTo>
                    <a:pt x="10466" y="5049"/>
                    <a:pt x="10264" y="4870"/>
                    <a:pt x="10002" y="4870"/>
                  </a:cubicBezTo>
                  <a:lnTo>
                    <a:pt x="9787" y="4870"/>
                  </a:lnTo>
                  <a:cubicBezTo>
                    <a:pt x="9680" y="4358"/>
                    <a:pt x="9502" y="3846"/>
                    <a:pt x="9275" y="3382"/>
                  </a:cubicBezTo>
                  <a:cubicBezTo>
                    <a:pt x="9156" y="3132"/>
                    <a:pt x="8918" y="2965"/>
                    <a:pt x="8656" y="2906"/>
                  </a:cubicBezTo>
                  <a:lnTo>
                    <a:pt x="8656" y="2787"/>
                  </a:lnTo>
                  <a:cubicBezTo>
                    <a:pt x="8656" y="2703"/>
                    <a:pt x="8632" y="2596"/>
                    <a:pt x="8620" y="2513"/>
                  </a:cubicBezTo>
                  <a:lnTo>
                    <a:pt x="9192" y="2513"/>
                  </a:lnTo>
                  <a:cubicBezTo>
                    <a:pt x="9347" y="2513"/>
                    <a:pt x="9513" y="2418"/>
                    <a:pt x="9621" y="2287"/>
                  </a:cubicBezTo>
                  <a:lnTo>
                    <a:pt x="10406" y="1179"/>
                  </a:lnTo>
                  <a:cubicBezTo>
                    <a:pt x="10466" y="1108"/>
                    <a:pt x="10442" y="1001"/>
                    <a:pt x="10359" y="941"/>
                  </a:cubicBezTo>
                  <a:cubicBezTo>
                    <a:pt x="10334" y="920"/>
                    <a:pt x="10304" y="911"/>
                    <a:pt x="10274" y="911"/>
                  </a:cubicBezTo>
                  <a:cubicBezTo>
                    <a:pt x="10218" y="911"/>
                    <a:pt x="10159" y="942"/>
                    <a:pt x="10121" y="989"/>
                  </a:cubicBezTo>
                  <a:lnTo>
                    <a:pt x="9335" y="2096"/>
                  </a:lnTo>
                  <a:cubicBezTo>
                    <a:pt x="9311" y="2132"/>
                    <a:pt x="9252" y="2168"/>
                    <a:pt x="9192" y="2168"/>
                  </a:cubicBezTo>
                  <a:lnTo>
                    <a:pt x="8513" y="2168"/>
                  </a:lnTo>
                  <a:cubicBezTo>
                    <a:pt x="8382" y="1834"/>
                    <a:pt x="8132" y="1560"/>
                    <a:pt x="7787" y="1322"/>
                  </a:cubicBezTo>
                  <a:cubicBezTo>
                    <a:pt x="7537" y="1144"/>
                    <a:pt x="7251" y="1001"/>
                    <a:pt x="6942" y="906"/>
                  </a:cubicBezTo>
                  <a:cubicBezTo>
                    <a:pt x="7085" y="786"/>
                    <a:pt x="7204" y="679"/>
                    <a:pt x="7287" y="608"/>
                  </a:cubicBezTo>
                  <a:cubicBezTo>
                    <a:pt x="7442" y="465"/>
                    <a:pt x="7525" y="394"/>
                    <a:pt x="7597" y="370"/>
                  </a:cubicBezTo>
                  <a:cubicBezTo>
                    <a:pt x="7656" y="334"/>
                    <a:pt x="7739" y="334"/>
                    <a:pt x="7942" y="334"/>
                  </a:cubicBezTo>
                  <a:cubicBezTo>
                    <a:pt x="8025" y="334"/>
                    <a:pt x="8097" y="263"/>
                    <a:pt x="8097" y="167"/>
                  </a:cubicBezTo>
                  <a:cubicBezTo>
                    <a:pt x="8097" y="84"/>
                    <a:pt x="8025" y="1"/>
                    <a:pt x="7942" y="1"/>
                  </a:cubicBezTo>
                  <a:cubicBezTo>
                    <a:pt x="7489" y="1"/>
                    <a:pt x="7442" y="24"/>
                    <a:pt x="7073" y="346"/>
                  </a:cubicBezTo>
                  <a:cubicBezTo>
                    <a:pt x="6966" y="441"/>
                    <a:pt x="6751" y="632"/>
                    <a:pt x="6537" y="798"/>
                  </a:cubicBezTo>
                  <a:cubicBezTo>
                    <a:pt x="6299" y="751"/>
                    <a:pt x="6049" y="715"/>
                    <a:pt x="5775" y="715"/>
                  </a:cubicBezTo>
                  <a:cubicBezTo>
                    <a:pt x="5525" y="715"/>
                    <a:pt x="5275" y="751"/>
                    <a:pt x="5037" y="798"/>
                  </a:cubicBezTo>
                  <a:cubicBezTo>
                    <a:pt x="4822" y="632"/>
                    <a:pt x="4608" y="441"/>
                    <a:pt x="4501" y="346"/>
                  </a:cubicBezTo>
                  <a:cubicBezTo>
                    <a:pt x="4108" y="24"/>
                    <a:pt x="4084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14496;p77">
              <a:extLst>
                <a:ext uri="{FF2B5EF4-FFF2-40B4-BE49-F238E27FC236}">
                  <a16:creationId xmlns:a16="http://schemas.microsoft.com/office/drawing/2014/main" id="{BD0100E9-64B0-629F-7B96-FF03D961131A}"/>
                </a:ext>
              </a:extLst>
            </p:cNvPr>
            <p:cNvSpPr/>
            <p:nvPr/>
          </p:nvSpPr>
          <p:spPr>
            <a:xfrm>
              <a:off x="206164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810" y="1608"/>
                  </a:cubicBezTo>
                  <a:cubicBezTo>
                    <a:pt x="1250" y="1608"/>
                    <a:pt x="1608" y="1251"/>
                    <a:pt x="1608" y="798"/>
                  </a:cubicBezTo>
                  <a:cubicBezTo>
                    <a:pt x="1608" y="727"/>
                    <a:pt x="1596" y="655"/>
                    <a:pt x="1584" y="584"/>
                  </a:cubicBezTo>
                  <a:cubicBezTo>
                    <a:pt x="1555" y="508"/>
                    <a:pt x="1496" y="454"/>
                    <a:pt x="1425" y="454"/>
                  </a:cubicBezTo>
                  <a:cubicBezTo>
                    <a:pt x="1407" y="454"/>
                    <a:pt x="1388" y="458"/>
                    <a:pt x="1369" y="465"/>
                  </a:cubicBezTo>
                  <a:cubicBezTo>
                    <a:pt x="1286" y="489"/>
                    <a:pt x="1227" y="584"/>
                    <a:pt x="1250" y="667"/>
                  </a:cubicBezTo>
                  <a:cubicBezTo>
                    <a:pt x="1274" y="715"/>
                    <a:pt x="1274" y="739"/>
                    <a:pt x="1274" y="786"/>
                  </a:cubicBezTo>
                  <a:cubicBezTo>
                    <a:pt x="1274" y="1036"/>
                    <a:pt x="1060" y="1251"/>
                    <a:pt x="810" y="1251"/>
                  </a:cubicBezTo>
                  <a:cubicBezTo>
                    <a:pt x="560" y="1251"/>
                    <a:pt x="345" y="1036"/>
                    <a:pt x="345" y="786"/>
                  </a:cubicBezTo>
                  <a:cubicBezTo>
                    <a:pt x="345" y="536"/>
                    <a:pt x="560" y="322"/>
                    <a:pt x="810" y="322"/>
                  </a:cubicBezTo>
                  <a:cubicBezTo>
                    <a:pt x="893" y="322"/>
                    <a:pt x="976" y="250"/>
                    <a:pt x="976" y="155"/>
                  </a:cubicBezTo>
                  <a:cubicBezTo>
                    <a:pt x="976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14497;p77">
              <a:extLst>
                <a:ext uri="{FF2B5EF4-FFF2-40B4-BE49-F238E27FC236}">
                  <a16:creationId xmlns:a16="http://schemas.microsoft.com/office/drawing/2014/main" id="{24767E4A-47A7-71B9-F92F-5200500F9EAA}"/>
                </a:ext>
              </a:extLst>
            </p:cNvPr>
            <p:cNvSpPr/>
            <p:nvPr/>
          </p:nvSpPr>
          <p:spPr>
            <a:xfrm>
              <a:off x="215956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798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798" y="1608"/>
                  </a:cubicBezTo>
                  <a:cubicBezTo>
                    <a:pt x="1250" y="1608"/>
                    <a:pt x="1607" y="1251"/>
                    <a:pt x="1607" y="798"/>
                  </a:cubicBezTo>
                  <a:cubicBezTo>
                    <a:pt x="1607" y="727"/>
                    <a:pt x="1607" y="655"/>
                    <a:pt x="1572" y="584"/>
                  </a:cubicBezTo>
                  <a:cubicBezTo>
                    <a:pt x="1553" y="508"/>
                    <a:pt x="1488" y="454"/>
                    <a:pt x="1420" y="454"/>
                  </a:cubicBezTo>
                  <a:cubicBezTo>
                    <a:pt x="1403" y="454"/>
                    <a:pt x="1386" y="458"/>
                    <a:pt x="1369" y="465"/>
                  </a:cubicBezTo>
                  <a:cubicBezTo>
                    <a:pt x="1274" y="489"/>
                    <a:pt x="1215" y="584"/>
                    <a:pt x="1250" y="667"/>
                  </a:cubicBezTo>
                  <a:cubicBezTo>
                    <a:pt x="1262" y="715"/>
                    <a:pt x="1262" y="739"/>
                    <a:pt x="1262" y="786"/>
                  </a:cubicBezTo>
                  <a:cubicBezTo>
                    <a:pt x="1262" y="1036"/>
                    <a:pt x="1048" y="1251"/>
                    <a:pt x="798" y="1251"/>
                  </a:cubicBezTo>
                  <a:cubicBezTo>
                    <a:pt x="548" y="1251"/>
                    <a:pt x="333" y="1036"/>
                    <a:pt x="333" y="786"/>
                  </a:cubicBezTo>
                  <a:cubicBezTo>
                    <a:pt x="333" y="536"/>
                    <a:pt x="548" y="322"/>
                    <a:pt x="798" y="322"/>
                  </a:cubicBezTo>
                  <a:cubicBezTo>
                    <a:pt x="893" y="322"/>
                    <a:pt x="964" y="250"/>
                    <a:pt x="964" y="155"/>
                  </a:cubicBezTo>
                  <a:cubicBezTo>
                    <a:pt x="964" y="72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91" name="Google Shape;14498;p77">
            <a:extLst>
              <a:ext uri="{FF2B5EF4-FFF2-40B4-BE49-F238E27FC236}">
                <a16:creationId xmlns:a16="http://schemas.microsoft.com/office/drawing/2014/main" id="{BB4BA3CF-C0A0-A0CB-B97F-51EEC56EEA48}"/>
              </a:ext>
            </a:extLst>
          </p:cNvPr>
          <p:cNvGrpSpPr/>
          <p:nvPr/>
        </p:nvGrpSpPr>
        <p:grpSpPr>
          <a:xfrm>
            <a:off x="3228605" y="4269419"/>
            <a:ext cx="501991" cy="447283"/>
            <a:chOff x="2501677" y="2906162"/>
            <a:chExt cx="367328" cy="327296"/>
          </a:xfrm>
          <a:solidFill>
            <a:srgbClr val="DBDDDC"/>
          </a:solidFill>
        </p:grpSpPr>
        <p:sp>
          <p:nvSpPr>
            <p:cNvPr id="2692" name="Google Shape;14499;p77">
              <a:extLst>
                <a:ext uri="{FF2B5EF4-FFF2-40B4-BE49-F238E27FC236}">
                  <a16:creationId xmlns:a16="http://schemas.microsoft.com/office/drawing/2014/main" id="{BA9FBFF4-9B91-9148-AEC6-DEDD0D6E0A8C}"/>
                </a:ext>
              </a:extLst>
            </p:cNvPr>
            <p:cNvSpPr/>
            <p:nvPr/>
          </p:nvSpPr>
          <p:spPr>
            <a:xfrm>
              <a:off x="2670093" y="3049810"/>
              <a:ext cx="131488" cy="107456"/>
            </a:xfrm>
            <a:custGeom>
              <a:avLst/>
              <a:gdLst/>
              <a:ahLst/>
              <a:cxnLst/>
              <a:rect l="l" t="t" r="r" b="b"/>
              <a:pathLst>
                <a:path w="4109" h="3358" extrusionOk="0">
                  <a:moveTo>
                    <a:pt x="2263" y="0"/>
                  </a:moveTo>
                  <a:cubicBezTo>
                    <a:pt x="1012" y="0"/>
                    <a:pt x="0" y="1012"/>
                    <a:pt x="0" y="2262"/>
                  </a:cubicBezTo>
                  <a:cubicBezTo>
                    <a:pt x="0" y="2346"/>
                    <a:pt x="72" y="2429"/>
                    <a:pt x="155" y="2429"/>
                  </a:cubicBezTo>
                  <a:cubicBezTo>
                    <a:pt x="250" y="2429"/>
                    <a:pt x="322" y="2346"/>
                    <a:pt x="322" y="2262"/>
                  </a:cubicBezTo>
                  <a:cubicBezTo>
                    <a:pt x="322" y="1203"/>
                    <a:pt x="1191" y="345"/>
                    <a:pt x="2239" y="345"/>
                  </a:cubicBezTo>
                  <a:cubicBezTo>
                    <a:pt x="3072" y="345"/>
                    <a:pt x="3751" y="1012"/>
                    <a:pt x="3751" y="1846"/>
                  </a:cubicBezTo>
                  <a:cubicBezTo>
                    <a:pt x="3751" y="2489"/>
                    <a:pt x="3227" y="3024"/>
                    <a:pt x="2572" y="3024"/>
                  </a:cubicBezTo>
                  <a:cubicBezTo>
                    <a:pt x="2084" y="3024"/>
                    <a:pt x="1667" y="2620"/>
                    <a:pt x="1667" y="2108"/>
                  </a:cubicBezTo>
                  <a:cubicBezTo>
                    <a:pt x="1667" y="1727"/>
                    <a:pt x="1977" y="1429"/>
                    <a:pt x="2346" y="1429"/>
                  </a:cubicBezTo>
                  <a:cubicBezTo>
                    <a:pt x="2441" y="1429"/>
                    <a:pt x="2513" y="1357"/>
                    <a:pt x="2513" y="1262"/>
                  </a:cubicBezTo>
                  <a:cubicBezTo>
                    <a:pt x="2513" y="1167"/>
                    <a:pt x="2441" y="1096"/>
                    <a:pt x="2346" y="1096"/>
                  </a:cubicBezTo>
                  <a:cubicBezTo>
                    <a:pt x="1786" y="1096"/>
                    <a:pt x="1322" y="1560"/>
                    <a:pt x="1322" y="2119"/>
                  </a:cubicBezTo>
                  <a:cubicBezTo>
                    <a:pt x="1322" y="2810"/>
                    <a:pt x="1870" y="3358"/>
                    <a:pt x="2560" y="3358"/>
                  </a:cubicBezTo>
                  <a:cubicBezTo>
                    <a:pt x="3394" y="3358"/>
                    <a:pt x="4060" y="2691"/>
                    <a:pt x="4060" y="1858"/>
                  </a:cubicBezTo>
                  <a:cubicBezTo>
                    <a:pt x="4108" y="810"/>
                    <a:pt x="3287" y="0"/>
                    <a:pt x="2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14500;p77">
              <a:extLst>
                <a:ext uri="{FF2B5EF4-FFF2-40B4-BE49-F238E27FC236}">
                  <a16:creationId xmlns:a16="http://schemas.microsoft.com/office/drawing/2014/main" id="{10045560-47FD-E373-0630-84A6B1FD31CC}"/>
                </a:ext>
              </a:extLst>
            </p:cNvPr>
            <p:cNvSpPr/>
            <p:nvPr/>
          </p:nvSpPr>
          <p:spPr>
            <a:xfrm>
              <a:off x="2760397" y="3097522"/>
              <a:ext cx="13344" cy="19360"/>
            </a:xfrm>
            <a:custGeom>
              <a:avLst/>
              <a:gdLst/>
              <a:ahLst/>
              <a:cxnLst/>
              <a:rect l="l" t="t" r="r" b="b"/>
              <a:pathLst>
                <a:path w="417" h="605" extrusionOk="0">
                  <a:moveTo>
                    <a:pt x="186" y="1"/>
                  </a:moveTo>
                  <a:cubicBezTo>
                    <a:pt x="164" y="1"/>
                    <a:pt x="142" y="4"/>
                    <a:pt x="119" y="9"/>
                  </a:cubicBezTo>
                  <a:cubicBezTo>
                    <a:pt x="36" y="45"/>
                    <a:pt x="0" y="140"/>
                    <a:pt x="36" y="236"/>
                  </a:cubicBezTo>
                  <a:cubicBezTo>
                    <a:pt x="60" y="295"/>
                    <a:pt x="72" y="367"/>
                    <a:pt x="72" y="438"/>
                  </a:cubicBezTo>
                  <a:cubicBezTo>
                    <a:pt x="72" y="533"/>
                    <a:pt x="155" y="605"/>
                    <a:pt x="238" y="605"/>
                  </a:cubicBezTo>
                  <a:cubicBezTo>
                    <a:pt x="334" y="605"/>
                    <a:pt x="405" y="533"/>
                    <a:pt x="405" y="438"/>
                  </a:cubicBezTo>
                  <a:cubicBezTo>
                    <a:pt x="417" y="319"/>
                    <a:pt x="393" y="200"/>
                    <a:pt x="346" y="105"/>
                  </a:cubicBezTo>
                  <a:cubicBezTo>
                    <a:pt x="318" y="32"/>
                    <a:pt x="25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14501;p77">
              <a:extLst>
                <a:ext uri="{FF2B5EF4-FFF2-40B4-BE49-F238E27FC236}">
                  <a16:creationId xmlns:a16="http://schemas.microsoft.com/office/drawing/2014/main" id="{DB4AECB0-D3A8-9B15-DB30-0909D8DFC957}"/>
                </a:ext>
              </a:extLst>
            </p:cNvPr>
            <p:cNvSpPr/>
            <p:nvPr/>
          </p:nvSpPr>
          <p:spPr>
            <a:xfrm>
              <a:off x="2501677" y="2906162"/>
              <a:ext cx="367328" cy="327296"/>
            </a:xfrm>
            <a:custGeom>
              <a:avLst/>
              <a:gdLst/>
              <a:ahLst/>
              <a:cxnLst/>
              <a:rect l="l" t="t" r="r" b="b"/>
              <a:pathLst>
                <a:path w="11479" h="10228" extrusionOk="0">
                  <a:moveTo>
                    <a:pt x="703" y="346"/>
                  </a:moveTo>
                  <a:cubicBezTo>
                    <a:pt x="811" y="346"/>
                    <a:pt x="894" y="441"/>
                    <a:pt x="894" y="548"/>
                  </a:cubicBezTo>
                  <a:cubicBezTo>
                    <a:pt x="894" y="643"/>
                    <a:pt x="811" y="739"/>
                    <a:pt x="703" y="739"/>
                  </a:cubicBezTo>
                  <a:cubicBezTo>
                    <a:pt x="596" y="739"/>
                    <a:pt x="513" y="643"/>
                    <a:pt x="513" y="548"/>
                  </a:cubicBezTo>
                  <a:cubicBezTo>
                    <a:pt x="513" y="441"/>
                    <a:pt x="596" y="346"/>
                    <a:pt x="703" y="346"/>
                  </a:cubicBezTo>
                  <a:close/>
                  <a:moveTo>
                    <a:pt x="2144" y="346"/>
                  </a:moveTo>
                  <a:cubicBezTo>
                    <a:pt x="2251" y="346"/>
                    <a:pt x="2335" y="441"/>
                    <a:pt x="2335" y="536"/>
                  </a:cubicBezTo>
                  <a:cubicBezTo>
                    <a:pt x="2335" y="643"/>
                    <a:pt x="2251" y="739"/>
                    <a:pt x="2144" y="739"/>
                  </a:cubicBezTo>
                  <a:cubicBezTo>
                    <a:pt x="2049" y="739"/>
                    <a:pt x="1954" y="643"/>
                    <a:pt x="1954" y="536"/>
                  </a:cubicBezTo>
                  <a:cubicBezTo>
                    <a:pt x="1954" y="441"/>
                    <a:pt x="2037" y="346"/>
                    <a:pt x="2144" y="346"/>
                  </a:cubicBezTo>
                  <a:close/>
                  <a:moveTo>
                    <a:pt x="7240" y="2167"/>
                  </a:moveTo>
                  <a:cubicBezTo>
                    <a:pt x="9395" y="2167"/>
                    <a:pt x="11145" y="3918"/>
                    <a:pt x="11145" y="6085"/>
                  </a:cubicBezTo>
                  <a:cubicBezTo>
                    <a:pt x="11145" y="7787"/>
                    <a:pt x="9764" y="9168"/>
                    <a:pt x="8050" y="9168"/>
                  </a:cubicBezTo>
                  <a:cubicBezTo>
                    <a:pt x="7514" y="9168"/>
                    <a:pt x="7014" y="9013"/>
                    <a:pt x="6597" y="8680"/>
                  </a:cubicBezTo>
                  <a:cubicBezTo>
                    <a:pt x="6180" y="8371"/>
                    <a:pt x="5883" y="7942"/>
                    <a:pt x="5716" y="7454"/>
                  </a:cubicBezTo>
                  <a:cubicBezTo>
                    <a:pt x="5692" y="7370"/>
                    <a:pt x="5633" y="7335"/>
                    <a:pt x="5561" y="7335"/>
                  </a:cubicBezTo>
                  <a:cubicBezTo>
                    <a:pt x="5537" y="7335"/>
                    <a:pt x="5525" y="7335"/>
                    <a:pt x="5513" y="7347"/>
                  </a:cubicBezTo>
                  <a:cubicBezTo>
                    <a:pt x="5418" y="7370"/>
                    <a:pt x="5383" y="7466"/>
                    <a:pt x="5406" y="7549"/>
                  </a:cubicBezTo>
                  <a:cubicBezTo>
                    <a:pt x="5454" y="7692"/>
                    <a:pt x="5502" y="7823"/>
                    <a:pt x="5561" y="7942"/>
                  </a:cubicBezTo>
                  <a:cubicBezTo>
                    <a:pt x="5190" y="8141"/>
                    <a:pt x="4851" y="8237"/>
                    <a:pt x="4541" y="8237"/>
                  </a:cubicBezTo>
                  <a:cubicBezTo>
                    <a:pt x="4314" y="8237"/>
                    <a:pt x="4103" y="8186"/>
                    <a:pt x="3906" y="8085"/>
                  </a:cubicBezTo>
                  <a:cubicBezTo>
                    <a:pt x="3347" y="7787"/>
                    <a:pt x="3097" y="7168"/>
                    <a:pt x="3073" y="6823"/>
                  </a:cubicBezTo>
                  <a:cubicBezTo>
                    <a:pt x="2930" y="5573"/>
                    <a:pt x="3323" y="4358"/>
                    <a:pt x="4120" y="3477"/>
                  </a:cubicBezTo>
                  <a:cubicBezTo>
                    <a:pt x="4906" y="2620"/>
                    <a:pt x="6002" y="2167"/>
                    <a:pt x="7240" y="2167"/>
                  </a:cubicBezTo>
                  <a:close/>
                  <a:moveTo>
                    <a:pt x="1430" y="2703"/>
                  </a:moveTo>
                  <a:cubicBezTo>
                    <a:pt x="1834" y="2703"/>
                    <a:pt x="2156" y="3025"/>
                    <a:pt x="2156" y="3429"/>
                  </a:cubicBezTo>
                  <a:lnTo>
                    <a:pt x="2156" y="5763"/>
                  </a:lnTo>
                  <a:cubicBezTo>
                    <a:pt x="2156" y="6180"/>
                    <a:pt x="2370" y="6573"/>
                    <a:pt x="2716" y="6811"/>
                  </a:cubicBezTo>
                  <a:lnTo>
                    <a:pt x="2716" y="6882"/>
                  </a:lnTo>
                  <a:cubicBezTo>
                    <a:pt x="2751" y="7299"/>
                    <a:pt x="3049" y="8061"/>
                    <a:pt x="3728" y="8418"/>
                  </a:cubicBezTo>
                  <a:cubicBezTo>
                    <a:pt x="3978" y="8549"/>
                    <a:pt x="4240" y="8609"/>
                    <a:pt x="4501" y="8609"/>
                  </a:cubicBezTo>
                  <a:cubicBezTo>
                    <a:pt x="4942" y="8609"/>
                    <a:pt x="5359" y="8442"/>
                    <a:pt x="5704" y="8263"/>
                  </a:cubicBezTo>
                  <a:cubicBezTo>
                    <a:pt x="5883" y="8549"/>
                    <a:pt x="6109" y="8787"/>
                    <a:pt x="6371" y="8990"/>
                  </a:cubicBezTo>
                  <a:cubicBezTo>
                    <a:pt x="6859" y="9347"/>
                    <a:pt x="7430" y="9549"/>
                    <a:pt x="8038" y="9549"/>
                  </a:cubicBezTo>
                  <a:cubicBezTo>
                    <a:pt x="8704" y="9549"/>
                    <a:pt x="9323" y="9359"/>
                    <a:pt x="9859" y="9025"/>
                  </a:cubicBezTo>
                  <a:lnTo>
                    <a:pt x="10705" y="9585"/>
                  </a:lnTo>
                  <a:cubicBezTo>
                    <a:pt x="10752" y="9621"/>
                    <a:pt x="10776" y="9680"/>
                    <a:pt x="10776" y="9740"/>
                  </a:cubicBezTo>
                  <a:cubicBezTo>
                    <a:pt x="10800" y="9811"/>
                    <a:pt x="10705" y="9906"/>
                    <a:pt x="10597" y="9906"/>
                  </a:cubicBezTo>
                  <a:lnTo>
                    <a:pt x="4478" y="9906"/>
                  </a:lnTo>
                  <a:cubicBezTo>
                    <a:pt x="2596" y="9906"/>
                    <a:pt x="1061" y="8371"/>
                    <a:pt x="1061" y="6477"/>
                  </a:cubicBezTo>
                  <a:lnTo>
                    <a:pt x="1061" y="4477"/>
                  </a:lnTo>
                  <a:cubicBezTo>
                    <a:pt x="1120" y="4489"/>
                    <a:pt x="1180" y="4489"/>
                    <a:pt x="1251" y="4489"/>
                  </a:cubicBezTo>
                  <a:cubicBezTo>
                    <a:pt x="1346" y="4489"/>
                    <a:pt x="1418" y="4418"/>
                    <a:pt x="1418" y="4322"/>
                  </a:cubicBezTo>
                  <a:cubicBezTo>
                    <a:pt x="1418" y="4239"/>
                    <a:pt x="1346" y="4156"/>
                    <a:pt x="1251" y="4156"/>
                  </a:cubicBezTo>
                  <a:cubicBezTo>
                    <a:pt x="751" y="4156"/>
                    <a:pt x="346" y="3763"/>
                    <a:pt x="346" y="3251"/>
                  </a:cubicBezTo>
                  <a:lnTo>
                    <a:pt x="346" y="3072"/>
                  </a:lnTo>
                  <a:cubicBezTo>
                    <a:pt x="346" y="2870"/>
                    <a:pt x="513" y="2703"/>
                    <a:pt x="715" y="2703"/>
                  </a:cubicBezTo>
                  <a:close/>
                  <a:moveTo>
                    <a:pt x="715" y="0"/>
                  </a:moveTo>
                  <a:cubicBezTo>
                    <a:pt x="418" y="0"/>
                    <a:pt x="203" y="239"/>
                    <a:pt x="203" y="524"/>
                  </a:cubicBezTo>
                  <a:cubicBezTo>
                    <a:pt x="203" y="810"/>
                    <a:pt x="418" y="1036"/>
                    <a:pt x="691" y="1048"/>
                  </a:cubicBezTo>
                  <a:lnTo>
                    <a:pt x="953" y="2322"/>
                  </a:lnTo>
                  <a:lnTo>
                    <a:pt x="715" y="2322"/>
                  </a:lnTo>
                  <a:cubicBezTo>
                    <a:pt x="334" y="2322"/>
                    <a:pt x="1" y="2644"/>
                    <a:pt x="1" y="3037"/>
                  </a:cubicBezTo>
                  <a:lnTo>
                    <a:pt x="1" y="3215"/>
                  </a:lnTo>
                  <a:cubicBezTo>
                    <a:pt x="1" y="3727"/>
                    <a:pt x="299" y="4156"/>
                    <a:pt x="715" y="4358"/>
                  </a:cubicBezTo>
                  <a:lnTo>
                    <a:pt x="715" y="6466"/>
                  </a:lnTo>
                  <a:cubicBezTo>
                    <a:pt x="715" y="8549"/>
                    <a:pt x="2418" y="10228"/>
                    <a:pt x="4478" y="10228"/>
                  </a:cubicBezTo>
                  <a:lnTo>
                    <a:pt x="10597" y="10228"/>
                  </a:lnTo>
                  <a:cubicBezTo>
                    <a:pt x="10883" y="10228"/>
                    <a:pt x="11121" y="9990"/>
                    <a:pt x="11121" y="9716"/>
                  </a:cubicBezTo>
                  <a:cubicBezTo>
                    <a:pt x="11121" y="9549"/>
                    <a:pt x="11038" y="9383"/>
                    <a:pt x="10895" y="9299"/>
                  </a:cubicBezTo>
                  <a:lnTo>
                    <a:pt x="10157" y="8799"/>
                  </a:lnTo>
                  <a:cubicBezTo>
                    <a:pt x="10955" y="8180"/>
                    <a:pt x="11479" y="7192"/>
                    <a:pt x="11479" y="6096"/>
                  </a:cubicBezTo>
                  <a:cubicBezTo>
                    <a:pt x="11479" y="3739"/>
                    <a:pt x="9574" y="1834"/>
                    <a:pt x="7216" y="1834"/>
                  </a:cubicBezTo>
                  <a:cubicBezTo>
                    <a:pt x="5894" y="1834"/>
                    <a:pt x="4704" y="2346"/>
                    <a:pt x="3859" y="3251"/>
                  </a:cubicBezTo>
                  <a:cubicBezTo>
                    <a:pt x="3108" y="4072"/>
                    <a:pt x="2692" y="5168"/>
                    <a:pt x="2680" y="6335"/>
                  </a:cubicBezTo>
                  <a:cubicBezTo>
                    <a:pt x="2549" y="6168"/>
                    <a:pt x="2477" y="5977"/>
                    <a:pt x="2477" y="5751"/>
                  </a:cubicBezTo>
                  <a:lnTo>
                    <a:pt x="2477" y="3418"/>
                  </a:lnTo>
                  <a:cubicBezTo>
                    <a:pt x="2477" y="3001"/>
                    <a:pt x="2215" y="2632"/>
                    <a:pt x="1882" y="2453"/>
                  </a:cubicBezTo>
                  <a:lnTo>
                    <a:pt x="2156" y="1060"/>
                  </a:lnTo>
                  <a:cubicBezTo>
                    <a:pt x="2442" y="1048"/>
                    <a:pt x="2656" y="810"/>
                    <a:pt x="2656" y="548"/>
                  </a:cubicBezTo>
                  <a:cubicBezTo>
                    <a:pt x="2656" y="251"/>
                    <a:pt x="2418" y="24"/>
                    <a:pt x="2132" y="24"/>
                  </a:cubicBezTo>
                  <a:cubicBezTo>
                    <a:pt x="1834" y="24"/>
                    <a:pt x="1608" y="262"/>
                    <a:pt x="1608" y="548"/>
                  </a:cubicBezTo>
                  <a:cubicBezTo>
                    <a:pt x="1608" y="727"/>
                    <a:pt x="1703" y="882"/>
                    <a:pt x="1846" y="977"/>
                  </a:cubicBezTo>
                  <a:lnTo>
                    <a:pt x="1561" y="2358"/>
                  </a:lnTo>
                  <a:cubicBezTo>
                    <a:pt x="1525" y="2358"/>
                    <a:pt x="1477" y="2346"/>
                    <a:pt x="1418" y="2346"/>
                  </a:cubicBezTo>
                  <a:lnTo>
                    <a:pt x="1287" y="2346"/>
                  </a:lnTo>
                  <a:lnTo>
                    <a:pt x="1001" y="977"/>
                  </a:lnTo>
                  <a:cubicBezTo>
                    <a:pt x="1144" y="882"/>
                    <a:pt x="1239" y="715"/>
                    <a:pt x="1239" y="524"/>
                  </a:cubicBezTo>
                  <a:cubicBezTo>
                    <a:pt x="1239" y="227"/>
                    <a:pt x="1001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95" name="Google Shape;14502;p77">
            <a:extLst>
              <a:ext uri="{FF2B5EF4-FFF2-40B4-BE49-F238E27FC236}">
                <a16:creationId xmlns:a16="http://schemas.microsoft.com/office/drawing/2014/main" id="{95E43F27-77D7-B4AE-205E-362AAAEE62B4}"/>
              </a:ext>
            </a:extLst>
          </p:cNvPr>
          <p:cNvSpPr/>
          <p:nvPr/>
        </p:nvSpPr>
        <p:spPr>
          <a:xfrm>
            <a:off x="4726621" y="4301168"/>
            <a:ext cx="504047" cy="384835"/>
          </a:xfrm>
          <a:custGeom>
            <a:avLst/>
            <a:gdLst/>
            <a:ahLst/>
            <a:cxnLst/>
            <a:rect l="l" t="t" r="r" b="b"/>
            <a:pathLst>
              <a:path w="11526" h="8800" extrusionOk="0">
                <a:moveTo>
                  <a:pt x="5787" y="3215"/>
                </a:moveTo>
                <a:cubicBezTo>
                  <a:pt x="5894" y="3215"/>
                  <a:pt x="5977" y="3299"/>
                  <a:pt x="5977" y="3406"/>
                </a:cubicBezTo>
                <a:cubicBezTo>
                  <a:pt x="5977" y="3501"/>
                  <a:pt x="5894" y="3596"/>
                  <a:pt x="5787" y="3596"/>
                </a:cubicBezTo>
                <a:cubicBezTo>
                  <a:pt x="5679" y="3596"/>
                  <a:pt x="5596" y="3501"/>
                  <a:pt x="5596" y="3406"/>
                </a:cubicBezTo>
                <a:cubicBezTo>
                  <a:pt x="5596" y="3299"/>
                  <a:pt x="5679" y="3215"/>
                  <a:pt x="5787" y="3215"/>
                </a:cubicBezTo>
                <a:close/>
                <a:moveTo>
                  <a:pt x="10632" y="346"/>
                </a:moveTo>
                <a:cubicBezTo>
                  <a:pt x="10894" y="346"/>
                  <a:pt x="11049" y="394"/>
                  <a:pt x="11133" y="489"/>
                </a:cubicBezTo>
                <a:cubicBezTo>
                  <a:pt x="11192" y="537"/>
                  <a:pt x="11192" y="620"/>
                  <a:pt x="11192" y="703"/>
                </a:cubicBezTo>
                <a:cubicBezTo>
                  <a:pt x="11192" y="858"/>
                  <a:pt x="11049" y="1084"/>
                  <a:pt x="10918" y="1334"/>
                </a:cubicBezTo>
                <a:lnTo>
                  <a:pt x="10787" y="1560"/>
                </a:lnTo>
                <a:cubicBezTo>
                  <a:pt x="10656" y="1346"/>
                  <a:pt x="10394" y="1096"/>
                  <a:pt x="9942" y="953"/>
                </a:cubicBezTo>
                <a:cubicBezTo>
                  <a:pt x="9922" y="945"/>
                  <a:pt x="9902" y="941"/>
                  <a:pt x="9882" y="941"/>
                </a:cubicBezTo>
                <a:cubicBezTo>
                  <a:pt x="9817" y="941"/>
                  <a:pt x="9755" y="982"/>
                  <a:pt x="9728" y="1037"/>
                </a:cubicBezTo>
                <a:cubicBezTo>
                  <a:pt x="9680" y="1132"/>
                  <a:pt x="9728" y="1227"/>
                  <a:pt x="9835" y="1275"/>
                </a:cubicBezTo>
                <a:cubicBezTo>
                  <a:pt x="10442" y="1489"/>
                  <a:pt x="10597" y="1882"/>
                  <a:pt x="10609" y="1941"/>
                </a:cubicBezTo>
                <a:cubicBezTo>
                  <a:pt x="10418" y="2394"/>
                  <a:pt x="10299" y="2894"/>
                  <a:pt x="10490" y="3477"/>
                </a:cubicBezTo>
                <a:cubicBezTo>
                  <a:pt x="10501" y="3537"/>
                  <a:pt x="10501" y="3585"/>
                  <a:pt x="10454" y="3632"/>
                </a:cubicBezTo>
                <a:cubicBezTo>
                  <a:pt x="10192" y="3977"/>
                  <a:pt x="8823" y="4108"/>
                  <a:pt x="8239" y="4132"/>
                </a:cubicBezTo>
                <a:cubicBezTo>
                  <a:pt x="7799" y="4156"/>
                  <a:pt x="7376" y="4165"/>
                  <a:pt x="7041" y="4165"/>
                </a:cubicBezTo>
                <a:cubicBezTo>
                  <a:pt x="6706" y="4165"/>
                  <a:pt x="6459" y="4156"/>
                  <a:pt x="6370" y="4144"/>
                </a:cubicBezTo>
                <a:cubicBezTo>
                  <a:pt x="6346" y="4108"/>
                  <a:pt x="6334" y="4073"/>
                  <a:pt x="6322" y="4037"/>
                </a:cubicBezTo>
                <a:cubicBezTo>
                  <a:pt x="6310" y="4025"/>
                  <a:pt x="6322" y="3966"/>
                  <a:pt x="6322" y="3966"/>
                </a:cubicBezTo>
                <a:cubicBezTo>
                  <a:pt x="6346" y="3835"/>
                  <a:pt x="6763" y="2906"/>
                  <a:pt x="7525" y="2037"/>
                </a:cubicBezTo>
                <a:cubicBezTo>
                  <a:pt x="7763" y="1751"/>
                  <a:pt x="8061" y="1465"/>
                  <a:pt x="8406" y="1203"/>
                </a:cubicBezTo>
                <a:cubicBezTo>
                  <a:pt x="8692" y="1156"/>
                  <a:pt x="8954" y="1156"/>
                  <a:pt x="9192" y="1156"/>
                </a:cubicBezTo>
                <a:cubicBezTo>
                  <a:pt x="9287" y="1156"/>
                  <a:pt x="9370" y="1096"/>
                  <a:pt x="9370" y="1001"/>
                </a:cubicBezTo>
                <a:cubicBezTo>
                  <a:pt x="9382" y="918"/>
                  <a:pt x="9311" y="822"/>
                  <a:pt x="9204" y="822"/>
                </a:cubicBezTo>
                <a:lnTo>
                  <a:pt x="8954" y="822"/>
                </a:lnTo>
                <a:cubicBezTo>
                  <a:pt x="9442" y="548"/>
                  <a:pt x="10013" y="346"/>
                  <a:pt x="10632" y="346"/>
                </a:cubicBezTo>
                <a:close/>
                <a:moveTo>
                  <a:pt x="917" y="334"/>
                </a:moveTo>
                <a:cubicBezTo>
                  <a:pt x="1548" y="334"/>
                  <a:pt x="2108" y="537"/>
                  <a:pt x="2596" y="810"/>
                </a:cubicBezTo>
                <a:lnTo>
                  <a:pt x="2358" y="810"/>
                </a:lnTo>
                <a:cubicBezTo>
                  <a:pt x="2274" y="810"/>
                  <a:pt x="2191" y="894"/>
                  <a:pt x="2191" y="989"/>
                </a:cubicBezTo>
                <a:cubicBezTo>
                  <a:pt x="2191" y="1084"/>
                  <a:pt x="2286" y="1156"/>
                  <a:pt x="2381" y="1156"/>
                </a:cubicBezTo>
                <a:cubicBezTo>
                  <a:pt x="2438" y="1153"/>
                  <a:pt x="2495" y="1151"/>
                  <a:pt x="2554" y="1151"/>
                </a:cubicBezTo>
                <a:cubicBezTo>
                  <a:pt x="2745" y="1151"/>
                  <a:pt x="2949" y="1167"/>
                  <a:pt x="3167" y="1203"/>
                </a:cubicBezTo>
                <a:cubicBezTo>
                  <a:pt x="3501" y="1465"/>
                  <a:pt x="3798" y="1763"/>
                  <a:pt x="4036" y="2037"/>
                </a:cubicBezTo>
                <a:cubicBezTo>
                  <a:pt x="4798" y="2918"/>
                  <a:pt x="5227" y="3823"/>
                  <a:pt x="5251" y="3966"/>
                </a:cubicBezTo>
                <a:lnTo>
                  <a:pt x="5251" y="4061"/>
                </a:lnTo>
                <a:cubicBezTo>
                  <a:pt x="5227" y="4085"/>
                  <a:pt x="5215" y="4120"/>
                  <a:pt x="5203" y="4168"/>
                </a:cubicBezTo>
                <a:cubicBezTo>
                  <a:pt x="5120" y="4168"/>
                  <a:pt x="4867" y="4174"/>
                  <a:pt x="4525" y="4174"/>
                </a:cubicBezTo>
                <a:cubicBezTo>
                  <a:pt x="4182" y="4174"/>
                  <a:pt x="3751" y="4168"/>
                  <a:pt x="3310" y="4144"/>
                </a:cubicBezTo>
                <a:cubicBezTo>
                  <a:pt x="2751" y="4085"/>
                  <a:pt x="1369" y="3966"/>
                  <a:pt x="1096" y="3608"/>
                </a:cubicBezTo>
                <a:cubicBezTo>
                  <a:pt x="1072" y="3573"/>
                  <a:pt x="1048" y="3525"/>
                  <a:pt x="1072" y="3465"/>
                </a:cubicBezTo>
                <a:cubicBezTo>
                  <a:pt x="1262" y="2894"/>
                  <a:pt x="1143" y="2382"/>
                  <a:pt x="953" y="1930"/>
                </a:cubicBezTo>
                <a:cubicBezTo>
                  <a:pt x="965" y="1870"/>
                  <a:pt x="1096" y="1465"/>
                  <a:pt x="1727" y="1263"/>
                </a:cubicBezTo>
                <a:cubicBezTo>
                  <a:pt x="1798" y="1227"/>
                  <a:pt x="1858" y="1156"/>
                  <a:pt x="1846" y="1072"/>
                </a:cubicBezTo>
                <a:cubicBezTo>
                  <a:pt x="1825" y="981"/>
                  <a:pt x="1753" y="924"/>
                  <a:pt x="1666" y="924"/>
                </a:cubicBezTo>
                <a:cubicBezTo>
                  <a:pt x="1651" y="924"/>
                  <a:pt x="1635" y="926"/>
                  <a:pt x="1619" y="929"/>
                </a:cubicBezTo>
                <a:cubicBezTo>
                  <a:pt x="1155" y="1084"/>
                  <a:pt x="905" y="1346"/>
                  <a:pt x="774" y="1549"/>
                </a:cubicBezTo>
                <a:lnTo>
                  <a:pt x="631" y="1322"/>
                </a:lnTo>
                <a:cubicBezTo>
                  <a:pt x="500" y="1072"/>
                  <a:pt x="369" y="846"/>
                  <a:pt x="369" y="691"/>
                </a:cubicBezTo>
                <a:cubicBezTo>
                  <a:pt x="369" y="620"/>
                  <a:pt x="369" y="537"/>
                  <a:pt x="429" y="477"/>
                </a:cubicBezTo>
                <a:cubicBezTo>
                  <a:pt x="500" y="382"/>
                  <a:pt x="667" y="334"/>
                  <a:pt x="917" y="334"/>
                </a:cubicBezTo>
                <a:close/>
                <a:moveTo>
                  <a:pt x="6680" y="4478"/>
                </a:moveTo>
                <a:lnTo>
                  <a:pt x="8751" y="5716"/>
                </a:lnTo>
                <a:lnTo>
                  <a:pt x="8751" y="5716"/>
                </a:lnTo>
                <a:lnTo>
                  <a:pt x="7108" y="5609"/>
                </a:lnTo>
                <a:lnTo>
                  <a:pt x="6501" y="4870"/>
                </a:lnTo>
                <a:lnTo>
                  <a:pt x="6453" y="4478"/>
                </a:lnTo>
                <a:close/>
                <a:moveTo>
                  <a:pt x="5120" y="4478"/>
                </a:moveTo>
                <a:cubicBezTo>
                  <a:pt x="5096" y="4597"/>
                  <a:pt x="5084" y="4728"/>
                  <a:pt x="5072" y="4882"/>
                </a:cubicBezTo>
                <a:lnTo>
                  <a:pt x="4441" y="5609"/>
                </a:lnTo>
                <a:lnTo>
                  <a:pt x="2810" y="5716"/>
                </a:lnTo>
                <a:lnTo>
                  <a:pt x="4882" y="4478"/>
                </a:lnTo>
                <a:close/>
                <a:moveTo>
                  <a:pt x="2322" y="4358"/>
                </a:moveTo>
                <a:cubicBezTo>
                  <a:pt x="2596" y="4394"/>
                  <a:pt x="2929" y="4430"/>
                  <a:pt x="3298" y="4442"/>
                </a:cubicBezTo>
                <a:cubicBezTo>
                  <a:pt x="3632" y="4466"/>
                  <a:pt x="3941" y="4478"/>
                  <a:pt x="4227" y="4478"/>
                </a:cubicBezTo>
                <a:lnTo>
                  <a:pt x="2060" y="5751"/>
                </a:lnTo>
                <a:lnTo>
                  <a:pt x="1381" y="5799"/>
                </a:lnTo>
                <a:cubicBezTo>
                  <a:pt x="1453" y="5275"/>
                  <a:pt x="1786" y="4775"/>
                  <a:pt x="2322" y="4358"/>
                </a:cubicBezTo>
                <a:close/>
                <a:moveTo>
                  <a:pt x="9239" y="4370"/>
                </a:moveTo>
                <a:cubicBezTo>
                  <a:pt x="9787" y="4775"/>
                  <a:pt x="10097" y="5275"/>
                  <a:pt x="10180" y="5811"/>
                </a:cubicBezTo>
                <a:lnTo>
                  <a:pt x="9489" y="5775"/>
                </a:lnTo>
                <a:lnTo>
                  <a:pt x="7334" y="4489"/>
                </a:lnTo>
                <a:cubicBezTo>
                  <a:pt x="7620" y="4489"/>
                  <a:pt x="7930" y="4478"/>
                  <a:pt x="8251" y="4466"/>
                </a:cubicBezTo>
                <a:cubicBezTo>
                  <a:pt x="8632" y="4442"/>
                  <a:pt x="8954" y="4418"/>
                  <a:pt x="9239" y="4370"/>
                </a:cubicBezTo>
                <a:close/>
                <a:moveTo>
                  <a:pt x="5787" y="3942"/>
                </a:moveTo>
                <a:cubicBezTo>
                  <a:pt x="5846" y="3942"/>
                  <a:pt x="5953" y="4025"/>
                  <a:pt x="6013" y="4180"/>
                </a:cubicBezTo>
                <a:cubicBezTo>
                  <a:pt x="6096" y="4370"/>
                  <a:pt x="6156" y="4656"/>
                  <a:pt x="6156" y="4930"/>
                </a:cubicBezTo>
                <a:cubicBezTo>
                  <a:pt x="6156" y="5216"/>
                  <a:pt x="6108" y="5501"/>
                  <a:pt x="6013" y="5692"/>
                </a:cubicBezTo>
                <a:cubicBezTo>
                  <a:pt x="5953" y="5847"/>
                  <a:pt x="5858" y="5930"/>
                  <a:pt x="5787" y="5930"/>
                </a:cubicBezTo>
                <a:cubicBezTo>
                  <a:pt x="5715" y="5930"/>
                  <a:pt x="5620" y="5847"/>
                  <a:pt x="5560" y="5692"/>
                </a:cubicBezTo>
                <a:cubicBezTo>
                  <a:pt x="5477" y="5501"/>
                  <a:pt x="5418" y="5216"/>
                  <a:pt x="5418" y="4930"/>
                </a:cubicBezTo>
                <a:cubicBezTo>
                  <a:pt x="5418" y="4656"/>
                  <a:pt x="5453" y="4370"/>
                  <a:pt x="5560" y="4180"/>
                </a:cubicBezTo>
                <a:cubicBezTo>
                  <a:pt x="5632" y="4025"/>
                  <a:pt x="5727" y="3942"/>
                  <a:pt x="5787" y="3942"/>
                </a:cubicBezTo>
                <a:close/>
                <a:moveTo>
                  <a:pt x="5096" y="5370"/>
                </a:moveTo>
                <a:cubicBezTo>
                  <a:pt x="5179" y="5787"/>
                  <a:pt x="5334" y="6097"/>
                  <a:pt x="5548" y="6216"/>
                </a:cubicBezTo>
                <a:cubicBezTo>
                  <a:pt x="5477" y="6442"/>
                  <a:pt x="5298" y="6859"/>
                  <a:pt x="5084" y="7275"/>
                </a:cubicBezTo>
                <a:cubicBezTo>
                  <a:pt x="4906" y="7633"/>
                  <a:pt x="4739" y="7895"/>
                  <a:pt x="4584" y="8109"/>
                </a:cubicBezTo>
                <a:cubicBezTo>
                  <a:pt x="4358" y="8407"/>
                  <a:pt x="4203" y="8442"/>
                  <a:pt x="4144" y="8466"/>
                </a:cubicBezTo>
                <a:cubicBezTo>
                  <a:pt x="4068" y="8471"/>
                  <a:pt x="3994" y="8474"/>
                  <a:pt x="3920" y="8474"/>
                </a:cubicBezTo>
                <a:cubicBezTo>
                  <a:pt x="3493" y="8474"/>
                  <a:pt x="3094" y="8384"/>
                  <a:pt x="2739" y="8180"/>
                </a:cubicBezTo>
                <a:lnTo>
                  <a:pt x="2977" y="7895"/>
                </a:lnTo>
                <a:cubicBezTo>
                  <a:pt x="3036" y="7823"/>
                  <a:pt x="3012" y="7716"/>
                  <a:pt x="2953" y="7656"/>
                </a:cubicBezTo>
                <a:cubicBezTo>
                  <a:pt x="2924" y="7632"/>
                  <a:pt x="2889" y="7622"/>
                  <a:pt x="2854" y="7622"/>
                </a:cubicBezTo>
                <a:cubicBezTo>
                  <a:pt x="2803" y="7622"/>
                  <a:pt x="2750" y="7645"/>
                  <a:pt x="2715" y="7680"/>
                </a:cubicBezTo>
                <a:lnTo>
                  <a:pt x="2453" y="7990"/>
                </a:lnTo>
                <a:cubicBezTo>
                  <a:pt x="2215" y="7811"/>
                  <a:pt x="1989" y="7573"/>
                  <a:pt x="1786" y="7275"/>
                </a:cubicBezTo>
                <a:cubicBezTo>
                  <a:pt x="1524" y="6918"/>
                  <a:pt x="1393" y="6525"/>
                  <a:pt x="1369" y="6156"/>
                </a:cubicBezTo>
                <a:lnTo>
                  <a:pt x="4144" y="5978"/>
                </a:lnTo>
                <a:lnTo>
                  <a:pt x="3179" y="7121"/>
                </a:lnTo>
                <a:cubicBezTo>
                  <a:pt x="3120" y="7204"/>
                  <a:pt x="3132" y="7299"/>
                  <a:pt x="3191" y="7359"/>
                </a:cubicBezTo>
                <a:cubicBezTo>
                  <a:pt x="3227" y="7395"/>
                  <a:pt x="3274" y="7406"/>
                  <a:pt x="3298" y="7406"/>
                </a:cubicBezTo>
                <a:cubicBezTo>
                  <a:pt x="3346" y="7406"/>
                  <a:pt x="3393" y="7395"/>
                  <a:pt x="3429" y="7347"/>
                </a:cubicBezTo>
                <a:lnTo>
                  <a:pt x="5096" y="5370"/>
                </a:lnTo>
                <a:close/>
                <a:moveTo>
                  <a:pt x="6465" y="5370"/>
                </a:moveTo>
                <a:lnTo>
                  <a:pt x="8132" y="7335"/>
                </a:lnTo>
                <a:cubicBezTo>
                  <a:pt x="8168" y="7371"/>
                  <a:pt x="8215" y="7395"/>
                  <a:pt x="8275" y="7395"/>
                </a:cubicBezTo>
                <a:cubicBezTo>
                  <a:pt x="8311" y="7395"/>
                  <a:pt x="8346" y="7371"/>
                  <a:pt x="8370" y="7347"/>
                </a:cubicBezTo>
                <a:cubicBezTo>
                  <a:pt x="8454" y="7287"/>
                  <a:pt x="8454" y="7180"/>
                  <a:pt x="8394" y="7109"/>
                </a:cubicBezTo>
                <a:lnTo>
                  <a:pt x="7418" y="5966"/>
                </a:lnTo>
                <a:lnTo>
                  <a:pt x="10204" y="6144"/>
                </a:lnTo>
                <a:cubicBezTo>
                  <a:pt x="10180" y="6513"/>
                  <a:pt x="10037" y="6906"/>
                  <a:pt x="9787" y="7275"/>
                </a:cubicBezTo>
                <a:cubicBezTo>
                  <a:pt x="9585" y="7573"/>
                  <a:pt x="9358" y="7811"/>
                  <a:pt x="9120" y="7990"/>
                </a:cubicBezTo>
                <a:lnTo>
                  <a:pt x="8847" y="7668"/>
                </a:lnTo>
                <a:cubicBezTo>
                  <a:pt x="8815" y="7631"/>
                  <a:pt x="8774" y="7613"/>
                  <a:pt x="8731" y="7613"/>
                </a:cubicBezTo>
                <a:cubicBezTo>
                  <a:pt x="8691" y="7613"/>
                  <a:pt x="8648" y="7628"/>
                  <a:pt x="8608" y="7656"/>
                </a:cubicBezTo>
                <a:cubicBezTo>
                  <a:pt x="8537" y="7716"/>
                  <a:pt x="8537" y="7823"/>
                  <a:pt x="8596" y="7895"/>
                </a:cubicBezTo>
                <a:lnTo>
                  <a:pt x="8835" y="8180"/>
                </a:lnTo>
                <a:cubicBezTo>
                  <a:pt x="8479" y="8384"/>
                  <a:pt x="8080" y="8474"/>
                  <a:pt x="7645" y="8474"/>
                </a:cubicBezTo>
                <a:cubicBezTo>
                  <a:pt x="7571" y="8474"/>
                  <a:pt x="7495" y="8471"/>
                  <a:pt x="7418" y="8466"/>
                </a:cubicBezTo>
                <a:cubicBezTo>
                  <a:pt x="7358" y="8466"/>
                  <a:pt x="7215" y="8407"/>
                  <a:pt x="6989" y="8109"/>
                </a:cubicBezTo>
                <a:cubicBezTo>
                  <a:pt x="6822" y="7895"/>
                  <a:pt x="6668" y="7609"/>
                  <a:pt x="6489" y="7275"/>
                </a:cubicBezTo>
                <a:cubicBezTo>
                  <a:pt x="6275" y="6859"/>
                  <a:pt x="6096" y="6442"/>
                  <a:pt x="6013" y="6216"/>
                </a:cubicBezTo>
                <a:cubicBezTo>
                  <a:pt x="6227" y="6097"/>
                  <a:pt x="6394" y="5763"/>
                  <a:pt x="6465" y="5370"/>
                </a:cubicBezTo>
                <a:close/>
                <a:moveTo>
                  <a:pt x="869" y="1"/>
                </a:moveTo>
                <a:cubicBezTo>
                  <a:pt x="500" y="1"/>
                  <a:pt x="262" y="84"/>
                  <a:pt x="119" y="263"/>
                </a:cubicBezTo>
                <a:cubicBezTo>
                  <a:pt x="0" y="429"/>
                  <a:pt x="0" y="608"/>
                  <a:pt x="0" y="703"/>
                </a:cubicBezTo>
                <a:cubicBezTo>
                  <a:pt x="0" y="953"/>
                  <a:pt x="143" y="1203"/>
                  <a:pt x="310" y="1501"/>
                </a:cubicBezTo>
                <a:cubicBezTo>
                  <a:pt x="595" y="2001"/>
                  <a:pt x="965" y="2644"/>
                  <a:pt x="715" y="3358"/>
                </a:cubicBezTo>
                <a:cubicBezTo>
                  <a:pt x="655" y="3525"/>
                  <a:pt x="679" y="3680"/>
                  <a:pt x="786" y="3823"/>
                </a:cubicBezTo>
                <a:cubicBezTo>
                  <a:pt x="929" y="4025"/>
                  <a:pt x="1286" y="4192"/>
                  <a:pt x="1822" y="4299"/>
                </a:cubicBezTo>
                <a:cubicBezTo>
                  <a:pt x="857" y="5156"/>
                  <a:pt x="715" y="6394"/>
                  <a:pt x="1453" y="7466"/>
                </a:cubicBezTo>
                <a:cubicBezTo>
                  <a:pt x="1858" y="8026"/>
                  <a:pt x="2322" y="8418"/>
                  <a:pt x="2834" y="8621"/>
                </a:cubicBezTo>
                <a:cubicBezTo>
                  <a:pt x="3155" y="8740"/>
                  <a:pt x="3477" y="8799"/>
                  <a:pt x="3834" y="8799"/>
                </a:cubicBezTo>
                <a:cubicBezTo>
                  <a:pt x="3929" y="8799"/>
                  <a:pt x="4024" y="8799"/>
                  <a:pt x="4120" y="8788"/>
                </a:cubicBezTo>
                <a:cubicBezTo>
                  <a:pt x="4322" y="8776"/>
                  <a:pt x="4548" y="8609"/>
                  <a:pt x="4786" y="8311"/>
                </a:cubicBezTo>
                <a:cubicBezTo>
                  <a:pt x="4953" y="8085"/>
                  <a:pt x="5144" y="7787"/>
                  <a:pt x="5322" y="7418"/>
                </a:cubicBezTo>
                <a:cubicBezTo>
                  <a:pt x="5418" y="7252"/>
                  <a:pt x="5489" y="7097"/>
                  <a:pt x="5548" y="6942"/>
                </a:cubicBezTo>
                <a:lnTo>
                  <a:pt x="5548" y="7537"/>
                </a:lnTo>
                <a:cubicBezTo>
                  <a:pt x="5548" y="7633"/>
                  <a:pt x="5620" y="7704"/>
                  <a:pt x="5715" y="7704"/>
                </a:cubicBezTo>
                <a:cubicBezTo>
                  <a:pt x="5799" y="7704"/>
                  <a:pt x="5870" y="7633"/>
                  <a:pt x="5870" y="7537"/>
                </a:cubicBezTo>
                <a:lnTo>
                  <a:pt x="5870" y="6954"/>
                </a:lnTo>
                <a:cubicBezTo>
                  <a:pt x="5929" y="7109"/>
                  <a:pt x="6013" y="7252"/>
                  <a:pt x="6096" y="7418"/>
                </a:cubicBezTo>
                <a:cubicBezTo>
                  <a:pt x="6287" y="7787"/>
                  <a:pt x="6465" y="8085"/>
                  <a:pt x="6632" y="8311"/>
                </a:cubicBezTo>
                <a:cubicBezTo>
                  <a:pt x="6870" y="8621"/>
                  <a:pt x="7096" y="8776"/>
                  <a:pt x="7299" y="8788"/>
                </a:cubicBezTo>
                <a:cubicBezTo>
                  <a:pt x="7406" y="8799"/>
                  <a:pt x="7501" y="8799"/>
                  <a:pt x="7584" y="8799"/>
                </a:cubicBezTo>
                <a:cubicBezTo>
                  <a:pt x="7942" y="8799"/>
                  <a:pt x="8275" y="8740"/>
                  <a:pt x="8585" y="8621"/>
                </a:cubicBezTo>
                <a:cubicBezTo>
                  <a:pt x="9108" y="8418"/>
                  <a:pt x="9585" y="8026"/>
                  <a:pt x="9966" y="7466"/>
                </a:cubicBezTo>
                <a:cubicBezTo>
                  <a:pt x="10728" y="6394"/>
                  <a:pt x="10561" y="5156"/>
                  <a:pt x="9597" y="4299"/>
                </a:cubicBezTo>
                <a:cubicBezTo>
                  <a:pt x="10144" y="4192"/>
                  <a:pt x="10490" y="4025"/>
                  <a:pt x="10632" y="3823"/>
                </a:cubicBezTo>
                <a:cubicBezTo>
                  <a:pt x="10740" y="3680"/>
                  <a:pt x="10775" y="3525"/>
                  <a:pt x="10716" y="3358"/>
                </a:cubicBezTo>
                <a:cubicBezTo>
                  <a:pt x="10478" y="2644"/>
                  <a:pt x="10835" y="2001"/>
                  <a:pt x="11109" y="1501"/>
                </a:cubicBezTo>
                <a:cubicBezTo>
                  <a:pt x="11275" y="1203"/>
                  <a:pt x="11430" y="941"/>
                  <a:pt x="11430" y="703"/>
                </a:cubicBezTo>
                <a:cubicBezTo>
                  <a:pt x="11525" y="608"/>
                  <a:pt x="11525" y="406"/>
                  <a:pt x="11394" y="263"/>
                </a:cubicBezTo>
                <a:cubicBezTo>
                  <a:pt x="11252" y="84"/>
                  <a:pt x="11013" y="1"/>
                  <a:pt x="10632" y="1"/>
                </a:cubicBezTo>
                <a:cubicBezTo>
                  <a:pt x="9120" y="1"/>
                  <a:pt x="7942" y="989"/>
                  <a:pt x="7215" y="1846"/>
                </a:cubicBezTo>
                <a:cubicBezTo>
                  <a:pt x="6787" y="2346"/>
                  <a:pt x="6465" y="2834"/>
                  <a:pt x="6287" y="3144"/>
                </a:cubicBezTo>
                <a:cubicBezTo>
                  <a:pt x="6275" y="3168"/>
                  <a:pt x="6275" y="3180"/>
                  <a:pt x="6263" y="3204"/>
                </a:cubicBezTo>
                <a:cubicBezTo>
                  <a:pt x="6227" y="3132"/>
                  <a:pt x="6180" y="3061"/>
                  <a:pt x="6120" y="3013"/>
                </a:cubicBezTo>
                <a:cubicBezTo>
                  <a:pt x="6168" y="2846"/>
                  <a:pt x="6287" y="2442"/>
                  <a:pt x="6441" y="2013"/>
                </a:cubicBezTo>
                <a:cubicBezTo>
                  <a:pt x="6775" y="1084"/>
                  <a:pt x="6977" y="1049"/>
                  <a:pt x="6977" y="1049"/>
                </a:cubicBezTo>
                <a:cubicBezTo>
                  <a:pt x="6977" y="1049"/>
                  <a:pt x="7001" y="1060"/>
                  <a:pt x="7049" y="1144"/>
                </a:cubicBezTo>
                <a:cubicBezTo>
                  <a:pt x="7081" y="1193"/>
                  <a:pt x="7136" y="1225"/>
                  <a:pt x="7195" y="1225"/>
                </a:cubicBezTo>
                <a:cubicBezTo>
                  <a:pt x="7221" y="1225"/>
                  <a:pt x="7249" y="1218"/>
                  <a:pt x="7275" y="1203"/>
                </a:cubicBezTo>
                <a:cubicBezTo>
                  <a:pt x="7346" y="1156"/>
                  <a:pt x="7382" y="1049"/>
                  <a:pt x="7334" y="977"/>
                </a:cubicBezTo>
                <a:cubicBezTo>
                  <a:pt x="7205" y="779"/>
                  <a:pt x="7068" y="721"/>
                  <a:pt x="6971" y="721"/>
                </a:cubicBezTo>
                <a:cubicBezTo>
                  <a:pt x="6951" y="721"/>
                  <a:pt x="6934" y="723"/>
                  <a:pt x="6918" y="727"/>
                </a:cubicBezTo>
                <a:cubicBezTo>
                  <a:pt x="6561" y="763"/>
                  <a:pt x="6287" y="1394"/>
                  <a:pt x="6096" y="1930"/>
                </a:cubicBezTo>
                <a:cubicBezTo>
                  <a:pt x="5965" y="2311"/>
                  <a:pt x="5858" y="2692"/>
                  <a:pt x="5799" y="2870"/>
                </a:cubicBezTo>
                <a:lnTo>
                  <a:pt x="5715" y="2870"/>
                </a:lnTo>
                <a:cubicBezTo>
                  <a:pt x="5668" y="2668"/>
                  <a:pt x="5548" y="2299"/>
                  <a:pt x="5418" y="1930"/>
                </a:cubicBezTo>
                <a:cubicBezTo>
                  <a:pt x="5215" y="1394"/>
                  <a:pt x="4953" y="763"/>
                  <a:pt x="4596" y="727"/>
                </a:cubicBezTo>
                <a:cubicBezTo>
                  <a:pt x="4576" y="723"/>
                  <a:pt x="4555" y="721"/>
                  <a:pt x="4533" y="721"/>
                </a:cubicBezTo>
                <a:cubicBezTo>
                  <a:pt x="4422" y="721"/>
                  <a:pt x="4288" y="779"/>
                  <a:pt x="4179" y="977"/>
                </a:cubicBezTo>
                <a:cubicBezTo>
                  <a:pt x="4132" y="1049"/>
                  <a:pt x="4167" y="1156"/>
                  <a:pt x="4239" y="1203"/>
                </a:cubicBezTo>
                <a:cubicBezTo>
                  <a:pt x="4261" y="1214"/>
                  <a:pt x="4286" y="1220"/>
                  <a:pt x="4313" y="1220"/>
                </a:cubicBezTo>
                <a:cubicBezTo>
                  <a:pt x="4371" y="1220"/>
                  <a:pt x="4432" y="1193"/>
                  <a:pt x="4465" y="1144"/>
                </a:cubicBezTo>
                <a:cubicBezTo>
                  <a:pt x="4501" y="1049"/>
                  <a:pt x="4536" y="1049"/>
                  <a:pt x="4536" y="1049"/>
                </a:cubicBezTo>
                <a:cubicBezTo>
                  <a:pt x="4536" y="1049"/>
                  <a:pt x="4727" y="1084"/>
                  <a:pt x="5072" y="2013"/>
                </a:cubicBezTo>
                <a:cubicBezTo>
                  <a:pt x="5215" y="2430"/>
                  <a:pt x="5334" y="2846"/>
                  <a:pt x="5382" y="3013"/>
                </a:cubicBezTo>
                <a:cubicBezTo>
                  <a:pt x="5322" y="3073"/>
                  <a:pt x="5275" y="3132"/>
                  <a:pt x="5251" y="3204"/>
                </a:cubicBezTo>
                <a:cubicBezTo>
                  <a:pt x="5239" y="3180"/>
                  <a:pt x="5215" y="3168"/>
                  <a:pt x="5215" y="3144"/>
                </a:cubicBezTo>
                <a:cubicBezTo>
                  <a:pt x="5037" y="2834"/>
                  <a:pt x="4727" y="2346"/>
                  <a:pt x="4298" y="1846"/>
                </a:cubicBezTo>
                <a:cubicBezTo>
                  <a:pt x="3584" y="989"/>
                  <a:pt x="2393" y="1"/>
                  <a:pt x="869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96" name="Google Shape;14503;p77">
            <a:extLst>
              <a:ext uri="{FF2B5EF4-FFF2-40B4-BE49-F238E27FC236}">
                <a16:creationId xmlns:a16="http://schemas.microsoft.com/office/drawing/2014/main" id="{EC8D830E-02C7-4D8B-6C12-7B4A4E862BDA}"/>
              </a:ext>
            </a:extLst>
          </p:cNvPr>
          <p:cNvGrpSpPr/>
          <p:nvPr/>
        </p:nvGrpSpPr>
        <p:grpSpPr>
          <a:xfrm>
            <a:off x="3978378" y="4252407"/>
            <a:ext cx="502516" cy="484105"/>
            <a:chOff x="3050317" y="2893714"/>
            <a:chExt cx="367712" cy="354240"/>
          </a:xfrm>
          <a:solidFill>
            <a:srgbClr val="DBDDDC"/>
          </a:solidFill>
        </p:grpSpPr>
        <p:sp>
          <p:nvSpPr>
            <p:cNvPr id="2697" name="Google Shape;14504;p77">
              <a:extLst>
                <a:ext uri="{FF2B5EF4-FFF2-40B4-BE49-F238E27FC236}">
                  <a16:creationId xmlns:a16="http://schemas.microsoft.com/office/drawing/2014/main" id="{5483281F-07CD-D1E6-D64B-A779AF61DB71}"/>
                </a:ext>
              </a:extLst>
            </p:cNvPr>
            <p:cNvSpPr/>
            <p:nvPr/>
          </p:nvSpPr>
          <p:spPr>
            <a:xfrm>
              <a:off x="3079661" y="2945010"/>
              <a:ext cx="33184" cy="33184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46"/>
                  </a:moveTo>
                  <a:cubicBezTo>
                    <a:pt x="620" y="346"/>
                    <a:pt x="703" y="430"/>
                    <a:pt x="703" y="537"/>
                  </a:cubicBezTo>
                  <a:cubicBezTo>
                    <a:pt x="691" y="644"/>
                    <a:pt x="620" y="727"/>
                    <a:pt x="513" y="727"/>
                  </a:cubicBezTo>
                  <a:cubicBezTo>
                    <a:pt x="405" y="727"/>
                    <a:pt x="322" y="644"/>
                    <a:pt x="322" y="537"/>
                  </a:cubicBezTo>
                  <a:cubicBezTo>
                    <a:pt x="322" y="430"/>
                    <a:pt x="417" y="346"/>
                    <a:pt x="513" y="346"/>
                  </a:cubicBezTo>
                  <a:close/>
                  <a:moveTo>
                    <a:pt x="513" y="1"/>
                  </a:moveTo>
                  <a:cubicBezTo>
                    <a:pt x="215" y="1"/>
                    <a:pt x="1" y="239"/>
                    <a:pt x="1" y="513"/>
                  </a:cubicBezTo>
                  <a:cubicBezTo>
                    <a:pt x="1" y="811"/>
                    <a:pt x="239" y="1037"/>
                    <a:pt x="513" y="1037"/>
                  </a:cubicBezTo>
                  <a:cubicBezTo>
                    <a:pt x="810" y="1037"/>
                    <a:pt x="1037" y="799"/>
                    <a:pt x="1037" y="513"/>
                  </a:cubicBezTo>
                  <a:cubicBezTo>
                    <a:pt x="1037" y="239"/>
                    <a:pt x="798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14505;p77">
              <a:extLst>
                <a:ext uri="{FF2B5EF4-FFF2-40B4-BE49-F238E27FC236}">
                  <a16:creationId xmlns:a16="http://schemas.microsoft.com/office/drawing/2014/main" id="{9A6E2243-18BA-D2CB-2DC5-F39A80F3D4AA}"/>
                </a:ext>
              </a:extLst>
            </p:cNvPr>
            <p:cNvSpPr/>
            <p:nvPr/>
          </p:nvSpPr>
          <p:spPr>
            <a:xfrm>
              <a:off x="3050317" y="2893714"/>
              <a:ext cx="367712" cy="354240"/>
            </a:xfrm>
            <a:custGeom>
              <a:avLst/>
              <a:gdLst/>
              <a:ahLst/>
              <a:cxnLst/>
              <a:rect l="l" t="t" r="r" b="b"/>
              <a:pathLst>
                <a:path w="11491" h="11070" extrusionOk="0">
                  <a:moveTo>
                    <a:pt x="4156" y="5604"/>
                  </a:moveTo>
                  <a:lnTo>
                    <a:pt x="4156" y="5676"/>
                  </a:lnTo>
                  <a:cubicBezTo>
                    <a:pt x="4156" y="5795"/>
                    <a:pt x="4168" y="5902"/>
                    <a:pt x="4192" y="6021"/>
                  </a:cubicBezTo>
                  <a:lnTo>
                    <a:pt x="3847" y="5914"/>
                  </a:lnTo>
                  <a:cubicBezTo>
                    <a:pt x="3799" y="5902"/>
                    <a:pt x="3787" y="5854"/>
                    <a:pt x="3787" y="5843"/>
                  </a:cubicBezTo>
                  <a:cubicBezTo>
                    <a:pt x="3787" y="5831"/>
                    <a:pt x="3787" y="5783"/>
                    <a:pt x="3835" y="5771"/>
                  </a:cubicBezTo>
                  <a:lnTo>
                    <a:pt x="4156" y="5604"/>
                  </a:lnTo>
                  <a:close/>
                  <a:moveTo>
                    <a:pt x="4430" y="8748"/>
                  </a:moveTo>
                  <a:cubicBezTo>
                    <a:pt x="4501" y="8867"/>
                    <a:pt x="4585" y="8986"/>
                    <a:pt x="4692" y="9069"/>
                  </a:cubicBezTo>
                  <a:lnTo>
                    <a:pt x="4335" y="9188"/>
                  </a:lnTo>
                  <a:cubicBezTo>
                    <a:pt x="4323" y="9194"/>
                    <a:pt x="4313" y="9196"/>
                    <a:pt x="4304" y="9196"/>
                  </a:cubicBezTo>
                  <a:cubicBezTo>
                    <a:pt x="4276" y="9196"/>
                    <a:pt x="4260" y="9173"/>
                    <a:pt x="4251" y="9164"/>
                  </a:cubicBezTo>
                  <a:cubicBezTo>
                    <a:pt x="4228" y="9141"/>
                    <a:pt x="4216" y="9117"/>
                    <a:pt x="4251" y="9069"/>
                  </a:cubicBezTo>
                  <a:lnTo>
                    <a:pt x="4430" y="8748"/>
                  </a:lnTo>
                  <a:close/>
                  <a:moveTo>
                    <a:pt x="10657" y="9295"/>
                  </a:moveTo>
                  <a:lnTo>
                    <a:pt x="10681" y="9545"/>
                  </a:lnTo>
                  <a:cubicBezTo>
                    <a:pt x="10693" y="9593"/>
                    <a:pt x="10645" y="9605"/>
                    <a:pt x="10633" y="9629"/>
                  </a:cubicBezTo>
                  <a:cubicBezTo>
                    <a:pt x="10628" y="9629"/>
                    <a:pt x="10618" y="9631"/>
                    <a:pt x="10605" y="9631"/>
                  </a:cubicBezTo>
                  <a:cubicBezTo>
                    <a:pt x="10585" y="9631"/>
                    <a:pt x="10559" y="9626"/>
                    <a:pt x="10538" y="9605"/>
                  </a:cubicBezTo>
                  <a:lnTo>
                    <a:pt x="10347" y="9426"/>
                  </a:lnTo>
                  <a:cubicBezTo>
                    <a:pt x="10455" y="9402"/>
                    <a:pt x="10562" y="9355"/>
                    <a:pt x="10657" y="9295"/>
                  </a:cubicBezTo>
                  <a:close/>
                  <a:moveTo>
                    <a:pt x="3847" y="1128"/>
                  </a:moveTo>
                  <a:cubicBezTo>
                    <a:pt x="4454" y="1128"/>
                    <a:pt x="4978" y="1556"/>
                    <a:pt x="5097" y="2152"/>
                  </a:cubicBezTo>
                  <a:cubicBezTo>
                    <a:pt x="5097" y="2175"/>
                    <a:pt x="5097" y="2235"/>
                    <a:pt x="5073" y="2330"/>
                  </a:cubicBezTo>
                  <a:cubicBezTo>
                    <a:pt x="5061" y="2414"/>
                    <a:pt x="5121" y="2509"/>
                    <a:pt x="5216" y="2521"/>
                  </a:cubicBezTo>
                  <a:lnTo>
                    <a:pt x="5240" y="2521"/>
                  </a:lnTo>
                  <a:cubicBezTo>
                    <a:pt x="5311" y="2521"/>
                    <a:pt x="5394" y="2461"/>
                    <a:pt x="5406" y="2390"/>
                  </a:cubicBezTo>
                  <a:cubicBezTo>
                    <a:pt x="5418" y="2330"/>
                    <a:pt x="5418" y="2283"/>
                    <a:pt x="5418" y="2259"/>
                  </a:cubicBezTo>
                  <a:cubicBezTo>
                    <a:pt x="5549" y="2211"/>
                    <a:pt x="5692" y="2199"/>
                    <a:pt x="5823" y="2199"/>
                  </a:cubicBezTo>
                  <a:cubicBezTo>
                    <a:pt x="6526" y="2199"/>
                    <a:pt x="7085" y="2759"/>
                    <a:pt x="7085" y="3461"/>
                  </a:cubicBezTo>
                  <a:cubicBezTo>
                    <a:pt x="7085" y="3854"/>
                    <a:pt x="6907" y="4223"/>
                    <a:pt x="6597" y="4461"/>
                  </a:cubicBezTo>
                  <a:cubicBezTo>
                    <a:pt x="6537" y="4473"/>
                    <a:pt x="6490" y="4497"/>
                    <a:pt x="6430" y="4521"/>
                  </a:cubicBezTo>
                  <a:cubicBezTo>
                    <a:pt x="6347" y="4545"/>
                    <a:pt x="6299" y="4640"/>
                    <a:pt x="6311" y="4723"/>
                  </a:cubicBezTo>
                  <a:cubicBezTo>
                    <a:pt x="6335" y="4795"/>
                    <a:pt x="6406" y="4842"/>
                    <a:pt x="6478" y="4842"/>
                  </a:cubicBezTo>
                  <a:lnTo>
                    <a:pt x="6526" y="4842"/>
                  </a:lnTo>
                  <a:cubicBezTo>
                    <a:pt x="6573" y="4831"/>
                    <a:pt x="6597" y="4819"/>
                    <a:pt x="6645" y="4795"/>
                  </a:cubicBezTo>
                  <a:cubicBezTo>
                    <a:pt x="6895" y="5045"/>
                    <a:pt x="7049" y="5366"/>
                    <a:pt x="7049" y="5723"/>
                  </a:cubicBezTo>
                  <a:cubicBezTo>
                    <a:pt x="7049" y="6081"/>
                    <a:pt x="6895" y="6426"/>
                    <a:pt x="6609" y="6676"/>
                  </a:cubicBezTo>
                  <a:lnTo>
                    <a:pt x="6478" y="6724"/>
                  </a:lnTo>
                  <a:cubicBezTo>
                    <a:pt x="6395" y="6747"/>
                    <a:pt x="6347" y="6843"/>
                    <a:pt x="6371" y="6926"/>
                  </a:cubicBezTo>
                  <a:cubicBezTo>
                    <a:pt x="6406" y="6997"/>
                    <a:pt x="6466" y="7045"/>
                    <a:pt x="6537" y="7045"/>
                  </a:cubicBezTo>
                  <a:cubicBezTo>
                    <a:pt x="6549" y="7045"/>
                    <a:pt x="6573" y="7045"/>
                    <a:pt x="6597" y="7033"/>
                  </a:cubicBezTo>
                  <a:cubicBezTo>
                    <a:pt x="6633" y="7021"/>
                    <a:pt x="6656" y="7021"/>
                    <a:pt x="6692" y="6997"/>
                  </a:cubicBezTo>
                  <a:cubicBezTo>
                    <a:pt x="6847" y="7164"/>
                    <a:pt x="6966" y="7355"/>
                    <a:pt x="7026" y="7581"/>
                  </a:cubicBezTo>
                  <a:lnTo>
                    <a:pt x="7026" y="7759"/>
                  </a:lnTo>
                  <a:cubicBezTo>
                    <a:pt x="7026" y="7855"/>
                    <a:pt x="7109" y="7938"/>
                    <a:pt x="7192" y="7938"/>
                  </a:cubicBezTo>
                  <a:lnTo>
                    <a:pt x="7204" y="7938"/>
                  </a:lnTo>
                  <a:cubicBezTo>
                    <a:pt x="7299" y="7938"/>
                    <a:pt x="7371" y="7867"/>
                    <a:pt x="7371" y="7771"/>
                  </a:cubicBezTo>
                  <a:lnTo>
                    <a:pt x="7371" y="7652"/>
                  </a:lnTo>
                  <a:cubicBezTo>
                    <a:pt x="7538" y="7581"/>
                    <a:pt x="7704" y="7557"/>
                    <a:pt x="7883" y="7557"/>
                  </a:cubicBezTo>
                  <a:cubicBezTo>
                    <a:pt x="8073" y="7557"/>
                    <a:pt x="8264" y="7593"/>
                    <a:pt x="8442" y="7688"/>
                  </a:cubicBezTo>
                  <a:cubicBezTo>
                    <a:pt x="8442" y="7688"/>
                    <a:pt x="8550" y="7736"/>
                    <a:pt x="8681" y="7855"/>
                  </a:cubicBezTo>
                  <a:cubicBezTo>
                    <a:pt x="8716" y="7879"/>
                    <a:pt x="8752" y="7890"/>
                    <a:pt x="8800" y="7890"/>
                  </a:cubicBezTo>
                  <a:cubicBezTo>
                    <a:pt x="8847" y="7890"/>
                    <a:pt x="8895" y="7879"/>
                    <a:pt x="8919" y="7831"/>
                  </a:cubicBezTo>
                  <a:cubicBezTo>
                    <a:pt x="8978" y="7759"/>
                    <a:pt x="8978" y="7652"/>
                    <a:pt x="8907" y="7593"/>
                  </a:cubicBezTo>
                  <a:cubicBezTo>
                    <a:pt x="8823" y="7533"/>
                    <a:pt x="8776" y="7474"/>
                    <a:pt x="8716" y="7450"/>
                  </a:cubicBezTo>
                  <a:cubicBezTo>
                    <a:pt x="8907" y="6974"/>
                    <a:pt x="9371" y="6640"/>
                    <a:pt x="9883" y="6640"/>
                  </a:cubicBezTo>
                  <a:cubicBezTo>
                    <a:pt x="10586" y="6640"/>
                    <a:pt x="11157" y="7212"/>
                    <a:pt x="11157" y="7914"/>
                  </a:cubicBezTo>
                  <a:cubicBezTo>
                    <a:pt x="11157" y="8605"/>
                    <a:pt x="10586" y="9164"/>
                    <a:pt x="9883" y="9164"/>
                  </a:cubicBezTo>
                  <a:cubicBezTo>
                    <a:pt x="9728" y="9164"/>
                    <a:pt x="9574" y="9129"/>
                    <a:pt x="9431" y="9069"/>
                  </a:cubicBezTo>
                  <a:cubicBezTo>
                    <a:pt x="9454" y="8807"/>
                    <a:pt x="9431" y="8533"/>
                    <a:pt x="9371" y="8319"/>
                  </a:cubicBezTo>
                  <a:cubicBezTo>
                    <a:pt x="9342" y="8240"/>
                    <a:pt x="9279" y="8194"/>
                    <a:pt x="9205" y="8194"/>
                  </a:cubicBezTo>
                  <a:cubicBezTo>
                    <a:pt x="9189" y="8194"/>
                    <a:pt x="9173" y="8196"/>
                    <a:pt x="9157" y="8200"/>
                  </a:cubicBezTo>
                  <a:cubicBezTo>
                    <a:pt x="9073" y="8224"/>
                    <a:pt x="9026" y="8319"/>
                    <a:pt x="9038" y="8402"/>
                  </a:cubicBezTo>
                  <a:cubicBezTo>
                    <a:pt x="9097" y="8629"/>
                    <a:pt x="9109" y="8867"/>
                    <a:pt x="9085" y="9129"/>
                  </a:cubicBezTo>
                  <a:cubicBezTo>
                    <a:pt x="8931" y="9664"/>
                    <a:pt x="8431" y="10057"/>
                    <a:pt x="7859" y="10057"/>
                  </a:cubicBezTo>
                  <a:cubicBezTo>
                    <a:pt x="7323" y="10057"/>
                    <a:pt x="6847" y="9712"/>
                    <a:pt x="6668" y="9212"/>
                  </a:cubicBezTo>
                  <a:cubicBezTo>
                    <a:pt x="6811" y="9093"/>
                    <a:pt x="7026" y="8867"/>
                    <a:pt x="7180" y="8510"/>
                  </a:cubicBezTo>
                  <a:cubicBezTo>
                    <a:pt x="7204" y="8414"/>
                    <a:pt x="7180" y="8331"/>
                    <a:pt x="7085" y="8283"/>
                  </a:cubicBezTo>
                  <a:cubicBezTo>
                    <a:pt x="7063" y="8274"/>
                    <a:pt x="7041" y="8270"/>
                    <a:pt x="7019" y="8270"/>
                  </a:cubicBezTo>
                  <a:cubicBezTo>
                    <a:pt x="6956" y="8270"/>
                    <a:pt x="6897" y="8305"/>
                    <a:pt x="6871" y="8367"/>
                  </a:cubicBezTo>
                  <a:cubicBezTo>
                    <a:pt x="6704" y="8760"/>
                    <a:pt x="6430" y="8962"/>
                    <a:pt x="6395" y="9010"/>
                  </a:cubicBezTo>
                  <a:cubicBezTo>
                    <a:pt x="6204" y="9105"/>
                    <a:pt x="6002" y="9164"/>
                    <a:pt x="5799" y="9164"/>
                  </a:cubicBezTo>
                  <a:cubicBezTo>
                    <a:pt x="5097" y="9164"/>
                    <a:pt x="4525" y="8593"/>
                    <a:pt x="4525" y="7890"/>
                  </a:cubicBezTo>
                  <a:cubicBezTo>
                    <a:pt x="4525" y="7557"/>
                    <a:pt x="4656" y="7236"/>
                    <a:pt x="4906" y="6997"/>
                  </a:cubicBezTo>
                  <a:cubicBezTo>
                    <a:pt x="5049" y="7057"/>
                    <a:pt x="5347" y="7152"/>
                    <a:pt x="5740" y="7152"/>
                  </a:cubicBezTo>
                  <a:lnTo>
                    <a:pt x="5847" y="7152"/>
                  </a:lnTo>
                  <a:cubicBezTo>
                    <a:pt x="5942" y="7152"/>
                    <a:pt x="6014" y="7057"/>
                    <a:pt x="6014" y="6974"/>
                  </a:cubicBezTo>
                  <a:cubicBezTo>
                    <a:pt x="6014" y="6878"/>
                    <a:pt x="5930" y="6807"/>
                    <a:pt x="5835" y="6807"/>
                  </a:cubicBezTo>
                  <a:cubicBezTo>
                    <a:pt x="5814" y="6807"/>
                    <a:pt x="5794" y="6808"/>
                    <a:pt x="5774" y="6808"/>
                  </a:cubicBezTo>
                  <a:cubicBezTo>
                    <a:pt x="5331" y="6808"/>
                    <a:pt x="5034" y="6687"/>
                    <a:pt x="4954" y="6664"/>
                  </a:cubicBezTo>
                  <a:cubicBezTo>
                    <a:pt x="4680" y="6426"/>
                    <a:pt x="4513" y="6069"/>
                    <a:pt x="4513" y="5688"/>
                  </a:cubicBezTo>
                  <a:cubicBezTo>
                    <a:pt x="4513" y="5319"/>
                    <a:pt x="4680" y="4973"/>
                    <a:pt x="4942" y="4735"/>
                  </a:cubicBezTo>
                  <a:cubicBezTo>
                    <a:pt x="5097" y="4795"/>
                    <a:pt x="5371" y="4878"/>
                    <a:pt x="5752" y="4902"/>
                  </a:cubicBezTo>
                  <a:lnTo>
                    <a:pt x="5764" y="4902"/>
                  </a:lnTo>
                  <a:cubicBezTo>
                    <a:pt x="5847" y="4902"/>
                    <a:pt x="5930" y="4831"/>
                    <a:pt x="5930" y="4735"/>
                  </a:cubicBezTo>
                  <a:cubicBezTo>
                    <a:pt x="5930" y="4652"/>
                    <a:pt x="5847" y="4557"/>
                    <a:pt x="5764" y="4557"/>
                  </a:cubicBezTo>
                  <a:cubicBezTo>
                    <a:pt x="5371" y="4545"/>
                    <a:pt x="5073" y="4426"/>
                    <a:pt x="5002" y="4402"/>
                  </a:cubicBezTo>
                  <a:cubicBezTo>
                    <a:pt x="4799" y="4223"/>
                    <a:pt x="4656" y="3997"/>
                    <a:pt x="4585" y="3747"/>
                  </a:cubicBezTo>
                  <a:cubicBezTo>
                    <a:pt x="4811" y="3545"/>
                    <a:pt x="4990" y="3330"/>
                    <a:pt x="5121" y="3092"/>
                  </a:cubicBezTo>
                  <a:cubicBezTo>
                    <a:pt x="5168" y="3009"/>
                    <a:pt x="5144" y="2914"/>
                    <a:pt x="5061" y="2866"/>
                  </a:cubicBezTo>
                  <a:cubicBezTo>
                    <a:pt x="5039" y="2851"/>
                    <a:pt x="5013" y="2844"/>
                    <a:pt x="4987" y="2844"/>
                  </a:cubicBezTo>
                  <a:cubicBezTo>
                    <a:pt x="4929" y="2844"/>
                    <a:pt x="4871" y="2876"/>
                    <a:pt x="4847" y="2926"/>
                  </a:cubicBezTo>
                  <a:cubicBezTo>
                    <a:pt x="4704" y="3152"/>
                    <a:pt x="4549" y="3354"/>
                    <a:pt x="4323" y="3545"/>
                  </a:cubicBezTo>
                  <a:cubicBezTo>
                    <a:pt x="4168" y="3604"/>
                    <a:pt x="4013" y="3640"/>
                    <a:pt x="3847" y="3640"/>
                  </a:cubicBezTo>
                  <a:cubicBezTo>
                    <a:pt x="3513" y="3640"/>
                    <a:pt x="3204" y="3521"/>
                    <a:pt x="2966" y="3295"/>
                  </a:cubicBezTo>
                  <a:cubicBezTo>
                    <a:pt x="3013" y="3033"/>
                    <a:pt x="3025" y="2771"/>
                    <a:pt x="3025" y="2556"/>
                  </a:cubicBezTo>
                  <a:cubicBezTo>
                    <a:pt x="3025" y="2461"/>
                    <a:pt x="2954" y="2390"/>
                    <a:pt x="2858" y="2390"/>
                  </a:cubicBezTo>
                  <a:cubicBezTo>
                    <a:pt x="2775" y="2390"/>
                    <a:pt x="2692" y="2461"/>
                    <a:pt x="2692" y="2556"/>
                  </a:cubicBezTo>
                  <a:cubicBezTo>
                    <a:pt x="2692" y="2771"/>
                    <a:pt x="2668" y="3033"/>
                    <a:pt x="2632" y="3295"/>
                  </a:cubicBezTo>
                  <a:cubicBezTo>
                    <a:pt x="2394" y="3604"/>
                    <a:pt x="2025" y="3807"/>
                    <a:pt x="1620" y="3807"/>
                  </a:cubicBezTo>
                  <a:cubicBezTo>
                    <a:pt x="930" y="3807"/>
                    <a:pt x="358" y="3235"/>
                    <a:pt x="358" y="2533"/>
                  </a:cubicBezTo>
                  <a:cubicBezTo>
                    <a:pt x="358" y="1842"/>
                    <a:pt x="930" y="1271"/>
                    <a:pt x="1620" y="1271"/>
                  </a:cubicBezTo>
                  <a:cubicBezTo>
                    <a:pt x="1965" y="1271"/>
                    <a:pt x="2299" y="1402"/>
                    <a:pt x="2549" y="1663"/>
                  </a:cubicBezTo>
                  <a:cubicBezTo>
                    <a:pt x="2561" y="1675"/>
                    <a:pt x="2596" y="1747"/>
                    <a:pt x="2620" y="1854"/>
                  </a:cubicBezTo>
                  <a:cubicBezTo>
                    <a:pt x="2644" y="1925"/>
                    <a:pt x="2716" y="1973"/>
                    <a:pt x="2787" y="1973"/>
                  </a:cubicBezTo>
                  <a:lnTo>
                    <a:pt x="2835" y="1973"/>
                  </a:lnTo>
                  <a:cubicBezTo>
                    <a:pt x="2918" y="1937"/>
                    <a:pt x="2977" y="1854"/>
                    <a:pt x="2954" y="1759"/>
                  </a:cubicBezTo>
                  <a:cubicBezTo>
                    <a:pt x="2918" y="1675"/>
                    <a:pt x="2906" y="1616"/>
                    <a:pt x="2870" y="1568"/>
                  </a:cubicBezTo>
                  <a:cubicBezTo>
                    <a:pt x="3108" y="1282"/>
                    <a:pt x="3466" y="1128"/>
                    <a:pt x="3847" y="1128"/>
                  </a:cubicBezTo>
                  <a:close/>
                  <a:moveTo>
                    <a:pt x="7490" y="10367"/>
                  </a:moveTo>
                  <a:lnTo>
                    <a:pt x="7490" y="10367"/>
                  </a:lnTo>
                  <a:cubicBezTo>
                    <a:pt x="7609" y="10403"/>
                    <a:pt x="7728" y="10415"/>
                    <a:pt x="7859" y="10415"/>
                  </a:cubicBezTo>
                  <a:lnTo>
                    <a:pt x="7716" y="10665"/>
                  </a:lnTo>
                  <a:cubicBezTo>
                    <a:pt x="7680" y="10712"/>
                    <a:pt x="7657" y="10712"/>
                    <a:pt x="7645" y="10712"/>
                  </a:cubicBezTo>
                  <a:cubicBezTo>
                    <a:pt x="7621" y="10712"/>
                    <a:pt x="7585" y="10700"/>
                    <a:pt x="7561" y="10653"/>
                  </a:cubicBezTo>
                  <a:lnTo>
                    <a:pt x="7490" y="10367"/>
                  </a:lnTo>
                  <a:close/>
                  <a:moveTo>
                    <a:pt x="1449" y="1"/>
                  </a:moveTo>
                  <a:cubicBezTo>
                    <a:pt x="1407" y="1"/>
                    <a:pt x="1362" y="16"/>
                    <a:pt x="1322" y="44"/>
                  </a:cubicBezTo>
                  <a:cubicBezTo>
                    <a:pt x="1251" y="104"/>
                    <a:pt x="1251" y="199"/>
                    <a:pt x="1311" y="282"/>
                  </a:cubicBezTo>
                  <a:cubicBezTo>
                    <a:pt x="1489" y="485"/>
                    <a:pt x="1561" y="735"/>
                    <a:pt x="1608" y="901"/>
                  </a:cubicBezTo>
                  <a:cubicBezTo>
                    <a:pt x="1549" y="901"/>
                    <a:pt x="1477" y="901"/>
                    <a:pt x="1418" y="913"/>
                  </a:cubicBezTo>
                  <a:cubicBezTo>
                    <a:pt x="1156" y="532"/>
                    <a:pt x="787" y="378"/>
                    <a:pt x="775" y="378"/>
                  </a:cubicBezTo>
                  <a:cubicBezTo>
                    <a:pt x="760" y="373"/>
                    <a:pt x="745" y="371"/>
                    <a:pt x="730" y="371"/>
                  </a:cubicBezTo>
                  <a:cubicBezTo>
                    <a:pt x="660" y="371"/>
                    <a:pt x="590" y="414"/>
                    <a:pt x="560" y="473"/>
                  </a:cubicBezTo>
                  <a:cubicBezTo>
                    <a:pt x="525" y="556"/>
                    <a:pt x="572" y="651"/>
                    <a:pt x="644" y="699"/>
                  </a:cubicBezTo>
                  <a:cubicBezTo>
                    <a:pt x="644" y="699"/>
                    <a:pt x="858" y="782"/>
                    <a:pt x="1049" y="1009"/>
                  </a:cubicBezTo>
                  <a:cubicBezTo>
                    <a:pt x="441" y="1235"/>
                    <a:pt x="1" y="1830"/>
                    <a:pt x="1" y="2509"/>
                  </a:cubicBezTo>
                  <a:cubicBezTo>
                    <a:pt x="1" y="3402"/>
                    <a:pt x="715" y="4116"/>
                    <a:pt x="1608" y="4116"/>
                  </a:cubicBezTo>
                  <a:cubicBezTo>
                    <a:pt x="2061" y="4116"/>
                    <a:pt x="2489" y="3926"/>
                    <a:pt x="2799" y="3592"/>
                  </a:cubicBezTo>
                  <a:cubicBezTo>
                    <a:pt x="3085" y="3830"/>
                    <a:pt x="3454" y="3985"/>
                    <a:pt x="3847" y="3985"/>
                  </a:cubicBezTo>
                  <a:cubicBezTo>
                    <a:pt x="3989" y="3985"/>
                    <a:pt x="4144" y="3973"/>
                    <a:pt x="4287" y="3926"/>
                  </a:cubicBezTo>
                  <a:cubicBezTo>
                    <a:pt x="4370" y="4164"/>
                    <a:pt x="4501" y="4390"/>
                    <a:pt x="4668" y="4569"/>
                  </a:cubicBezTo>
                  <a:cubicBezTo>
                    <a:pt x="4466" y="4747"/>
                    <a:pt x="4335" y="4985"/>
                    <a:pt x="4251" y="5223"/>
                  </a:cubicBezTo>
                  <a:lnTo>
                    <a:pt x="3692" y="5485"/>
                  </a:lnTo>
                  <a:cubicBezTo>
                    <a:pt x="3549" y="5557"/>
                    <a:pt x="3442" y="5723"/>
                    <a:pt x="3454" y="5890"/>
                  </a:cubicBezTo>
                  <a:cubicBezTo>
                    <a:pt x="3478" y="6069"/>
                    <a:pt x="3573" y="6200"/>
                    <a:pt x="3751" y="6259"/>
                  </a:cubicBezTo>
                  <a:lnTo>
                    <a:pt x="4347" y="6450"/>
                  </a:lnTo>
                  <a:cubicBezTo>
                    <a:pt x="4430" y="6593"/>
                    <a:pt x="4513" y="6724"/>
                    <a:pt x="4621" y="6843"/>
                  </a:cubicBezTo>
                  <a:cubicBezTo>
                    <a:pt x="4347" y="7140"/>
                    <a:pt x="4192" y="7521"/>
                    <a:pt x="4192" y="7926"/>
                  </a:cubicBezTo>
                  <a:cubicBezTo>
                    <a:pt x="4192" y="8093"/>
                    <a:pt x="4216" y="8260"/>
                    <a:pt x="4263" y="8402"/>
                  </a:cubicBezTo>
                  <a:lnTo>
                    <a:pt x="3966" y="8938"/>
                  </a:lnTo>
                  <a:cubicBezTo>
                    <a:pt x="3870" y="9093"/>
                    <a:pt x="3894" y="9272"/>
                    <a:pt x="4013" y="9402"/>
                  </a:cubicBezTo>
                  <a:cubicBezTo>
                    <a:pt x="4085" y="9510"/>
                    <a:pt x="4204" y="9545"/>
                    <a:pt x="4335" y="9545"/>
                  </a:cubicBezTo>
                  <a:cubicBezTo>
                    <a:pt x="4382" y="9545"/>
                    <a:pt x="4430" y="9545"/>
                    <a:pt x="4454" y="9533"/>
                  </a:cubicBezTo>
                  <a:lnTo>
                    <a:pt x="5061" y="9343"/>
                  </a:lnTo>
                  <a:cubicBezTo>
                    <a:pt x="5287" y="9462"/>
                    <a:pt x="5537" y="9522"/>
                    <a:pt x="5811" y="9522"/>
                  </a:cubicBezTo>
                  <a:cubicBezTo>
                    <a:pt x="6002" y="9522"/>
                    <a:pt x="6216" y="9486"/>
                    <a:pt x="6395" y="9414"/>
                  </a:cubicBezTo>
                  <a:cubicBezTo>
                    <a:pt x="6537" y="9772"/>
                    <a:pt x="6787" y="10057"/>
                    <a:pt x="7121" y="10236"/>
                  </a:cubicBezTo>
                  <a:lnTo>
                    <a:pt x="7252" y="10760"/>
                  </a:lnTo>
                  <a:cubicBezTo>
                    <a:pt x="7299" y="10915"/>
                    <a:pt x="7430" y="11034"/>
                    <a:pt x="7609" y="11069"/>
                  </a:cubicBezTo>
                  <a:lnTo>
                    <a:pt x="7657" y="11069"/>
                  </a:lnTo>
                  <a:cubicBezTo>
                    <a:pt x="7799" y="11069"/>
                    <a:pt x="7954" y="10974"/>
                    <a:pt x="8026" y="10843"/>
                  </a:cubicBezTo>
                  <a:lnTo>
                    <a:pt x="8276" y="10367"/>
                  </a:lnTo>
                  <a:cubicBezTo>
                    <a:pt x="8752" y="10236"/>
                    <a:pt x="9157" y="9891"/>
                    <a:pt x="9347" y="9426"/>
                  </a:cubicBezTo>
                  <a:cubicBezTo>
                    <a:pt x="9526" y="9486"/>
                    <a:pt x="9704" y="9522"/>
                    <a:pt x="9883" y="9522"/>
                  </a:cubicBezTo>
                  <a:lnTo>
                    <a:pt x="9931" y="9522"/>
                  </a:lnTo>
                  <a:lnTo>
                    <a:pt x="10312" y="9879"/>
                  </a:lnTo>
                  <a:cubicBezTo>
                    <a:pt x="10395" y="9950"/>
                    <a:pt x="10502" y="9986"/>
                    <a:pt x="10597" y="9986"/>
                  </a:cubicBezTo>
                  <a:cubicBezTo>
                    <a:pt x="10657" y="9986"/>
                    <a:pt x="10717" y="9962"/>
                    <a:pt x="10776" y="9938"/>
                  </a:cubicBezTo>
                  <a:cubicBezTo>
                    <a:pt x="10931" y="9867"/>
                    <a:pt x="11038" y="9700"/>
                    <a:pt x="11014" y="9533"/>
                  </a:cubicBezTo>
                  <a:lnTo>
                    <a:pt x="10990" y="9069"/>
                  </a:lnTo>
                  <a:cubicBezTo>
                    <a:pt x="11300" y="8760"/>
                    <a:pt x="11490" y="8343"/>
                    <a:pt x="11490" y="7902"/>
                  </a:cubicBezTo>
                  <a:cubicBezTo>
                    <a:pt x="11490" y="7009"/>
                    <a:pt x="10776" y="6295"/>
                    <a:pt x="9883" y="6295"/>
                  </a:cubicBezTo>
                  <a:cubicBezTo>
                    <a:pt x="9228" y="6295"/>
                    <a:pt x="8657" y="6688"/>
                    <a:pt x="8395" y="7283"/>
                  </a:cubicBezTo>
                  <a:cubicBezTo>
                    <a:pt x="8216" y="7224"/>
                    <a:pt x="8038" y="7200"/>
                    <a:pt x="7859" y="7200"/>
                  </a:cubicBezTo>
                  <a:cubicBezTo>
                    <a:pt x="7669" y="7200"/>
                    <a:pt x="7466" y="7224"/>
                    <a:pt x="7288" y="7307"/>
                  </a:cubicBezTo>
                  <a:cubicBezTo>
                    <a:pt x="7204" y="7105"/>
                    <a:pt x="7085" y="6926"/>
                    <a:pt x="6954" y="6783"/>
                  </a:cubicBezTo>
                  <a:cubicBezTo>
                    <a:pt x="7228" y="6485"/>
                    <a:pt x="7383" y="6093"/>
                    <a:pt x="7383" y="5700"/>
                  </a:cubicBezTo>
                  <a:cubicBezTo>
                    <a:pt x="7383" y="5283"/>
                    <a:pt x="7228" y="4878"/>
                    <a:pt x="6942" y="4580"/>
                  </a:cubicBezTo>
                  <a:cubicBezTo>
                    <a:pt x="7252" y="4283"/>
                    <a:pt x="7430" y="3866"/>
                    <a:pt x="7430" y="3437"/>
                  </a:cubicBezTo>
                  <a:cubicBezTo>
                    <a:pt x="7430" y="2545"/>
                    <a:pt x="6716" y="1830"/>
                    <a:pt x="5823" y="1830"/>
                  </a:cubicBezTo>
                  <a:cubicBezTo>
                    <a:pt x="5680" y="1830"/>
                    <a:pt x="5525" y="1842"/>
                    <a:pt x="5383" y="1890"/>
                  </a:cubicBezTo>
                  <a:cubicBezTo>
                    <a:pt x="5168" y="1211"/>
                    <a:pt x="4561" y="759"/>
                    <a:pt x="3847" y="759"/>
                  </a:cubicBezTo>
                  <a:cubicBezTo>
                    <a:pt x="3394" y="759"/>
                    <a:pt x="2966" y="949"/>
                    <a:pt x="2656" y="1271"/>
                  </a:cubicBezTo>
                  <a:cubicBezTo>
                    <a:pt x="2442" y="1116"/>
                    <a:pt x="2204" y="997"/>
                    <a:pt x="1954" y="937"/>
                  </a:cubicBezTo>
                  <a:cubicBezTo>
                    <a:pt x="1918" y="735"/>
                    <a:pt x="1834" y="366"/>
                    <a:pt x="1561" y="56"/>
                  </a:cubicBezTo>
                  <a:cubicBezTo>
                    <a:pt x="1536" y="19"/>
                    <a:pt x="1495" y="1"/>
                    <a:pt x="14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99" name="Google Shape;14506;p77">
            <a:extLst>
              <a:ext uri="{FF2B5EF4-FFF2-40B4-BE49-F238E27FC236}">
                <a16:creationId xmlns:a16="http://schemas.microsoft.com/office/drawing/2014/main" id="{BE6CFDB7-01D7-0862-C4D9-118C0B1891EE}"/>
              </a:ext>
            </a:extLst>
          </p:cNvPr>
          <p:cNvSpPr/>
          <p:nvPr/>
        </p:nvSpPr>
        <p:spPr>
          <a:xfrm>
            <a:off x="6225641" y="4239725"/>
            <a:ext cx="506146" cy="503041"/>
          </a:xfrm>
          <a:custGeom>
            <a:avLst/>
            <a:gdLst/>
            <a:ahLst/>
            <a:cxnLst/>
            <a:rect l="l" t="t" r="r" b="b"/>
            <a:pathLst>
              <a:path w="11574" h="11503" extrusionOk="0">
                <a:moveTo>
                  <a:pt x="5799" y="4168"/>
                </a:moveTo>
                <a:cubicBezTo>
                  <a:pt x="6001" y="4168"/>
                  <a:pt x="6168" y="4335"/>
                  <a:pt x="6168" y="4537"/>
                </a:cubicBezTo>
                <a:cubicBezTo>
                  <a:pt x="6168" y="4632"/>
                  <a:pt x="6144" y="4704"/>
                  <a:pt x="6096" y="4775"/>
                </a:cubicBezTo>
                <a:cubicBezTo>
                  <a:pt x="6001" y="4751"/>
                  <a:pt x="5906" y="4740"/>
                  <a:pt x="5811" y="4740"/>
                </a:cubicBezTo>
                <a:cubicBezTo>
                  <a:pt x="5703" y="4740"/>
                  <a:pt x="5620" y="4751"/>
                  <a:pt x="5525" y="4775"/>
                </a:cubicBezTo>
                <a:cubicBezTo>
                  <a:pt x="5465" y="4716"/>
                  <a:pt x="5453" y="4632"/>
                  <a:pt x="5453" y="4537"/>
                </a:cubicBezTo>
                <a:cubicBezTo>
                  <a:pt x="5430" y="4347"/>
                  <a:pt x="5608" y="4168"/>
                  <a:pt x="5799" y="4168"/>
                </a:cubicBezTo>
                <a:close/>
                <a:moveTo>
                  <a:pt x="5822" y="5085"/>
                </a:moveTo>
                <a:cubicBezTo>
                  <a:pt x="6227" y="5085"/>
                  <a:pt x="6549" y="5418"/>
                  <a:pt x="6549" y="5823"/>
                </a:cubicBezTo>
                <a:cubicBezTo>
                  <a:pt x="6549" y="5942"/>
                  <a:pt x="6525" y="6037"/>
                  <a:pt x="6477" y="6144"/>
                </a:cubicBezTo>
                <a:cubicBezTo>
                  <a:pt x="6430" y="6168"/>
                  <a:pt x="6406" y="6192"/>
                  <a:pt x="6394" y="6240"/>
                </a:cubicBezTo>
                <a:cubicBezTo>
                  <a:pt x="6358" y="6323"/>
                  <a:pt x="6406" y="6418"/>
                  <a:pt x="6489" y="6466"/>
                </a:cubicBezTo>
                <a:cubicBezTo>
                  <a:pt x="6977" y="6645"/>
                  <a:pt x="7251" y="7026"/>
                  <a:pt x="7251" y="7549"/>
                </a:cubicBezTo>
                <a:cubicBezTo>
                  <a:pt x="7251" y="8323"/>
                  <a:pt x="6620" y="9228"/>
                  <a:pt x="5811" y="9228"/>
                </a:cubicBezTo>
                <a:cubicBezTo>
                  <a:pt x="5001" y="9228"/>
                  <a:pt x="4370" y="8323"/>
                  <a:pt x="4370" y="7549"/>
                </a:cubicBezTo>
                <a:cubicBezTo>
                  <a:pt x="4370" y="7168"/>
                  <a:pt x="4513" y="6859"/>
                  <a:pt x="4787" y="6656"/>
                </a:cubicBezTo>
                <a:cubicBezTo>
                  <a:pt x="5037" y="6442"/>
                  <a:pt x="5406" y="6323"/>
                  <a:pt x="5822" y="6323"/>
                </a:cubicBezTo>
                <a:cubicBezTo>
                  <a:pt x="5918" y="6323"/>
                  <a:pt x="5989" y="6252"/>
                  <a:pt x="5989" y="6156"/>
                </a:cubicBezTo>
                <a:cubicBezTo>
                  <a:pt x="5989" y="6073"/>
                  <a:pt x="5918" y="6002"/>
                  <a:pt x="5822" y="6002"/>
                </a:cubicBezTo>
                <a:cubicBezTo>
                  <a:pt x="5584" y="6002"/>
                  <a:pt x="5358" y="6025"/>
                  <a:pt x="5156" y="6097"/>
                </a:cubicBezTo>
                <a:cubicBezTo>
                  <a:pt x="5108" y="6013"/>
                  <a:pt x="5096" y="5906"/>
                  <a:pt x="5096" y="5823"/>
                </a:cubicBezTo>
                <a:cubicBezTo>
                  <a:pt x="5096" y="5418"/>
                  <a:pt x="5418" y="5085"/>
                  <a:pt x="5822" y="5085"/>
                </a:cubicBezTo>
                <a:close/>
                <a:moveTo>
                  <a:pt x="3798" y="1"/>
                </a:moveTo>
                <a:cubicBezTo>
                  <a:pt x="3715" y="1"/>
                  <a:pt x="3620" y="72"/>
                  <a:pt x="3620" y="168"/>
                </a:cubicBezTo>
                <a:lnTo>
                  <a:pt x="3620" y="2930"/>
                </a:lnTo>
                <a:cubicBezTo>
                  <a:pt x="3620" y="3037"/>
                  <a:pt x="3655" y="3120"/>
                  <a:pt x="3715" y="3216"/>
                </a:cubicBezTo>
                <a:lnTo>
                  <a:pt x="4918" y="5109"/>
                </a:lnTo>
                <a:cubicBezTo>
                  <a:pt x="4906" y="5121"/>
                  <a:pt x="4894" y="5132"/>
                  <a:pt x="4870" y="5168"/>
                </a:cubicBezTo>
                <a:lnTo>
                  <a:pt x="2536" y="3335"/>
                </a:lnTo>
                <a:cubicBezTo>
                  <a:pt x="2512" y="3323"/>
                  <a:pt x="2489" y="3287"/>
                  <a:pt x="2477" y="3263"/>
                </a:cubicBezTo>
                <a:lnTo>
                  <a:pt x="1620" y="1013"/>
                </a:lnTo>
                <a:cubicBezTo>
                  <a:pt x="1593" y="942"/>
                  <a:pt x="1527" y="904"/>
                  <a:pt x="1460" y="904"/>
                </a:cubicBezTo>
                <a:cubicBezTo>
                  <a:pt x="1437" y="904"/>
                  <a:pt x="1415" y="908"/>
                  <a:pt x="1393" y="918"/>
                </a:cubicBezTo>
                <a:cubicBezTo>
                  <a:pt x="1298" y="965"/>
                  <a:pt x="1262" y="1060"/>
                  <a:pt x="1298" y="1144"/>
                </a:cubicBezTo>
                <a:lnTo>
                  <a:pt x="2167" y="3394"/>
                </a:lnTo>
                <a:cubicBezTo>
                  <a:pt x="2191" y="3489"/>
                  <a:pt x="2251" y="3561"/>
                  <a:pt x="2334" y="3620"/>
                </a:cubicBezTo>
                <a:lnTo>
                  <a:pt x="4739" y="5513"/>
                </a:lnTo>
                <a:cubicBezTo>
                  <a:pt x="4739" y="5525"/>
                  <a:pt x="4727" y="5537"/>
                  <a:pt x="4727" y="5549"/>
                </a:cubicBezTo>
                <a:lnTo>
                  <a:pt x="3429" y="5275"/>
                </a:lnTo>
                <a:cubicBezTo>
                  <a:pt x="3384" y="5263"/>
                  <a:pt x="3339" y="5256"/>
                  <a:pt x="3294" y="5256"/>
                </a:cubicBezTo>
                <a:cubicBezTo>
                  <a:pt x="3209" y="5256"/>
                  <a:pt x="3126" y="5280"/>
                  <a:pt x="3048" y="5335"/>
                </a:cubicBezTo>
                <a:lnTo>
                  <a:pt x="1108" y="6466"/>
                </a:lnTo>
                <a:cubicBezTo>
                  <a:pt x="1000" y="6525"/>
                  <a:pt x="929" y="6609"/>
                  <a:pt x="881" y="6716"/>
                </a:cubicBezTo>
                <a:lnTo>
                  <a:pt x="36" y="8764"/>
                </a:lnTo>
                <a:cubicBezTo>
                  <a:pt x="0" y="8859"/>
                  <a:pt x="36" y="8942"/>
                  <a:pt x="131" y="8990"/>
                </a:cubicBezTo>
                <a:cubicBezTo>
                  <a:pt x="143" y="9002"/>
                  <a:pt x="167" y="9002"/>
                  <a:pt x="191" y="9002"/>
                </a:cubicBezTo>
                <a:cubicBezTo>
                  <a:pt x="250" y="9002"/>
                  <a:pt x="322" y="8966"/>
                  <a:pt x="334" y="8907"/>
                </a:cubicBezTo>
                <a:lnTo>
                  <a:pt x="1179" y="6847"/>
                </a:lnTo>
                <a:cubicBezTo>
                  <a:pt x="1203" y="6799"/>
                  <a:pt x="1227" y="6775"/>
                  <a:pt x="1262" y="6764"/>
                </a:cubicBezTo>
                <a:lnTo>
                  <a:pt x="3191" y="5632"/>
                </a:lnTo>
                <a:cubicBezTo>
                  <a:pt x="3221" y="5610"/>
                  <a:pt x="3252" y="5602"/>
                  <a:pt x="3279" y="5602"/>
                </a:cubicBezTo>
                <a:cubicBezTo>
                  <a:pt x="3294" y="5602"/>
                  <a:pt x="3309" y="5604"/>
                  <a:pt x="3322" y="5609"/>
                </a:cubicBezTo>
                <a:lnTo>
                  <a:pt x="4679" y="5906"/>
                </a:lnTo>
                <a:cubicBezTo>
                  <a:pt x="4679" y="5942"/>
                  <a:pt x="4691" y="5966"/>
                  <a:pt x="4691" y="6002"/>
                </a:cubicBezTo>
                <a:lnTo>
                  <a:pt x="3882" y="6264"/>
                </a:lnTo>
                <a:cubicBezTo>
                  <a:pt x="3727" y="6311"/>
                  <a:pt x="3596" y="6430"/>
                  <a:pt x="3548" y="6597"/>
                </a:cubicBezTo>
                <a:lnTo>
                  <a:pt x="2727" y="8871"/>
                </a:lnTo>
                <a:cubicBezTo>
                  <a:pt x="2703" y="8942"/>
                  <a:pt x="2703" y="9014"/>
                  <a:pt x="2703" y="9097"/>
                </a:cubicBezTo>
                <a:lnTo>
                  <a:pt x="2882" y="11359"/>
                </a:lnTo>
                <a:cubicBezTo>
                  <a:pt x="2882" y="11443"/>
                  <a:pt x="2953" y="11502"/>
                  <a:pt x="3048" y="11502"/>
                </a:cubicBezTo>
                <a:lnTo>
                  <a:pt x="3060" y="11502"/>
                </a:lnTo>
                <a:cubicBezTo>
                  <a:pt x="3144" y="11502"/>
                  <a:pt x="3227" y="11419"/>
                  <a:pt x="3203" y="11324"/>
                </a:cubicBezTo>
                <a:lnTo>
                  <a:pt x="3024" y="9061"/>
                </a:lnTo>
                <a:cubicBezTo>
                  <a:pt x="3024" y="9038"/>
                  <a:pt x="3024" y="9002"/>
                  <a:pt x="3048" y="8990"/>
                </a:cubicBezTo>
                <a:lnTo>
                  <a:pt x="3858" y="6716"/>
                </a:lnTo>
                <a:cubicBezTo>
                  <a:pt x="3882" y="6656"/>
                  <a:pt x="3917" y="6609"/>
                  <a:pt x="3977" y="6597"/>
                </a:cubicBezTo>
                <a:lnTo>
                  <a:pt x="4370" y="6466"/>
                </a:lnTo>
                <a:lnTo>
                  <a:pt x="4370" y="6466"/>
                </a:lnTo>
                <a:cubicBezTo>
                  <a:pt x="4096" y="6728"/>
                  <a:pt x="3953" y="7097"/>
                  <a:pt x="3953" y="7514"/>
                </a:cubicBezTo>
                <a:cubicBezTo>
                  <a:pt x="3953" y="7990"/>
                  <a:pt x="4144" y="8502"/>
                  <a:pt x="4453" y="8883"/>
                </a:cubicBezTo>
                <a:cubicBezTo>
                  <a:pt x="4810" y="9300"/>
                  <a:pt x="5263" y="9538"/>
                  <a:pt x="5739" y="9538"/>
                </a:cubicBezTo>
                <a:cubicBezTo>
                  <a:pt x="6215" y="9538"/>
                  <a:pt x="6656" y="9300"/>
                  <a:pt x="7013" y="8883"/>
                </a:cubicBezTo>
                <a:cubicBezTo>
                  <a:pt x="7346" y="8502"/>
                  <a:pt x="7525" y="7990"/>
                  <a:pt x="7525" y="7514"/>
                </a:cubicBezTo>
                <a:cubicBezTo>
                  <a:pt x="7525" y="7097"/>
                  <a:pt x="7370" y="6728"/>
                  <a:pt x="7108" y="6466"/>
                </a:cubicBezTo>
                <a:lnTo>
                  <a:pt x="7108" y="6466"/>
                </a:lnTo>
                <a:lnTo>
                  <a:pt x="7489" y="6597"/>
                </a:lnTo>
                <a:cubicBezTo>
                  <a:pt x="7549" y="6609"/>
                  <a:pt x="7596" y="6656"/>
                  <a:pt x="7608" y="6716"/>
                </a:cubicBezTo>
                <a:lnTo>
                  <a:pt x="8430" y="8990"/>
                </a:lnTo>
                <a:cubicBezTo>
                  <a:pt x="8442" y="9014"/>
                  <a:pt x="8442" y="9038"/>
                  <a:pt x="8442" y="9061"/>
                </a:cubicBezTo>
                <a:lnTo>
                  <a:pt x="8263" y="11324"/>
                </a:lnTo>
                <a:cubicBezTo>
                  <a:pt x="8263" y="11419"/>
                  <a:pt x="8323" y="11502"/>
                  <a:pt x="8418" y="11502"/>
                </a:cubicBezTo>
                <a:lnTo>
                  <a:pt x="8430" y="11502"/>
                </a:lnTo>
                <a:cubicBezTo>
                  <a:pt x="8513" y="11502"/>
                  <a:pt x="8597" y="11431"/>
                  <a:pt x="8597" y="11359"/>
                </a:cubicBezTo>
                <a:lnTo>
                  <a:pt x="8775" y="9097"/>
                </a:lnTo>
                <a:cubicBezTo>
                  <a:pt x="8775" y="9014"/>
                  <a:pt x="8775" y="8942"/>
                  <a:pt x="8739" y="8871"/>
                </a:cubicBezTo>
                <a:lnTo>
                  <a:pt x="7918" y="6597"/>
                </a:lnTo>
                <a:cubicBezTo>
                  <a:pt x="7858" y="6442"/>
                  <a:pt x="7739" y="6323"/>
                  <a:pt x="7596" y="6264"/>
                </a:cubicBezTo>
                <a:lnTo>
                  <a:pt x="6775" y="6002"/>
                </a:lnTo>
                <a:cubicBezTo>
                  <a:pt x="6775" y="5966"/>
                  <a:pt x="6787" y="5942"/>
                  <a:pt x="6787" y="5906"/>
                </a:cubicBezTo>
                <a:lnTo>
                  <a:pt x="8144" y="5609"/>
                </a:lnTo>
                <a:cubicBezTo>
                  <a:pt x="8157" y="5605"/>
                  <a:pt x="8170" y="5604"/>
                  <a:pt x="8182" y="5604"/>
                </a:cubicBezTo>
                <a:cubicBezTo>
                  <a:pt x="8216" y="5604"/>
                  <a:pt x="8249" y="5615"/>
                  <a:pt x="8275" y="5632"/>
                </a:cubicBezTo>
                <a:lnTo>
                  <a:pt x="10216" y="6764"/>
                </a:lnTo>
                <a:cubicBezTo>
                  <a:pt x="10240" y="6775"/>
                  <a:pt x="10275" y="6823"/>
                  <a:pt x="10287" y="6847"/>
                </a:cubicBezTo>
                <a:lnTo>
                  <a:pt x="11133" y="8907"/>
                </a:lnTo>
                <a:cubicBezTo>
                  <a:pt x="11168" y="8954"/>
                  <a:pt x="11228" y="9002"/>
                  <a:pt x="11287" y="9002"/>
                </a:cubicBezTo>
                <a:cubicBezTo>
                  <a:pt x="11299" y="9002"/>
                  <a:pt x="11335" y="9002"/>
                  <a:pt x="11347" y="8990"/>
                </a:cubicBezTo>
                <a:cubicBezTo>
                  <a:pt x="11526" y="8978"/>
                  <a:pt x="11573" y="8883"/>
                  <a:pt x="11526" y="8800"/>
                </a:cubicBezTo>
                <a:lnTo>
                  <a:pt x="10680" y="6740"/>
                </a:lnTo>
                <a:cubicBezTo>
                  <a:pt x="10633" y="6645"/>
                  <a:pt x="10561" y="6549"/>
                  <a:pt x="10454" y="6490"/>
                </a:cubicBezTo>
                <a:lnTo>
                  <a:pt x="8525" y="5359"/>
                </a:lnTo>
                <a:cubicBezTo>
                  <a:pt x="8442" y="5309"/>
                  <a:pt x="8348" y="5288"/>
                  <a:pt x="8253" y="5288"/>
                </a:cubicBezTo>
                <a:cubicBezTo>
                  <a:pt x="8213" y="5288"/>
                  <a:pt x="8172" y="5292"/>
                  <a:pt x="8132" y="5299"/>
                </a:cubicBezTo>
                <a:lnTo>
                  <a:pt x="6834" y="5585"/>
                </a:lnTo>
                <a:cubicBezTo>
                  <a:pt x="6834" y="5573"/>
                  <a:pt x="6834" y="5549"/>
                  <a:pt x="6823" y="5537"/>
                </a:cubicBezTo>
                <a:lnTo>
                  <a:pt x="9240" y="3644"/>
                </a:lnTo>
                <a:cubicBezTo>
                  <a:pt x="9311" y="3585"/>
                  <a:pt x="9370" y="3513"/>
                  <a:pt x="9394" y="3430"/>
                </a:cubicBezTo>
                <a:lnTo>
                  <a:pt x="10263" y="1180"/>
                </a:lnTo>
                <a:cubicBezTo>
                  <a:pt x="10287" y="1084"/>
                  <a:pt x="10252" y="1001"/>
                  <a:pt x="10168" y="953"/>
                </a:cubicBezTo>
                <a:cubicBezTo>
                  <a:pt x="10149" y="945"/>
                  <a:pt x="10129" y="941"/>
                  <a:pt x="10110" y="941"/>
                </a:cubicBezTo>
                <a:cubicBezTo>
                  <a:pt x="10044" y="941"/>
                  <a:pt x="9981" y="984"/>
                  <a:pt x="9954" y="1049"/>
                </a:cubicBezTo>
                <a:lnTo>
                  <a:pt x="9085" y="3287"/>
                </a:lnTo>
                <a:cubicBezTo>
                  <a:pt x="9073" y="3323"/>
                  <a:pt x="9061" y="3346"/>
                  <a:pt x="9025" y="3370"/>
                </a:cubicBezTo>
                <a:lnTo>
                  <a:pt x="6692" y="5192"/>
                </a:lnTo>
                <a:cubicBezTo>
                  <a:pt x="6680" y="5180"/>
                  <a:pt x="6656" y="5156"/>
                  <a:pt x="6644" y="5132"/>
                </a:cubicBezTo>
                <a:lnTo>
                  <a:pt x="7846" y="3251"/>
                </a:lnTo>
                <a:cubicBezTo>
                  <a:pt x="7906" y="3156"/>
                  <a:pt x="7942" y="3061"/>
                  <a:pt x="7942" y="2965"/>
                </a:cubicBezTo>
                <a:lnTo>
                  <a:pt x="7942" y="191"/>
                </a:lnTo>
                <a:cubicBezTo>
                  <a:pt x="7942" y="108"/>
                  <a:pt x="7858" y="13"/>
                  <a:pt x="7775" y="13"/>
                </a:cubicBezTo>
                <a:cubicBezTo>
                  <a:pt x="7692" y="13"/>
                  <a:pt x="7596" y="84"/>
                  <a:pt x="7596" y="179"/>
                </a:cubicBezTo>
                <a:lnTo>
                  <a:pt x="7596" y="2954"/>
                </a:lnTo>
                <a:cubicBezTo>
                  <a:pt x="7596" y="2977"/>
                  <a:pt x="7585" y="3025"/>
                  <a:pt x="7561" y="3049"/>
                </a:cubicBezTo>
                <a:lnTo>
                  <a:pt x="6406" y="4882"/>
                </a:lnTo>
                <a:lnTo>
                  <a:pt x="6394" y="4870"/>
                </a:lnTo>
                <a:cubicBezTo>
                  <a:pt x="6465" y="4751"/>
                  <a:pt x="6501" y="4632"/>
                  <a:pt x="6501" y="4489"/>
                </a:cubicBezTo>
                <a:lnTo>
                  <a:pt x="6501" y="3597"/>
                </a:lnTo>
                <a:cubicBezTo>
                  <a:pt x="6501" y="3466"/>
                  <a:pt x="6453" y="3346"/>
                  <a:pt x="6406" y="3275"/>
                </a:cubicBezTo>
                <a:cubicBezTo>
                  <a:pt x="6377" y="3223"/>
                  <a:pt x="6322" y="3196"/>
                  <a:pt x="6267" y="3196"/>
                </a:cubicBezTo>
                <a:cubicBezTo>
                  <a:pt x="6209" y="3196"/>
                  <a:pt x="6151" y="3226"/>
                  <a:pt x="6120" y="3287"/>
                </a:cubicBezTo>
                <a:cubicBezTo>
                  <a:pt x="6096" y="3335"/>
                  <a:pt x="6096" y="3406"/>
                  <a:pt x="6120" y="3454"/>
                </a:cubicBezTo>
                <a:cubicBezTo>
                  <a:pt x="6144" y="3489"/>
                  <a:pt x="6156" y="3525"/>
                  <a:pt x="6156" y="3597"/>
                </a:cubicBezTo>
                <a:lnTo>
                  <a:pt x="6156" y="3894"/>
                </a:lnTo>
                <a:cubicBezTo>
                  <a:pt x="6049" y="3847"/>
                  <a:pt x="5918" y="3799"/>
                  <a:pt x="5787" y="3799"/>
                </a:cubicBezTo>
                <a:cubicBezTo>
                  <a:pt x="5644" y="3799"/>
                  <a:pt x="5513" y="3835"/>
                  <a:pt x="5406" y="3894"/>
                </a:cubicBezTo>
                <a:lnTo>
                  <a:pt x="5406" y="3597"/>
                </a:lnTo>
                <a:cubicBezTo>
                  <a:pt x="5406" y="3525"/>
                  <a:pt x="5430" y="3489"/>
                  <a:pt x="5441" y="3454"/>
                </a:cubicBezTo>
                <a:cubicBezTo>
                  <a:pt x="5465" y="3406"/>
                  <a:pt x="5465" y="3346"/>
                  <a:pt x="5441" y="3287"/>
                </a:cubicBezTo>
                <a:cubicBezTo>
                  <a:pt x="5411" y="3226"/>
                  <a:pt x="5352" y="3196"/>
                  <a:pt x="5294" y="3196"/>
                </a:cubicBezTo>
                <a:cubicBezTo>
                  <a:pt x="5239" y="3196"/>
                  <a:pt x="5185" y="3223"/>
                  <a:pt x="5156" y="3275"/>
                </a:cubicBezTo>
                <a:cubicBezTo>
                  <a:pt x="5108" y="3358"/>
                  <a:pt x="5072" y="3466"/>
                  <a:pt x="5072" y="3597"/>
                </a:cubicBezTo>
                <a:lnTo>
                  <a:pt x="5072" y="4489"/>
                </a:lnTo>
                <a:cubicBezTo>
                  <a:pt x="5072" y="4632"/>
                  <a:pt x="5108" y="4763"/>
                  <a:pt x="5168" y="4870"/>
                </a:cubicBezTo>
                <a:lnTo>
                  <a:pt x="5156" y="4882"/>
                </a:lnTo>
                <a:lnTo>
                  <a:pt x="4001" y="3049"/>
                </a:lnTo>
                <a:cubicBezTo>
                  <a:pt x="3977" y="3025"/>
                  <a:pt x="3965" y="2989"/>
                  <a:pt x="3965" y="2954"/>
                </a:cubicBezTo>
                <a:lnTo>
                  <a:pt x="3965" y="179"/>
                </a:lnTo>
                <a:cubicBezTo>
                  <a:pt x="3965" y="84"/>
                  <a:pt x="3894" y="1"/>
                  <a:pt x="3798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6" name="Google Shape;14507;p77">
            <a:extLst>
              <a:ext uri="{FF2B5EF4-FFF2-40B4-BE49-F238E27FC236}">
                <a16:creationId xmlns:a16="http://schemas.microsoft.com/office/drawing/2014/main" id="{2BBC3137-3EA5-F1BF-9691-1BD0081EC9CF}"/>
              </a:ext>
            </a:extLst>
          </p:cNvPr>
          <p:cNvSpPr/>
          <p:nvPr/>
        </p:nvSpPr>
        <p:spPr>
          <a:xfrm>
            <a:off x="10806012" y="4242262"/>
            <a:ext cx="346308" cy="500504"/>
          </a:xfrm>
          <a:custGeom>
            <a:avLst/>
            <a:gdLst/>
            <a:ahLst/>
            <a:cxnLst/>
            <a:rect l="l" t="t" r="r" b="b"/>
            <a:pathLst>
              <a:path w="7919" h="11445" extrusionOk="0">
                <a:moveTo>
                  <a:pt x="3644" y="443"/>
                </a:moveTo>
                <a:lnTo>
                  <a:pt x="3644" y="443"/>
                </a:lnTo>
                <a:cubicBezTo>
                  <a:pt x="4001" y="586"/>
                  <a:pt x="4513" y="860"/>
                  <a:pt x="4787" y="1443"/>
                </a:cubicBezTo>
                <a:cubicBezTo>
                  <a:pt x="4823" y="1514"/>
                  <a:pt x="4846" y="1598"/>
                  <a:pt x="4870" y="1669"/>
                </a:cubicBezTo>
                <a:cubicBezTo>
                  <a:pt x="4727" y="1788"/>
                  <a:pt x="4608" y="1919"/>
                  <a:pt x="4513" y="2074"/>
                </a:cubicBezTo>
                <a:cubicBezTo>
                  <a:pt x="4346" y="2324"/>
                  <a:pt x="4227" y="2634"/>
                  <a:pt x="4168" y="2943"/>
                </a:cubicBezTo>
                <a:cubicBezTo>
                  <a:pt x="3180" y="1824"/>
                  <a:pt x="2025" y="1122"/>
                  <a:pt x="1417" y="812"/>
                </a:cubicBezTo>
                <a:cubicBezTo>
                  <a:pt x="1594" y="775"/>
                  <a:pt x="1818" y="743"/>
                  <a:pt x="2064" y="743"/>
                </a:cubicBezTo>
                <a:cubicBezTo>
                  <a:pt x="2446" y="743"/>
                  <a:pt x="2879" y="820"/>
                  <a:pt x="3263" y="1074"/>
                </a:cubicBezTo>
                <a:cubicBezTo>
                  <a:pt x="3525" y="1253"/>
                  <a:pt x="3799" y="1514"/>
                  <a:pt x="3953" y="1788"/>
                </a:cubicBezTo>
                <a:cubicBezTo>
                  <a:pt x="3986" y="1837"/>
                  <a:pt x="4047" y="1870"/>
                  <a:pt x="4109" y="1870"/>
                </a:cubicBezTo>
                <a:cubicBezTo>
                  <a:pt x="4137" y="1870"/>
                  <a:pt x="4165" y="1863"/>
                  <a:pt x="4192" y="1848"/>
                </a:cubicBezTo>
                <a:cubicBezTo>
                  <a:pt x="4275" y="1800"/>
                  <a:pt x="4299" y="1693"/>
                  <a:pt x="4251" y="1610"/>
                </a:cubicBezTo>
                <a:cubicBezTo>
                  <a:pt x="4192" y="1514"/>
                  <a:pt x="4120" y="1419"/>
                  <a:pt x="4049" y="1324"/>
                </a:cubicBezTo>
                <a:cubicBezTo>
                  <a:pt x="3918" y="955"/>
                  <a:pt x="3763" y="657"/>
                  <a:pt x="3644" y="443"/>
                </a:cubicBezTo>
                <a:close/>
                <a:moveTo>
                  <a:pt x="6120" y="1562"/>
                </a:moveTo>
                <a:cubicBezTo>
                  <a:pt x="6597" y="1562"/>
                  <a:pt x="7013" y="1741"/>
                  <a:pt x="7287" y="1895"/>
                </a:cubicBezTo>
                <a:cubicBezTo>
                  <a:pt x="6716" y="2015"/>
                  <a:pt x="5620" y="2336"/>
                  <a:pt x="4489" y="3038"/>
                </a:cubicBezTo>
                <a:cubicBezTo>
                  <a:pt x="4608" y="2241"/>
                  <a:pt x="5144" y="1753"/>
                  <a:pt x="5656" y="1622"/>
                </a:cubicBezTo>
                <a:cubicBezTo>
                  <a:pt x="5799" y="1586"/>
                  <a:pt x="5966" y="1562"/>
                  <a:pt x="6120" y="1562"/>
                </a:cubicBezTo>
                <a:close/>
                <a:moveTo>
                  <a:pt x="2565" y="2490"/>
                </a:moveTo>
                <a:cubicBezTo>
                  <a:pt x="2926" y="2490"/>
                  <a:pt x="3255" y="2578"/>
                  <a:pt x="3513" y="2753"/>
                </a:cubicBezTo>
                <a:cubicBezTo>
                  <a:pt x="3513" y="2753"/>
                  <a:pt x="3525" y="2753"/>
                  <a:pt x="3525" y="2777"/>
                </a:cubicBezTo>
                <a:cubicBezTo>
                  <a:pt x="3656" y="2907"/>
                  <a:pt x="3799" y="3050"/>
                  <a:pt x="3930" y="3205"/>
                </a:cubicBezTo>
                <a:cubicBezTo>
                  <a:pt x="3683" y="3183"/>
                  <a:pt x="3444" y="3173"/>
                  <a:pt x="3214" y="3173"/>
                </a:cubicBezTo>
                <a:cubicBezTo>
                  <a:pt x="2468" y="3173"/>
                  <a:pt x="1822" y="3277"/>
                  <a:pt x="1358" y="3396"/>
                </a:cubicBezTo>
                <a:cubicBezTo>
                  <a:pt x="1036" y="3467"/>
                  <a:pt x="774" y="3539"/>
                  <a:pt x="560" y="3622"/>
                </a:cubicBezTo>
                <a:cubicBezTo>
                  <a:pt x="834" y="3229"/>
                  <a:pt x="1334" y="2681"/>
                  <a:pt x="2084" y="2538"/>
                </a:cubicBezTo>
                <a:cubicBezTo>
                  <a:pt x="2248" y="2506"/>
                  <a:pt x="2410" y="2490"/>
                  <a:pt x="2565" y="2490"/>
                </a:cubicBezTo>
                <a:close/>
                <a:moveTo>
                  <a:pt x="3418" y="3515"/>
                </a:moveTo>
                <a:cubicBezTo>
                  <a:pt x="3691" y="3515"/>
                  <a:pt x="3989" y="3539"/>
                  <a:pt x="4275" y="3574"/>
                </a:cubicBezTo>
                <a:cubicBezTo>
                  <a:pt x="4477" y="3646"/>
                  <a:pt x="4668" y="3741"/>
                  <a:pt x="4846" y="3836"/>
                </a:cubicBezTo>
                <a:cubicBezTo>
                  <a:pt x="4704" y="4027"/>
                  <a:pt x="4465" y="4134"/>
                  <a:pt x="4227" y="4134"/>
                </a:cubicBezTo>
                <a:cubicBezTo>
                  <a:pt x="3834" y="4134"/>
                  <a:pt x="3513" y="3872"/>
                  <a:pt x="3418" y="3515"/>
                </a:cubicBezTo>
                <a:close/>
                <a:moveTo>
                  <a:pt x="5379" y="3205"/>
                </a:moveTo>
                <a:cubicBezTo>
                  <a:pt x="5749" y="3205"/>
                  <a:pt x="6090" y="3348"/>
                  <a:pt x="6394" y="3634"/>
                </a:cubicBezTo>
                <a:cubicBezTo>
                  <a:pt x="6859" y="4062"/>
                  <a:pt x="6966" y="4729"/>
                  <a:pt x="6978" y="5193"/>
                </a:cubicBezTo>
                <a:cubicBezTo>
                  <a:pt x="6597" y="4705"/>
                  <a:pt x="5835" y="3896"/>
                  <a:pt x="4692" y="3384"/>
                </a:cubicBezTo>
                <a:cubicBezTo>
                  <a:pt x="4787" y="3336"/>
                  <a:pt x="4906" y="3277"/>
                  <a:pt x="5049" y="3241"/>
                </a:cubicBezTo>
                <a:cubicBezTo>
                  <a:pt x="5161" y="3217"/>
                  <a:pt x="5271" y="3205"/>
                  <a:pt x="5379" y="3205"/>
                </a:cubicBezTo>
                <a:close/>
                <a:moveTo>
                  <a:pt x="3751" y="4360"/>
                </a:moveTo>
                <a:cubicBezTo>
                  <a:pt x="3834" y="4408"/>
                  <a:pt x="3942" y="4431"/>
                  <a:pt x="4049" y="4455"/>
                </a:cubicBezTo>
                <a:cubicBezTo>
                  <a:pt x="3691" y="5586"/>
                  <a:pt x="3537" y="7063"/>
                  <a:pt x="3584" y="8849"/>
                </a:cubicBezTo>
                <a:cubicBezTo>
                  <a:pt x="3620" y="9896"/>
                  <a:pt x="3703" y="10777"/>
                  <a:pt x="3763" y="11147"/>
                </a:cubicBezTo>
                <a:lnTo>
                  <a:pt x="3037" y="11147"/>
                </a:lnTo>
                <a:cubicBezTo>
                  <a:pt x="2989" y="10349"/>
                  <a:pt x="2858" y="6658"/>
                  <a:pt x="3751" y="4360"/>
                </a:cubicBezTo>
                <a:close/>
                <a:moveTo>
                  <a:pt x="3294" y="0"/>
                </a:moveTo>
                <a:cubicBezTo>
                  <a:pt x="3233" y="0"/>
                  <a:pt x="3176" y="32"/>
                  <a:pt x="3156" y="74"/>
                </a:cubicBezTo>
                <a:cubicBezTo>
                  <a:pt x="3120" y="133"/>
                  <a:pt x="3120" y="205"/>
                  <a:pt x="3156" y="252"/>
                </a:cubicBezTo>
                <a:cubicBezTo>
                  <a:pt x="3156" y="252"/>
                  <a:pt x="3287" y="443"/>
                  <a:pt x="3453" y="764"/>
                </a:cubicBezTo>
                <a:cubicBezTo>
                  <a:pt x="3001" y="466"/>
                  <a:pt x="2506" y="376"/>
                  <a:pt x="2072" y="376"/>
                </a:cubicBezTo>
                <a:cubicBezTo>
                  <a:pt x="1433" y="376"/>
                  <a:pt x="929" y="572"/>
                  <a:pt x="894" y="586"/>
                </a:cubicBezTo>
                <a:cubicBezTo>
                  <a:pt x="834" y="610"/>
                  <a:pt x="786" y="669"/>
                  <a:pt x="786" y="729"/>
                </a:cubicBezTo>
                <a:cubicBezTo>
                  <a:pt x="786" y="800"/>
                  <a:pt x="834" y="860"/>
                  <a:pt x="894" y="895"/>
                </a:cubicBezTo>
                <a:cubicBezTo>
                  <a:pt x="905" y="895"/>
                  <a:pt x="1858" y="1312"/>
                  <a:pt x="2882" y="2145"/>
                </a:cubicBezTo>
                <a:cubicBezTo>
                  <a:pt x="2768" y="2130"/>
                  <a:pt x="2646" y="2121"/>
                  <a:pt x="2521" y="2121"/>
                </a:cubicBezTo>
                <a:cubicBezTo>
                  <a:pt x="2360" y="2121"/>
                  <a:pt x="2192" y="2136"/>
                  <a:pt x="2025" y="2169"/>
                </a:cubicBezTo>
                <a:cubicBezTo>
                  <a:pt x="679" y="2443"/>
                  <a:pt x="60" y="3800"/>
                  <a:pt x="24" y="3860"/>
                </a:cubicBezTo>
                <a:cubicBezTo>
                  <a:pt x="1" y="3920"/>
                  <a:pt x="12" y="3991"/>
                  <a:pt x="60" y="4050"/>
                </a:cubicBezTo>
                <a:cubicBezTo>
                  <a:pt x="84" y="4074"/>
                  <a:pt x="132" y="4098"/>
                  <a:pt x="179" y="4098"/>
                </a:cubicBezTo>
                <a:cubicBezTo>
                  <a:pt x="203" y="4098"/>
                  <a:pt x="227" y="4098"/>
                  <a:pt x="251" y="4074"/>
                </a:cubicBezTo>
                <a:cubicBezTo>
                  <a:pt x="262" y="4074"/>
                  <a:pt x="1453" y="3527"/>
                  <a:pt x="3084" y="3479"/>
                </a:cubicBezTo>
                <a:cubicBezTo>
                  <a:pt x="3120" y="3753"/>
                  <a:pt x="3263" y="3991"/>
                  <a:pt x="3453" y="4158"/>
                </a:cubicBezTo>
                <a:cubicBezTo>
                  <a:pt x="3001" y="5253"/>
                  <a:pt x="2751" y="6777"/>
                  <a:pt x="2679" y="8682"/>
                </a:cubicBezTo>
                <a:cubicBezTo>
                  <a:pt x="2632" y="9789"/>
                  <a:pt x="2679" y="10742"/>
                  <a:pt x="2691" y="11123"/>
                </a:cubicBezTo>
                <a:lnTo>
                  <a:pt x="2513" y="11123"/>
                </a:lnTo>
                <a:cubicBezTo>
                  <a:pt x="2429" y="11123"/>
                  <a:pt x="2346" y="11194"/>
                  <a:pt x="2346" y="11278"/>
                </a:cubicBezTo>
                <a:cubicBezTo>
                  <a:pt x="2346" y="11373"/>
                  <a:pt x="2429" y="11444"/>
                  <a:pt x="2513" y="11444"/>
                </a:cubicBezTo>
                <a:lnTo>
                  <a:pt x="4311" y="11444"/>
                </a:lnTo>
                <a:cubicBezTo>
                  <a:pt x="4406" y="11444"/>
                  <a:pt x="4477" y="11373"/>
                  <a:pt x="4477" y="11278"/>
                </a:cubicBezTo>
                <a:cubicBezTo>
                  <a:pt x="4477" y="11194"/>
                  <a:pt x="4406" y="11123"/>
                  <a:pt x="4311" y="11123"/>
                </a:cubicBezTo>
                <a:lnTo>
                  <a:pt x="4108" y="11123"/>
                </a:lnTo>
                <a:cubicBezTo>
                  <a:pt x="4013" y="10361"/>
                  <a:pt x="3608" y="6801"/>
                  <a:pt x="4406" y="4420"/>
                </a:cubicBezTo>
                <a:cubicBezTo>
                  <a:pt x="4704" y="4372"/>
                  <a:pt x="4977" y="4217"/>
                  <a:pt x="5156" y="3979"/>
                </a:cubicBezTo>
                <a:cubicBezTo>
                  <a:pt x="6347" y="4717"/>
                  <a:pt x="6978" y="5717"/>
                  <a:pt x="6990" y="5729"/>
                </a:cubicBezTo>
                <a:cubicBezTo>
                  <a:pt x="7025" y="5777"/>
                  <a:pt x="7085" y="5801"/>
                  <a:pt x="7144" y="5801"/>
                </a:cubicBezTo>
                <a:lnTo>
                  <a:pt x="7168" y="5801"/>
                </a:lnTo>
                <a:cubicBezTo>
                  <a:pt x="7240" y="5789"/>
                  <a:pt x="7287" y="5729"/>
                  <a:pt x="7299" y="5670"/>
                </a:cubicBezTo>
                <a:cubicBezTo>
                  <a:pt x="7299" y="5658"/>
                  <a:pt x="7359" y="5289"/>
                  <a:pt x="7299" y="4824"/>
                </a:cubicBezTo>
                <a:cubicBezTo>
                  <a:pt x="7228" y="4193"/>
                  <a:pt x="7001" y="3693"/>
                  <a:pt x="6632" y="3348"/>
                </a:cubicBezTo>
                <a:cubicBezTo>
                  <a:pt x="6251" y="2991"/>
                  <a:pt x="5847" y="2860"/>
                  <a:pt x="5501" y="2848"/>
                </a:cubicBezTo>
                <a:cubicBezTo>
                  <a:pt x="6739" y="2253"/>
                  <a:pt x="7752" y="2098"/>
                  <a:pt x="7763" y="2098"/>
                </a:cubicBezTo>
                <a:cubicBezTo>
                  <a:pt x="7823" y="2086"/>
                  <a:pt x="7882" y="2038"/>
                  <a:pt x="7906" y="1979"/>
                </a:cubicBezTo>
                <a:cubicBezTo>
                  <a:pt x="7918" y="1955"/>
                  <a:pt x="7882" y="1884"/>
                  <a:pt x="7847" y="1836"/>
                </a:cubicBezTo>
                <a:cubicBezTo>
                  <a:pt x="7807" y="1806"/>
                  <a:pt x="7083" y="1226"/>
                  <a:pt x="6150" y="1226"/>
                </a:cubicBezTo>
                <a:cubicBezTo>
                  <a:pt x="5968" y="1226"/>
                  <a:pt x="5779" y="1248"/>
                  <a:pt x="5585" y="1300"/>
                </a:cubicBezTo>
                <a:cubicBezTo>
                  <a:pt x="5430" y="1336"/>
                  <a:pt x="5299" y="1383"/>
                  <a:pt x="5168" y="1455"/>
                </a:cubicBezTo>
                <a:cubicBezTo>
                  <a:pt x="5144" y="1407"/>
                  <a:pt x="5132" y="1360"/>
                  <a:pt x="5108" y="1300"/>
                </a:cubicBezTo>
                <a:cubicBezTo>
                  <a:pt x="4584" y="181"/>
                  <a:pt x="3382" y="2"/>
                  <a:pt x="3322" y="2"/>
                </a:cubicBezTo>
                <a:cubicBezTo>
                  <a:pt x="3313" y="1"/>
                  <a:pt x="3304" y="0"/>
                  <a:pt x="3294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07" name="Google Shape;14508;p77">
            <a:extLst>
              <a:ext uri="{FF2B5EF4-FFF2-40B4-BE49-F238E27FC236}">
                <a16:creationId xmlns:a16="http://schemas.microsoft.com/office/drawing/2014/main" id="{BC5AB32E-55A2-B410-9C12-F44321389CE9}"/>
              </a:ext>
            </a:extLst>
          </p:cNvPr>
          <p:cNvGrpSpPr/>
          <p:nvPr/>
        </p:nvGrpSpPr>
        <p:grpSpPr>
          <a:xfrm>
            <a:off x="10102070" y="4242349"/>
            <a:ext cx="253073" cy="501947"/>
            <a:chOff x="7531277" y="2886354"/>
            <a:chExt cx="185184" cy="367296"/>
          </a:xfrm>
          <a:solidFill>
            <a:srgbClr val="DBDDDC"/>
          </a:solidFill>
        </p:grpSpPr>
        <p:sp>
          <p:nvSpPr>
            <p:cNvPr id="1008" name="Google Shape;14509;p77">
              <a:extLst>
                <a:ext uri="{FF2B5EF4-FFF2-40B4-BE49-F238E27FC236}">
                  <a16:creationId xmlns:a16="http://schemas.microsoft.com/office/drawing/2014/main" id="{8BC25D9D-6F4A-7900-CDCE-16B9DA32B49A}"/>
                </a:ext>
              </a:extLst>
            </p:cNvPr>
            <p:cNvSpPr/>
            <p:nvPr/>
          </p:nvSpPr>
          <p:spPr>
            <a:xfrm>
              <a:off x="7531277" y="2886354"/>
              <a:ext cx="185184" cy="367296"/>
            </a:xfrm>
            <a:custGeom>
              <a:avLst/>
              <a:gdLst/>
              <a:ahLst/>
              <a:cxnLst/>
              <a:rect l="l" t="t" r="r" b="b"/>
              <a:pathLst>
                <a:path w="5787" h="11478" extrusionOk="0">
                  <a:moveTo>
                    <a:pt x="2894" y="667"/>
                  </a:moveTo>
                  <a:lnTo>
                    <a:pt x="4810" y="5775"/>
                  </a:lnTo>
                  <a:lnTo>
                    <a:pt x="3977" y="5775"/>
                  </a:lnTo>
                  <a:cubicBezTo>
                    <a:pt x="3894" y="5775"/>
                    <a:pt x="3822" y="5846"/>
                    <a:pt x="3822" y="5942"/>
                  </a:cubicBezTo>
                  <a:cubicBezTo>
                    <a:pt x="3822" y="6025"/>
                    <a:pt x="3894" y="6096"/>
                    <a:pt x="3977" y="6096"/>
                  </a:cubicBezTo>
                  <a:lnTo>
                    <a:pt x="4179" y="6096"/>
                  </a:lnTo>
                  <a:lnTo>
                    <a:pt x="5156" y="8287"/>
                  </a:lnTo>
                  <a:lnTo>
                    <a:pt x="4513" y="8287"/>
                  </a:lnTo>
                  <a:cubicBezTo>
                    <a:pt x="4429" y="8287"/>
                    <a:pt x="4358" y="8359"/>
                    <a:pt x="4358" y="8454"/>
                  </a:cubicBezTo>
                  <a:cubicBezTo>
                    <a:pt x="4358" y="8549"/>
                    <a:pt x="4429" y="8620"/>
                    <a:pt x="4513" y="8620"/>
                  </a:cubicBezTo>
                  <a:lnTo>
                    <a:pt x="4632" y="8620"/>
                  </a:lnTo>
                  <a:lnTo>
                    <a:pt x="5310" y="9716"/>
                  </a:lnTo>
                  <a:lnTo>
                    <a:pt x="500" y="9716"/>
                  </a:lnTo>
                  <a:lnTo>
                    <a:pt x="1167" y="8620"/>
                  </a:lnTo>
                  <a:lnTo>
                    <a:pt x="2894" y="8620"/>
                  </a:lnTo>
                  <a:cubicBezTo>
                    <a:pt x="2977" y="8620"/>
                    <a:pt x="3060" y="8549"/>
                    <a:pt x="3060" y="8454"/>
                  </a:cubicBezTo>
                  <a:cubicBezTo>
                    <a:pt x="3060" y="8359"/>
                    <a:pt x="2977" y="8287"/>
                    <a:pt x="2894" y="8287"/>
                  </a:cubicBezTo>
                  <a:lnTo>
                    <a:pt x="631" y="8287"/>
                  </a:lnTo>
                  <a:lnTo>
                    <a:pt x="1608" y="6096"/>
                  </a:lnTo>
                  <a:lnTo>
                    <a:pt x="2346" y="6096"/>
                  </a:lnTo>
                  <a:cubicBezTo>
                    <a:pt x="2429" y="6096"/>
                    <a:pt x="2501" y="6025"/>
                    <a:pt x="2501" y="5942"/>
                  </a:cubicBezTo>
                  <a:cubicBezTo>
                    <a:pt x="2501" y="5846"/>
                    <a:pt x="2429" y="5775"/>
                    <a:pt x="2346" y="5775"/>
                  </a:cubicBezTo>
                  <a:lnTo>
                    <a:pt x="977" y="5775"/>
                  </a:lnTo>
                  <a:lnTo>
                    <a:pt x="2894" y="667"/>
                  </a:lnTo>
                  <a:close/>
                  <a:moveTo>
                    <a:pt x="3263" y="10049"/>
                  </a:moveTo>
                  <a:lnTo>
                    <a:pt x="3263" y="11145"/>
                  </a:lnTo>
                  <a:lnTo>
                    <a:pt x="2524" y="11145"/>
                  </a:lnTo>
                  <a:lnTo>
                    <a:pt x="2524" y="10049"/>
                  </a:lnTo>
                  <a:close/>
                  <a:moveTo>
                    <a:pt x="2882" y="0"/>
                  </a:moveTo>
                  <a:cubicBezTo>
                    <a:pt x="2810" y="0"/>
                    <a:pt x="2751" y="48"/>
                    <a:pt x="2715" y="108"/>
                  </a:cubicBezTo>
                  <a:lnTo>
                    <a:pt x="560" y="5870"/>
                  </a:lnTo>
                  <a:cubicBezTo>
                    <a:pt x="548" y="5906"/>
                    <a:pt x="548" y="5965"/>
                    <a:pt x="572" y="6013"/>
                  </a:cubicBezTo>
                  <a:cubicBezTo>
                    <a:pt x="596" y="6061"/>
                    <a:pt x="667" y="6084"/>
                    <a:pt x="703" y="6084"/>
                  </a:cubicBezTo>
                  <a:lnTo>
                    <a:pt x="1227" y="6084"/>
                  </a:lnTo>
                  <a:lnTo>
                    <a:pt x="203" y="8359"/>
                  </a:lnTo>
                  <a:cubicBezTo>
                    <a:pt x="167" y="8406"/>
                    <a:pt x="191" y="8478"/>
                    <a:pt x="215" y="8525"/>
                  </a:cubicBezTo>
                  <a:cubicBezTo>
                    <a:pt x="250" y="8573"/>
                    <a:pt x="298" y="8597"/>
                    <a:pt x="369" y="8597"/>
                  </a:cubicBezTo>
                  <a:lnTo>
                    <a:pt x="750" y="8597"/>
                  </a:lnTo>
                  <a:lnTo>
                    <a:pt x="36" y="9787"/>
                  </a:lnTo>
                  <a:cubicBezTo>
                    <a:pt x="0" y="9835"/>
                    <a:pt x="0" y="9906"/>
                    <a:pt x="36" y="9954"/>
                  </a:cubicBezTo>
                  <a:cubicBezTo>
                    <a:pt x="72" y="10013"/>
                    <a:pt x="119" y="10049"/>
                    <a:pt x="191" y="10049"/>
                  </a:cubicBezTo>
                  <a:lnTo>
                    <a:pt x="2179" y="10049"/>
                  </a:lnTo>
                  <a:lnTo>
                    <a:pt x="2179" y="11145"/>
                  </a:lnTo>
                  <a:lnTo>
                    <a:pt x="1989" y="11145"/>
                  </a:lnTo>
                  <a:cubicBezTo>
                    <a:pt x="1893" y="11145"/>
                    <a:pt x="1822" y="11228"/>
                    <a:pt x="1822" y="11311"/>
                  </a:cubicBezTo>
                  <a:cubicBezTo>
                    <a:pt x="1822" y="11407"/>
                    <a:pt x="1893" y="11478"/>
                    <a:pt x="1989" y="11478"/>
                  </a:cubicBezTo>
                  <a:lnTo>
                    <a:pt x="3786" y="11478"/>
                  </a:lnTo>
                  <a:cubicBezTo>
                    <a:pt x="3870" y="11478"/>
                    <a:pt x="3953" y="11407"/>
                    <a:pt x="3953" y="11311"/>
                  </a:cubicBezTo>
                  <a:cubicBezTo>
                    <a:pt x="3953" y="11228"/>
                    <a:pt x="3870" y="11145"/>
                    <a:pt x="3786" y="11145"/>
                  </a:cubicBezTo>
                  <a:lnTo>
                    <a:pt x="3596" y="11145"/>
                  </a:lnTo>
                  <a:lnTo>
                    <a:pt x="3596" y="10049"/>
                  </a:lnTo>
                  <a:lnTo>
                    <a:pt x="5584" y="10049"/>
                  </a:lnTo>
                  <a:cubicBezTo>
                    <a:pt x="5644" y="10049"/>
                    <a:pt x="5703" y="10013"/>
                    <a:pt x="5739" y="9954"/>
                  </a:cubicBezTo>
                  <a:cubicBezTo>
                    <a:pt x="5787" y="9918"/>
                    <a:pt x="5787" y="9859"/>
                    <a:pt x="5739" y="9787"/>
                  </a:cubicBezTo>
                  <a:lnTo>
                    <a:pt x="5025" y="8597"/>
                  </a:lnTo>
                  <a:lnTo>
                    <a:pt x="5406" y="8597"/>
                  </a:lnTo>
                  <a:cubicBezTo>
                    <a:pt x="5465" y="8597"/>
                    <a:pt x="5513" y="8573"/>
                    <a:pt x="5549" y="8525"/>
                  </a:cubicBezTo>
                  <a:cubicBezTo>
                    <a:pt x="5572" y="8490"/>
                    <a:pt x="5572" y="8418"/>
                    <a:pt x="5561" y="8359"/>
                  </a:cubicBezTo>
                  <a:lnTo>
                    <a:pt x="4537" y="6084"/>
                  </a:lnTo>
                  <a:lnTo>
                    <a:pt x="5049" y="6084"/>
                  </a:lnTo>
                  <a:cubicBezTo>
                    <a:pt x="5108" y="6084"/>
                    <a:pt x="5156" y="6061"/>
                    <a:pt x="5191" y="6013"/>
                  </a:cubicBezTo>
                  <a:cubicBezTo>
                    <a:pt x="5215" y="5965"/>
                    <a:pt x="5227" y="5906"/>
                    <a:pt x="5203" y="5870"/>
                  </a:cubicBezTo>
                  <a:lnTo>
                    <a:pt x="3048" y="108"/>
                  </a:lnTo>
                  <a:cubicBezTo>
                    <a:pt x="3013" y="48"/>
                    <a:pt x="2953" y="0"/>
                    <a:pt x="2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4510;p77">
              <a:extLst>
                <a:ext uri="{FF2B5EF4-FFF2-40B4-BE49-F238E27FC236}">
                  <a16:creationId xmlns:a16="http://schemas.microsoft.com/office/drawing/2014/main" id="{21A36BA8-9ECD-83FE-6656-A29132E5888B}"/>
                </a:ext>
              </a:extLst>
            </p:cNvPr>
            <p:cNvSpPr/>
            <p:nvPr/>
          </p:nvSpPr>
          <p:spPr>
            <a:xfrm>
              <a:off x="7642157" y="3151154"/>
              <a:ext cx="16032" cy="10688"/>
            </a:xfrm>
            <a:custGeom>
              <a:avLst/>
              <a:gdLst/>
              <a:ahLst/>
              <a:cxnLst/>
              <a:rect l="l" t="t" r="r" b="b"/>
              <a:pathLst>
                <a:path w="501" h="334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34"/>
                    <a:pt x="155" y="334"/>
                  </a:cubicBezTo>
                  <a:lnTo>
                    <a:pt x="333" y="334"/>
                  </a:lnTo>
                  <a:cubicBezTo>
                    <a:pt x="429" y="334"/>
                    <a:pt x="500" y="250"/>
                    <a:pt x="500" y="167"/>
                  </a:cubicBezTo>
                  <a:cubicBezTo>
                    <a:pt x="500" y="72"/>
                    <a:pt x="429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4511;p77">
              <a:extLst>
                <a:ext uri="{FF2B5EF4-FFF2-40B4-BE49-F238E27FC236}">
                  <a16:creationId xmlns:a16="http://schemas.microsoft.com/office/drawing/2014/main" id="{5AEB34B6-1D96-57E5-B773-13731F7D6157}"/>
                </a:ext>
              </a:extLst>
            </p:cNvPr>
            <p:cNvSpPr/>
            <p:nvPr/>
          </p:nvSpPr>
          <p:spPr>
            <a:xfrm>
              <a:off x="7625005" y="3070738"/>
              <a:ext cx="16032" cy="10336"/>
            </a:xfrm>
            <a:custGeom>
              <a:avLst/>
              <a:gdLst/>
              <a:ahLst/>
              <a:cxnLst/>
              <a:rect l="l" t="t" r="r" b="b"/>
              <a:pathLst>
                <a:path w="50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334" y="322"/>
                  </a:lnTo>
                  <a:cubicBezTo>
                    <a:pt x="429" y="322"/>
                    <a:pt x="500" y="251"/>
                    <a:pt x="500" y="168"/>
                  </a:cubicBezTo>
                  <a:cubicBezTo>
                    <a:pt x="500" y="72"/>
                    <a:pt x="429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1" name="Google Shape;14512;p77">
            <a:extLst>
              <a:ext uri="{FF2B5EF4-FFF2-40B4-BE49-F238E27FC236}">
                <a16:creationId xmlns:a16="http://schemas.microsoft.com/office/drawing/2014/main" id="{BC1AF881-B23C-1E5B-FD3E-8229B8AD4D2D}"/>
              </a:ext>
            </a:extLst>
          </p:cNvPr>
          <p:cNvGrpSpPr/>
          <p:nvPr/>
        </p:nvGrpSpPr>
        <p:grpSpPr>
          <a:xfrm>
            <a:off x="9275767" y="4242874"/>
            <a:ext cx="406132" cy="501947"/>
            <a:chOff x="6926637" y="2886738"/>
            <a:chExt cx="297184" cy="367296"/>
          </a:xfrm>
          <a:solidFill>
            <a:srgbClr val="DBDDDC"/>
          </a:solidFill>
        </p:grpSpPr>
        <p:sp>
          <p:nvSpPr>
            <p:cNvPr id="1012" name="Google Shape;14513;p77">
              <a:extLst>
                <a:ext uri="{FF2B5EF4-FFF2-40B4-BE49-F238E27FC236}">
                  <a16:creationId xmlns:a16="http://schemas.microsoft.com/office/drawing/2014/main" id="{96DF30F8-6773-7187-5A64-114B8581E645}"/>
                </a:ext>
              </a:extLst>
            </p:cNvPr>
            <p:cNvSpPr/>
            <p:nvPr/>
          </p:nvSpPr>
          <p:spPr>
            <a:xfrm>
              <a:off x="7006637" y="2961202"/>
              <a:ext cx="106720" cy="100064"/>
            </a:xfrm>
            <a:custGeom>
              <a:avLst/>
              <a:gdLst/>
              <a:ahLst/>
              <a:cxnLst/>
              <a:rect l="l" t="t" r="r" b="b"/>
              <a:pathLst>
                <a:path w="3335" h="3127" extrusionOk="0">
                  <a:moveTo>
                    <a:pt x="2155" y="1"/>
                  </a:moveTo>
                  <a:cubicBezTo>
                    <a:pt x="1646" y="1"/>
                    <a:pt x="1141" y="200"/>
                    <a:pt x="762" y="578"/>
                  </a:cubicBezTo>
                  <a:cubicBezTo>
                    <a:pt x="108" y="1233"/>
                    <a:pt x="0" y="2281"/>
                    <a:pt x="512" y="3055"/>
                  </a:cubicBezTo>
                  <a:cubicBezTo>
                    <a:pt x="536" y="3091"/>
                    <a:pt x="596" y="3126"/>
                    <a:pt x="643" y="3126"/>
                  </a:cubicBezTo>
                  <a:cubicBezTo>
                    <a:pt x="667" y="3126"/>
                    <a:pt x="703" y="3114"/>
                    <a:pt x="727" y="3091"/>
                  </a:cubicBezTo>
                  <a:cubicBezTo>
                    <a:pt x="810" y="3055"/>
                    <a:pt x="834" y="2948"/>
                    <a:pt x="774" y="2852"/>
                  </a:cubicBezTo>
                  <a:cubicBezTo>
                    <a:pt x="346" y="2221"/>
                    <a:pt x="429" y="1352"/>
                    <a:pt x="989" y="805"/>
                  </a:cubicBezTo>
                  <a:cubicBezTo>
                    <a:pt x="1306" y="488"/>
                    <a:pt x="1726" y="322"/>
                    <a:pt x="2149" y="322"/>
                  </a:cubicBezTo>
                  <a:cubicBezTo>
                    <a:pt x="2457" y="322"/>
                    <a:pt x="2766" y="410"/>
                    <a:pt x="3036" y="590"/>
                  </a:cubicBezTo>
                  <a:cubicBezTo>
                    <a:pt x="3065" y="609"/>
                    <a:pt x="3099" y="619"/>
                    <a:pt x="3134" y="619"/>
                  </a:cubicBezTo>
                  <a:cubicBezTo>
                    <a:pt x="3186" y="619"/>
                    <a:pt x="3239" y="597"/>
                    <a:pt x="3275" y="555"/>
                  </a:cubicBezTo>
                  <a:cubicBezTo>
                    <a:pt x="3334" y="471"/>
                    <a:pt x="3310" y="376"/>
                    <a:pt x="3227" y="328"/>
                  </a:cubicBezTo>
                  <a:cubicBezTo>
                    <a:pt x="2900" y="107"/>
                    <a:pt x="2527" y="1"/>
                    <a:pt x="2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4514;p77">
              <a:extLst>
                <a:ext uri="{FF2B5EF4-FFF2-40B4-BE49-F238E27FC236}">
                  <a16:creationId xmlns:a16="http://schemas.microsoft.com/office/drawing/2014/main" id="{BE8EC01E-124F-94C8-E0F8-3C2779FE5C92}"/>
                </a:ext>
              </a:extLst>
            </p:cNvPr>
            <p:cNvSpPr/>
            <p:nvPr/>
          </p:nvSpPr>
          <p:spPr>
            <a:xfrm>
              <a:off x="7037485" y="2986738"/>
              <a:ext cx="106720" cy="100800"/>
            </a:xfrm>
            <a:custGeom>
              <a:avLst/>
              <a:gdLst/>
              <a:ahLst/>
              <a:cxnLst/>
              <a:rect l="l" t="t" r="r" b="b"/>
              <a:pathLst>
                <a:path w="3335" h="3150" extrusionOk="0">
                  <a:moveTo>
                    <a:pt x="2689" y="0"/>
                  </a:moveTo>
                  <a:cubicBezTo>
                    <a:pt x="2658" y="0"/>
                    <a:pt x="2626" y="10"/>
                    <a:pt x="2596" y="30"/>
                  </a:cubicBezTo>
                  <a:cubicBezTo>
                    <a:pt x="2525" y="78"/>
                    <a:pt x="2489" y="185"/>
                    <a:pt x="2549" y="269"/>
                  </a:cubicBezTo>
                  <a:cubicBezTo>
                    <a:pt x="2977" y="911"/>
                    <a:pt x="2894" y="1781"/>
                    <a:pt x="2346" y="2328"/>
                  </a:cubicBezTo>
                  <a:cubicBezTo>
                    <a:pt x="2025" y="2643"/>
                    <a:pt x="1605" y="2808"/>
                    <a:pt x="1183" y="2808"/>
                  </a:cubicBezTo>
                  <a:cubicBezTo>
                    <a:pt x="872" y="2808"/>
                    <a:pt x="560" y="2718"/>
                    <a:pt x="287" y="2531"/>
                  </a:cubicBezTo>
                  <a:cubicBezTo>
                    <a:pt x="261" y="2518"/>
                    <a:pt x="231" y="2511"/>
                    <a:pt x="200" y="2511"/>
                  </a:cubicBezTo>
                  <a:cubicBezTo>
                    <a:pt x="144" y="2511"/>
                    <a:pt x="87" y="2533"/>
                    <a:pt x="48" y="2578"/>
                  </a:cubicBezTo>
                  <a:cubicBezTo>
                    <a:pt x="1" y="2650"/>
                    <a:pt x="25" y="2757"/>
                    <a:pt x="96" y="2816"/>
                  </a:cubicBezTo>
                  <a:cubicBezTo>
                    <a:pt x="418" y="3043"/>
                    <a:pt x="799" y="3150"/>
                    <a:pt x="1180" y="3150"/>
                  </a:cubicBezTo>
                  <a:cubicBezTo>
                    <a:pt x="1691" y="3150"/>
                    <a:pt x="2192" y="2947"/>
                    <a:pt x="2584" y="2566"/>
                  </a:cubicBezTo>
                  <a:cubicBezTo>
                    <a:pt x="3239" y="1888"/>
                    <a:pt x="3335" y="852"/>
                    <a:pt x="2834" y="78"/>
                  </a:cubicBezTo>
                  <a:cubicBezTo>
                    <a:pt x="2804" y="32"/>
                    <a:pt x="2748" y="0"/>
                    <a:pt x="26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4515;p77">
              <a:extLst>
                <a:ext uri="{FF2B5EF4-FFF2-40B4-BE49-F238E27FC236}">
                  <a16:creationId xmlns:a16="http://schemas.microsoft.com/office/drawing/2014/main" id="{64EEB20E-F5A2-AB42-048E-8D2981B2C71A}"/>
                </a:ext>
              </a:extLst>
            </p:cNvPr>
            <p:cNvSpPr/>
            <p:nvPr/>
          </p:nvSpPr>
          <p:spPr>
            <a:xfrm>
              <a:off x="6926637" y="2886738"/>
              <a:ext cx="297184" cy="367296"/>
            </a:xfrm>
            <a:custGeom>
              <a:avLst/>
              <a:gdLst/>
              <a:ahLst/>
              <a:cxnLst/>
              <a:rect l="l" t="t" r="r" b="b"/>
              <a:pathLst>
                <a:path w="9287" h="11478" extrusionOk="0">
                  <a:moveTo>
                    <a:pt x="4644" y="441"/>
                  </a:moveTo>
                  <a:cubicBezTo>
                    <a:pt x="4822" y="691"/>
                    <a:pt x="5108" y="1191"/>
                    <a:pt x="4989" y="1631"/>
                  </a:cubicBezTo>
                  <a:cubicBezTo>
                    <a:pt x="4882" y="1608"/>
                    <a:pt x="4763" y="1608"/>
                    <a:pt x="4644" y="1608"/>
                  </a:cubicBezTo>
                  <a:cubicBezTo>
                    <a:pt x="4524" y="1608"/>
                    <a:pt x="4417" y="1608"/>
                    <a:pt x="4298" y="1631"/>
                  </a:cubicBezTo>
                  <a:cubicBezTo>
                    <a:pt x="4179" y="1191"/>
                    <a:pt x="4465" y="691"/>
                    <a:pt x="4644" y="441"/>
                  </a:cubicBezTo>
                  <a:close/>
                  <a:moveTo>
                    <a:pt x="3167" y="738"/>
                  </a:moveTo>
                  <a:lnTo>
                    <a:pt x="3167" y="738"/>
                  </a:lnTo>
                  <a:cubicBezTo>
                    <a:pt x="3441" y="893"/>
                    <a:pt x="3905" y="1250"/>
                    <a:pt x="3941" y="1703"/>
                  </a:cubicBezTo>
                  <a:cubicBezTo>
                    <a:pt x="3727" y="1762"/>
                    <a:pt x="3512" y="1846"/>
                    <a:pt x="3322" y="1965"/>
                  </a:cubicBezTo>
                  <a:cubicBezTo>
                    <a:pt x="3036" y="1608"/>
                    <a:pt x="3108" y="1036"/>
                    <a:pt x="3167" y="738"/>
                  </a:cubicBezTo>
                  <a:close/>
                  <a:moveTo>
                    <a:pt x="6120" y="738"/>
                  </a:moveTo>
                  <a:lnTo>
                    <a:pt x="6120" y="738"/>
                  </a:lnTo>
                  <a:cubicBezTo>
                    <a:pt x="6179" y="1048"/>
                    <a:pt x="6251" y="1608"/>
                    <a:pt x="5965" y="1965"/>
                  </a:cubicBezTo>
                  <a:cubicBezTo>
                    <a:pt x="5775" y="1846"/>
                    <a:pt x="5572" y="1774"/>
                    <a:pt x="5346" y="1703"/>
                  </a:cubicBezTo>
                  <a:cubicBezTo>
                    <a:pt x="5406" y="1250"/>
                    <a:pt x="5870" y="893"/>
                    <a:pt x="6120" y="738"/>
                  </a:cubicBezTo>
                  <a:close/>
                  <a:moveTo>
                    <a:pt x="1917" y="1572"/>
                  </a:moveTo>
                  <a:lnTo>
                    <a:pt x="1917" y="1572"/>
                  </a:lnTo>
                  <a:cubicBezTo>
                    <a:pt x="2024" y="1584"/>
                    <a:pt x="2155" y="1608"/>
                    <a:pt x="2310" y="1667"/>
                  </a:cubicBezTo>
                  <a:cubicBezTo>
                    <a:pt x="2548" y="1762"/>
                    <a:pt x="2858" y="1905"/>
                    <a:pt x="3012" y="2179"/>
                  </a:cubicBezTo>
                  <a:cubicBezTo>
                    <a:pt x="2834" y="2310"/>
                    <a:pt x="2667" y="2477"/>
                    <a:pt x="2536" y="2655"/>
                  </a:cubicBezTo>
                  <a:cubicBezTo>
                    <a:pt x="2143" y="2441"/>
                    <a:pt x="1977" y="1881"/>
                    <a:pt x="1917" y="1572"/>
                  </a:cubicBezTo>
                  <a:close/>
                  <a:moveTo>
                    <a:pt x="7382" y="1572"/>
                  </a:moveTo>
                  <a:cubicBezTo>
                    <a:pt x="7370" y="1667"/>
                    <a:pt x="7334" y="1810"/>
                    <a:pt x="7275" y="1953"/>
                  </a:cubicBezTo>
                  <a:cubicBezTo>
                    <a:pt x="7191" y="2191"/>
                    <a:pt x="7037" y="2501"/>
                    <a:pt x="6775" y="2655"/>
                  </a:cubicBezTo>
                  <a:cubicBezTo>
                    <a:pt x="6632" y="2477"/>
                    <a:pt x="6477" y="2310"/>
                    <a:pt x="6298" y="2179"/>
                  </a:cubicBezTo>
                  <a:cubicBezTo>
                    <a:pt x="6501" y="1774"/>
                    <a:pt x="7072" y="1631"/>
                    <a:pt x="7382" y="1572"/>
                  </a:cubicBezTo>
                  <a:close/>
                  <a:moveTo>
                    <a:pt x="1642" y="2755"/>
                  </a:moveTo>
                  <a:cubicBezTo>
                    <a:pt x="1872" y="2755"/>
                    <a:pt x="2131" y="2801"/>
                    <a:pt x="2322" y="2953"/>
                  </a:cubicBezTo>
                  <a:cubicBezTo>
                    <a:pt x="2203" y="3144"/>
                    <a:pt x="2131" y="3358"/>
                    <a:pt x="2060" y="3572"/>
                  </a:cubicBezTo>
                  <a:cubicBezTo>
                    <a:pt x="1607" y="3548"/>
                    <a:pt x="1250" y="3084"/>
                    <a:pt x="1084" y="2822"/>
                  </a:cubicBezTo>
                  <a:cubicBezTo>
                    <a:pt x="1191" y="2786"/>
                    <a:pt x="1322" y="2774"/>
                    <a:pt x="1476" y="2763"/>
                  </a:cubicBezTo>
                  <a:cubicBezTo>
                    <a:pt x="1529" y="2758"/>
                    <a:pt x="1585" y="2755"/>
                    <a:pt x="1642" y="2755"/>
                  </a:cubicBezTo>
                  <a:close/>
                  <a:moveTo>
                    <a:pt x="7670" y="2763"/>
                  </a:moveTo>
                  <a:cubicBezTo>
                    <a:pt x="7877" y="2763"/>
                    <a:pt x="8075" y="2795"/>
                    <a:pt x="8215" y="2822"/>
                  </a:cubicBezTo>
                  <a:cubicBezTo>
                    <a:pt x="8156" y="2905"/>
                    <a:pt x="8084" y="3013"/>
                    <a:pt x="7977" y="3132"/>
                  </a:cubicBezTo>
                  <a:cubicBezTo>
                    <a:pt x="7799" y="3322"/>
                    <a:pt x="7549" y="3560"/>
                    <a:pt x="7239" y="3596"/>
                  </a:cubicBezTo>
                  <a:cubicBezTo>
                    <a:pt x="7180" y="3370"/>
                    <a:pt x="7084" y="3155"/>
                    <a:pt x="6965" y="2965"/>
                  </a:cubicBezTo>
                  <a:cubicBezTo>
                    <a:pt x="7160" y="2809"/>
                    <a:pt x="7422" y="2763"/>
                    <a:pt x="7670" y="2763"/>
                  </a:cubicBezTo>
                  <a:close/>
                  <a:moveTo>
                    <a:pt x="7544" y="3920"/>
                  </a:moveTo>
                  <a:cubicBezTo>
                    <a:pt x="7912" y="3920"/>
                    <a:pt x="8297" y="4139"/>
                    <a:pt x="8513" y="4287"/>
                  </a:cubicBezTo>
                  <a:cubicBezTo>
                    <a:pt x="8430" y="4346"/>
                    <a:pt x="8311" y="4417"/>
                    <a:pt x="8168" y="4477"/>
                  </a:cubicBezTo>
                  <a:cubicBezTo>
                    <a:pt x="7983" y="4569"/>
                    <a:pt x="7748" y="4655"/>
                    <a:pt x="7512" y="4655"/>
                  </a:cubicBezTo>
                  <a:cubicBezTo>
                    <a:pt x="7445" y="4655"/>
                    <a:pt x="7377" y="4648"/>
                    <a:pt x="7311" y="4632"/>
                  </a:cubicBezTo>
                  <a:cubicBezTo>
                    <a:pt x="7322" y="4525"/>
                    <a:pt x="7322" y="4406"/>
                    <a:pt x="7322" y="4287"/>
                  </a:cubicBezTo>
                  <a:cubicBezTo>
                    <a:pt x="7322" y="4167"/>
                    <a:pt x="7322" y="4072"/>
                    <a:pt x="7311" y="3953"/>
                  </a:cubicBezTo>
                  <a:cubicBezTo>
                    <a:pt x="7386" y="3930"/>
                    <a:pt x="7465" y="3920"/>
                    <a:pt x="7544" y="3920"/>
                  </a:cubicBezTo>
                  <a:close/>
                  <a:moveTo>
                    <a:pt x="1744" y="3920"/>
                  </a:moveTo>
                  <a:cubicBezTo>
                    <a:pt x="1823" y="3920"/>
                    <a:pt x="1901" y="3930"/>
                    <a:pt x="1977" y="3953"/>
                  </a:cubicBezTo>
                  <a:cubicBezTo>
                    <a:pt x="1965" y="4048"/>
                    <a:pt x="1965" y="4167"/>
                    <a:pt x="1965" y="4287"/>
                  </a:cubicBezTo>
                  <a:cubicBezTo>
                    <a:pt x="1965" y="4406"/>
                    <a:pt x="1965" y="4513"/>
                    <a:pt x="1977" y="4632"/>
                  </a:cubicBezTo>
                  <a:cubicBezTo>
                    <a:pt x="1903" y="4654"/>
                    <a:pt x="1827" y="4664"/>
                    <a:pt x="1751" y="4664"/>
                  </a:cubicBezTo>
                  <a:cubicBezTo>
                    <a:pt x="1383" y="4664"/>
                    <a:pt x="1003" y="4434"/>
                    <a:pt x="786" y="4287"/>
                  </a:cubicBezTo>
                  <a:cubicBezTo>
                    <a:pt x="1002" y="4139"/>
                    <a:pt x="1379" y="3920"/>
                    <a:pt x="1744" y="3920"/>
                  </a:cubicBezTo>
                  <a:close/>
                  <a:moveTo>
                    <a:pt x="7251" y="5001"/>
                  </a:moveTo>
                  <a:cubicBezTo>
                    <a:pt x="7680" y="5049"/>
                    <a:pt x="8037" y="5513"/>
                    <a:pt x="8215" y="5763"/>
                  </a:cubicBezTo>
                  <a:cubicBezTo>
                    <a:pt x="8108" y="5799"/>
                    <a:pt x="7977" y="5811"/>
                    <a:pt x="7834" y="5822"/>
                  </a:cubicBezTo>
                  <a:cubicBezTo>
                    <a:pt x="7790" y="5824"/>
                    <a:pt x="7743" y="5826"/>
                    <a:pt x="7695" y="5826"/>
                  </a:cubicBezTo>
                  <a:cubicBezTo>
                    <a:pt x="7451" y="5826"/>
                    <a:pt x="7176" y="5791"/>
                    <a:pt x="6977" y="5632"/>
                  </a:cubicBezTo>
                  <a:cubicBezTo>
                    <a:pt x="7096" y="5441"/>
                    <a:pt x="7180" y="5227"/>
                    <a:pt x="7251" y="5001"/>
                  </a:cubicBezTo>
                  <a:close/>
                  <a:moveTo>
                    <a:pt x="2072" y="4989"/>
                  </a:moveTo>
                  <a:cubicBezTo>
                    <a:pt x="2131" y="5215"/>
                    <a:pt x="2215" y="5418"/>
                    <a:pt x="2334" y="5608"/>
                  </a:cubicBezTo>
                  <a:cubicBezTo>
                    <a:pt x="2127" y="5775"/>
                    <a:pt x="1853" y="5826"/>
                    <a:pt x="1600" y="5826"/>
                  </a:cubicBezTo>
                  <a:cubicBezTo>
                    <a:pt x="1401" y="5826"/>
                    <a:pt x="1214" y="5794"/>
                    <a:pt x="1084" y="5763"/>
                  </a:cubicBezTo>
                  <a:cubicBezTo>
                    <a:pt x="1143" y="5668"/>
                    <a:pt x="1226" y="5572"/>
                    <a:pt x="1322" y="5453"/>
                  </a:cubicBezTo>
                  <a:cubicBezTo>
                    <a:pt x="1500" y="5263"/>
                    <a:pt x="1762" y="5013"/>
                    <a:pt x="2072" y="4989"/>
                  </a:cubicBezTo>
                  <a:close/>
                  <a:moveTo>
                    <a:pt x="4644" y="1941"/>
                  </a:moveTo>
                  <a:cubicBezTo>
                    <a:pt x="5941" y="1941"/>
                    <a:pt x="6989" y="3001"/>
                    <a:pt x="6989" y="4287"/>
                  </a:cubicBezTo>
                  <a:cubicBezTo>
                    <a:pt x="6989" y="5584"/>
                    <a:pt x="5941" y="6644"/>
                    <a:pt x="4644" y="6644"/>
                  </a:cubicBezTo>
                  <a:cubicBezTo>
                    <a:pt x="3346" y="6644"/>
                    <a:pt x="2298" y="5584"/>
                    <a:pt x="2298" y="4287"/>
                  </a:cubicBezTo>
                  <a:cubicBezTo>
                    <a:pt x="2298" y="2989"/>
                    <a:pt x="3346" y="1941"/>
                    <a:pt x="4644" y="1941"/>
                  </a:cubicBezTo>
                  <a:close/>
                  <a:moveTo>
                    <a:pt x="2512" y="5941"/>
                  </a:moveTo>
                  <a:cubicBezTo>
                    <a:pt x="2655" y="6120"/>
                    <a:pt x="2810" y="6287"/>
                    <a:pt x="2989" y="6418"/>
                  </a:cubicBezTo>
                  <a:cubicBezTo>
                    <a:pt x="2798" y="6799"/>
                    <a:pt x="2238" y="6965"/>
                    <a:pt x="1917" y="7025"/>
                  </a:cubicBezTo>
                  <a:cubicBezTo>
                    <a:pt x="1929" y="6918"/>
                    <a:pt x="1965" y="6787"/>
                    <a:pt x="2012" y="6656"/>
                  </a:cubicBezTo>
                  <a:cubicBezTo>
                    <a:pt x="2096" y="6406"/>
                    <a:pt x="2250" y="6096"/>
                    <a:pt x="2512" y="5941"/>
                  </a:cubicBezTo>
                  <a:close/>
                  <a:moveTo>
                    <a:pt x="6763" y="5941"/>
                  </a:moveTo>
                  <a:cubicBezTo>
                    <a:pt x="7144" y="6156"/>
                    <a:pt x="7311" y="6715"/>
                    <a:pt x="7370" y="7025"/>
                  </a:cubicBezTo>
                  <a:cubicBezTo>
                    <a:pt x="7275" y="7001"/>
                    <a:pt x="7144" y="6965"/>
                    <a:pt x="7001" y="6930"/>
                  </a:cubicBezTo>
                  <a:cubicBezTo>
                    <a:pt x="6739" y="6834"/>
                    <a:pt x="6429" y="6692"/>
                    <a:pt x="6287" y="6418"/>
                  </a:cubicBezTo>
                  <a:cubicBezTo>
                    <a:pt x="6465" y="6287"/>
                    <a:pt x="6620" y="6120"/>
                    <a:pt x="6763" y="5941"/>
                  </a:cubicBezTo>
                  <a:close/>
                  <a:moveTo>
                    <a:pt x="3322" y="6632"/>
                  </a:moveTo>
                  <a:cubicBezTo>
                    <a:pt x="3512" y="6751"/>
                    <a:pt x="3727" y="6823"/>
                    <a:pt x="3941" y="6894"/>
                  </a:cubicBezTo>
                  <a:cubicBezTo>
                    <a:pt x="3905" y="7323"/>
                    <a:pt x="3441" y="7680"/>
                    <a:pt x="3167" y="7858"/>
                  </a:cubicBezTo>
                  <a:cubicBezTo>
                    <a:pt x="3108" y="7549"/>
                    <a:pt x="3036" y="6989"/>
                    <a:pt x="3322" y="6632"/>
                  </a:cubicBezTo>
                  <a:close/>
                  <a:moveTo>
                    <a:pt x="5965" y="6608"/>
                  </a:moveTo>
                  <a:cubicBezTo>
                    <a:pt x="6263" y="6965"/>
                    <a:pt x="6191" y="7549"/>
                    <a:pt x="6120" y="7858"/>
                  </a:cubicBezTo>
                  <a:cubicBezTo>
                    <a:pt x="6025" y="7799"/>
                    <a:pt x="5929" y="7727"/>
                    <a:pt x="5810" y="7620"/>
                  </a:cubicBezTo>
                  <a:cubicBezTo>
                    <a:pt x="5608" y="7442"/>
                    <a:pt x="5370" y="7192"/>
                    <a:pt x="5346" y="6882"/>
                  </a:cubicBezTo>
                  <a:cubicBezTo>
                    <a:pt x="5572" y="6823"/>
                    <a:pt x="5775" y="6727"/>
                    <a:pt x="5965" y="6608"/>
                  </a:cubicBezTo>
                  <a:close/>
                  <a:moveTo>
                    <a:pt x="4989" y="6954"/>
                  </a:moveTo>
                  <a:cubicBezTo>
                    <a:pt x="5120" y="7382"/>
                    <a:pt x="4822" y="7894"/>
                    <a:pt x="4644" y="8156"/>
                  </a:cubicBezTo>
                  <a:cubicBezTo>
                    <a:pt x="4584" y="8073"/>
                    <a:pt x="4513" y="7954"/>
                    <a:pt x="4453" y="7823"/>
                  </a:cubicBezTo>
                  <a:cubicBezTo>
                    <a:pt x="4334" y="7585"/>
                    <a:pt x="4227" y="7251"/>
                    <a:pt x="4298" y="6954"/>
                  </a:cubicBezTo>
                  <a:lnTo>
                    <a:pt x="4298" y="6954"/>
                  </a:lnTo>
                  <a:cubicBezTo>
                    <a:pt x="4405" y="6965"/>
                    <a:pt x="4524" y="6965"/>
                    <a:pt x="4644" y="6965"/>
                  </a:cubicBezTo>
                  <a:cubicBezTo>
                    <a:pt x="4763" y="6965"/>
                    <a:pt x="4870" y="6965"/>
                    <a:pt x="4989" y="6954"/>
                  </a:cubicBezTo>
                  <a:close/>
                  <a:moveTo>
                    <a:pt x="488" y="7787"/>
                  </a:moveTo>
                  <a:lnTo>
                    <a:pt x="488" y="7787"/>
                  </a:lnTo>
                  <a:cubicBezTo>
                    <a:pt x="1774" y="8132"/>
                    <a:pt x="2608" y="8728"/>
                    <a:pt x="3084" y="9204"/>
                  </a:cubicBezTo>
                  <a:cubicBezTo>
                    <a:pt x="3370" y="9490"/>
                    <a:pt x="3572" y="9751"/>
                    <a:pt x="3691" y="9930"/>
                  </a:cubicBezTo>
                  <a:cubicBezTo>
                    <a:pt x="2322" y="9668"/>
                    <a:pt x="1500" y="9049"/>
                    <a:pt x="1060" y="8573"/>
                  </a:cubicBezTo>
                  <a:cubicBezTo>
                    <a:pt x="774" y="8275"/>
                    <a:pt x="595" y="8001"/>
                    <a:pt x="488" y="7787"/>
                  </a:cubicBezTo>
                  <a:close/>
                  <a:moveTo>
                    <a:pt x="8811" y="7787"/>
                  </a:moveTo>
                  <a:lnTo>
                    <a:pt x="8811" y="7787"/>
                  </a:lnTo>
                  <a:cubicBezTo>
                    <a:pt x="8704" y="7989"/>
                    <a:pt x="8525" y="8275"/>
                    <a:pt x="8251" y="8573"/>
                  </a:cubicBezTo>
                  <a:cubicBezTo>
                    <a:pt x="7787" y="9049"/>
                    <a:pt x="6977" y="9668"/>
                    <a:pt x="5632" y="9930"/>
                  </a:cubicBezTo>
                  <a:cubicBezTo>
                    <a:pt x="5965" y="9394"/>
                    <a:pt x="6894" y="8299"/>
                    <a:pt x="8811" y="7787"/>
                  </a:cubicBezTo>
                  <a:close/>
                  <a:moveTo>
                    <a:pt x="4644" y="0"/>
                  </a:moveTo>
                  <a:cubicBezTo>
                    <a:pt x="4584" y="0"/>
                    <a:pt x="4548" y="24"/>
                    <a:pt x="4513" y="60"/>
                  </a:cubicBezTo>
                  <a:cubicBezTo>
                    <a:pt x="4477" y="96"/>
                    <a:pt x="4120" y="512"/>
                    <a:pt x="3989" y="1036"/>
                  </a:cubicBezTo>
                  <a:cubicBezTo>
                    <a:pt x="3655" y="596"/>
                    <a:pt x="3167" y="346"/>
                    <a:pt x="3143" y="334"/>
                  </a:cubicBezTo>
                  <a:cubicBezTo>
                    <a:pt x="3114" y="326"/>
                    <a:pt x="3085" y="315"/>
                    <a:pt x="3057" y="315"/>
                  </a:cubicBezTo>
                  <a:cubicBezTo>
                    <a:pt x="3038" y="315"/>
                    <a:pt x="3019" y="320"/>
                    <a:pt x="3000" y="334"/>
                  </a:cubicBezTo>
                  <a:cubicBezTo>
                    <a:pt x="2965" y="346"/>
                    <a:pt x="2929" y="393"/>
                    <a:pt x="2917" y="441"/>
                  </a:cubicBezTo>
                  <a:cubicBezTo>
                    <a:pt x="2905" y="465"/>
                    <a:pt x="2739" y="1000"/>
                    <a:pt x="2798" y="1536"/>
                  </a:cubicBezTo>
                  <a:cubicBezTo>
                    <a:pt x="2334" y="1274"/>
                    <a:pt x="1774" y="1227"/>
                    <a:pt x="1738" y="1227"/>
                  </a:cubicBezTo>
                  <a:cubicBezTo>
                    <a:pt x="1691" y="1227"/>
                    <a:pt x="1655" y="1239"/>
                    <a:pt x="1607" y="1274"/>
                  </a:cubicBezTo>
                  <a:cubicBezTo>
                    <a:pt x="1572" y="1298"/>
                    <a:pt x="1548" y="1358"/>
                    <a:pt x="1560" y="1405"/>
                  </a:cubicBezTo>
                  <a:cubicBezTo>
                    <a:pt x="1560" y="1429"/>
                    <a:pt x="1607" y="2001"/>
                    <a:pt x="1869" y="2465"/>
                  </a:cubicBezTo>
                  <a:cubicBezTo>
                    <a:pt x="1769" y="2449"/>
                    <a:pt x="1670" y="2443"/>
                    <a:pt x="1574" y="2443"/>
                  </a:cubicBezTo>
                  <a:cubicBezTo>
                    <a:pt x="1158" y="2443"/>
                    <a:pt x="813" y="2565"/>
                    <a:pt x="774" y="2584"/>
                  </a:cubicBezTo>
                  <a:cubicBezTo>
                    <a:pt x="726" y="2596"/>
                    <a:pt x="679" y="2620"/>
                    <a:pt x="667" y="2667"/>
                  </a:cubicBezTo>
                  <a:cubicBezTo>
                    <a:pt x="655" y="2715"/>
                    <a:pt x="655" y="2763"/>
                    <a:pt x="667" y="2798"/>
                  </a:cubicBezTo>
                  <a:cubicBezTo>
                    <a:pt x="679" y="2834"/>
                    <a:pt x="941" y="3322"/>
                    <a:pt x="1369" y="3655"/>
                  </a:cubicBezTo>
                  <a:cubicBezTo>
                    <a:pt x="845" y="3786"/>
                    <a:pt x="429" y="4156"/>
                    <a:pt x="405" y="4167"/>
                  </a:cubicBezTo>
                  <a:cubicBezTo>
                    <a:pt x="369" y="4203"/>
                    <a:pt x="345" y="4251"/>
                    <a:pt x="345" y="4310"/>
                  </a:cubicBezTo>
                  <a:cubicBezTo>
                    <a:pt x="345" y="4346"/>
                    <a:pt x="357" y="4394"/>
                    <a:pt x="405" y="4441"/>
                  </a:cubicBezTo>
                  <a:cubicBezTo>
                    <a:pt x="429" y="4465"/>
                    <a:pt x="845" y="4822"/>
                    <a:pt x="1369" y="4965"/>
                  </a:cubicBezTo>
                  <a:cubicBezTo>
                    <a:pt x="941" y="5287"/>
                    <a:pt x="679" y="5775"/>
                    <a:pt x="667" y="5811"/>
                  </a:cubicBezTo>
                  <a:cubicBezTo>
                    <a:pt x="655" y="5858"/>
                    <a:pt x="643" y="5894"/>
                    <a:pt x="667" y="5941"/>
                  </a:cubicBezTo>
                  <a:cubicBezTo>
                    <a:pt x="679" y="5989"/>
                    <a:pt x="726" y="6013"/>
                    <a:pt x="774" y="6037"/>
                  </a:cubicBezTo>
                  <a:cubicBezTo>
                    <a:pt x="798" y="6049"/>
                    <a:pt x="1179" y="6168"/>
                    <a:pt x="1607" y="6168"/>
                  </a:cubicBezTo>
                  <a:cubicBezTo>
                    <a:pt x="1691" y="6168"/>
                    <a:pt x="1786" y="6168"/>
                    <a:pt x="1869" y="6156"/>
                  </a:cubicBezTo>
                  <a:lnTo>
                    <a:pt x="1869" y="6156"/>
                  </a:lnTo>
                  <a:cubicBezTo>
                    <a:pt x="1607" y="6608"/>
                    <a:pt x="1560" y="7180"/>
                    <a:pt x="1560" y="7204"/>
                  </a:cubicBezTo>
                  <a:cubicBezTo>
                    <a:pt x="1560" y="7251"/>
                    <a:pt x="1572" y="7299"/>
                    <a:pt x="1607" y="7346"/>
                  </a:cubicBezTo>
                  <a:cubicBezTo>
                    <a:pt x="1631" y="7370"/>
                    <a:pt x="1679" y="7382"/>
                    <a:pt x="1726" y="7382"/>
                  </a:cubicBezTo>
                  <a:lnTo>
                    <a:pt x="1738" y="7382"/>
                  </a:lnTo>
                  <a:cubicBezTo>
                    <a:pt x="1774" y="7382"/>
                    <a:pt x="2334" y="7346"/>
                    <a:pt x="2798" y="7073"/>
                  </a:cubicBezTo>
                  <a:lnTo>
                    <a:pt x="2798" y="7073"/>
                  </a:lnTo>
                  <a:cubicBezTo>
                    <a:pt x="2727" y="7608"/>
                    <a:pt x="2905" y="8132"/>
                    <a:pt x="2917" y="8180"/>
                  </a:cubicBezTo>
                  <a:cubicBezTo>
                    <a:pt x="2929" y="8216"/>
                    <a:pt x="2965" y="8263"/>
                    <a:pt x="3000" y="8275"/>
                  </a:cubicBezTo>
                  <a:cubicBezTo>
                    <a:pt x="3024" y="8299"/>
                    <a:pt x="3048" y="8299"/>
                    <a:pt x="3060" y="8299"/>
                  </a:cubicBezTo>
                  <a:cubicBezTo>
                    <a:pt x="3096" y="8299"/>
                    <a:pt x="3108" y="8299"/>
                    <a:pt x="3143" y="8275"/>
                  </a:cubicBezTo>
                  <a:cubicBezTo>
                    <a:pt x="3167" y="8263"/>
                    <a:pt x="3655" y="8013"/>
                    <a:pt x="3989" y="7585"/>
                  </a:cubicBezTo>
                  <a:cubicBezTo>
                    <a:pt x="4108" y="8013"/>
                    <a:pt x="4370" y="8370"/>
                    <a:pt x="4477" y="8501"/>
                  </a:cubicBezTo>
                  <a:lnTo>
                    <a:pt x="4477" y="10466"/>
                  </a:lnTo>
                  <a:cubicBezTo>
                    <a:pt x="4334" y="10287"/>
                    <a:pt x="4179" y="10121"/>
                    <a:pt x="4132" y="10085"/>
                  </a:cubicBezTo>
                  <a:cubicBezTo>
                    <a:pt x="4072" y="9966"/>
                    <a:pt x="3834" y="9501"/>
                    <a:pt x="3322" y="8978"/>
                  </a:cubicBezTo>
                  <a:cubicBezTo>
                    <a:pt x="2762" y="8442"/>
                    <a:pt x="1786" y="7727"/>
                    <a:pt x="226" y="7382"/>
                  </a:cubicBezTo>
                  <a:cubicBezTo>
                    <a:pt x="212" y="7379"/>
                    <a:pt x="198" y="7378"/>
                    <a:pt x="184" y="7378"/>
                  </a:cubicBezTo>
                  <a:cubicBezTo>
                    <a:pt x="139" y="7378"/>
                    <a:pt x="96" y="7393"/>
                    <a:pt x="60" y="7430"/>
                  </a:cubicBezTo>
                  <a:cubicBezTo>
                    <a:pt x="12" y="7477"/>
                    <a:pt x="0" y="7537"/>
                    <a:pt x="24" y="7596"/>
                  </a:cubicBezTo>
                  <a:cubicBezTo>
                    <a:pt x="24" y="7620"/>
                    <a:pt x="202" y="8180"/>
                    <a:pt x="786" y="8799"/>
                  </a:cubicBezTo>
                  <a:cubicBezTo>
                    <a:pt x="1310" y="9347"/>
                    <a:pt x="2274" y="10061"/>
                    <a:pt x="3893" y="10323"/>
                  </a:cubicBezTo>
                  <a:cubicBezTo>
                    <a:pt x="4001" y="10442"/>
                    <a:pt x="4334" y="10799"/>
                    <a:pt x="4465" y="11014"/>
                  </a:cubicBezTo>
                  <a:lnTo>
                    <a:pt x="4465" y="11311"/>
                  </a:lnTo>
                  <a:cubicBezTo>
                    <a:pt x="4465" y="11406"/>
                    <a:pt x="4536" y="11478"/>
                    <a:pt x="4632" y="11478"/>
                  </a:cubicBezTo>
                  <a:cubicBezTo>
                    <a:pt x="4715" y="11478"/>
                    <a:pt x="4786" y="11406"/>
                    <a:pt x="4786" y="11311"/>
                  </a:cubicBezTo>
                  <a:lnTo>
                    <a:pt x="4786" y="11014"/>
                  </a:lnTo>
                  <a:cubicBezTo>
                    <a:pt x="4941" y="10799"/>
                    <a:pt x="5251" y="10442"/>
                    <a:pt x="5358" y="10323"/>
                  </a:cubicBezTo>
                  <a:cubicBezTo>
                    <a:pt x="6989" y="10061"/>
                    <a:pt x="7942" y="9347"/>
                    <a:pt x="8465" y="8799"/>
                  </a:cubicBezTo>
                  <a:cubicBezTo>
                    <a:pt x="9049" y="8192"/>
                    <a:pt x="9227" y="7620"/>
                    <a:pt x="9227" y="7596"/>
                  </a:cubicBezTo>
                  <a:cubicBezTo>
                    <a:pt x="9287" y="7537"/>
                    <a:pt x="9275" y="7477"/>
                    <a:pt x="9227" y="7430"/>
                  </a:cubicBezTo>
                  <a:cubicBezTo>
                    <a:pt x="9191" y="7393"/>
                    <a:pt x="9148" y="7378"/>
                    <a:pt x="9103" y="7378"/>
                  </a:cubicBezTo>
                  <a:cubicBezTo>
                    <a:pt x="9089" y="7378"/>
                    <a:pt x="9075" y="7379"/>
                    <a:pt x="9061" y="7382"/>
                  </a:cubicBezTo>
                  <a:cubicBezTo>
                    <a:pt x="7501" y="7716"/>
                    <a:pt x="6525" y="8430"/>
                    <a:pt x="5965" y="8978"/>
                  </a:cubicBezTo>
                  <a:cubicBezTo>
                    <a:pt x="5453" y="9501"/>
                    <a:pt x="5215" y="9966"/>
                    <a:pt x="5155" y="10085"/>
                  </a:cubicBezTo>
                  <a:cubicBezTo>
                    <a:pt x="5108" y="10144"/>
                    <a:pt x="4953" y="10287"/>
                    <a:pt x="4810" y="10466"/>
                  </a:cubicBezTo>
                  <a:lnTo>
                    <a:pt x="4810" y="8501"/>
                  </a:lnTo>
                  <a:cubicBezTo>
                    <a:pt x="4917" y="8370"/>
                    <a:pt x="5179" y="8013"/>
                    <a:pt x="5298" y="7585"/>
                  </a:cubicBezTo>
                  <a:cubicBezTo>
                    <a:pt x="5632" y="8013"/>
                    <a:pt x="6120" y="8263"/>
                    <a:pt x="6144" y="8275"/>
                  </a:cubicBezTo>
                  <a:cubicBezTo>
                    <a:pt x="6179" y="8299"/>
                    <a:pt x="6191" y="8299"/>
                    <a:pt x="6227" y="8299"/>
                  </a:cubicBezTo>
                  <a:cubicBezTo>
                    <a:pt x="6239" y="8299"/>
                    <a:pt x="6263" y="8299"/>
                    <a:pt x="6287" y="8275"/>
                  </a:cubicBezTo>
                  <a:cubicBezTo>
                    <a:pt x="6322" y="8263"/>
                    <a:pt x="6358" y="8216"/>
                    <a:pt x="6370" y="8180"/>
                  </a:cubicBezTo>
                  <a:cubicBezTo>
                    <a:pt x="6382" y="8144"/>
                    <a:pt x="6549" y="7608"/>
                    <a:pt x="6489" y="7073"/>
                  </a:cubicBezTo>
                  <a:lnTo>
                    <a:pt x="6489" y="7073"/>
                  </a:lnTo>
                  <a:cubicBezTo>
                    <a:pt x="6953" y="7346"/>
                    <a:pt x="7513" y="7382"/>
                    <a:pt x="7549" y="7382"/>
                  </a:cubicBezTo>
                  <a:lnTo>
                    <a:pt x="7561" y="7382"/>
                  </a:lnTo>
                  <a:cubicBezTo>
                    <a:pt x="7608" y="7382"/>
                    <a:pt x="7656" y="7370"/>
                    <a:pt x="7680" y="7346"/>
                  </a:cubicBezTo>
                  <a:cubicBezTo>
                    <a:pt x="7715" y="7311"/>
                    <a:pt x="7739" y="7251"/>
                    <a:pt x="7727" y="7204"/>
                  </a:cubicBezTo>
                  <a:cubicBezTo>
                    <a:pt x="7727" y="7180"/>
                    <a:pt x="7680" y="6608"/>
                    <a:pt x="7418" y="6156"/>
                  </a:cubicBezTo>
                  <a:lnTo>
                    <a:pt x="7418" y="6156"/>
                  </a:lnTo>
                  <a:cubicBezTo>
                    <a:pt x="7501" y="6168"/>
                    <a:pt x="7596" y="6168"/>
                    <a:pt x="7680" y="6168"/>
                  </a:cubicBezTo>
                  <a:cubicBezTo>
                    <a:pt x="8108" y="6168"/>
                    <a:pt x="8489" y="6049"/>
                    <a:pt x="8513" y="6037"/>
                  </a:cubicBezTo>
                  <a:cubicBezTo>
                    <a:pt x="8561" y="6013"/>
                    <a:pt x="8596" y="5989"/>
                    <a:pt x="8620" y="5941"/>
                  </a:cubicBezTo>
                  <a:cubicBezTo>
                    <a:pt x="8632" y="5894"/>
                    <a:pt x="8632" y="5858"/>
                    <a:pt x="8620" y="5811"/>
                  </a:cubicBezTo>
                  <a:cubicBezTo>
                    <a:pt x="8608" y="5775"/>
                    <a:pt x="8346" y="5287"/>
                    <a:pt x="7918" y="4965"/>
                  </a:cubicBezTo>
                  <a:cubicBezTo>
                    <a:pt x="8442" y="4822"/>
                    <a:pt x="8858" y="4453"/>
                    <a:pt x="8882" y="4441"/>
                  </a:cubicBezTo>
                  <a:cubicBezTo>
                    <a:pt x="8918" y="4406"/>
                    <a:pt x="8942" y="4370"/>
                    <a:pt x="8942" y="4310"/>
                  </a:cubicBezTo>
                  <a:cubicBezTo>
                    <a:pt x="8942" y="4263"/>
                    <a:pt x="8930" y="4215"/>
                    <a:pt x="8882" y="4167"/>
                  </a:cubicBezTo>
                  <a:cubicBezTo>
                    <a:pt x="8858" y="4144"/>
                    <a:pt x="8442" y="3786"/>
                    <a:pt x="7918" y="3655"/>
                  </a:cubicBezTo>
                  <a:cubicBezTo>
                    <a:pt x="8346" y="3322"/>
                    <a:pt x="8596" y="2834"/>
                    <a:pt x="8620" y="2798"/>
                  </a:cubicBezTo>
                  <a:cubicBezTo>
                    <a:pt x="8632" y="2763"/>
                    <a:pt x="8644" y="2715"/>
                    <a:pt x="8620" y="2667"/>
                  </a:cubicBezTo>
                  <a:cubicBezTo>
                    <a:pt x="8608" y="2620"/>
                    <a:pt x="8561" y="2596"/>
                    <a:pt x="8513" y="2584"/>
                  </a:cubicBezTo>
                  <a:cubicBezTo>
                    <a:pt x="8483" y="2564"/>
                    <a:pt x="8108" y="2451"/>
                    <a:pt x="7664" y="2451"/>
                  </a:cubicBezTo>
                  <a:cubicBezTo>
                    <a:pt x="7580" y="2451"/>
                    <a:pt x="7493" y="2455"/>
                    <a:pt x="7406" y="2465"/>
                  </a:cubicBezTo>
                  <a:cubicBezTo>
                    <a:pt x="7680" y="2001"/>
                    <a:pt x="7727" y="1429"/>
                    <a:pt x="7727" y="1405"/>
                  </a:cubicBezTo>
                  <a:cubicBezTo>
                    <a:pt x="7727" y="1358"/>
                    <a:pt x="7703" y="1310"/>
                    <a:pt x="7680" y="1274"/>
                  </a:cubicBezTo>
                  <a:cubicBezTo>
                    <a:pt x="7650" y="1245"/>
                    <a:pt x="7605" y="1224"/>
                    <a:pt x="7570" y="1224"/>
                  </a:cubicBezTo>
                  <a:cubicBezTo>
                    <a:pt x="7562" y="1224"/>
                    <a:pt x="7555" y="1225"/>
                    <a:pt x="7549" y="1227"/>
                  </a:cubicBezTo>
                  <a:cubicBezTo>
                    <a:pt x="7513" y="1227"/>
                    <a:pt x="6953" y="1274"/>
                    <a:pt x="6489" y="1536"/>
                  </a:cubicBezTo>
                  <a:cubicBezTo>
                    <a:pt x="6560" y="1000"/>
                    <a:pt x="6382" y="477"/>
                    <a:pt x="6370" y="441"/>
                  </a:cubicBezTo>
                  <a:cubicBezTo>
                    <a:pt x="6358" y="393"/>
                    <a:pt x="6322" y="346"/>
                    <a:pt x="6287" y="334"/>
                  </a:cubicBezTo>
                  <a:cubicBezTo>
                    <a:pt x="6263" y="328"/>
                    <a:pt x="6239" y="325"/>
                    <a:pt x="6215" y="325"/>
                  </a:cubicBezTo>
                  <a:cubicBezTo>
                    <a:pt x="6191" y="325"/>
                    <a:pt x="6168" y="328"/>
                    <a:pt x="6144" y="334"/>
                  </a:cubicBezTo>
                  <a:cubicBezTo>
                    <a:pt x="6120" y="346"/>
                    <a:pt x="5620" y="596"/>
                    <a:pt x="5298" y="1036"/>
                  </a:cubicBezTo>
                  <a:cubicBezTo>
                    <a:pt x="5167" y="512"/>
                    <a:pt x="4786" y="96"/>
                    <a:pt x="4774" y="60"/>
                  </a:cubicBezTo>
                  <a:cubicBezTo>
                    <a:pt x="4751" y="36"/>
                    <a:pt x="4703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5" name="Google Shape;14516;p77">
            <a:extLst>
              <a:ext uri="{FF2B5EF4-FFF2-40B4-BE49-F238E27FC236}">
                <a16:creationId xmlns:a16="http://schemas.microsoft.com/office/drawing/2014/main" id="{F8C62B3A-E7FA-4D13-7648-69927526EBD3}"/>
              </a:ext>
            </a:extLst>
          </p:cNvPr>
          <p:cNvSpPr/>
          <p:nvPr/>
        </p:nvSpPr>
        <p:spPr>
          <a:xfrm>
            <a:off x="6992076" y="4241824"/>
            <a:ext cx="473347" cy="502997"/>
          </a:xfrm>
          <a:custGeom>
            <a:avLst/>
            <a:gdLst/>
            <a:ahLst/>
            <a:cxnLst/>
            <a:rect l="l" t="t" r="r" b="b"/>
            <a:pathLst>
              <a:path w="10824" h="11502" extrusionOk="0">
                <a:moveTo>
                  <a:pt x="5430" y="441"/>
                </a:moveTo>
                <a:cubicBezTo>
                  <a:pt x="5584" y="620"/>
                  <a:pt x="5846" y="977"/>
                  <a:pt x="6192" y="1453"/>
                </a:cubicBezTo>
                <a:cubicBezTo>
                  <a:pt x="5906" y="1727"/>
                  <a:pt x="5656" y="2013"/>
                  <a:pt x="5430" y="2275"/>
                </a:cubicBezTo>
                <a:cubicBezTo>
                  <a:pt x="5203" y="2013"/>
                  <a:pt x="4953" y="1727"/>
                  <a:pt x="4668" y="1453"/>
                </a:cubicBezTo>
                <a:cubicBezTo>
                  <a:pt x="5001" y="977"/>
                  <a:pt x="5287" y="643"/>
                  <a:pt x="5430" y="441"/>
                </a:cubicBezTo>
                <a:close/>
                <a:moveTo>
                  <a:pt x="6906" y="1274"/>
                </a:moveTo>
                <a:cubicBezTo>
                  <a:pt x="7204" y="1846"/>
                  <a:pt x="8061" y="3596"/>
                  <a:pt x="8061" y="4775"/>
                </a:cubicBezTo>
                <a:cubicBezTo>
                  <a:pt x="8061" y="5811"/>
                  <a:pt x="7454" y="6704"/>
                  <a:pt x="6596" y="7120"/>
                </a:cubicBezTo>
                <a:cubicBezTo>
                  <a:pt x="6632" y="7061"/>
                  <a:pt x="6680" y="7001"/>
                  <a:pt x="6715" y="6930"/>
                </a:cubicBezTo>
                <a:cubicBezTo>
                  <a:pt x="6954" y="6513"/>
                  <a:pt x="7037" y="5989"/>
                  <a:pt x="6977" y="5394"/>
                </a:cubicBezTo>
                <a:cubicBezTo>
                  <a:pt x="6906" y="4739"/>
                  <a:pt x="6656" y="4049"/>
                  <a:pt x="6215" y="3334"/>
                </a:cubicBezTo>
                <a:cubicBezTo>
                  <a:pt x="6192" y="3279"/>
                  <a:pt x="6138" y="3250"/>
                  <a:pt x="6076" y="3250"/>
                </a:cubicBezTo>
                <a:cubicBezTo>
                  <a:pt x="6044" y="3250"/>
                  <a:pt x="6010" y="3258"/>
                  <a:pt x="5977" y="3275"/>
                </a:cubicBezTo>
                <a:cubicBezTo>
                  <a:pt x="5906" y="3310"/>
                  <a:pt x="5882" y="3418"/>
                  <a:pt x="5918" y="3513"/>
                </a:cubicBezTo>
                <a:cubicBezTo>
                  <a:pt x="6680" y="4763"/>
                  <a:pt x="6858" y="5965"/>
                  <a:pt x="6418" y="6775"/>
                </a:cubicBezTo>
                <a:cubicBezTo>
                  <a:pt x="6180" y="7156"/>
                  <a:pt x="5822" y="7394"/>
                  <a:pt x="5430" y="7394"/>
                </a:cubicBezTo>
                <a:cubicBezTo>
                  <a:pt x="3989" y="7394"/>
                  <a:pt x="2810" y="6216"/>
                  <a:pt x="2810" y="4775"/>
                </a:cubicBezTo>
                <a:cubicBezTo>
                  <a:pt x="2810" y="3596"/>
                  <a:pt x="3679" y="1846"/>
                  <a:pt x="3977" y="1274"/>
                </a:cubicBezTo>
                <a:cubicBezTo>
                  <a:pt x="4584" y="1834"/>
                  <a:pt x="5096" y="2394"/>
                  <a:pt x="5525" y="2941"/>
                </a:cubicBezTo>
                <a:cubicBezTo>
                  <a:pt x="5549" y="2989"/>
                  <a:pt x="5608" y="3025"/>
                  <a:pt x="5656" y="3025"/>
                </a:cubicBezTo>
                <a:cubicBezTo>
                  <a:pt x="5680" y="3025"/>
                  <a:pt x="5727" y="3001"/>
                  <a:pt x="5763" y="2989"/>
                </a:cubicBezTo>
                <a:cubicBezTo>
                  <a:pt x="5834" y="2929"/>
                  <a:pt x="5846" y="2822"/>
                  <a:pt x="5787" y="2751"/>
                </a:cubicBezTo>
                <a:lnTo>
                  <a:pt x="5656" y="2572"/>
                </a:lnTo>
                <a:cubicBezTo>
                  <a:pt x="6013" y="2144"/>
                  <a:pt x="6430" y="1715"/>
                  <a:pt x="6906" y="1274"/>
                </a:cubicBezTo>
                <a:close/>
                <a:moveTo>
                  <a:pt x="5608" y="7716"/>
                </a:moveTo>
                <a:lnTo>
                  <a:pt x="5608" y="10061"/>
                </a:lnTo>
                <a:cubicBezTo>
                  <a:pt x="5501" y="9883"/>
                  <a:pt x="5382" y="9668"/>
                  <a:pt x="5227" y="9454"/>
                </a:cubicBezTo>
                <a:lnTo>
                  <a:pt x="5227" y="7716"/>
                </a:lnTo>
                <a:close/>
                <a:moveTo>
                  <a:pt x="10347" y="5906"/>
                </a:moveTo>
                <a:cubicBezTo>
                  <a:pt x="10228" y="6204"/>
                  <a:pt x="9990" y="6680"/>
                  <a:pt x="9597" y="7228"/>
                </a:cubicBezTo>
                <a:cubicBezTo>
                  <a:pt x="8989" y="8085"/>
                  <a:pt x="7870" y="9275"/>
                  <a:pt x="5953" y="10228"/>
                </a:cubicBezTo>
                <a:lnTo>
                  <a:pt x="5953" y="9549"/>
                </a:lnTo>
                <a:cubicBezTo>
                  <a:pt x="6680" y="8513"/>
                  <a:pt x="8037" y="7049"/>
                  <a:pt x="10347" y="5906"/>
                </a:cubicBezTo>
                <a:close/>
                <a:moveTo>
                  <a:pt x="488" y="5906"/>
                </a:moveTo>
                <a:lnTo>
                  <a:pt x="488" y="5906"/>
                </a:lnTo>
                <a:cubicBezTo>
                  <a:pt x="2512" y="6906"/>
                  <a:pt x="3775" y="8156"/>
                  <a:pt x="4489" y="9049"/>
                </a:cubicBezTo>
                <a:cubicBezTo>
                  <a:pt x="4941" y="9609"/>
                  <a:pt x="5251" y="10133"/>
                  <a:pt x="5441" y="10490"/>
                </a:cubicBezTo>
                <a:cubicBezTo>
                  <a:pt x="4548" y="10085"/>
                  <a:pt x="3751" y="9609"/>
                  <a:pt x="3036" y="9073"/>
                </a:cubicBezTo>
                <a:cubicBezTo>
                  <a:pt x="2393" y="8585"/>
                  <a:pt x="1834" y="8013"/>
                  <a:pt x="1369" y="7406"/>
                </a:cubicBezTo>
                <a:cubicBezTo>
                  <a:pt x="905" y="6799"/>
                  <a:pt x="631" y="6251"/>
                  <a:pt x="488" y="5906"/>
                </a:cubicBezTo>
                <a:close/>
                <a:moveTo>
                  <a:pt x="5418" y="0"/>
                </a:moveTo>
                <a:cubicBezTo>
                  <a:pt x="5358" y="0"/>
                  <a:pt x="5322" y="12"/>
                  <a:pt x="5275" y="60"/>
                </a:cubicBezTo>
                <a:cubicBezTo>
                  <a:pt x="5263" y="72"/>
                  <a:pt x="4918" y="477"/>
                  <a:pt x="4406" y="1215"/>
                </a:cubicBezTo>
                <a:cubicBezTo>
                  <a:pt x="4263" y="1096"/>
                  <a:pt x="4144" y="977"/>
                  <a:pt x="4001" y="858"/>
                </a:cubicBezTo>
                <a:cubicBezTo>
                  <a:pt x="3989" y="846"/>
                  <a:pt x="3989" y="846"/>
                  <a:pt x="3965" y="846"/>
                </a:cubicBezTo>
                <a:cubicBezTo>
                  <a:pt x="3943" y="831"/>
                  <a:pt x="3917" y="824"/>
                  <a:pt x="3891" y="824"/>
                </a:cubicBezTo>
                <a:cubicBezTo>
                  <a:pt x="3833" y="824"/>
                  <a:pt x="3775" y="856"/>
                  <a:pt x="3751" y="905"/>
                </a:cubicBezTo>
                <a:cubicBezTo>
                  <a:pt x="3727" y="941"/>
                  <a:pt x="3417" y="1501"/>
                  <a:pt x="3108" y="2263"/>
                </a:cubicBezTo>
                <a:cubicBezTo>
                  <a:pt x="2679" y="3287"/>
                  <a:pt x="2453" y="4132"/>
                  <a:pt x="2453" y="4763"/>
                </a:cubicBezTo>
                <a:cubicBezTo>
                  <a:pt x="2453" y="6204"/>
                  <a:pt x="3489" y="7418"/>
                  <a:pt x="4882" y="7668"/>
                </a:cubicBezTo>
                <a:lnTo>
                  <a:pt x="4882" y="8966"/>
                </a:lnTo>
                <a:cubicBezTo>
                  <a:pt x="4846" y="8930"/>
                  <a:pt x="4798" y="8883"/>
                  <a:pt x="4763" y="8823"/>
                </a:cubicBezTo>
                <a:cubicBezTo>
                  <a:pt x="3989" y="7859"/>
                  <a:pt x="2572" y="6477"/>
                  <a:pt x="250" y="5394"/>
                </a:cubicBezTo>
                <a:cubicBezTo>
                  <a:pt x="230" y="5386"/>
                  <a:pt x="209" y="5382"/>
                  <a:pt x="188" y="5382"/>
                </a:cubicBezTo>
                <a:cubicBezTo>
                  <a:pt x="146" y="5382"/>
                  <a:pt x="103" y="5398"/>
                  <a:pt x="72" y="5430"/>
                </a:cubicBezTo>
                <a:cubicBezTo>
                  <a:pt x="24" y="5477"/>
                  <a:pt x="0" y="5537"/>
                  <a:pt x="12" y="5608"/>
                </a:cubicBezTo>
                <a:cubicBezTo>
                  <a:pt x="24" y="5644"/>
                  <a:pt x="250" y="6489"/>
                  <a:pt x="1072" y="7573"/>
                </a:cubicBezTo>
                <a:cubicBezTo>
                  <a:pt x="1548" y="8216"/>
                  <a:pt x="2120" y="8799"/>
                  <a:pt x="2798" y="9311"/>
                </a:cubicBezTo>
                <a:cubicBezTo>
                  <a:pt x="3405" y="9787"/>
                  <a:pt x="4108" y="10228"/>
                  <a:pt x="4858" y="10585"/>
                </a:cubicBezTo>
                <a:lnTo>
                  <a:pt x="4858" y="11323"/>
                </a:lnTo>
                <a:cubicBezTo>
                  <a:pt x="4858" y="11419"/>
                  <a:pt x="4941" y="11490"/>
                  <a:pt x="5025" y="11490"/>
                </a:cubicBezTo>
                <a:cubicBezTo>
                  <a:pt x="5120" y="11490"/>
                  <a:pt x="5191" y="11419"/>
                  <a:pt x="5191" y="11323"/>
                </a:cubicBezTo>
                <a:lnTo>
                  <a:pt x="5191" y="10740"/>
                </a:lnTo>
                <a:cubicBezTo>
                  <a:pt x="5310" y="10799"/>
                  <a:pt x="5441" y="10847"/>
                  <a:pt x="5572" y="10907"/>
                </a:cubicBezTo>
                <a:lnTo>
                  <a:pt x="5572" y="11335"/>
                </a:lnTo>
                <a:cubicBezTo>
                  <a:pt x="5572" y="11430"/>
                  <a:pt x="5656" y="11502"/>
                  <a:pt x="5739" y="11502"/>
                </a:cubicBezTo>
                <a:cubicBezTo>
                  <a:pt x="5834" y="11502"/>
                  <a:pt x="5906" y="11430"/>
                  <a:pt x="5906" y="11335"/>
                </a:cubicBezTo>
                <a:lnTo>
                  <a:pt x="5906" y="10597"/>
                </a:lnTo>
                <a:cubicBezTo>
                  <a:pt x="7989" y="9597"/>
                  <a:pt x="9192" y="8323"/>
                  <a:pt x="9835" y="7406"/>
                </a:cubicBezTo>
                <a:cubicBezTo>
                  <a:pt x="10549" y="6418"/>
                  <a:pt x="10740" y="5656"/>
                  <a:pt x="10752" y="5620"/>
                </a:cubicBezTo>
                <a:cubicBezTo>
                  <a:pt x="10823" y="5549"/>
                  <a:pt x="10799" y="5489"/>
                  <a:pt x="10740" y="5442"/>
                </a:cubicBezTo>
                <a:cubicBezTo>
                  <a:pt x="10717" y="5419"/>
                  <a:pt x="10675" y="5411"/>
                  <a:pt x="10633" y="5411"/>
                </a:cubicBezTo>
                <a:cubicBezTo>
                  <a:pt x="10608" y="5411"/>
                  <a:pt x="10583" y="5413"/>
                  <a:pt x="10561" y="5418"/>
                </a:cubicBezTo>
                <a:cubicBezTo>
                  <a:pt x="8227" y="6489"/>
                  <a:pt x="6799" y="7882"/>
                  <a:pt x="5953" y="8966"/>
                </a:cubicBezTo>
                <a:lnTo>
                  <a:pt x="5953" y="7668"/>
                </a:lnTo>
                <a:cubicBezTo>
                  <a:pt x="7335" y="7406"/>
                  <a:pt x="8370" y="6204"/>
                  <a:pt x="8370" y="4763"/>
                </a:cubicBezTo>
                <a:cubicBezTo>
                  <a:pt x="8370" y="4120"/>
                  <a:pt x="8156" y="3287"/>
                  <a:pt x="7716" y="2263"/>
                </a:cubicBezTo>
                <a:cubicBezTo>
                  <a:pt x="7406" y="1501"/>
                  <a:pt x="7084" y="941"/>
                  <a:pt x="7084" y="905"/>
                </a:cubicBezTo>
                <a:cubicBezTo>
                  <a:pt x="7052" y="856"/>
                  <a:pt x="6991" y="824"/>
                  <a:pt x="6933" y="824"/>
                </a:cubicBezTo>
                <a:cubicBezTo>
                  <a:pt x="6907" y="824"/>
                  <a:pt x="6881" y="831"/>
                  <a:pt x="6858" y="846"/>
                </a:cubicBezTo>
                <a:cubicBezTo>
                  <a:pt x="6846" y="846"/>
                  <a:pt x="6846" y="858"/>
                  <a:pt x="6823" y="858"/>
                </a:cubicBezTo>
                <a:lnTo>
                  <a:pt x="6430" y="1215"/>
                </a:lnTo>
                <a:cubicBezTo>
                  <a:pt x="5906" y="477"/>
                  <a:pt x="5560" y="72"/>
                  <a:pt x="5549" y="60"/>
                </a:cubicBezTo>
                <a:cubicBezTo>
                  <a:pt x="5513" y="12"/>
                  <a:pt x="5477" y="0"/>
                  <a:pt x="5418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6" name="Google Shape;14517;p77">
            <a:extLst>
              <a:ext uri="{FF2B5EF4-FFF2-40B4-BE49-F238E27FC236}">
                <a16:creationId xmlns:a16="http://schemas.microsoft.com/office/drawing/2014/main" id="{A3AF2A63-809D-6FA5-3056-A061FCD8C020}"/>
              </a:ext>
            </a:extLst>
          </p:cNvPr>
          <p:cNvSpPr/>
          <p:nvPr/>
        </p:nvSpPr>
        <p:spPr>
          <a:xfrm>
            <a:off x="7782956" y="4242786"/>
            <a:ext cx="395243" cy="503609"/>
          </a:xfrm>
          <a:custGeom>
            <a:avLst/>
            <a:gdLst/>
            <a:ahLst/>
            <a:cxnLst/>
            <a:rect l="l" t="t" r="r" b="b"/>
            <a:pathLst>
              <a:path w="9038" h="11516" extrusionOk="0">
                <a:moveTo>
                  <a:pt x="6103" y="573"/>
                </a:moveTo>
                <a:cubicBezTo>
                  <a:pt x="6692" y="573"/>
                  <a:pt x="7223" y="753"/>
                  <a:pt x="7645" y="1110"/>
                </a:cubicBezTo>
                <a:cubicBezTo>
                  <a:pt x="8252" y="1633"/>
                  <a:pt x="8585" y="2479"/>
                  <a:pt x="8597" y="3515"/>
                </a:cubicBezTo>
                <a:cubicBezTo>
                  <a:pt x="8192" y="2788"/>
                  <a:pt x="7585" y="2122"/>
                  <a:pt x="6847" y="1633"/>
                </a:cubicBezTo>
                <a:cubicBezTo>
                  <a:pt x="6144" y="1169"/>
                  <a:pt x="5382" y="919"/>
                  <a:pt x="4728" y="895"/>
                </a:cubicBezTo>
                <a:cubicBezTo>
                  <a:pt x="4894" y="812"/>
                  <a:pt x="5061" y="752"/>
                  <a:pt x="5240" y="693"/>
                </a:cubicBezTo>
                <a:cubicBezTo>
                  <a:pt x="5537" y="613"/>
                  <a:pt x="5826" y="573"/>
                  <a:pt x="6103" y="573"/>
                </a:cubicBezTo>
                <a:close/>
                <a:moveTo>
                  <a:pt x="1394" y="1205"/>
                </a:moveTo>
                <a:cubicBezTo>
                  <a:pt x="1465" y="2598"/>
                  <a:pt x="1680" y="5098"/>
                  <a:pt x="2263" y="7063"/>
                </a:cubicBezTo>
                <a:cubicBezTo>
                  <a:pt x="2144" y="7360"/>
                  <a:pt x="2084" y="7670"/>
                  <a:pt x="2037" y="7944"/>
                </a:cubicBezTo>
                <a:cubicBezTo>
                  <a:pt x="1739" y="7051"/>
                  <a:pt x="1465" y="6194"/>
                  <a:pt x="1263" y="5455"/>
                </a:cubicBezTo>
                <a:cubicBezTo>
                  <a:pt x="1049" y="3705"/>
                  <a:pt x="1168" y="2384"/>
                  <a:pt x="1322" y="1586"/>
                </a:cubicBezTo>
                <a:cubicBezTo>
                  <a:pt x="1346" y="1443"/>
                  <a:pt x="1370" y="1324"/>
                  <a:pt x="1394" y="1205"/>
                </a:cubicBezTo>
                <a:close/>
                <a:moveTo>
                  <a:pt x="1503" y="0"/>
                </a:moveTo>
                <a:cubicBezTo>
                  <a:pt x="1439" y="0"/>
                  <a:pt x="1377" y="45"/>
                  <a:pt x="1334" y="109"/>
                </a:cubicBezTo>
                <a:cubicBezTo>
                  <a:pt x="1322" y="121"/>
                  <a:pt x="1108" y="598"/>
                  <a:pt x="965" y="1526"/>
                </a:cubicBezTo>
                <a:cubicBezTo>
                  <a:pt x="870" y="2074"/>
                  <a:pt x="787" y="2848"/>
                  <a:pt x="799" y="3836"/>
                </a:cubicBezTo>
                <a:cubicBezTo>
                  <a:pt x="537" y="2788"/>
                  <a:pt x="418" y="2145"/>
                  <a:pt x="394" y="2133"/>
                </a:cubicBezTo>
                <a:cubicBezTo>
                  <a:pt x="382" y="2050"/>
                  <a:pt x="310" y="2003"/>
                  <a:pt x="215" y="2003"/>
                </a:cubicBezTo>
                <a:cubicBezTo>
                  <a:pt x="132" y="2003"/>
                  <a:pt x="72" y="2074"/>
                  <a:pt x="60" y="2169"/>
                </a:cubicBezTo>
                <a:cubicBezTo>
                  <a:pt x="60" y="2181"/>
                  <a:pt x="1" y="3324"/>
                  <a:pt x="144" y="5039"/>
                </a:cubicBezTo>
                <a:cubicBezTo>
                  <a:pt x="299" y="6610"/>
                  <a:pt x="668" y="8991"/>
                  <a:pt x="1608" y="11408"/>
                </a:cubicBezTo>
                <a:cubicBezTo>
                  <a:pt x="1632" y="11468"/>
                  <a:pt x="1692" y="11516"/>
                  <a:pt x="1763" y="11516"/>
                </a:cubicBezTo>
                <a:cubicBezTo>
                  <a:pt x="1787" y="11516"/>
                  <a:pt x="1811" y="11516"/>
                  <a:pt x="1823" y="11492"/>
                </a:cubicBezTo>
                <a:cubicBezTo>
                  <a:pt x="1918" y="11468"/>
                  <a:pt x="1965" y="11361"/>
                  <a:pt x="1918" y="11277"/>
                </a:cubicBezTo>
                <a:cubicBezTo>
                  <a:pt x="989" y="8908"/>
                  <a:pt x="620" y="6551"/>
                  <a:pt x="477" y="5003"/>
                </a:cubicBezTo>
                <a:cubicBezTo>
                  <a:pt x="429" y="4503"/>
                  <a:pt x="394" y="4050"/>
                  <a:pt x="382" y="3669"/>
                </a:cubicBezTo>
                <a:lnTo>
                  <a:pt x="382" y="3669"/>
                </a:lnTo>
                <a:cubicBezTo>
                  <a:pt x="691" y="4931"/>
                  <a:pt x="1227" y="6896"/>
                  <a:pt x="2037" y="9099"/>
                </a:cubicBezTo>
                <a:cubicBezTo>
                  <a:pt x="2056" y="9175"/>
                  <a:pt x="2128" y="9213"/>
                  <a:pt x="2193" y="9213"/>
                </a:cubicBezTo>
                <a:cubicBezTo>
                  <a:pt x="2209" y="9213"/>
                  <a:pt x="2225" y="9211"/>
                  <a:pt x="2239" y="9206"/>
                </a:cubicBezTo>
                <a:cubicBezTo>
                  <a:pt x="2334" y="9170"/>
                  <a:pt x="2382" y="9075"/>
                  <a:pt x="2346" y="8991"/>
                </a:cubicBezTo>
                <a:lnTo>
                  <a:pt x="2263" y="8730"/>
                </a:lnTo>
                <a:cubicBezTo>
                  <a:pt x="2263" y="8670"/>
                  <a:pt x="2287" y="8075"/>
                  <a:pt x="2454" y="7467"/>
                </a:cubicBezTo>
                <a:cubicBezTo>
                  <a:pt x="2596" y="6896"/>
                  <a:pt x="2894" y="6194"/>
                  <a:pt x="3466" y="6098"/>
                </a:cubicBezTo>
                <a:cubicBezTo>
                  <a:pt x="3510" y="6089"/>
                  <a:pt x="3557" y="6084"/>
                  <a:pt x="3607" y="6084"/>
                </a:cubicBezTo>
                <a:cubicBezTo>
                  <a:pt x="4169" y="6084"/>
                  <a:pt x="5061" y="6699"/>
                  <a:pt x="6144" y="7837"/>
                </a:cubicBezTo>
                <a:cubicBezTo>
                  <a:pt x="6430" y="8134"/>
                  <a:pt x="6680" y="8432"/>
                  <a:pt x="6918" y="8694"/>
                </a:cubicBezTo>
                <a:cubicBezTo>
                  <a:pt x="6692" y="8539"/>
                  <a:pt x="6454" y="8337"/>
                  <a:pt x="6216" y="8158"/>
                </a:cubicBezTo>
                <a:cubicBezTo>
                  <a:pt x="5656" y="7741"/>
                  <a:pt x="5180" y="7420"/>
                  <a:pt x="4787" y="7194"/>
                </a:cubicBezTo>
                <a:cubicBezTo>
                  <a:pt x="4227" y="6854"/>
                  <a:pt x="3961" y="6782"/>
                  <a:pt x="3806" y="6782"/>
                </a:cubicBezTo>
                <a:cubicBezTo>
                  <a:pt x="3776" y="6782"/>
                  <a:pt x="3750" y="6785"/>
                  <a:pt x="3728" y="6789"/>
                </a:cubicBezTo>
                <a:cubicBezTo>
                  <a:pt x="3489" y="6836"/>
                  <a:pt x="3239" y="7122"/>
                  <a:pt x="2954" y="8872"/>
                </a:cubicBezTo>
                <a:cubicBezTo>
                  <a:pt x="2882" y="9325"/>
                  <a:pt x="2823" y="9765"/>
                  <a:pt x="2775" y="10111"/>
                </a:cubicBezTo>
                <a:cubicBezTo>
                  <a:pt x="2715" y="9968"/>
                  <a:pt x="2680" y="9825"/>
                  <a:pt x="2620" y="9682"/>
                </a:cubicBezTo>
                <a:cubicBezTo>
                  <a:pt x="2592" y="9606"/>
                  <a:pt x="2517" y="9568"/>
                  <a:pt x="2446" y="9568"/>
                </a:cubicBezTo>
                <a:cubicBezTo>
                  <a:pt x="2428" y="9568"/>
                  <a:pt x="2411" y="9570"/>
                  <a:pt x="2394" y="9575"/>
                </a:cubicBezTo>
                <a:cubicBezTo>
                  <a:pt x="2299" y="9611"/>
                  <a:pt x="2263" y="9706"/>
                  <a:pt x="2287" y="9801"/>
                </a:cubicBezTo>
                <a:cubicBezTo>
                  <a:pt x="2501" y="10349"/>
                  <a:pt x="2715" y="10885"/>
                  <a:pt x="2930" y="11408"/>
                </a:cubicBezTo>
                <a:cubicBezTo>
                  <a:pt x="2954" y="11468"/>
                  <a:pt x="3013" y="11516"/>
                  <a:pt x="3073" y="11516"/>
                </a:cubicBezTo>
                <a:cubicBezTo>
                  <a:pt x="3096" y="11516"/>
                  <a:pt x="3120" y="11516"/>
                  <a:pt x="3132" y="11492"/>
                </a:cubicBezTo>
                <a:cubicBezTo>
                  <a:pt x="3227" y="11468"/>
                  <a:pt x="3251" y="11361"/>
                  <a:pt x="3227" y="11277"/>
                </a:cubicBezTo>
                <a:cubicBezTo>
                  <a:pt x="3156" y="11111"/>
                  <a:pt x="3096" y="10932"/>
                  <a:pt x="3013" y="10765"/>
                </a:cubicBezTo>
                <a:cubicBezTo>
                  <a:pt x="3037" y="10646"/>
                  <a:pt x="3108" y="9825"/>
                  <a:pt x="3239" y="8980"/>
                </a:cubicBezTo>
                <a:cubicBezTo>
                  <a:pt x="3513" y="7325"/>
                  <a:pt x="3728" y="7122"/>
                  <a:pt x="3763" y="7086"/>
                </a:cubicBezTo>
                <a:cubicBezTo>
                  <a:pt x="3811" y="7086"/>
                  <a:pt x="3989" y="7110"/>
                  <a:pt x="4585" y="7444"/>
                </a:cubicBezTo>
                <a:cubicBezTo>
                  <a:pt x="4954" y="7670"/>
                  <a:pt x="5430" y="8003"/>
                  <a:pt x="5978" y="8396"/>
                </a:cubicBezTo>
                <a:cubicBezTo>
                  <a:pt x="6930" y="9099"/>
                  <a:pt x="7811" y="9825"/>
                  <a:pt x="7823" y="9825"/>
                </a:cubicBezTo>
                <a:cubicBezTo>
                  <a:pt x="7851" y="9853"/>
                  <a:pt x="7890" y="9865"/>
                  <a:pt x="7929" y="9865"/>
                </a:cubicBezTo>
                <a:cubicBezTo>
                  <a:pt x="7973" y="9865"/>
                  <a:pt x="8018" y="9850"/>
                  <a:pt x="8049" y="9825"/>
                </a:cubicBezTo>
                <a:cubicBezTo>
                  <a:pt x="8109" y="9765"/>
                  <a:pt x="8121" y="9682"/>
                  <a:pt x="8061" y="9611"/>
                </a:cubicBezTo>
                <a:cubicBezTo>
                  <a:pt x="8049" y="9587"/>
                  <a:pt x="7287" y="8551"/>
                  <a:pt x="6371" y="7563"/>
                </a:cubicBezTo>
                <a:cubicBezTo>
                  <a:pt x="5203" y="6341"/>
                  <a:pt x="4276" y="5718"/>
                  <a:pt x="3591" y="5718"/>
                </a:cubicBezTo>
                <a:cubicBezTo>
                  <a:pt x="3514" y="5718"/>
                  <a:pt x="3441" y="5726"/>
                  <a:pt x="3370" y="5741"/>
                </a:cubicBezTo>
                <a:cubicBezTo>
                  <a:pt x="3013" y="5813"/>
                  <a:pt x="2751" y="6051"/>
                  <a:pt x="2537" y="6348"/>
                </a:cubicBezTo>
                <a:cubicBezTo>
                  <a:pt x="2537" y="6253"/>
                  <a:pt x="2537" y="6170"/>
                  <a:pt x="2561" y="6063"/>
                </a:cubicBezTo>
                <a:cubicBezTo>
                  <a:pt x="2680" y="5693"/>
                  <a:pt x="3108" y="4527"/>
                  <a:pt x="3835" y="3753"/>
                </a:cubicBezTo>
                <a:cubicBezTo>
                  <a:pt x="4035" y="3686"/>
                  <a:pt x="4236" y="3648"/>
                  <a:pt x="4428" y="3648"/>
                </a:cubicBezTo>
                <a:cubicBezTo>
                  <a:pt x="4510" y="3648"/>
                  <a:pt x="4590" y="3655"/>
                  <a:pt x="4668" y="3669"/>
                </a:cubicBezTo>
                <a:cubicBezTo>
                  <a:pt x="4676" y="3670"/>
                  <a:pt x="4684" y="3671"/>
                  <a:pt x="4692" y="3671"/>
                </a:cubicBezTo>
                <a:cubicBezTo>
                  <a:pt x="4777" y="3671"/>
                  <a:pt x="4848" y="3613"/>
                  <a:pt x="4859" y="3515"/>
                </a:cubicBezTo>
                <a:cubicBezTo>
                  <a:pt x="4871" y="3431"/>
                  <a:pt x="4823" y="3336"/>
                  <a:pt x="4716" y="3324"/>
                </a:cubicBezTo>
                <a:cubicBezTo>
                  <a:pt x="4632" y="3316"/>
                  <a:pt x="4547" y="3307"/>
                  <a:pt x="4463" y="3307"/>
                </a:cubicBezTo>
                <a:cubicBezTo>
                  <a:pt x="4428" y="3307"/>
                  <a:pt x="4393" y="3309"/>
                  <a:pt x="4359" y="3312"/>
                </a:cubicBezTo>
                <a:cubicBezTo>
                  <a:pt x="4597" y="3157"/>
                  <a:pt x="4847" y="3074"/>
                  <a:pt x="5109" y="3038"/>
                </a:cubicBezTo>
                <a:cubicBezTo>
                  <a:pt x="5184" y="3031"/>
                  <a:pt x="5258" y="3027"/>
                  <a:pt x="5330" y="3027"/>
                </a:cubicBezTo>
                <a:cubicBezTo>
                  <a:pt x="5831" y="3027"/>
                  <a:pt x="6264" y="3205"/>
                  <a:pt x="6597" y="3538"/>
                </a:cubicBezTo>
                <a:cubicBezTo>
                  <a:pt x="7335" y="4265"/>
                  <a:pt x="7538" y="5622"/>
                  <a:pt x="7585" y="6551"/>
                </a:cubicBezTo>
                <a:cubicBezTo>
                  <a:pt x="7514" y="6348"/>
                  <a:pt x="7407" y="6122"/>
                  <a:pt x="7299" y="5896"/>
                </a:cubicBezTo>
                <a:cubicBezTo>
                  <a:pt x="6752" y="4741"/>
                  <a:pt x="6121" y="3967"/>
                  <a:pt x="5430" y="3574"/>
                </a:cubicBezTo>
                <a:cubicBezTo>
                  <a:pt x="5404" y="3563"/>
                  <a:pt x="5377" y="3558"/>
                  <a:pt x="5351" y="3558"/>
                </a:cubicBezTo>
                <a:cubicBezTo>
                  <a:pt x="5292" y="3558"/>
                  <a:pt x="5237" y="3584"/>
                  <a:pt x="5204" y="3634"/>
                </a:cubicBezTo>
                <a:cubicBezTo>
                  <a:pt x="5156" y="3717"/>
                  <a:pt x="5192" y="3812"/>
                  <a:pt x="5263" y="3860"/>
                </a:cubicBezTo>
                <a:cubicBezTo>
                  <a:pt x="6776" y="4693"/>
                  <a:pt x="7585" y="7563"/>
                  <a:pt x="7597" y="7598"/>
                </a:cubicBezTo>
                <a:cubicBezTo>
                  <a:pt x="7609" y="7670"/>
                  <a:pt x="7692" y="7718"/>
                  <a:pt x="7764" y="7718"/>
                </a:cubicBezTo>
                <a:lnTo>
                  <a:pt x="7776" y="7718"/>
                </a:lnTo>
                <a:cubicBezTo>
                  <a:pt x="7847" y="7694"/>
                  <a:pt x="7930" y="7646"/>
                  <a:pt x="7930" y="7563"/>
                </a:cubicBezTo>
                <a:cubicBezTo>
                  <a:pt x="7930" y="7539"/>
                  <a:pt x="7990" y="6825"/>
                  <a:pt x="7883" y="5932"/>
                </a:cubicBezTo>
                <a:cubicBezTo>
                  <a:pt x="7752" y="4717"/>
                  <a:pt x="7395" y="3824"/>
                  <a:pt x="6835" y="3288"/>
                </a:cubicBezTo>
                <a:cubicBezTo>
                  <a:pt x="6432" y="2896"/>
                  <a:pt x="5926" y="2683"/>
                  <a:pt x="5315" y="2683"/>
                </a:cubicBezTo>
                <a:cubicBezTo>
                  <a:pt x="5240" y="2683"/>
                  <a:pt x="5163" y="2687"/>
                  <a:pt x="5085" y="2693"/>
                </a:cubicBezTo>
                <a:cubicBezTo>
                  <a:pt x="4620" y="2741"/>
                  <a:pt x="4192" y="2955"/>
                  <a:pt x="3787" y="3324"/>
                </a:cubicBezTo>
                <a:cubicBezTo>
                  <a:pt x="3477" y="3610"/>
                  <a:pt x="3180" y="3991"/>
                  <a:pt x="2894" y="4467"/>
                </a:cubicBezTo>
                <a:cubicBezTo>
                  <a:pt x="2811" y="4622"/>
                  <a:pt x="2727" y="4765"/>
                  <a:pt x="2656" y="4920"/>
                </a:cubicBezTo>
                <a:cubicBezTo>
                  <a:pt x="2692" y="4670"/>
                  <a:pt x="2727" y="4408"/>
                  <a:pt x="2787" y="4146"/>
                </a:cubicBezTo>
                <a:cubicBezTo>
                  <a:pt x="2977" y="3276"/>
                  <a:pt x="3239" y="2562"/>
                  <a:pt x="3585" y="2014"/>
                </a:cubicBezTo>
                <a:cubicBezTo>
                  <a:pt x="3739" y="1752"/>
                  <a:pt x="3918" y="1526"/>
                  <a:pt x="4132" y="1336"/>
                </a:cubicBezTo>
                <a:cubicBezTo>
                  <a:pt x="4291" y="1291"/>
                  <a:pt x="4463" y="1270"/>
                  <a:pt x="4645" y="1270"/>
                </a:cubicBezTo>
                <a:cubicBezTo>
                  <a:pt x="5245" y="1270"/>
                  <a:pt x="5949" y="1505"/>
                  <a:pt x="6597" y="1943"/>
                </a:cubicBezTo>
                <a:cubicBezTo>
                  <a:pt x="7526" y="2550"/>
                  <a:pt x="8204" y="3431"/>
                  <a:pt x="8490" y="4372"/>
                </a:cubicBezTo>
                <a:cubicBezTo>
                  <a:pt x="8520" y="4432"/>
                  <a:pt x="8568" y="4484"/>
                  <a:pt x="8632" y="4484"/>
                </a:cubicBezTo>
                <a:cubicBezTo>
                  <a:pt x="8644" y="4484"/>
                  <a:pt x="8656" y="4483"/>
                  <a:pt x="8669" y="4479"/>
                </a:cubicBezTo>
                <a:cubicBezTo>
                  <a:pt x="8740" y="4479"/>
                  <a:pt x="8823" y="4408"/>
                  <a:pt x="8823" y="4336"/>
                </a:cubicBezTo>
                <a:cubicBezTo>
                  <a:pt x="9038" y="2824"/>
                  <a:pt x="8669" y="1586"/>
                  <a:pt x="7835" y="871"/>
                </a:cubicBezTo>
                <a:cubicBezTo>
                  <a:pt x="7351" y="452"/>
                  <a:pt x="6757" y="240"/>
                  <a:pt x="6102" y="240"/>
                </a:cubicBezTo>
                <a:cubicBezTo>
                  <a:pt x="5791" y="240"/>
                  <a:pt x="5466" y="287"/>
                  <a:pt x="5132" y="383"/>
                </a:cubicBezTo>
                <a:cubicBezTo>
                  <a:pt x="4394" y="574"/>
                  <a:pt x="3799" y="1062"/>
                  <a:pt x="3347" y="1824"/>
                </a:cubicBezTo>
                <a:cubicBezTo>
                  <a:pt x="2989" y="2419"/>
                  <a:pt x="2704" y="3157"/>
                  <a:pt x="2513" y="4074"/>
                </a:cubicBezTo>
                <a:cubicBezTo>
                  <a:pt x="2382" y="4693"/>
                  <a:pt x="2323" y="5301"/>
                  <a:pt x="2275" y="5801"/>
                </a:cubicBezTo>
                <a:cubicBezTo>
                  <a:pt x="1727" y="3181"/>
                  <a:pt x="1668" y="205"/>
                  <a:pt x="1668" y="169"/>
                </a:cubicBezTo>
                <a:cubicBezTo>
                  <a:pt x="1668" y="98"/>
                  <a:pt x="1608" y="26"/>
                  <a:pt x="1525" y="2"/>
                </a:cubicBezTo>
                <a:cubicBezTo>
                  <a:pt x="1517" y="1"/>
                  <a:pt x="1510" y="0"/>
                  <a:pt x="1503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7" name="Google Shape;14518;p77">
            <a:extLst>
              <a:ext uri="{FF2B5EF4-FFF2-40B4-BE49-F238E27FC236}">
                <a16:creationId xmlns:a16="http://schemas.microsoft.com/office/drawing/2014/main" id="{B920A474-6B41-5A1D-1C5D-93509767537A}"/>
              </a:ext>
            </a:extLst>
          </p:cNvPr>
          <p:cNvGrpSpPr/>
          <p:nvPr/>
        </p:nvGrpSpPr>
        <p:grpSpPr>
          <a:xfrm>
            <a:off x="8474960" y="4242349"/>
            <a:ext cx="506146" cy="502997"/>
            <a:chOff x="6340653" y="2886354"/>
            <a:chExt cx="370368" cy="368064"/>
          </a:xfrm>
          <a:solidFill>
            <a:srgbClr val="DBDDDC"/>
          </a:solidFill>
        </p:grpSpPr>
        <p:sp>
          <p:nvSpPr>
            <p:cNvPr id="1018" name="Google Shape;14519;p77">
              <a:extLst>
                <a:ext uri="{FF2B5EF4-FFF2-40B4-BE49-F238E27FC236}">
                  <a16:creationId xmlns:a16="http://schemas.microsoft.com/office/drawing/2014/main" id="{03ABAAAC-2E28-1D21-0A14-7E9BF636D228}"/>
                </a:ext>
              </a:extLst>
            </p:cNvPr>
            <p:cNvSpPr/>
            <p:nvPr/>
          </p:nvSpPr>
          <p:spPr>
            <a:xfrm>
              <a:off x="6521229" y="2938162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3"/>
                    <a:pt x="168" y="513"/>
                  </a:cubicBezTo>
                  <a:cubicBezTo>
                    <a:pt x="263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4520;p77">
              <a:extLst>
                <a:ext uri="{FF2B5EF4-FFF2-40B4-BE49-F238E27FC236}">
                  <a16:creationId xmlns:a16="http://schemas.microsoft.com/office/drawing/2014/main" id="{690EE8B8-43F0-9FA5-9D64-77F8DBF29AA6}"/>
                </a:ext>
              </a:extLst>
            </p:cNvPr>
            <p:cNvSpPr/>
            <p:nvPr/>
          </p:nvSpPr>
          <p:spPr>
            <a:xfrm>
              <a:off x="6647725" y="3010258"/>
              <a:ext cx="17568" cy="16704"/>
            </a:xfrm>
            <a:custGeom>
              <a:avLst/>
              <a:gdLst/>
              <a:ahLst/>
              <a:cxnLst/>
              <a:rect l="l" t="t" r="r" b="b"/>
              <a:pathLst>
                <a:path w="549" h="522" extrusionOk="0">
                  <a:moveTo>
                    <a:pt x="349" y="1"/>
                  </a:moveTo>
                  <a:cubicBezTo>
                    <a:pt x="307" y="1"/>
                    <a:pt x="269" y="16"/>
                    <a:pt x="239" y="46"/>
                  </a:cubicBezTo>
                  <a:lnTo>
                    <a:pt x="60" y="236"/>
                  </a:lnTo>
                  <a:cubicBezTo>
                    <a:pt x="1" y="307"/>
                    <a:pt x="1" y="415"/>
                    <a:pt x="60" y="474"/>
                  </a:cubicBezTo>
                  <a:cubicBezTo>
                    <a:pt x="84" y="510"/>
                    <a:pt x="132" y="522"/>
                    <a:pt x="179" y="522"/>
                  </a:cubicBezTo>
                  <a:cubicBezTo>
                    <a:pt x="215" y="522"/>
                    <a:pt x="263" y="498"/>
                    <a:pt x="298" y="462"/>
                  </a:cubicBezTo>
                  <a:lnTo>
                    <a:pt x="477" y="260"/>
                  </a:lnTo>
                  <a:cubicBezTo>
                    <a:pt x="548" y="224"/>
                    <a:pt x="536" y="105"/>
                    <a:pt x="477" y="46"/>
                  </a:cubicBezTo>
                  <a:cubicBezTo>
                    <a:pt x="435" y="16"/>
                    <a:pt x="391" y="1"/>
                    <a:pt x="3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4521;p77">
              <a:extLst>
                <a:ext uri="{FF2B5EF4-FFF2-40B4-BE49-F238E27FC236}">
                  <a16:creationId xmlns:a16="http://schemas.microsoft.com/office/drawing/2014/main" id="{9BB78335-8529-3AE1-FDE2-2A73B27F85C6}"/>
                </a:ext>
              </a:extLst>
            </p:cNvPr>
            <p:cNvSpPr/>
            <p:nvPr/>
          </p:nvSpPr>
          <p:spPr>
            <a:xfrm>
              <a:off x="6635533" y="3166354"/>
              <a:ext cx="17952" cy="11872"/>
            </a:xfrm>
            <a:custGeom>
              <a:avLst/>
              <a:gdLst/>
              <a:ahLst/>
              <a:cxnLst/>
              <a:rect l="l" t="t" r="r" b="b"/>
              <a:pathLst>
                <a:path w="561" h="371" extrusionOk="0">
                  <a:moveTo>
                    <a:pt x="194" y="0"/>
                  </a:moveTo>
                  <a:cubicBezTo>
                    <a:pt x="108" y="0"/>
                    <a:pt x="36" y="67"/>
                    <a:pt x="25" y="144"/>
                  </a:cubicBezTo>
                  <a:cubicBezTo>
                    <a:pt x="1" y="240"/>
                    <a:pt x="84" y="335"/>
                    <a:pt x="167" y="347"/>
                  </a:cubicBezTo>
                  <a:lnTo>
                    <a:pt x="358" y="371"/>
                  </a:lnTo>
                  <a:lnTo>
                    <a:pt x="394" y="371"/>
                  </a:lnTo>
                  <a:cubicBezTo>
                    <a:pt x="477" y="371"/>
                    <a:pt x="536" y="311"/>
                    <a:pt x="560" y="228"/>
                  </a:cubicBezTo>
                  <a:cubicBezTo>
                    <a:pt x="560" y="121"/>
                    <a:pt x="501" y="37"/>
                    <a:pt x="406" y="37"/>
                  </a:cubicBezTo>
                  <a:lnTo>
                    <a:pt x="215" y="1"/>
                  </a:ln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4522;p77">
              <a:extLst>
                <a:ext uri="{FF2B5EF4-FFF2-40B4-BE49-F238E27FC236}">
                  <a16:creationId xmlns:a16="http://schemas.microsoft.com/office/drawing/2014/main" id="{59B76A71-12B4-D168-0691-89B10873B4C1}"/>
                </a:ext>
              </a:extLst>
            </p:cNvPr>
            <p:cNvSpPr/>
            <p:nvPr/>
          </p:nvSpPr>
          <p:spPr>
            <a:xfrm>
              <a:off x="6387885" y="3009970"/>
              <a:ext cx="18336" cy="17376"/>
            </a:xfrm>
            <a:custGeom>
              <a:avLst/>
              <a:gdLst/>
              <a:ahLst/>
              <a:cxnLst/>
              <a:rect l="l" t="t" r="r" b="b"/>
              <a:pathLst>
                <a:path w="573" h="543" extrusionOk="0">
                  <a:moveTo>
                    <a:pt x="208" y="1"/>
                  </a:moveTo>
                  <a:cubicBezTo>
                    <a:pt x="164" y="1"/>
                    <a:pt x="120" y="19"/>
                    <a:pt x="84" y="55"/>
                  </a:cubicBezTo>
                  <a:cubicBezTo>
                    <a:pt x="1" y="114"/>
                    <a:pt x="1" y="221"/>
                    <a:pt x="84" y="293"/>
                  </a:cubicBezTo>
                  <a:lnTo>
                    <a:pt x="263" y="483"/>
                  </a:lnTo>
                  <a:cubicBezTo>
                    <a:pt x="286" y="519"/>
                    <a:pt x="334" y="543"/>
                    <a:pt x="382" y="543"/>
                  </a:cubicBezTo>
                  <a:cubicBezTo>
                    <a:pt x="417" y="543"/>
                    <a:pt x="465" y="531"/>
                    <a:pt x="501" y="495"/>
                  </a:cubicBezTo>
                  <a:cubicBezTo>
                    <a:pt x="560" y="424"/>
                    <a:pt x="572" y="316"/>
                    <a:pt x="501" y="245"/>
                  </a:cubicBezTo>
                  <a:lnTo>
                    <a:pt x="322" y="55"/>
                  </a:lnTo>
                  <a:cubicBezTo>
                    <a:pt x="292" y="19"/>
                    <a:pt x="251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4523;p77">
              <a:extLst>
                <a:ext uri="{FF2B5EF4-FFF2-40B4-BE49-F238E27FC236}">
                  <a16:creationId xmlns:a16="http://schemas.microsoft.com/office/drawing/2014/main" id="{68AC2772-913D-0885-F816-AE399B4E9B32}"/>
                </a:ext>
              </a:extLst>
            </p:cNvPr>
            <p:cNvSpPr/>
            <p:nvPr/>
          </p:nvSpPr>
          <p:spPr>
            <a:xfrm>
              <a:off x="6398925" y="3166354"/>
              <a:ext cx="18336" cy="11872"/>
            </a:xfrm>
            <a:custGeom>
              <a:avLst/>
              <a:gdLst/>
              <a:ahLst/>
              <a:cxnLst/>
              <a:rect l="l" t="t" r="r" b="b"/>
              <a:pathLst>
                <a:path w="573" h="371" extrusionOk="0">
                  <a:moveTo>
                    <a:pt x="379" y="0"/>
                  </a:moveTo>
                  <a:cubicBezTo>
                    <a:pt x="372" y="0"/>
                    <a:pt x="365" y="1"/>
                    <a:pt x="358" y="1"/>
                  </a:cubicBezTo>
                  <a:lnTo>
                    <a:pt x="168" y="37"/>
                  </a:lnTo>
                  <a:cubicBezTo>
                    <a:pt x="72" y="49"/>
                    <a:pt x="1" y="132"/>
                    <a:pt x="13" y="228"/>
                  </a:cubicBezTo>
                  <a:cubicBezTo>
                    <a:pt x="37" y="311"/>
                    <a:pt x="108" y="371"/>
                    <a:pt x="180" y="371"/>
                  </a:cubicBezTo>
                  <a:lnTo>
                    <a:pt x="215" y="371"/>
                  </a:lnTo>
                  <a:lnTo>
                    <a:pt x="406" y="347"/>
                  </a:lnTo>
                  <a:cubicBezTo>
                    <a:pt x="513" y="311"/>
                    <a:pt x="572" y="240"/>
                    <a:pt x="549" y="144"/>
                  </a:cubicBezTo>
                  <a:cubicBezTo>
                    <a:pt x="538" y="67"/>
                    <a:pt x="465" y="0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4524;p77">
              <a:extLst>
                <a:ext uri="{FF2B5EF4-FFF2-40B4-BE49-F238E27FC236}">
                  <a16:creationId xmlns:a16="http://schemas.microsoft.com/office/drawing/2014/main" id="{4F817B82-D87B-FA88-7B95-492FBE472FE4}"/>
                </a:ext>
              </a:extLst>
            </p:cNvPr>
            <p:cNvSpPr/>
            <p:nvPr/>
          </p:nvSpPr>
          <p:spPr>
            <a:xfrm>
              <a:off x="6340653" y="2886354"/>
              <a:ext cx="370368" cy="368064"/>
            </a:xfrm>
            <a:custGeom>
              <a:avLst/>
              <a:gdLst/>
              <a:ahLst/>
              <a:cxnLst/>
              <a:rect l="l" t="t" r="r" b="b"/>
              <a:pathLst>
                <a:path w="11574" h="11502" extrusionOk="0">
                  <a:moveTo>
                    <a:pt x="5811" y="489"/>
                  </a:moveTo>
                  <a:lnTo>
                    <a:pt x="6751" y="2060"/>
                  </a:lnTo>
                  <a:cubicBezTo>
                    <a:pt x="6775" y="2096"/>
                    <a:pt x="6823" y="2132"/>
                    <a:pt x="6870" y="2132"/>
                  </a:cubicBezTo>
                  <a:lnTo>
                    <a:pt x="7644" y="2263"/>
                  </a:lnTo>
                  <a:lnTo>
                    <a:pt x="5989" y="4048"/>
                  </a:lnTo>
                  <a:lnTo>
                    <a:pt x="5989" y="2679"/>
                  </a:lnTo>
                  <a:cubicBezTo>
                    <a:pt x="5977" y="2596"/>
                    <a:pt x="5906" y="2513"/>
                    <a:pt x="5811" y="2513"/>
                  </a:cubicBezTo>
                  <a:cubicBezTo>
                    <a:pt x="5727" y="2513"/>
                    <a:pt x="5644" y="2596"/>
                    <a:pt x="5644" y="2679"/>
                  </a:cubicBezTo>
                  <a:lnTo>
                    <a:pt x="5644" y="4025"/>
                  </a:lnTo>
                  <a:lnTo>
                    <a:pt x="4144" y="2251"/>
                  </a:lnTo>
                  <a:lnTo>
                    <a:pt x="4775" y="2132"/>
                  </a:lnTo>
                  <a:cubicBezTo>
                    <a:pt x="4810" y="2120"/>
                    <a:pt x="4858" y="2084"/>
                    <a:pt x="4870" y="2060"/>
                  </a:cubicBezTo>
                  <a:lnTo>
                    <a:pt x="5811" y="489"/>
                  </a:lnTo>
                  <a:close/>
                  <a:moveTo>
                    <a:pt x="4096" y="2727"/>
                  </a:moveTo>
                  <a:lnTo>
                    <a:pt x="5644" y="4549"/>
                  </a:lnTo>
                  <a:lnTo>
                    <a:pt x="5644" y="6192"/>
                  </a:lnTo>
                  <a:lnTo>
                    <a:pt x="4429" y="4763"/>
                  </a:lnTo>
                  <a:lnTo>
                    <a:pt x="4096" y="2727"/>
                  </a:lnTo>
                  <a:close/>
                  <a:moveTo>
                    <a:pt x="7668" y="2727"/>
                  </a:moveTo>
                  <a:lnTo>
                    <a:pt x="7215" y="4751"/>
                  </a:lnTo>
                  <a:lnTo>
                    <a:pt x="5989" y="6192"/>
                  </a:lnTo>
                  <a:lnTo>
                    <a:pt x="5989" y="4560"/>
                  </a:lnTo>
                  <a:lnTo>
                    <a:pt x="7668" y="2727"/>
                  </a:lnTo>
                  <a:close/>
                  <a:moveTo>
                    <a:pt x="11025" y="2858"/>
                  </a:moveTo>
                  <a:lnTo>
                    <a:pt x="10335" y="4596"/>
                  </a:lnTo>
                  <a:cubicBezTo>
                    <a:pt x="10311" y="4656"/>
                    <a:pt x="10323" y="4727"/>
                    <a:pt x="10371" y="4775"/>
                  </a:cubicBezTo>
                  <a:lnTo>
                    <a:pt x="10906" y="5311"/>
                  </a:lnTo>
                  <a:lnTo>
                    <a:pt x="10228" y="5584"/>
                  </a:lnTo>
                  <a:cubicBezTo>
                    <a:pt x="10144" y="5608"/>
                    <a:pt x="10109" y="5703"/>
                    <a:pt x="10121" y="5787"/>
                  </a:cubicBezTo>
                  <a:lnTo>
                    <a:pt x="10263" y="6192"/>
                  </a:lnTo>
                  <a:lnTo>
                    <a:pt x="8537" y="7096"/>
                  </a:lnTo>
                  <a:cubicBezTo>
                    <a:pt x="8489" y="7132"/>
                    <a:pt x="8442" y="7180"/>
                    <a:pt x="8442" y="7239"/>
                  </a:cubicBezTo>
                  <a:cubicBezTo>
                    <a:pt x="8442" y="7299"/>
                    <a:pt x="8466" y="7335"/>
                    <a:pt x="8501" y="7382"/>
                  </a:cubicBezTo>
                  <a:lnTo>
                    <a:pt x="10502" y="9097"/>
                  </a:lnTo>
                  <a:lnTo>
                    <a:pt x="7811" y="10049"/>
                  </a:lnTo>
                  <a:lnTo>
                    <a:pt x="6299" y="8680"/>
                  </a:lnTo>
                  <a:lnTo>
                    <a:pt x="8644" y="8990"/>
                  </a:lnTo>
                  <a:lnTo>
                    <a:pt x="8668" y="8990"/>
                  </a:lnTo>
                  <a:cubicBezTo>
                    <a:pt x="8763" y="8990"/>
                    <a:pt x="8823" y="8930"/>
                    <a:pt x="8835" y="8847"/>
                  </a:cubicBezTo>
                  <a:cubicBezTo>
                    <a:pt x="8847" y="8751"/>
                    <a:pt x="8775" y="8656"/>
                    <a:pt x="8680" y="8644"/>
                  </a:cubicBezTo>
                  <a:lnTo>
                    <a:pt x="6120" y="8311"/>
                  </a:lnTo>
                  <a:lnTo>
                    <a:pt x="9323" y="4918"/>
                  </a:lnTo>
                  <a:cubicBezTo>
                    <a:pt x="9382" y="4834"/>
                    <a:pt x="9382" y="4739"/>
                    <a:pt x="9311" y="4680"/>
                  </a:cubicBezTo>
                  <a:cubicBezTo>
                    <a:pt x="9275" y="4650"/>
                    <a:pt x="9231" y="4635"/>
                    <a:pt x="9187" y="4635"/>
                  </a:cubicBezTo>
                  <a:cubicBezTo>
                    <a:pt x="9144" y="4635"/>
                    <a:pt x="9103" y="4650"/>
                    <a:pt x="9073" y="4680"/>
                  </a:cubicBezTo>
                  <a:lnTo>
                    <a:pt x="5941" y="8013"/>
                  </a:lnTo>
                  <a:lnTo>
                    <a:pt x="5941" y="6704"/>
                  </a:lnTo>
                  <a:lnTo>
                    <a:pt x="8823" y="3322"/>
                  </a:lnTo>
                  <a:lnTo>
                    <a:pt x="9061" y="3679"/>
                  </a:lnTo>
                  <a:cubicBezTo>
                    <a:pt x="9086" y="3729"/>
                    <a:pt x="9140" y="3750"/>
                    <a:pt x="9194" y="3750"/>
                  </a:cubicBezTo>
                  <a:cubicBezTo>
                    <a:pt x="9218" y="3750"/>
                    <a:pt x="9242" y="3746"/>
                    <a:pt x="9263" y="3739"/>
                  </a:cubicBezTo>
                  <a:lnTo>
                    <a:pt x="11025" y="2858"/>
                  </a:lnTo>
                  <a:close/>
                  <a:moveTo>
                    <a:pt x="524" y="2870"/>
                  </a:moveTo>
                  <a:lnTo>
                    <a:pt x="2286" y="3751"/>
                  </a:lnTo>
                  <a:cubicBezTo>
                    <a:pt x="2309" y="3766"/>
                    <a:pt x="2333" y="3773"/>
                    <a:pt x="2358" y="3773"/>
                  </a:cubicBezTo>
                  <a:cubicBezTo>
                    <a:pt x="2412" y="3773"/>
                    <a:pt x="2464" y="3740"/>
                    <a:pt x="2489" y="3691"/>
                  </a:cubicBezTo>
                  <a:lnTo>
                    <a:pt x="2727" y="3334"/>
                  </a:lnTo>
                  <a:lnTo>
                    <a:pt x="5608" y="6715"/>
                  </a:lnTo>
                  <a:lnTo>
                    <a:pt x="5608" y="7987"/>
                  </a:lnTo>
                  <a:lnTo>
                    <a:pt x="2524" y="4691"/>
                  </a:lnTo>
                  <a:cubicBezTo>
                    <a:pt x="2495" y="4656"/>
                    <a:pt x="2453" y="4638"/>
                    <a:pt x="2410" y="4638"/>
                  </a:cubicBezTo>
                  <a:cubicBezTo>
                    <a:pt x="2367" y="4638"/>
                    <a:pt x="2322" y="4656"/>
                    <a:pt x="2286" y="4691"/>
                  </a:cubicBezTo>
                  <a:cubicBezTo>
                    <a:pt x="2215" y="4751"/>
                    <a:pt x="2215" y="4858"/>
                    <a:pt x="2274" y="4930"/>
                  </a:cubicBezTo>
                  <a:lnTo>
                    <a:pt x="5465" y="8323"/>
                  </a:lnTo>
                  <a:lnTo>
                    <a:pt x="2905" y="8656"/>
                  </a:lnTo>
                  <a:cubicBezTo>
                    <a:pt x="2822" y="8680"/>
                    <a:pt x="2751" y="8763"/>
                    <a:pt x="2763" y="8859"/>
                  </a:cubicBezTo>
                  <a:cubicBezTo>
                    <a:pt x="2774" y="8942"/>
                    <a:pt x="2846" y="9001"/>
                    <a:pt x="2929" y="9001"/>
                  </a:cubicBezTo>
                  <a:lnTo>
                    <a:pt x="2953" y="9001"/>
                  </a:lnTo>
                  <a:lnTo>
                    <a:pt x="5287" y="8692"/>
                  </a:lnTo>
                  <a:lnTo>
                    <a:pt x="3786" y="10061"/>
                  </a:lnTo>
                  <a:lnTo>
                    <a:pt x="1096" y="9109"/>
                  </a:lnTo>
                  <a:lnTo>
                    <a:pt x="3084" y="7394"/>
                  </a:lnTo>
                  <a:cubicBezTo>
                    <a:pt x="3132" y="7370"/>
                    <a:pt x="3144" y="7311"/>
                    <a:pt x="3144" y="7251"/>
                  </a:cubicBezTo>
                  <a:cubicBezTo>
                    <a:pt x="3144" y="7192"/>
                    <a:pt x="3108" y="7144"/>
                    <a:pt x="3060" y="7108"/>
                  </a:cubicBezTo>
                  <a:lnTo>
                    <a:pt x="1334" y="6204"/>
                  </a:lnTo>
                  <a:lnTo>
                    <a:pt x="1465" y="5799"/>
                  </a:lnTo>
                  <a:cubicBezTo>
                    <a:pt x="1500" y="5715"/>
                    <a:pt x="1453" y="5620"/>
                    <a:pt x="1358" y="5596"/>
                  </a:cubicBezTo>
                  <a:lnTo>
                    <a:pt x="691" y="5322"/>
                  </a:lnTo>
                  <a:lnTo>
                    <a:pt x="1227" y="4787"/>
                  </a:lnTo>
                  <a:cubicBezTo>
                    <a:pt x="1274" y="4751"/>
                    <a:pt x="1286" y="4680"/>
                    <a:pt x="1262" y="4608"/>
                  </a:cubicBezTo>
                  <a:lnTo>
                    <a:pt x="524" y="2870"/>
                  </a:lnTo>
                  <a:close/>
                  <a:moveTo>
                    <a:pt x="5775" y="0"/>
                  </a:moveTo>
                  <a:cubicBezTo>
                    <a:pt x="5715" y="0"/>
                    <a:pt x="5656" y="24"/>
                    <a:pt x="5632" y="72"/>
                  </a:cubicBezTo>
                  <a:lnTo>
                    <a:pt x="4584" y="1810"/>
                  </a:lnTo>
                  <a:lnTo>
                    <a:pt x="3763" y="1977"/>
                  </a:lnTo>
                  <a:cubicBezTo>
                    <a:pt x="3667" y="2001"/>
                    <a:pt x="3608" y="2084"/>
                    <a:pt x="3620" y="2167"/>
                  </a:cubicBezTo>
                  <a:lnTo>
                    <a:pt x="3965" y="4251"/>
                  </a:lnTo>
                  <a:lnTo>
                    <a:pt x="2846" y="2929"/>
                  </a:lnTo>
                  <a:cubicBezTo>
                    <a:pt x="2822" y="2894"/>
                    <a:pt x="2763" y="2870"/>
                    <a:pt x="2715" y="2870"/>
                  </a:cubicBezTo>
                  <a:cubicBezTo>
                    <a:pt x="2655" y="2870"/>
                    <a:pt x="2608" y="2905"/>
                    <a:pt x="2584" y="2941"/>
                  </a:cubicBezTo>
                  <a:lnTo>
                    <a:pt x="2298" y="3358"/>
                  </a:lnTo>
                  <a:lnTo>
                    <a:pt x="274" y="2346"/>
                  </a:lnTo>
                  <a:cubicBezTo>
                    <a:pt x="254" y="2338"/>
                    <a:pt x="233" y="2334"/>
                    <a:pt x="211" y="2334"/>
                  </a:cubicBezTo>
                  <a:cubicBezTo>
                    <a:pt x="168" y="2334"/>
                    <a:pt x="123" y="2350"/>
                    <a:pt x="84" y="2382"/>
                  </a:cubicBezTo>
                  <a:cubicBezTo>
                    <a:pt x="36" y="2429"/>
                    <a:pt x="0" y="2501"/>
                    <a:pt x="36" y="2572"/>
                  </a:cubicBezTo>
                  <a:lnTo>
                    <a:pt x="893" y="4632"/>
                  </a:lnTo>
                  <a:lnTo>
                    <a:pt x="262" y="5263"/>
                  </a:lnTo>
                  <a:cubicBezTo>
                    <a:pt x="215" y="5311"/>
                    <a:pt x="203" y="5370"/>
                    <a:pt x="215" y="5418"/>
                  </a:cubicBezTo>
                  <a:cubicBezTo>
                    <a:pt x="226" y="5477"/>
                    <a:pt x="262" y="5525"/>
                    <a:pt x="322" y="5537"/>
                  </a:cubicBezTo>
                  <a:lnTo>
                    <a:pt x="1072" y="5834"/>
                  </a:lnTo>
                  <a:lnTo>
                    <a:pt x="941" y="6215"/>
                  </a:lnTo>
                  <a:cubicBezTo>
                    <a:pt x="917" y="6299"/>
                    <a:pt x="953" y="6382"/>
                    <a:pt x="1012" y="6430"/>
                  </a:cubicBezTo>
                  <a:lnTo>
                    <a:pt x="2655" y="7287"/>
                  </a:lnTo>
                  <a:lnTo>
                    <a:pt x="631" y="9037"/>
                  </a:lnTo>
                  <a:cubicBezTo>
                    <a:pt x="584" y="9073"/>
                    <a:pt x="572" y="9132"/>
                    <a:pt x="572" y="9192"/>
                  </a:cubicBezTo>
                  <a:cubicBezTo>
                    <a:pt x="584" y="9252"/>
                    <a:pt x="631" y="9299"/>
                    <a:pt x="679" y="9335"/>
                  </a:cubicBezTo>
                  <a:lnTo>
                    <a:pt x="3727" y="10418"/>
                  </a:lnTo>
                  <a:cubicBezTo>
                    <a:pt x="3747" y="10422"/>
                    <a:pt x="3767" y="10425"/>
                    <a:pt x="3786" y="10425"/>
                  </a:cubicBezTo>
                  <a:cubicBezTo>
                    <a:pt x="3825" y="10425"/>
                    <a:pt x="3862" y="10414"/>
                    <a:pt x="3894" y="10383"/>
                  </a:cubicBezTo>
                  <a:lnTo>
                    <a:pt x="5584" y="8835"/>
                  </a:lnTo>
                  <a:lnTo>
                    <a:pt x="5584" y="11335"/>
                  </a:lnTo>
                  <a:cubicBezTo>
                    <a:pt x="5584" y="11430"/>
                    <a:pt x="5656" y="11502"/>
                    <a:pt x="5751" y="11502"/>
                  </a:cubicBezTo>
                  <a:cubicBezTo>
                    <a:pt x="5834" y="11502"/>
                    <a:pt x="5918" y="11430"/>
                    <a:pt x="5918" y="11335"/>
                  </a:cubicBezTo>
                  <a:lnTo>
                    <a:pt x="5918" y="8835"/>
                  </a:lnTo>
                  <a:lnTo>
                    <a:pt x="7608" y="10383"/>
                  </a:lnTo>
                  <a:cubicBezTo>
                    <a:pt x="7644" y="10418"/>
                    <a:pt x="7680" y="10430"/>
                    <a:pt x="7727" y="10430"/>
                  </a:cubicBezTo>
                  <a:cubicBezTo>
                    <a:pt x="7739" y="10430"/>
                    <a:pt x="7775" y="10430"/>
                    <a:pt x="7787" y="10418"/>
                  </a:cubicBezTo>
                  <a:lnTo>
                    <a:pt x="10835" y="9335"/>
                  </a:lnTo>
                  <a:cubicBezTo>
                    <a:pt x="10894" y="9311"/>
                    <a:pt x="10942" y="9252"/>
                    <a:pt x="10942" y="9192"/>
                  </a:cubicBezTo>
                  <a:cubicBezTo>
                    <a:pt x="10954" y="9132"/>
                    <a:pt x="10930" y="9073"/>
                    <a:pt x="10883" y="9037"/>
                  </a:cubicBezTo>
                  <a:lnTo>
                    <a:pt x="8859" y="7287"/>
                  </a:lnTo>
                  <a:lnTo>
                    <a:pt x="10502" y="6430"/>
                  </a:lnTo>
                  <a:cubicBezTo>
                    <a:pt x="10573" y="6382"/>
                    <a:pt x="10597" y="6311"/>
                    <a:pt x="10573" y="6215"/>
                  </a:cubicBezTo>
                  <a:lnTo>
                    <a:pt x="10442" y="5834"/>
                  </a:lnTo>
                  <a:lnTo>
                    <a:pt x="11192" y="5537"/>
                  </a:lnTo>
                  <a:cubicBezTo>
                    <a:pt x="11252" y="5525"/>
                    <a:pt x="11287" y="5465"/>
                    <a:pt x="11299" y="5418"/>
                  </a:cubicBezTo>
                  <a:cubicBezTo>
                    <a:pt x="11311" y="5358"/>
                    <a:pt x="11299" y="5299"/>
                    <a:pt x="11252" y="5263"/>
                  </a:cubicBezTo>
                  <a:lnTo>
                    <a:pt x="10621" y="4632"/>
                  </a:lnTo>
                  <a:lnTo>
                    <a:pt x="11478" y="2572"/>
                  </a:lnTo>
                  <a:cubicBezTo>
                    <a:pt x="11573" y="2501"/>
                    <a:pt x="11561" y="2429"/>
                    <a:pt x="11502" y="2382"/>
                  </a:cubicBezTo>
                  <a:cubicBezTo>
                    <a:pt x="11470" y="2350"/>
                    <a:pt x="11417" y="2334"/>
                    <a:pt x="11368" y="2334"/>
                  </a:cubicBezTo>
                  <a:cubicBezTo>
                    <a:pt x="11343" y="2334"/>
                    <a:pt x="11319" y="2338"/>
                    <a:pt x="11299" y="2346"/>
                  </a:cubicBezTo>
                  <a:lnTo>
                    <a:pt x="9275" y="3358"/>
                  </a:lnTo>
                  <a:lnTo>
                    <a:pt x="9001" y="2941"/>
                  </a:lnTo>
                  <a:cubicBezTo>
                    <a:pt x="8966" y="2905"/>
                    <a:pt x="8918" y="2870"/>
                    <a:pt x="8859" y="2870"/>
                  </a:cubicBezTo>
                  <a:cubicBezTo>
                    <a:pt x="8799" y="2870"/>
                    <a:pt x="8763" y="2894"/>
                    <a:pt x="8728" y="2929"/>
                  </a:cubicBezTo>
                  <a:lnTo>
                    <a:pt x="7656" y="4179"/>
                  </a:lnTo>
                  <a:lnTo>
                    <a:pt x="7656" y="4179"/>
                  </a:lnTo>
                  <a:lnTo>
                    <a:pt x="8120" y="2167"/>
                  </a:lnTo>
                  <a:cubicBezTo>
                    <a:pt x="8132" y="2132"/>
                    <a:pt x="8120" y="2084"/>
                    <a:pt x="8085" y="2036"/>
                  </a:cubicBezTo>
                  <a:cubicBezTo>
                    <a:pt x="8061" y="2001"/>
                    <a:pt x="8025" y="1977"/>
                    <a:pt x="7966" y="1965"/>
                  </a:cubicBezTo>
                  <a:lnTo>
                    <a:pt x="6965" y="1798"/>
                  </a:lnTo>
                  <a:lnTo>
                    <a:pt x="5930" y="72"/>
                  </a:lnTo>
                  <a:cubicBezTo>
                    <a:pt x="5894" y="24"/>
                    <a:pt x="5846" y="0"/>
                    <a:pt x="5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18" name="Google Shape;14525;p77">
            <a:extLst>
              <a:ext uri="{FF2B5EF4-FFF2-40B4-BE49-F238E27FC236}">
                <a16:creationId xmlns:a16="http://schemas.microsoft.com/office/drawing/2014/main" id="{77CB6AC8-C763-4A07-F857-258A8C461029}"/>
              </a:ext>
            </a:extLst>
          </p:cNvPr>
          <p:cNvGrpSpPr/>
          <p:nvPr/>
        </p:nvGrpSpPr>
        <p:grpSpPr>
          <a:xfrm>
            <a:off x="6980093" y="3005673"/>
            <a:ext cx="484805" cy="459878"/>
            <a:chOff x="5246797" y="1981426"/>
            <a:chExt cx="354752" cy="336512"/>
          </a:xfrm>
          <a:solidFill>
            <a:srgbClr val="DBDDDC"/>
          </a:solidFill>
        </p:grpSpPr>
        <p:sp>
          <p:nvSpPr>
            <p:cNvPr id="3219" name="Google Shape;14526;p77">
              <a:extLst>
                <a:ext uri="{FF2B5EF4-FFF2-40B4-BE49-F238E27FC236}">
                  <a16:creationId xmlns:a16="http://schemas.microsoft.com/office/drawing/2014/main" id="{DD8F0769-9871-49F8-938E-FEC6F589DD14}"/>
                </a:ext>
              </a:extLst>
            </p:cNvPr>
            <p:cNvSpPr/>
            <p:nvPr/>
          </p:nvSpPr>
          <p:spPr>
            <a:xfrm>
              <a:off x="5246797" y="1981426"/>
              <a:ext cx="354752" cy="336512"/>
            </a:xfrm>
            <a:custGeom>
              <a:avLst/>
              <a:gdLst/>
              <a:ahLst/>
              <a:cxnLst/>
              <a:rect l="l" t="t" r="r" b="b"/>
              <a:pathLst>
                <a:path w="11086" h="10516" extrusionOk="0">
                  <a:moveTo>
                    <a:pt x="3239" y="312"/>
                  </a:moveTo>
                  <a:cubicBezTo>
                    <a:pt x="3352" y="312"/>
                    <a:pt x="3467" y="328"/>
                    <a:pt x="3584" y="359"/>
                  </a:cubicBezTo>
                  <a:cubicBezTo>
                    <a:pt x="4120" y="490"/>
                    <a:pt x="4322" y="955"/>
                    <a:pt x="4275" y="1324"/>
                  </a:cubicBezTo>
                  <a:cubicBezTo>
                    <a:pt x="4215" y="1776"/>
                    <a:pt x="3906" y="1979"/>
                    <a:pt x="3584" y="2038"/>
                  </a:cubicBezTo>
                  <a:lnTo>
                    <a:pt x="3679" y="1955"/>
                  </a:lnTo>
                  <a:cubicBezTo>
                    <a:pt x="3799" y="1824"/>
                    <a:pt x="3846" y="1633"/>
                    <a:pt x="3810" y="1443"/>
                  </a:cubicBezTo>
                  <a:cubicBezTo>
                    <a:pt x="3787" y="1193"/>
                    <a:pt x="3572" y="1014"/>
                    <a:pt x="3310" y="990"/>
                  </a:cubicBezTo>
                  <a:lnTo>
                    <a:pt x="3263" y="990"/>
                  </a:lnTo>
                  <a:cubicBezTo>
                    <a:pt x="3013" y="990"/>
                    <a:pt x="2798" y="1133"/>
                    <a:pt x="2679" y="1383"/>
                  </a:cubicBezTo>
                  <a:cubicBezTo>
                    <a:pt x="2620" y="1383"/>
                    <a:pt x="2560" y="1383"/>
                    <a:pt x="2477" y="1371"/>
                  </a:cubicBezTo>
                  <a:cubicBezTo>
                    <a:pt x="2275" y="1324"/>
                    <a:pt x="2120" y="1252"/>
                    <a:pt x="1977" y="1097"/>
                  </a:cubicBezTo>
                  <a:cubicBezTo>
                    <a:pt x="2060" y="1002"/>
                    <a:pt x="2179" y="836"/>
                    <a:pt x="2358" y="669"/>
                  </a:cubicBezTo>
                  <a:cubicBezTo>
                    <a:pt x="2629" y="433"/>
                    <a:pt x="2926" y="312"/>
                    <a:pt x="3239" y="312"/>
                  </a:cubicBezTo>
                  <a:close/>
                  <a:moveTo>
                    <a:pt x="4549" y="9837"/>
                  </a:moveTo>
                  <a:lnTo>
                    <a:pt x="4870" y="9944"/>
                  </a:lnTo>
                  <a:lnTo>
                    <a:pt x="4858" y="10182"/>
                  </a:lnTo>
                  <a:lnTo>
                    <a:pt x="4394" y="10182"/>
                  </a:lnTo>
                  <a:lnTo>
                    <a:pt x="4549" y="9837"/>
                  </a:lnTo>
                  <a:close/>
                  <a:moveTo>
                    <a:pt x="10025" y="9837"/>
                  </a:moveTo>
                  <a:lnTo>
                    <a:pt x="10383" y="9956"/>
                  </a:lnTo>
                  <a:lnTo>
                    <a:pt x="10347" y="10182"/>
                  </a:lnTo>
                  <a:lnTo>
                    <a:pt x="9871" y="10182"/>
                  </a:lnTo>
                  <a:lnTo>
                    <a:pt x="10025" y="9837"/>
                  </a:lnTo>
                  <a:close/>
                  <a:moveTo>
                    <a:pt x="3258" y="0"/>
                  </a:moveTo>
                  <a:cubicBezTo>
                    <a:pt x="2856" y="0"/>
                    <a:pt x="2470" y="146"/>
                    <a:pt x="2132" y="431"/>
                  </a:cubicBezTo>
                  <a:cubicBezTo>
                    <a:pt x="1846" y="669"/>
                    <a:pt x="1691" y="943"/>
                    <a:pt x="1643" y="1026"/>
                  </a:cubicBezTo>
                  <a:cubicBezTo>
                    <a:pt x="691" y="1836"/>
                    <a:pt x="60" y="2848"/>
                    <a:pt x="36" y="2895"/>
                  </a:cubicBezTo>
                  <a:cubicBezTo>
                    <a:pt x="0" y="2931"/>
                    <a:pt x="0" y="2979"/>
                    <a:pt x="24" y="3026"/>
                  </a:cubicBezTo>
                  <a:lnTo>
                    <a:pt x="119" y="3324"/>
                  </a:lnTo>
                  <a:cubicBezTo>
                    <a:pt x="203" y="3526"/>
                    <a:pt x="393" y="3669"/>
                    <a:pt x="596" y="3669"/>
                  </a:cubicBezTo>
                  <a:cubicBezTo>
                    <a:pt x="631" y="3669"/>
                    <a:pt x="679" y="3669"/>
                    <a:pt x="703" y="3645"/>
                  </a:cubicBezTo>
                  <a:cubicBezTo>
                    <a:pt x="953" y="3598"/>
                    <a:pt x="1191" y="3586"/>
                    <a:pt x="1417" y="3574"/>
                  </a:cubicBezTo>
                  <a:cubicBezTo>
                    <a:pt x="1703" y="3562"/>
                    <a:pt x="1989" y="3538"/>
                    <a:pt x="2239" y="3443"/>
                  </a:cubicBezTo>
                  <a:cubicBezTo>
                    <a:pt x="2322" y="3622"/>
                    <a:pt x="2405" y="3884"/>
                    <a:pt x="2489" y="4217"/>
                  </a:cubicBezTo>
                  <a:cubicBezTo>
                    <a:pt x="2727" y="5062"/>
                    <a:pt x="3037" y="6217"/>
                    <a:pt x="4072" y="6741"/>
                  </a:cubicBezTo>
                  <a:lnTo>
                    <a:pt x="4370" y="7979"/>
                  </a:lnTo>
                  <a:lnTo>
                    <a:pt x="4370" y="9456"/>
                  </a:lnTo>
                  <a:lnTo>
                    <a:pt x="4013" y="10289"/>
                  </a:lnTo>
                  <a:cubicBezTo>
                    <a:pt x="3989" y="10337"/>
                    <a:pt x="3989" y="10384"/>
                    <a:pt x="4025" y="10432"/>
                  </a:cubicBezTo>
                  <a:cubicBezTo>
                    <a:pt x="4049" y="10480"/>
                    <a:pt x="4096" y="10515"/>
                    <a:pt x="4156" y="10515"/>
                  </a:cubicBezTo>
                  <a:lnTo>
                    <a:pt x="5025" y="10515"/>
                  </a:lnTo>
                  <a:cubicBezTo>
                    <a:pt x="5108" y="10515"/>
                    <a:pt x="5168" y="10456"/>
                    <a:pt x="5180" y="10360"/>
                  </a:cubicBezTo>
                  <a:lnTo>
                    <a:pt x="5382" y="7134"/>
                  </a:lnTo>
                  <a:cubicBezTo>
                    <a:pt x="5465" y="7134"/>
                    <a:pt x="5561" y="7146"/>
                    <a:pt x="5644" y="7146"/>
                  </a:cubicBezTo>
                  <a:cubicBezTo>
                    <a:pt x="5739" y="7146"/>
                    <a:pt x="5811" y="7074"/>
                    <a:pt x="5811" y="7003"/>
                  </a:cubicBezTo>
                  <a:cubicBezTo>
                    <a:pt x="5811" y="6908"/>
                    <a:pt x="5751" y="6836"/>
                    <a:pt x="5656" y="6836"/>
                  </a:cubicBezTo>
                  <a:cubicBezTo>
                    <a:pt x="5573" y="6836"/>
                    <a:pt x="5477" y="6812"/>
                    <a:pt x="5406" y="6812"/>
                  </a:cubicBezTo>
                  <a:lnTo>
                    <a:pt x="5418" y="6551"/>
                  </a:lnTo>
                  <a:cubicBezTo>
                    <a:pt x="5418" y="6455"/>
                    <a:pt x="5358" y="6384"/>
                    <a:pt x="5275" y="6384"/>
                  </a:cubicBezTo>
                  <a:cubicBezTo>
                    <a:pt x="5180" y="6384"/>
                    <a:pt x="5108" y="6443"/>
                    <a:pt x="5108" y="6539"/>
                  </a:cubicBezTo>
                  <a:lnTo>
                    <a:pt x="4918" y="9646"/>
                  </a:lnTo>
                  <a:lnTo>
                    <a:pt x="4691" y="9575"/>
                  </a:lnTo>
                  <a:cubicBezTo>
                    <a:pt x="4703" y="9551"/>
                    <a:pt x="4703" y="9527"/>
                    <a:pt x="4703" y="9515"/>
                  </a:cubicBezTo>
                  <a:lnTo>
                    <a:pt x="4703" y="7991"/>
                  </a:lnTo>
                  <a:lnTo>
                    <a:pt x="4703" y="7944"/>
                  </a:lnTo>
                  <a:lnTo>
                    <a:pt x="4394" y="6622"/>
                  </a:lnTo>
                  <a:cubicBezTo>
                    <a:pt x="4382" y="6574"/>
                    <a:pt x="4346" y="6539"/>
                    <a:pt x="4310" y="6515"/>
                  </a:cubicBezTo>
                  <a:cubicBezTo>
                    <a:pt x="3370" y="6086"/>
                    <a:pt x="3072" y="5027"/>
                    <a:pt x="2846" y="4169"/>
                  </a:cubicBezTo>
                  <a:cubicBezTo>
                    <a:pt x="2763" y="3836"/>
                    <a:pt x="2667" y="3538"/>
                    <a:pt x="2560" y="3336"/>
                  </a:cubicBezTo>
                  <a:cubicBezTo>
                    <a:pt x="2667" y="3264"/>
                    <a:pt x="2775" y="3157"/>
                    <a:pt x="2858" y="3026"/>
                  </a:cubicBezTo>
                  <a:cubicBezTo>
                    <a:pt x="2906" y="2943"/>
                    <a:pt x="2894" y="2848"/>
                    <a:pt x="2822" y="2800"/>
                  </a:cubicBezTo>
                  <a:cubicBezTo>
                    <a:pt x="2790" y="2782"/>
                    <a:pt x="2756" y="2772"/>
                    <a:pt x="2724" y="2772"/>
                  </a:cubicBezTo>
                  <a:cubicBezTo>
                    <a:pt x="2673" y="2772"/>
                    <a:pt x="2625" y="2796"/>
                    <a:pt x="2596" y="2848"/>
                  </a:cubicBezTo>
                  <a:cubicBezTo>
                    <a:pt x="2322" y="3241"/>
                    <a:pt x="1953" y="3264"/>
                    <a:pt x="1429" y="3300"/>
                  </a:cubicBezTo>
                  <a:cubicBezTo>
                    <a:pt x="1215" y="3324"/>
                    <a:pt x="953" y="3336"/>
                    <a:pt x="679" y="3395"/>
                  </a:cubicBezTo>
                  <a:cubicBezTo>
                    <a:pt x="667" y="3397"/>
                    <a:pt x="656" y="3398"/>
                    <a:pt x="645" y="3398"/>
                  </a:cubicBezTo>
                  <a:cubicBezTo>
                    <a:pt x="564" y="3398"/>
                    <a:pt x="496" y="3360"/>
                    <a:pt x="465" y="3276"/>
                  </a:cubicBezTo>
                  <a:lnTo>
                    <a:pt x="393" y="3050"/>
                  </a:lnTo>
                  <a:cubicBezTo>
                    <a:pt x="536" y="2824"/>
                    <a:pt x="1060" y="2050"/>
                    <a:pt x="1810" y="1419"/>
                  </a:cubicBezTo>
                  <a:cubicBezTo>
                    <a:pt x="2138" y="1715"/>
                    <a:pt x="2493" y="1774"/>
                    <a:pt x="2701" y="1774"/>
                  </a:cubicBezTo>
                  <a:cubicBezTo>
                    <a:pt x="2803" y="1774"/>
                    <a:pt x="2870" y="1760"/>
                    <a:pt x="2882" y="1752"/>
                  </a:cubicBezTo>
                  <a:cubicBezTo>
                    <a:pt x="2941" y="1740"/>
                    <a:pt x="2977" y="1705"/>
                    <a:pt x="3001" y="1657"/>
                  </a:cubicBezTo>
                  <a:cubicBezTo>
                    <a:pt x="3084" y="1371"/>
                    <a:pt x="3275" y="1371"/>
                    <a:pt x="3322" y="1371"/>
                  </a:cubicBezTo>
                  <a:cubicBezTo>
                    <a:pt x="3418" y="1383"/>
                    <a:pt x="3513" y="1431"/>
                    <a:pt x="3537" y="1550"/>
                  </a:cubicBezTo>
                  <a:cubicBezTo>
                    <a:pt x="3548" y="1657"/>
                    <a:pt x="3537" y="1728"/>
                    <a:pt x="3477" y="1800"/>
                  </a:cubicBezTo>
                  <a:cubicBezTo>
                    <a:pt x="3334" y="1955"/>
                    <a:pt x="3037" y="2002"/>
                    <a:pt x="2941" y="2002"/>
                  </a:cubicBezTo>
                  <a:cubicBezTo>
                    <a:pt x="2858" y="2002"/>
                    <a:pt x="2798" y="2038"/>
                    <a:pt x="2786" y="2098"/>
                  </a:cubicBezTo>
                  <a:cubicBezTo>
                    <a:pt x="2775" y="2157"/>
                    <a:pt x="2786" y="2229"/>
                    <a:pt x="2846" y="2276"/>
                  </a:cubicBezTo>
                  <a:cubicBezTo>
                    <a:pt x="2858" y="2300"/>
                    <a:pt x="3060" y="2443"/>
                    <a:pt x="3358" y="2443"/>
                  </a:cubicBezTo>
                  <a:lnTo>
                    <a:pt x="3394" y="2443"/>
                  </a:lnTo>
                  <a:cubicBezTo>
                    <a:pt x="3489" y="2443"/>
                    <a:pt x="3560" y="2443"/>
                    <a:pt x="3632" y="2431"/>
                  </a:cubicBezTo>
                  <a:cubicBezTo>
                    <a:pt x="3727" y="2705"/>
                    <a:pt x="3810" y="2979"/>
                    <a:pt x="4025" y="3098"/>
                  </a:cubicBezTo>
                  <a:cubicBezTo>
                    <a:pt x="4522" y="3413"/>
                    <a:pt x="5457" y="3460"/>
                    <a:pt x="6454" y="3460"/>
                  </a:cubicBezTo>
                  <a:cubicBezTo>
                    <a:pt x="6698" y="3460"/>
                    <a:pt x="6946" y="3457"/>
                    <a:pt x="7192" y="3455"/>
                  </a:cubicBezTo>
                  <a:cubicBezTo>
                    <a:pt x="7402" y="3452"/>
                    <a:pt x="7611" y="3450"/>
                    <a:pt x="7813" y="3450"/>
                  </a:cubicBezTo>
                  <a:cubicBezTo>
                    <a:pt x="8512" y="3450"/>
                    <a:pt x="9135" y="3475"/>
                    <a:pt x="9514" y="3586"/>
                  </a:cubicBezTo>
                  <a:cubicBezTo>
                    <a:pt x="10406" y="3884"/>
                    <a:pt x="10585" y="4491"/>
                    <a:pt x="10585" y="4955"/>
                  </a:cubicBezTo>
                  <a:cubicBezTo>
                    <a:pt x="10585" y="5265"/>
                    <a:pt x="10514" y="5538"/>
                    <a:pt x="10442" y="5800"/>
                  </a:cubicBezTo>
                  <a:cubicBezTo>
                    <a:pt x="10347" y="6146"/>
                    <a:pt x="10240" y="6503"/>
                    <a:pt x="10323" y="6920"/>
                  </a:cubicBezTo>
                  <a:cubicBezTo>
                    <a:pt x="10395" y="7324"/>
                    <a:pt x="10657" y="7670"/>
                    <a:pt x="10764" y="7801"/>
                  </a:cubicBezTo>
                  <a:lnTo>
                    <a:pt x="10478" y="9670"/>
                  </a:lnTo>
                  <a:lnTo>
                    <a:pt x="10204" y="9587"/>
                  </a:lnTo>
                  <a:cubicBezTo>
                    <a:pt x="10204" y="9575"/>
                    <a:pt x="10216" y="9551"/>
                    <a:pt x="10216" y="9539"/>
                  </a:cubicBezTo>
                  <a:lnTo>
                    <a:pt x="10430" y="7872"/>
                  </a:lnTo>
                  <a:cubicBezTo>
                    <a:pt x="10454" y="7813"/>
                    <a:pt x="10418" y="7753"/>
                    <a:pt x="10359" y="7705"/>
                  </a:cubicBezTo>
                  <a:cubicBezTo>
                    <a:pt x="9216" y="6967"/>
                    <a:pt x="8811" y="6253"/>
                    <a:pt x="8692" y="5979"/>
                  </a:cubicBezTo>
                  <a:cubicBezTo>
                    <a:pt x="8674" y="5924"/>
                    <a:pt x="8607" y="5884"/>
                    <a:pt x="8544" y="5884"/>
                  </a:cubicBezTo>
                  <a:cubicBezTo>
                    <a:pt x="8525" y="5884"/>
                    <a:pt x="8506" y="5887"/>
                    <a:pt x="8490" y="5896"/>
                  </a:cubicBezTo>
                  <a:cubicBezTo>
                    <a:pt x="8406" y="5919"/>
                    <a:pt x="8371" y="6027"/>
                    <a:pt x="8394" y="6098"/>
                  </a:cubicBezTo>
                  <a:lnTo>
                    <a:pt x="8501" y="6312"/>
                  </a:lnTo>
                  <a:cubicBezTo>
                    <a:pt x="8168" y="6431"/>
                    <a:pt x="7239" y="6753"/>
                    <a:pt x="6346" y="6812"/>
                  </a:cubicBezTo>
                  <a:cubicBezTo>
                    <a:pt x="6251" y="6812"/>
                    <a:pt x="6180" y="6896"/>
                    <a:pt x="6192" y="6979"/>
                  </a:cubicBezTo>
                  <a:cubicBezTo>
                    <a:pt x="6192" y="7074"/>
                    <a:pt x="6263" y="7134"/>
                    <a:pt x="6358" y="7134"/>
                  </a:cubicBezTo>
                  <a:lnTo>
                    <a:pt x="6370" y="7134"/>
                  </a:lnTo>
                  <a:cubicBezTo>
                    <a:pt x="7382" y="7074"/>
                    <a:pt x="8430" y="6681"/>
                    <a:pt x="8692" y="6574"/>
                  </a:cubicBezTo>
                  <a:cubicBezTo>
                    <a:pt x="8942" y="6932"/>
                    <a:pt x="9383" y="7408"/>
                    <a:pt x="10109" y="7908"/>
                  </a:cubicBezTo>
                  <a:lnTo>
                    <a:pt x="9895" y="9432"/>
                  </a:lnTo>
                  <a:lnTo>
                    <a:pt x="9525" y="10289"/>
                  </a:lnTo>
                  <a:cubicBezTo>
                    <a:pt x="9514" y="10325"/>
                    <a:pt x="9514" y="10384"/>
                    <a:pt x="9537" y="10432"/>
                  </a:cubicBezTo>
                  <a:cubicBezTo>
                    <a:pt x="9573" y="10480"/>
                    <a:pt x="9621" y="10503"/>
                    <a:pt x="9680" y="10503"/>
                  </a:cubicBezTo>
                  <a:lnTo>
                    <a:pt x="10537" y="10503"/>
                  </a:lnTo>
                  <a:cubicBezTo>
                    <a:pt x="10609" y="10503"/>
                    <a:pt x="10692" y="10444"/>
                    <a:pt x="10704" y="10372"/>
                  </a:cubicBezTo>
                  <a:lnTo>
                    <a:pt x="11085" y="7741"/>
                  </a:lnTo>
                  <a:cubicBezTo>
                    <a:pt x="11049" y="7682"/>
                    <a:pt x="11026" y="7634"/>
                    <a:pt x="10990" y="7610"/>
                  </a:cubicBezTo>
                  <a:cubicBezTo>
                    <a:pt x="10990" y="7610"/>
                    <a:pt x="10645" y="7241"/>
                    <a:pt x="10573" y="6824"/>
                  </a:cubicBezTo>
                  <a:cubicBezTo>
                    <a:pt x="10514" y="6479"/>
                    <a:pt x="10585" y="6181"/>
                    <a:pt x="10680" y="5848"/>
                  </a:cubicBezTo>
                  <a:cubicBezTo>
                    <a:pt x="10752" y="5574"/>
                    <a:pt x="10835" y="5277"/>
                    <a:pt x="10835" y="4919"/>
                  </a:cubicBezTo>
                  <a:cubicBezTo>
                    <a:pt x="10835" y="4110"/>
                    <a:pt x="10383" y="3514"/>
                    <a:pt x="9537" y="3252"/>
                  </a:cubicBezTo>
                  <a:cubicBezTo>
                    <a:pt x="9075" y="3095"/>
                    <a:pt x="8298" y="3086"/>
                    <a:pt x="7459" y="3086"/>
                  </a:cubicBezTo>
                  <a:cubicBezTo>
                    <a:pt x="7347" y="3086"/>
                    <a:pt x="7234" y="3086"/>
                    <a:pt x="7120" y="3086"/>
                  </a:cubicBezTo>
                  <a:cubicBezTo>
                    <a:pt x="6906" y="3088"/>
                    <a:pt x="6687" y="3090"/>
                    <a:pt x="6469" y="3090"/>
                  </a:cubicBezTo>
                  <a:cubicBezTo>
                    <a:pt x="5513" y="3090"/>
                    <a:pt x="4578" y="3048"/>
                    <a:pt x="4132" y="2776"/>
                  </a:cubicBezTo>
                  <a:cubicBezTo>
                    <a:pt x="4025" y="2717"/>
                    <a:pt x="3953" y="2490"/>
                    <a:pt x="3894" y="2276"/>
                  </a:cubicBezTo>
                  <a:cubicBezTo>
                    <a:pt x="4310" y="2098"/>
                    <a:pt x="4549" y="1740"/>
                    <a:pt x="4584" y="1371"/>
                  </a:cubicBezTo>
                  <a:cubicBezTo>
                    <a:pt x="4620" y="1086"/>
                    <a:pt x="4561" y="800"/>
                    <a:pt x="4406" y="562"/>
                  </a:cubicBezTo>
                  <a:cubicBezTo>
                    <a:pt x="4251" y="312"/>
                    <a:pt x="3989" y="133"/>
                    <a:pt x="3668" y="50"/>
                  </a:cubicBezTo>
                  <a:cubicBezTo>
                    <a:pt x="3530" y="17"/>
                    <a:pt x="3393" y="0"/>
                    <a:pt x="3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14527;p77">
              <a:extLst>
                <a:ext uri="{FF2B5EF4-FFF2-40B4-BE49-F238E27FC236}">
                  <a16:creationId xmlns:a16="http://schemas.microsoft.com/office/drawing/2014/main" id="{8FF69695-708C-CB9D-AD1E-24C219E373E8}"/>
                </a:ext>
              </a:extLst>
            </p:cNvPr>
            <p:cNvSpPr/>
            <p:nvPr/>
          </p:nvSpPr>
          <p:spPr>
            <a:xfrm>
              <a:off x="5295565" y="2044338"/>
              <a:ext cx="10304" cy="1068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21" name="Google Shape;14528;p77">
            <a:extLst>
              <a:ext uri="{FF2B5EF4-FFF2-40B4-BE49-F238E27FC236}">
                <a16:creationId xmlns:a16="http://schemas.microsoft.com/office/drawing/2014/main" id="{EED31D2E-EC45-D2F4-1733-92B19B63C7F8}"/>
              </a:ext>
            </a:extLst>
          </p:cNvPr>
          <p:cNvGrpSpPr/>
          <p:nvPr/>
        </p:nvGrpSpPr>
        <p:grpSpPr>
          <a:xfrm>
            <a:off x="5479498" y="3170540"/>
            <a:ext cx="485330" cy="295536"/>
            <a:chOff x="4148749" y="2102066"/>
            <a:chExt cx="355136" cy="216256"/>
          </a:xfrm>
          <a:solidFill>
            <a:srgbClr val="DBDDDC"/>
          </a:solidFill>
        </p:grpSpPr>
        <p:sp>
          <p:nvSpPr>
            <p:cNvPr id="3222" name="Google Shape;14529;p77">
              <a:extLst>
                <a:ext uri="{FF2B5EF4-FFF2-40B4-BE49-F238E27FC236}">
                  <a16:creationId xmlns:a16="http://schemas.microsoft.com/office/drawing/2014/main" id="{8534518C-E6BF-12AF-2C3B-F70FFC636023}"/>
                </a:ext>
              </a:extLst>
            </p:cNvPr>
            <p:cNvSpPr/>
            <p:nvPr/>
          </p:nvSpPr>
          <p:spPr>
            <a:xfrm>
              <a:off x="4148749" y="2102066"/>
              <a:ext cx="355136" cy="216256"/>
            </a:xfrm>
            <a:custGeom>
              <a:avLst/>
              <a:gdLst/>
              <a:ahLst/>
              <a:cxnLst/>
              <a:rect l="l" t="t" r="r" b="b"/>
              <a:pathLst>
                <a:path w="11098" h="6758" extrusionOk="0">
                  <a:moveTo>
                    <a:pt x="10395" y="340"/>
                  </a:moveTo>
                  <a:cubicBezTo>
                    <a:pt x="10442" y="340"/>
                    <a:pt x="10490" y="352"/>
                    <a:pt x="10514" y="387"/>
                  </a:cubicBezTo>
                  <a:cubicBezTo>
                    <a:pt x="10561" y="435"/>
                    <a:pt x="10561" y="495"/>
                    <a:pt x="10550" y="530"/>
                  </a:cubicBezTo>
                  <a:cubicBezTo>
                    <a:pt x="10538" y="578"/>
                    <a:pt x="10478" y="637"/>
                    <a:pt x="10383" y="709"/>
                  </a:cubicBezTo>
                  <a:cubicBezTo>
                    <a:pt x="10383" y="709"/>
                    <a:pt x="10383" y="697"/>
                    <a:pt x="10371" y="697"/>
                  </a:cubicBezTo>
                  <a:cubicBezTo>
                    <a:pt x="10300" y="602"/>
                    <a:pt x="10252" y="471"/>
                    <a:pt x="10264" y="399"/>
                  </a:cubicBezTo>
                  <a:cubicBezTo>
                    <a:pt x="10264" y="387"/>
                    <a:pt x="10276" y="352"/>
                    <a:pt x="10359" y="340"/>
                  </a:cubicBezTo>
                  <a:close/>
                  <a:moveTo>
                    <a:pt x="10435" y="0"/>
                  </a:moveTo>
                  <a:cubicBezTo>
                    <a:pt x="10390" y="0"/>
                    <a:pt x="10345" y="6"/>
                    <a:pt x="10300" y="18"/>
                  </a:cubicBezTo>
                  <a:cubicBezTo>
                    <a:pt x="10133" y="42"/>
                    <a:pt x="10026" y="149"/>
                    <a:pt x="9966" y="280"/>
                  </a:cubicBezTo>
                  <a:cubicBezTo>
                    <a:pt x="9895" y="495"/>
                    <a:pt x="10002" y="745"/>
                    <a:pt x="10121" y="887"/>
                  </a:cubicBezTo>
                  <a:cubicBezTo>
                    <a:pt x="10026" y="947"/>
                    <a:pt x="9930" y="1006"/>
                    <a:pt x="9823" y="1054"/>
                  </a:cubicBezTo>
                  <a:cubicBezTo>
                    <a:pt x="9478" y="804"/>
                    <a:pt x="9061" y="625"/>
                    <a:pt x="8573" y="506"/>
                  </a:cubicBezTo>
                  <a:cubicBezTo>
                    <a:pt x="8134" y="404"/>
                    <a:pt x="7632" y="355"/>
                    <a:pt x="7072" y="355"/>
                  </a:cubicBezTo>
                  <a:cubicBezTo>
                    <a:pt x="6721" y="355"/>
                    <a:pt x="6348" y="374"/>
                    <a:pt x="5954" y="411"/>
                  </a:cubicBezTo>
                  <a:cubicBezTo>
                    <a:pt x="4489" y="566"/>
                    <a:pt x="3144" y="971"/>
                    <a:pt x="2751" y="1090"/>
                  </a:cubicBezTo>
                  <a:cubicBezTo>
                    <a:pt x="2644" y="935"/>
                    <a:pt x="2549" y="816"/>
                    <a:pt x="2429" y="733"/>
                  </a:cubicBezTo>
                  <a:cubicBezTo>
                    <a:pt x="2263" y="590"/>
                    <a:pt x="2144" y="554"/>
                    <a:pt x="2132" y="554"/>
                  </a:cubicBezTo>
                  <a:cubicBezTo>
                    <a:pt x="2112" y="546"/>
                    <a:pt x="2092" y="542"/>
                    <a:pt x="2073" y="542"/>
                  </a:cubicBezTo>
                  <a:cubicBezTo>
                    <a:pt x="2011" y="542"/>
                    <a:pt x="1957" y="580"/>
                    <a:pt x="1929" y="625"/>
                  </a:cubicBezTo>
                  <a:cubicBezTo>
                    <a:pt x="1787" y="911"/>
                    <a:pt x="1727" y="1173"/>
                    <a:pt x="1715" y="1387"/>
                  </a:cubicBezTo>
                  <a:lnTo>
                    <a:pt x="1429" y="1483"/>
                  </a:lnTo>
                  <a:cubicBezTo>
                    <a:pt x="1382" y="1507"/>
                    <a:pt x="1334" y="1542"/>
                    <a:pt x="1322" y="1602"/>
                  </a:cubicBezTo>
                  <a:cubicBezTo>
                    <a:pt x="1203" y="2114"/>
                    <a:pt x="394" y="2519"/>
                    <a:pt x="120" y="2638"/>
                  </a:cubicBezTo>
                  <a:cubicBezTo>
                    <a:pt x="48" y="2661"/>
                    <a:pt x="1" y="2733"/>
                    <a:pt x="13" y="2828"/>
                  </a:cubicBezTo>
                  <a:lnTo>
                    <a:pt x="155" y="3412"/>
                  </a:lnTo>
                  <a:cubicBezTo>
                    <a:pt x="191" y="3543"/>
                    <a:pt x="310" y="3626"/>
                    <a:pt x="441" y="3662"/>
                  </a:cubicBezTo>
                  <a:cubicBezTo>
                    <a:pt x="477" y="3662"/>
                    <a:pt x="501" y="3662"/>
                    <a:pt x="536" y="3673"/>
                  </a:cubicBezTo>
                  <a:cubicBezTo>
                    <a:pt x="727" y="4102"/>
                    <a:pt x="1632" y="4281"/>
                    <a:pt x="2751" y="4507"/>
                  </a:cubicBezTo>
                  <a:cubicBezTo>
                    <a:pt x="2822" y="4519"/>
                    <a:pt x="2882" y="4543"/>
                    <a:pt x="2953" y="4555"/>
                  </a:cubicBezTo>
                  <a:lnTo>
                    <a:pt x="3346" y="5852"/>
                  </a:lnTo>
                  <a:lnTo>
                    <a:pt x="3132" y="6567"/>
                  </a:lnTo>
                  <a:cubicBezTo>
                    <a:pt x="3120" y="6602"/>
                    <a:pt x="3132" y="6662"/>
                    <a:pt x="3168" y="6698"/>
                  </a:cubicBezTo>
                  <a:cubicBezTo>
                    <a:pt x="3203" y="6745"/>
                    <a:pt x="3239" y="6757"/>
                    <a:pt x="3299" y="6757"/>
                  </a:cubicBezTo>
                  <a:lnTo>
                    <a:pt x="3989" y="6757"/>
                  </a:lnTo>
                  <a:cubicBezTo>
                    <a:pt x="4073" y="6757"/>
                    <a:pt x="4132" y="6698"/>
                    <a:pt x="4156" y="6602"/>
                  </a:cubicBezTo>
                  <a:lnTo>
                    <a:pt x="4299" y="5197"/>
                  </a:lnTo>
                  <a:cubicBezTo>
                    <a:pt x="4311" y="5078"/>
                    <a:pt x="4311" y="4959"/>
                    <a:pt x="4311" y="4816"/>
                  </a:cubicBezTo>
                  <a:cubicBezTo>
                    <a:pt x="5049" y="4983"/>
                    <a:pt x="5858" y="5078"/>
                    <a:pt x="6692" y="5078"/>
                  </a:cubicBezTo>
                  <a:cubicBezTo>
                    <a:pt x="7073" y="5078"/>
                    <a:pt x="7442" y="5055"/>
                    <a:pt x="7811" y="5019"/>
                  </a:cubicBezTo>
                  <a:cubicBezTo>
                    <a:pt x="7906" y="4995"/>
                    <a:pt x="7966" y="4924"/>
                    <a:pt x="7966" y="4840"/>
                  </a:cubicBezTo>
                  <a:cubicBezTo>
                    <a:pt x="7942" y="4745"/>
                    <a:pt x="7871" y="4686"/>
                    <a:pt x="7787" y="4686"/>
                  </a:cubicBezTo>
                  <a:cubicBezTo>
                    <a:pt x="7401" y="4725"/>
                    <a:pt x="7033" y="4741"/>
                    <a:pt x="6688" y="4741"/>
                  </a:cubicBezTo>
                  <a:cubicBezTo>
                    <a:pt x="5578" y="4741"/>
                    <a:pt x="4717" y="4574"/>
                    <a:pt x="4299" y="4483"/>
                  </a:cubicBezTo>
                  <a:cubicBezTo>
                    <a:pt x="4287" y="4340"/>
                    <a:pt x="4251" y="4209"/>
                    <a:pt x="4215" y="4090"/>
                  </a:cubicBezTo>
                  <a:lnTo>
                    <a:pt x="4120" y="3828"/>
                  </a:lnTo>
                  <a:cubicBezTo>
                    <a:pt x="4092" y="3754"/>
                    <a:pt x="4036" y="3709"/>
                    <a:pt x="3974" y="3709"/>
                  </a:cubicBezTo>
                  <a:cubicBezTo>
                    <a:pt x="3955" y="3709"/>
                    <a:pt x="3937" y="3713"/>
                    <a:pt x="3918" y="3721"/>
                  </a:cubicBezTo>
                  <a:cubicBezTo>
                    <a:pt x="3823" y="3745"/>
                    <a:pt x="3775" y="3840"/>
                    <a:pt x="3811" y="3924"/>
                  </a:cubicBezTo>
                  <a:lnTo>
                    <a:pt x="3894" y="4197"/>
                  </a:lnTo>
                  <a:cubicBezTo>
                    <a:pt x="3989" y="4507"/>
                    <a:pt x="4025" y="4840"/>
                    <a:pt x="3989" y="5162"/>
                  </a:cubicBezTo>
                  <a:lnTo>
                    <a:pt x="3858" y="6424"/>
                  </a:lnTo>
                  <a:lnTo>
                    <a:pt x="3525" y="6424"/>
                  </a:lnTo>
                  <a:lnTo>
                    <a:pt x="3692" y="5876"/>
                  </a:lnTo>
                  <a:cubicBezTo>
                    <a:pt x="3703" y="5852"/>
                    <a:pt x="3703" y="5817"/>
                    <a:pt x="3692" y="5793"/>
                  </a:cubicBezTo>
                  <a:lnTo>
                    <a:pt x="3275" y="4364"/>
                  </a:lnTo>
                  <a:cubicBezTo>
                    <a:pt x="3263" y="4305"/>
                    <a:pt x="3215" y="4257"/>
                    <a:pt x="3156" y="4245"/>
                  </a:cubicBezTo>
                  <a:cubicBezTo>
                    <a:pt x="3049" y="4221"/>
                    <a:pt x="2941" y="4197"/>
                    <a:pt x="2858" y="4185"/>
                  </a:cubicBezTo>
                  <a:cubicBezTo>
                    <a:pt x="2322" y="4078"/>
                    <a:pt x="1798" y="3971"/>
                    <a:pt x="1429" y="3852"/>
                  </a:cubicBezTo>
                  <a:cubicBezTo>
                    <a:pt x="1239" y="3793"/>
                    <a:pt x="1096" y="3733"/>
                    <a:pt x="1013" y="3673"/>
                  </a:cubicBezTo>
                  <a:cubicBezTo>
                    <a:pt x="1239" y="3662"/>
                    <a:pt x="1453" y="3590"/>
                    <a:pt x="1608" y="3423"/>
                  </a:cubicBezTo>
                  <a:cubicBezTo>
                    <a:pt x="1667" y="3364"/>
                    <a:pt x="1667" y="3257"/>
                    <a:pt x="1608" y="3197"/>
                  </a:cubicBezTo>
                  <a:cubicBezTo>
                    <a:pt x="1578" y="3167"/>
                    <a:pt x="1537" y="3153"/>
                    <a:pt x="1495" y="3153"/>
                  </a:cubicBezTo>
                  <a:cubicBezTo>
                    <a:pt x="1453" y="3153"/>
                    <a:pt x="1411" y="3167"/>
                    <a:pt x="1382" y="3197"/>
                  </a:cubicBezTo>
                  <a:cubicBezTo>
                    <a:pt x="1285" y="3294"/>
                    <a:pt x="1092" y="3351"/>
                    <a:pt x="835" y="3351"/>
                  </a:cubicBezTo>
                  <a:cubicBezTo>
                    <a:pt x="743" y="3351"/>
                    <a:pt x="643" y="3344"/>
                    <a:pt x="536" y="3328"/>
                  </a:cubicBezTo>
                  <a:lnTo>
                    <a:pt x="524" y="3316"/>
                  </a:lnTo>
                  <a:lnTo>
                    <a:pt x="405" y="2876"/>
                  </a:lnTo>
                  <a:cubicBezTo>
                    <a:pt x="524" y="2816"/>
                    <a:pt x="703" y="2721"/>
                    <a:pt x="894" y="2602"/>
                  </a:cubicBezTo>
                  <a:cubicBezTo>
                    <a:pt x="1298" y="2340"/>
                    <a:pt x="1548" y="2066"/>
                    <a:pt x="1656" y="1768"/>
                  </a:cubicBezTo>
                  <a:lnTo>
                    <a:pt x="1775" y="1721"/>
                  </a:lnTo>
                  <a:cubicBezTo>
                    <a:pt x="1798" y="1888"/>
                    <a:pt x="1846" y="1983"/>
                    <a:pt x="1858" y="1995"/>
                  </a:cubicBezTo>
                  <a:cubicBezTo>
                    <a:pt x="1894" y="2054"/>
                    <a:pt x="1953" y="2078"/>
                    <a:pt x="2013" y="2078"/>
                  </a:cubicBezTo>
                  <a:cubicBezTo>
                    <a:pt x="2037" y="2078"/>
                    <a:pt x="2072" y="2078"/>
                    <a:pt x="2084" y="2066"/>
                  </a:cubicBezTo>
                  <a:cubicBezTo>
                    <a:pt x="2156" y="2019"/>
                    <a:pt x="2191" y="1935"/>
                    <a:pt x="2144" y="1840"/>
                  </a:cubicBezTo>
                  <a:cubicBezTo>
                    <a:pt x="2132" y="1828"/>
                    <a:pt x="1965" y="1483"/>
                    <a:pt x="2179" y="935"/>
                  </a:cubicBezTo>
                  <a:cubicBezTo>
                    <a:pt x="2322" y="1030"/>
                    <a:pt x="2525" y="1221"/>
                    <a:pt x="2727" y="1602"/>
                  </a:cubicBezTo>
                  <a:cubicBezTo>
                    <a:pt x="2754" y="1663"/>
                    <a:pt x="2812" y="1699"/>
                    <a:pt x="2875" y="1699"/>
                  </a:cubicBezTo>
                  <a:cubicBezTo>
                    <a:pt x="2897" y="1699"/>
                    <a:pt x="2920" y="1694"/>
                    <a:pt x="2941" y="1685"/>
                  </a:cubicBezTo>
                  <a:cubicBezTo>
                    <a:pt x="3025" y="1638"/>
                    <a:pt x="3061" y="1542"/>
                    <a:pt x="3025" y="1459"/>
                  </a:cubicBezTo>
                  <a:cubicBezTo>
                    <a:pt x="3001" y="1423"/>
                    <a:pt x="2989" y="1411"/>
                    <a:pt x="2977" y="1387"/>
                  </a:cubicBezTo>
                  <a:cubicBezTo>
                    <a:pt x="3442" y="1245"/>
                    <a:pt x="4692" y="887"/>
                    <a:pt x="6025" y="756"/>
                  </a:cubicBezTo>
                  <a:cubicBezTo>
                    <a:pt x="6402" y="716"/>
                    <a:pt x="6758" y="696"/>
                    <a:pt x="7091" y="696"/>
                  </a:cubicBezTo>
                  <a:cubicBezTo>
                    <a:pt x="7633" y="696"/>
                    <a:pt x="8117" y="749"/>
                    <a:pt x="8537" y="852"/>
                  </a:cubicBezTo>
                  <a:cubicBezTo>
                    <a:pt x="9359" y="1042"/>
                    <a:pt x="9942" y="1423"/>
                    <a:pt x="10264" y="2007"/>
                  </a:cubicBezTo>
                  <a:cubicBezTo>
                    <a:pt x="10847" y="3054"/>
                    <a:pt x="10192" y="4007"/>
                    <a:pt x="9895" y="4281"/>
                  </a:cubicBezTo>
                  <a:cubicBezTo>
                    <a:pt x="9835" y="4340"/>
                    <a:pt x="9823" y="4447"/>
                    <a:pt x="9883" y="4507"/>
                  </a:cubicBezTo>
                  <a:cubicBezTo>
                    <a:pt x="9907" y="4543"/>
                    <a:pt x="9954" y="4555"/>
                    <a:pt x="10002" y="4555"/>
                  </a:cubicBezTo>
                  <a:cubicBezTo>
                    <a:pt x="10038" y="4555"/>
                    <a:pt x="10073" y="4543"/>
                    <a:pt x="10109" y="4507"/>
                  </a:cubicBezTo>
                  <a:lnTo>
                    <a:pt x="10121" y="4495"/>
                  </a:lnTo>
                  <a:lnTo>
                    <a:pt x="10180" y="4614"/>
                  </a:lnTo>
                  <a:cubicBezTo>
                    <a:pt x="10204" y="4686"/>
                    <a:pt x="10216" y="4781"/>
                    <a:pt x="10192" y="4864"/>
                  </a:cubicBezTo>
                  <a:lnTo>
                    <a:pt x="9752" y="6412"/>
                  </a:lnTo>
                  <a:lnTo>
                    <a:pt x="9454" y="6412"/>
                  </a:lnTo>
                  <a:lnTo>
                    <a:pt x="9728" y="5995"/>
                  </a:lnTo>
                  <a:cubicBezTo>
                    <a:pt x="9764" y="5971"/>
                    <a:pt x="9764" y="5924"/>
                    <a:pt x="9764" y="5876"/>
                  </a:cubicBezTo>
                  <a:lnTo>
                    <a:pt x="9633" y="4995"/>
                  </a:lnTo>
                  <a:cubicBezTo>
                    <a:pt x="9633" y="4971"/>
                    <a:pt x="9597" y="4924"/>
                    <a:pt x="9585" y="4912"/>
                  </a:cubicBezTo>
                  <a:lnTo>
                    <a:pt x="8883" y="4245"/>
                  </a:lnTo>
                  <a:cubicBezTo>
                    <a:pt x="8853" y="4215"/>
                    <a:pt x="8811" y="4200"/>
                    <a:pt x="8770" y="4200"/>
                  </a:cubicBezTo>
                  <a:cubicBezTo>
                    <a:pt x="8728" y="4200"/>
                    <a:pt x="8686" y="4215"/>
                    <a:pt x="8656" y="4245"/>
                  </a:cubicBezTo>
                  <a:cubicBezTo>
                    <a:pt x="8597" y="4305"/>
                    <a:pt x="8597" y="4400"/>
                    <a:pt x="8656" y="4459"/>
                  </a:cubicBezTo>
                  <a:lnTo>
                    <a:pt x="8716" y="4519"/>
                  </a:lnTo>
                  <a:cubicBezTo>
                    <a:pt x="8645" y="4543"/>
                    <a:pt x="8561" y="4555"/>
                    <a:pt x="8478" y="4566"/>
                  </a:cubicBezTo>
                  <a:cubicBezTo>
                    <a:pt x="8395" y="4578"/>
                    <a:pt x="8335" y="4674"/>
                    <a:pt x="8347" y="4757"/>
                  </a:cubicBezTo>
                  <a:cubicBezTo>
                    <a:pt x="8359" y="4840"/>
                    <a:pt x="8442" y="4900"/>
                    <a:pt x="8514" y="4900"/>
                  </a:cubicBezTo>
                  <a:lnTo>
                    <a:pt x="8537" y="4900"/>
                  </a:lnTo>
                  <a:cubicBezTo>
                    <a:pt x="8692" y="4864"/>
                    <a:pt x="8859" y="4840"/>
                    <a:pt x="9002" y="4793"/>
                  </a:cubicBezTo>
                  <a:lnTo>
                    <a:pt x="9335" y="5102"/>
                  </a:lnTo>
                  <a:lnTo>
                    <a:pt x="9454" y="5864"/>
                  </a:lnTo>
                  <a:lnTo>
                    <a:pt x="9037" y="6471"/>
                  </a:lnTo>
                  <a:cubicBezTo>
                    <a:pt x="9002" y="6519"/>
                    <a:pt x="8990" y="6590"/>
                    <a:pt x="9014" y="6638"/>
                  </a:cubicBezTo>
                  <a:cubicBezTo>
                    <a:pt x="9049" y="6698"/>
                    <a:pt x="9109" y="6721"/>
                    <a:pt x="9168" y="6721"/>
                  </a:cubicBezTo>
                  <a:lnTo>
                    <a:pt x="9895" y="6721"/>
                  </a:lnTo>
                  <a:cubicBezTo>
                    <a:pt x="9966" y="6721"/>
                    <a:pt x="10026" y="6686"/>
                    <a:pt x="10049" y="6602"/>
                  </a:cubicBezTo>
                  <a:lnTo>
                    <a:pt x="10538" y="4936"/>
                  </a:lnTo>
                  <a:cubicBezTo>
                    <a:pt x="10585" y="4781"/>
                    <a:pt x="10561" y="4614"/>
                    <a:pt x="10502" y="4459"/>
                  </a:cubicBezTo>
                  <a:lnTo>
                    <a:pt x="10383" y="4209"/>
                  </a:lnTo>
                  <a:cubicBezTo>
                    <a:pt x="10526" y="4019"/>
                    <a:pt x="10669" y="3769"/>
                    <a:pt x="10764" y="3483"/>
                  </a:cubicBezTo>
                  <a:cubicBezTo>
                    <a:pt x="10942" y="2911"/>
                    <a:pt x="10859" y="2340"/>
                    <a:pt x="10585" y="1816"/>
                  </a:cubicBezTo>
                  <a:cubicBezTo>
                    <a:pt x="10466" y="1626"/>
                    <a:pt x="10323" y="1423"/>
                    <a:pt x="10169" y="1280"/>
                  </a:cubicBezTo>
                  <a:cubicBezTo>
                    <a:pt x="10252" y="1233"/>
                    <a:pt x="10347" y="1173"/>
                    <a:pt x="10430" y="1114"/>
                  </a:cubicBezTo>
                  <a:cubicBezTo>
                    <a:pt x="10645" y="1304"/>
                    <a:pt x="10835" y="1459"/>
                    <a:pt x="10883" y="1483"/>
                  </a:cubicBezTo>
                  <a:cubicBezTo>
                    <a:pt x="10907" y="1507"/>
                    <a:pt x="10919" y="1507"/>
                    <a:pt x="10954" y="1507"/>
                  </a:cubicBezTo>
                  <a:cubicBezTo>
                    <a:pt x="11014" y="1507"/>
                    <a:pt x="11073" y="1471"/>
                    <a:pt x="11097" y="1411"/>
                  </a:cubicBezTo>
                  <a:cubicBezTo>
                    <a:pt x="11073" y="1364"/>
                    <a:pt x="11038" y="1268"/>
                    <a:pt x="10966" y="1221"/>
                  </a:cubicBezTo>
                  <a:cubicBezTo>
                    <a:pt x="10942" y="1209"/>
                    <a:pt x="10788" y="1090"/>
                    <a:pt x="10621" y="935"/>
                  </a:cubicBezTo>
                  <a:cubicBezTo>
                    <a:pt x="10764" y="828"/>
                    <a:pt x="10835" y="733"/>
                    <a:pt x="10859" y="625"/>
                  </a:cubicBezTo>
                  <a:cubicBezTo>
                    <a:pt x="10919" y="447"/>
                    <a:pt x="10895" y="280"/>
                    <a:pt x="10776" y="149"/>
                  </a:cubicBezTo>
                  <a:cubicBezTo>
                    <a:pt x="10687" y="52"/>
                    <a:pt x="10565" y="0"/>
                    <a:pt x="104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14530;p77">
              <a:extLst>
                <a:ext uri="{FF2B5EF4-FFF2-40B4-BE49-F238E27FC236}">
                  <a16:creationId xmlns:a16="http://schemas.microsoft.com/office/drawing/2014/main" id="{361F811F-D254-4FC8-4331-EA57C2AF5A0C}"/>
                </a:ext>
              </a:extLst>
            </p:cNvPr>
            <p:cNvSpPr/>
            <p:nvPr/>
          </p:nvSpPr>
          <p:spPr>
            <a:xfrm>
              <a:off x="4195981" y="2177682"/>
              <a:ext cx="10336" cy="10720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24" name="Google Shape;14531;p77">
            <a:extLst>
              <a:ext uri="{FF2B5EF4-FFF2-40B4-BE49-F238E27FC236}">
                <a16:creationId xmlns:a16="http://schemas.microsoft.com/office/drawing/2014/main" id="{85863237-1C1E-D086-161B-1036BE565BE3}"/>
              </a:ext>
            </a:extLst>
          </p:cNvPr>
          <p:cNvGrpSpPr/>
          <p:nvPr/>
        </p:nvGrpSpPr>
        <p:grpSpPr>
          <a:xfrm>
            <a:off x="7728817" y="3033005"/>
            <a:ext cx="484805" cy="430972"/>
            <a:chOff x="5794669" y="2001426"/>
            <a:chExt cx="354752" cy="315360"/>
          </a:xfrm>
          <a:solidFill>
            <a:srgbClr val="DBDDDC"/>
          </a:solidFill>
        </p:grpSpPr>
        <p:sp>
          <p:nvSpPr>
            <p:cNvPr id="3225" name="Google Shape;14532;p77">
              <a:extLst>
                <a:ext uri="{FF2B5EF4-FFF2-40B4-BE49-F238E27FC236}">
                  <a16:creationId xmlns:a16="http://schemas.microsoft.com/office/drawing/2014/main" id="{79F8F88F-9B3C-84C3-209C-3B74D6937C76}"/>
                </a:ext>
              </a:extLst>
            </p:cNvPr>
            <p:cNvSpPr/>
            <p:nvPr/>
          </p:nvSpPr>
          <p:spPr>
            <a:xfrm>
              <a:off x="5841165" y="2051186"/>
              <a:ext cx="10688" cy="10336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56"/>
                  </a:cubicBez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14533;p77">
              <a:extLst>
                <a:ext uri="{FF2B5EF4-FFF2-40B4-BE49-F238E27FC236}">
                  <a16:creationId xmlns:a16="http://schemas.microsoft.com/office/drawing/2014/main" id="{D08072EB-688E-1CFE-A496-F0F92C4E5BD2}"/>
                </a:ext>
              </a:extLst>
            </p:cNvPr>
            <p:cNvSpPr/>
            <p:nvPr/>
          </p:nvSpPr>
          <p:spPr>
            <a:xfrm>
              <a:off x="5794669" y="2001426"/>
              <a:ext cx="354752" cy="315360"/>
            </a:xfrm>
            <a:custGeom>
              <a:avLst/>
              <a:gdLst/>
              <a:ahLst/>
              <a:cxnLst/>
              <a:rect l="l" t="t" r="r" b="b"/>
              <a:pathLst>
                <a:path w="11086" h="9855" extrusionOk="0">
                  <a:moveTo>
                    <a:pt x="1179" y="568"/>
                  </a:moveTo>
                  <a:lnTo>
                    <a:pt x="1298" y="877"/>
                  </a:lnTo>
                  <a:lnTo>
                    <a:pt x="1215" y="925"/>
                  </a:lnTo>
                  <a:lnTo>
                    <a:pt x="1203" y="937"/>
                  </a:lnTo>
                  <a:lnTo>
                    <a:pt x="894" y="782"/>
                  </a:lnTo>
                  <a:cubicBezTo>
                    <a:pt x="965" y="722"/>
                    <a:pt x="1048" y="639"/>
                    <a:pt x="1179" y="568"/>
                  </a:cubicBezTo>
                  <a:close/>
                  <a:moveTo>
                    <a:pt x="10028" y="3376"/>
                  </a:moveTo>
                  <a:cubicBezTo>
                    <a:pt x="10073" y="3406"/>
                    <a:pt x="10123" y="3430"/>
                    <a:pt x="10145" y="3473"/>
                  </a:cubicBezTo>
                  <a:cubicBezTo>
                    <a:pt x="10502" y="3794"/>
                    <a:pt x="10621" y="4592"/>
                    <a:pt x="10490" y="5699"/>
                  </a:cubicBezTo>
                  <a:cubicBezTo>
                    <a:pt x="10430" y="6199"/>
                    <a:pt x="10490" y="6521"/>
                    <a:pt x="10561" y="6735"/>
                  </a:cubicBezTo>
                  <a:cubicBezTo>
                    <a:pt x="10502" y="6688"/>
                    <a:pt x="10430" y="6628"/>
                    <a:pt x="10371" y="6568"/>
                  </a:cubicBezTo>
                  <a:cubicBezTo>
                    <a:pt x="10240" y="6402"/>
                    <a:pt x="10192" y="6176"/>
                    <a:pt x="10228" y="5902"/>
                  </a:cubicBezTo>
                  <a:cubicBezTo>
                    <a:pt x="10359" y="5080"/>
                    <a:pt x="10478" y="3937"/>
                    <a:pt x="10049" y="3401"/>
                  </a:cubicBezTo>
                  <a:cubicBezTo>
                    <a:pt x="10038" y="3390"/>
                    <a:pt x="10032" y="3382"/>
                    <a:pt x="10028" y="3376"/>
                  </a:cubicBezTo>
                  <a:close/>
                  <a:moveTo>
                    <a:pt x="3942" y="9212"/>
                  </a:moveTo>
                  <a:lnTo>
                    <a:pt x="3918" y="9557"/>
                  </a:lnTo>
                  <a:lnTo>
                    <a:pt x="3692" y="9557"/>
                  </a:lnTo>
                  <a:lnTo>
                    <a:pt x="3942" y="9212"/>
                  </a:lnTo>
                  <a:close/>
                  <a:moveTo>
                    <a:pt x="2035" y="334"/>
                  </a:moveTo>
                  <a:cubicBezTo>
                    <a:pt x="2129" y="334"/>
                    <a:pt x="2230" y="339"/>
                    <a:pt x="2334" y="353"/>
                  </a:cubicBezTo>
                  <a:cubicBezTo>
                    <a:pt x="2918" y="461"/>
                    <a:pt x="3453" y="889"/>
                    <a:pt x="3894" y="1365"/>
                  </a:cubicBezTo>
                  <a:cubicBezTo>
                    <a:pt x="3644" y="1187"/>
                    <a:pt x="3370" y="1056"/>
                    <a:pt x="3120" y="937"/>
                  </a:cubicBezTo>
                  <a:cubicBezTo>
                    <a:pt x="3100" y="931"/>
                    <a:pt x="3080" y="928"/>
                    <a:pt x="3060" y="928"/>
                  </a:cubicBezTo>
                  <a:cubicBezTo>
                    <a:pt x="2996" y="928"/>
                    <a:pt x="2936" y="959"/>
                    <a:pt x="2918" y="1032"/>
                  </a:cubicBezTo>
                  <a:cubicBezTo>
                    <a:pt x="2882" y="1115"/>
                    <a:pt x="2918" y="1211"/>
                    <a:pt x="3001" y="1234"/>
                  </a:cubicBezTo>
                  <a:cubicBezTo>
                    <a:pt x="3763" y="1568"/>
                    <a:pt x="4406" y="2127"/>
                    <a:pt x="4823" y="2544"/>
                  </a:cubicBezTo>
                  <a:cubicBezTo>
                    <a:pt x="4882" y="2604"/>
                    <a:pt x="4918" y="2663"/>
                    <a:pt x="4966" y="2711"/>
                  </a:cubicBezTo>
                  <a:cubicBezTo>
                    <a:pt x="5164" y="2947"/>
                    <a:pt x="5332" y="3115"/>
                    <a:pt x="5777" y="3115"/>
                  </a:cubicBezTo>
                  <a:cubicBezTo>
                    <a:pt x="6028" y="3115"/>
                    <a:pt x="6366" y="3061"/>
                    <a:pt x="6847" y="2937"/>
                  </a:cubicBezTo>
                  <a:cubicBezTo>
                    <a:pt x="7304" y="2816"/>
                    <a:pt x="7698" y="2755"/>
                    <a:pt x="8035" y="2755"/>
                  </a:cubicBezTo>
                  <a:cubicBezTo>
                    <a:pt x="8497" y="2755"/>
                    <a:pt x="8852" y="2870"/>
                    <a:pt x="9121" y="3104"/>
                  </a:cubicBezTo>
                  <a:cubicBezTo>
                    <a:pt x="9454" y="3437"/>
                    <a:pt x="9514" y="4175"/>
                    <a:pt x="9216" y="4806"/>
                  </a:cubicBezTo>
                  <a:cubicBezTo>
                    <a:pt x="9037" y="5187"/>
                    <a:pt x="8954" y="5640"/>
                    <a:pt x="8990" y="6045"/>
                  </a:cubicBezTo>
                  <a:cubicBezTo>
                    <a:pt x="9037" y="6509"/>
                    <a:pt x="9228" y="6854"/>
                    <a:pt x="9538" y="7045"/>
                  </a:cubicBezTo>
                  <a:lnTo>
                    <a:pt x="9538" y="9557"/>
                  </a:lnTo>
                  <a:lnTo>
                    <a:pt x="9287" y="9557"/>
                  </a:lnTo>
                  <a:lnTo>
                    <a:pt x="9514" y="9164"/>
                  </a:lnTo>
                  <a:cubicBezTo>
                    <a:pt x="9526" y="9140"/>
                    <a:pt x="9538" y="9093"/>
                    <a:pt x="9526" y="9069"/>
                  </a:cubicBezTo>
                  <a:lnTo>
                    <a:pt x="9240" y="7366"/>
                  </a:lnTo>
                  <a:cubicBezTo>
                    <a:pt x="9240" y="7342"/>
                    <a:pt x="9204" y="7295"/>
                    <a:pt x="9180" y="7283"/>
                  </a:cubicBezTo>
                  <a:cubicBezTo>
                    <a:pt x="7918" y="6176"/>
                    <a:pt x="7418" y="4532"/>
                    <a:pt x="7406" y="4509"/>
                  </a:cubicBezTo>
                  <a:cubicBezTo>
                    <a:pt x="7387" y="4440"/>
                    <a:pt x="7318" y="4395"/>
                    <a:pt x="7255" y="4395"/>
                  </a:cubicBezTo>
                  <a:cubicBezTo>
                    <a:pt x="7241" y="4395"/>
                    <a:pt x="7228" y="4397"/>
                    <a:pt x="7216" y="4402"/>
                  </a:cubicBezTo>
                  <a:cubicBezTo>
                    <a:pt x="7121" y="4437"/>
                    <a:pt x="7085" y="4532"/>
                    <a:pt x="7109" y="4604"/>
                  </a:cubicBezTo>
                  <a:cubicBezTo>
                    <a:pt x="7109" y="4616"/>
                    <a:pt x="7156" y="4771"/>
                    <a:pt x="7240" y="4985"/>
                  </a:cubicBezTo>
                  <a:cubicBezTo>
                    <a:pt x="7144" y="5080"/>
                    <a:pt x="6859" y="5283"/>
                    <a:pt x="6466" y="5461"/>
                  </a:cubicBezTo>
                  <a:cubicBezTo>
                    <a:pt x="6070" y="5641"/>
                    <a:pt x="5688" y="5729"/>
                    <a:pt x="5316" y="5729"/>
                  </a:cubicBezTo>
                  <a:cubicBezTo>
                    <a:pt x="5072" y="5729"/>
                    <a:pt x="4832" y="5691"/>
                    <a:pt x="4596" y="5616"/>
                  </a:cubicBezTo>
                  <a:lnTo>
                    <a:pt x="4668" y="5128"/>
                  </a:lnTo>
                  <a:cubicBezTo>
                    <a:pt x="4680" y="5033"/>
                    <a:pt x="4620" y="4961"/>
                    <a:pt x="4537" y="4949"/>
                  </a:cubicBezTo>
                  <a:cubicBezTo>
                    <a:pt x="4523" y="4946"/>
                    <a:pt x="4509" y="4944"/>
                    <a:pt x="4496" y="4944"/>
                  </a:cubicBezTo>
                  <a:cubicBezTo>
                    <a:pt x="4422" y="4944"/>
                    <a:pt x="4368" y="4999"/>
                    <a:pt x="4358" y="5080"/>
                  </a:cubicBezTo>
                  <a:lnTo>
                    <a:pt x="4192" y="6187"/>
                  </a:lnTo>
                  <a:cubicBezTo>
                    <a:pt x="4120" y="6735"/>
                    <a:pt x="4061" y="7283"/>
                    <a:pt x="4025" y="7819"/>
                  </a:cubicBezTo>
                  <a:lnTo>
                    <a:pt x="3953" y="8962"/>
                  </a:lnTo>
                  <a:lnTo>
                    <a:pt x="3632" y="5056"/>
                  </a:lnTo>
                  <a:cubicBezTo>
                    <a:pt x="3632" y="5044"/>
                    <a:pt x="3632" y="5021"/>
                    <a:pt x="3620" y="4997"/>
                  </a:cubicBezTo>
                  <a:lnTo>
                    <a:pt x="2334" y="2401"/>
                  </a:lnTo>
                  <a:cubicBezTo>
                    <a:pt x="2370" y="2354"/>
                    <a:pt x="2382" y="2306"/>
                    <a:pt x="2394" y="2270"/>
                  </a:cubicBezTo>
                  <a:lnTo>
                    <a:pt x="2513" y="1889"/>
                  </a:lnTo>
                  <a:cubicBezTo>
                    <a:pt x="2549" y="1806"/>
                    <a:pt x="2501" y="1711"/>
                    <a:pt x="2406" y="1687"/>
                  </a:cubicBezTo>
                  <a:cubicBezTo>
                    <a:pt x="2387" y="1679"/>
                    <a:pt x="2368" y="1675"/>
                    <a:pt x="2349" y="1675"/>
                  </a:cubicBezTo>
                  <a:cubicBezTo>
                    <a:pt x="2283" y="1675"/>
                    <a:pt x="2222" y="1720"/>
                    <a:pt x="2203" y="1794"/>
                  </a:cubicBezTo>
                  <a:lnTo>
                    <a:pt x="2084" y="2163"/>
                  </a:lnTo>
                  <a:cubicBezTo>
                    <a:pt x="2072" y="2211"/>
                    <a:pt x="2025" y="2246"/>
                    <a:pt x="1977" y="2270"/>
                  </a:cubicBezTo>
                  <a:lnTo>
                    <a:pt x="739" y="2866"/>
                  </a:lnTo>
                  <a:cubicBezTo>
                    <a:pt x="716" y="2873"/>
                    <a:pt x="694" y="2877"/>
                    <a:pt x="671" y="2877"/>
                  </a:cubicBezTo>
                  <a:cubicBezTo>
                    <a:pt x="623" y="2877"/>
                    <a:pt x="577" y="2859"/>
                    <a:pt x="536" y="2818"/>
                  </a:cubicBezTo>
                  <a:lnTo>
                    <a:pt x="524" y="2794"/>
                  </a:lnTo>
                  <a:lnTo>
                    <a:pt x="370" y="2675"/>
                  </a:lnTo>
                  <a:lnTo>
                    <a:pt x="370" y="2663"/>
                  </a:lnTo>
                  <a:lnTo>
                    <a:pt x="1048" y="1830"/>
                  </a:lnTo>
                  <a:cubicBezTo>
                    <a:pt x="1096" y="1770"/>
                    <a:pt x="1144" y="1699"/>
                    <a:pt x="1167" y="1627"/>
                  </a:cubicBezTo>
                  <a:lnTo>
                    <a:pt x="1263" y="1389"/>
                  </a:lnTo>
                  <a:cubicBezTo>
                    <a:pt x="1286" y="1306"/>
                    <a:pt x="1334" y="1246"/>
                    <a:pt x="1406" y="1211"/>
                  </a:cubicBezTo>
                  <a:lnTo>
                    <a:pt x="1429" y="1187"/>
                  </a:lnTo>
                  <a:cubicBezTo>
                    <a:pt x="1453" y="1246"/>
                    <a:pt x="1513" y="1294"/>
                    <a:pt x="1572" y="1294"/>
                  </a:cubicBezTo>
                  <a:cubicBezTo>
                    <a:pt x="1584" y="1294"/>
                    <a:pt x="1608" y="1294"/>
                    <a:pt x="1632" y="1282"/>
                  </a:cubicBezTo>
                  <a:cubicBezTo>
                    <a:pt x="1727" y="1246"/>
                    <a:pt x="1763" y="1163"/>
                    <a:pt x="1727" y="1068"/>
                  </a:cubicBezTo>
                  <a:lnTo>
                    <a:pt x="1548" y="568"/>
                  </a:lnTo>
                  <a:lnTo>
                    <a:pt x="1548" y="568"/>
                  </a:lnTo>
                  <a:cubicBezTo>
                    <a:pt x="1918" y="699"/>
                    <a:pt x="2144" y="949"/>
                    <a:pt x="2144" y="973"/>
                  </a:cubicBezTo>
                  <a:cubicBezTo>
                    <a:pt x="2168" y="996"/>
                    <a:pt x="2215" y="1032"/>
                    <a:pt x="2263" y="1032"/>
                  </a:cubicBezTo>
                  <a:cubicBezTo>
                    <a:pt x="2263" y="1032"/>
                    <a:pt x="2299" y="1032"/>
                    <a:pt x="2382" y="1044"/>
                  </a:cubicBezTo>
                  <a:cubicBezTo>
                    <a:pt x="2389" y="1045"/>
                    <a:pt x="2396" y="1045"/>
                    <a:pt x="2404" y="1045"/>
                  </a:cubicBezTo>
                  <a:cubicBezTo>
                    <a:pt x="2481" y="1045"/>
                    <a:pt x="2561" y="989"/>
                    <a:pt x="2572" y="913"/>
                  </a:cubicBezTo>
                  <a:cubicBezTo>
                    <a:pt x="2584" y="818"/>
                    <a:pt x="2525" y="734"/>
                    <a:pt x="2441" y="711"/>
                  </a:cubicBezTo>
                  <a:cubicBezTo>
                    <a:pt x="2406" y="711"/>
                    <a:pt x="2382" y="699"/>
                    <a:pt x="2346" y="699"/>
                  </a:cubicBezTo>
                  <a:cubicBezTo>
                    <a:pt x="2275" y="627"/>
                    <a:pt x="2096" y="461"/>
                    <a:pt x="1846" y="341"/>
                  </a:cubicBezTo>
                  <a:cubicBezTo>
                    <a:pt x="1905" y="337"/>
                    <a:pt x="1969" y="334"/>
                    <a:pt x="2035" y="334"/>
                  </a:cubicBezTo>
                  <a:close/>
                  <a:moveTo>
                    <a:pt x="1997" y="1"/>
                  </a:moveTo>
                  <a:cubicBezTo>
                    <a:pt x="1066" y="1"/>
                    <a:pt x="522" y="680"/>
                    <a:pt x="501" y="722"/>
                  </a:cubicBezTo>
                  <a:cubicBezTo>
                    <a:pt x="477" y="758"/>
                    <a:pt x="453" y="806"/>
                    <a:pt x="477" y="853"/>
                  </a:cubicBezTo>
                  <a:cubicBezTo>
                    <a:pt x="489" y="901"/>
                    <a:pt x="513" y="937"/>
                    <a:pt x="548" y="961"/>
                  </a:cubicBezTo>
                  <a:lnTo>
                    <a:pt x="965" y="1199"/>
                  </a:lnTo>
                  <a:cubicBezTo>
                    <a:pt x="953" y="1223"/>
                    <a:pt x="929" y="1258"/>
                    <a:pt x="929" y="1282"/>
                  </a:cubicBezTo>
                  <a:lnTo>
                    <a:pt x="846" y="1520"/>
                  </a:lnTo>
                  <a:cubicBezTo>
                    <a:pt x="834" y="1568"/>
                    <a:pt x="810" y="1592"/>
                    <a:pt x="786" y="1627"/>
                  </a:cubicBezTo>
                  <a:lnTo>
                    <a:pt x="96" y="2461"/>
                  </a:lnTo>
                  <a:cubicBezTo>
                    <a:pt x="1" y="2592"/>
                    <a:pt x="1" y="2782"/>
                    <a:pt x="132" y="2901"/>
                  </a:cubicBezTo>
                  <a:lnTo>
                    <a:pt x="143" y="2925"/>
                  </a:lnTo>
                  <a:lnTo>
                    <a:pt x="298" y="3044"/>
                  </a:lnTo>
                  <a:cubicBezTo>
                    <a:pt x="382" y="3128"/>
                    <a:pt x="513" y="3175"/>
                    <a:pt x="655" y="3175"/>
                  </a:cubicBezTo>
                  <a:cubicBezTo>
                    <a:pt x="727" y="3175"/>
                    <a:pt x="786" y="3163"/>
                    <a:pt x="858" y="3128"/>
                  </a:cubicBezTo>
                  <a:lnTo>
                    <a:pt x="2048" y="2568"/>
                  </a:lnTo>
                  <a:lnTo>
                    <a:pt x="3287" y="5080"/>
                  </a:lnTo>
                  <a:lnTo>
                    <a:pt x="3632" y="9057"/>
                  </a:lnTo>
                  <a:lnTo>
                    <a:pt x="3227" y="9605"/>
                  </a:lnTo>
                  <a:cubicBezTo>
                    <a:pt x="3191" y="9652"/>
                    <a:pt x="3180" y="9724"/>
                    <a:pt x="3215" y="9771"/>
                  </a:cubicBezTo>
                  <a:cubicBezTo>
                    <a:pt x="3239" y="9831"/>
                    <a:pt x="3299" y="9855"/>
                    <a:pt x="3358" y="9855"/>
                  </a:cubicBezTo>
                  <a:lnTo>
                    <a:pt x="4049" y="9855"/>
                  </a:lnTo>
                  <a:cubicBezTo>
                    <a:pt x="4132" y="9855"/>
                    <a:pt x="4192" y="9795"/>
                    <a:pt x="4204" y="9712"/>
                  </a:cubicBezTo>
                  <a:lnTo>
                    <a:pt x="4323" y="7807"/>
                  </a:lnTo>
                  <a:cubicBezTo>
                    <a:pt x="4358" y="7271"/>
                    <a:pt x="4418" y="6735"/>
                    <a:pt x="4489" y="6199"/>
                  </a:cubicBezTo>
                  <a:lnTo>
                    <a:pt x="4537" y="5902"/>
                  </a:lnTo>
                  <a:cubicBezTo>
                    <a:pt x="4787" y="5973"/>
                    <a:pt x="5037" y="6021"/>
                    <a:pt x="5311" y="6021"/>
                  </a:cubicBezTo>
                  <a:cubicBezTo>
                    <a:pt x="5739" y="6021"/>
                    <a:pt x="6168" y="5914"/>
                    <a:pt x="6609" y="5723"/>
                  </a:cubicBezTo>
                  <a:cubicBezTo>
                    <a:pt x="6966" y="5556"/>
                    <a:pt x="7228" y="5378"/>
                    <a:pt x="7382" y="5259"/>
                  </a:cubicBezTo>
                  <a:cubicBezTo>
                    <a:pt x="7644" y="5866"/>
                    <a:pt x="8133" y="6747"/>
                    <a:pt x="8930" y="7450"/>
                  </a:cubicBezTo>
                  <a:lnTo>
                    <a:pt x="9192" y="9033"/>
                  </a:lnTo>
                  <a:lnTo>
                    <a:pt x="8847" y="9616"/>
                  </a:lnTo>
                  <a:cubicBezTo>
                    <a:pt x="8823" y="9664"/>
                    <a:pt x="8823" y="9724"/>
                    <a:pt x="8847" y="9783"/>
                  </a:cubicBezTo>
                  <a:cubicBezTo>
                    <a:pt x="8883" y="9831"/>
                    <a:pt x="8942" y="9855"/>
                    <a:pt x="8990" y="9855"/>
                  </a:cubicBezTo>
                  <a:lnTo>
                    <a:pt x="9668" y="9855"/>
                  </a:lnTo>
                  <a:cubicBezTo>
                    <a:pt x="9764" y="9855"/>
                    <a:pt x="9835" y="9783"/>
                    <a:pt x="9835" y="9688"/>
                  </a:cubicBezTo>
                  <a:lnTo>
                    <a:pt x="9835" y="6926"/>
                  </a:lnTo>
                  <a:cubicBezTo>
                    <a:pt x="9835" y="6866"/>
                    <a:pt x="9799" y="6807"/>
                    <a:pt x="9740" y="6771"/>
                  </a:cubicBezTo>
                  <a:cubicBezTo>
                    <a:pt x="9418" y="6616"/>
                    <a:pt x="9311" y="6259"/>
                    <a:pt x="9287" y="5973"/>
                  </a:cubicBezTo>
                  <a:cubicBezTo>
                    <a:pt x="9252" y="5628"/>
                    <a:pt x="9323" y="5211"/>
                    <a:pt x="9478" y="4913"/>
                  </a:cubicBezTo>
                  <a:cubicBezTo>
                    <a:pt x="9645" y="4556"/>
                    <a:pt x="9728" y="4151"/>
                    <a:pt x="9704" y="3782"/>
                  </a:cubicBezTo>
                  <a:cubicBezTo>
                    <a:pt x="9680" y="3663"/>
                    <a:pt x="9668" y="3544"/>
                    <a:pt x="9645" y="3437"/>
                  </a:cubicBezTo>
                  <a:lnTo>
                    <a:pt x="9645" y="3437"/>
                  </a:lnTo>
                  <a:cubicBezTo>
                    <a:pt x="9704" y="3473"/>
                    <a:pt x="9740" y="3497"/>
                    <a:pt x="9776" y="3556"/>
                  </a:cubicBezTo>
                  <a:cubicBezTo>
                    <a:pt x="10026" y="3890"/>
                    <a:pt x="10073" y="4652"/>
                    <a:pt x="9895" y="5806"/>
                  </a:cubicBezTo>
                  <a:cubicBezTo>
                    <a:pt x="9823" y="6271"/>
                    <a:pt x="9966" y="6568"/>
                    <a:pt x="10097" y="6735"/>
                  </a:cubicBezTo>
                  <a:cubicBezTo>
                    <a:pt x="10276" y="6949"/>
                    <a:pt x="10573" y="7069"/>
                    <a:pt x="10871" y="7069"/>
                  </a:cubicBezTo>
                  <a:cubicBezTo>
                    <a:pt x="10954" y="7069"/>
                    <a:pt x="11014" y="7033"/>
                    <a:pt x="11026" y="6973"/>
                  </a:cubicBezTo>
                  <a:cubicBezTo>
                    <a:pt x="11085" y="6938"/>
                    <a:pt x="11062" y="6878"/>
                    <a:pt x="11014" y="6830"/>
                  </a:cubicBezTo>
                  <a:cubicBezTo>
                    <a:pt x="11014" y="6830"/>
                    <a:pt x="10728" y="6568"/>
                    <a:pt x="10835" y="5735"/>
                  </a:cubicBezTo>
                  <a:cubicBezTo>
                    <a:pt x="10978" y="4473"/>
                    <a:pt x="10835" y="3616"/>
                    <a:pt x="10383" y="3223"/>
                  </a:cubicBezTo>
                  <a:cubicBezTo>
                    <a:pt x="10193" y="3051"/>
                    <a:pt x="9955" y="2955"/>
                    <a:pt x="9680" y="2955"/>
                  </a:cubicBezTo>
                  <a:cubicBezTo>
                    <a:pt x="9593" y="2955"/>
                    <a:pt x="9501" y="2965"/>
                    <a:pt x="9407" y="2985"/>
                  </a:cubicBezTo>
                  <a:cubicBezTo>
                    <a:pt x="9371" y="2937"/>
                    <a:pt x="9335" y="2889"/>
                    <a:pt x="9287" y="2866"/>
                  </a:cubicBezTo>
                  <a:cubicBezTo>
                    <a:pt x="8959" y="2580"/>
                    <a:pt x="8531" y="2435"/>
                    <a:pt x="7984" y="2435"/>
                  </a:cubicBezTo>
                  <a:cubicBezTo>
                    <a:pt x="7620" y="2435"/>
                    <a:pt x="7203" y="2499"/>
                    <a:pt x="6728" y="2627"/>
                  </a:cubicBezTo>
                  <a:cubicBezTo>
                    <a:pt x="6277" y="2738"/>
                    <a:pt x="5955" y="2798"/>
                    <a:pt x="5727" y="2798"/>
                  </a:cubicBezTo>
                  <a:cubicBezTo>
                    <a:pt x="5659" y="2798"/>
                    <a:pt x="5600" y="2793"/>
                    <a:pt x="5549" y="2782"/>
                  </a:cubicBezTo>
                  <a:cubicBezTo>
                    <a:pt x="5477" y="2770"/>
                    <a:pt x="5418" y="2747"/>
                    <a:pt x="5370" y="2711"/>
                  </a:cubicBezTo>
                  <a:cubicBezTo>
                    <a:pt x="5299" y="2651"/>
                    <a:pt x="5156" y="2461"/>
                    <a:pt x="5001" y="2246"/>
                  </a:cubicBezTo>
                  <a:cubicBezTo>
                    <a:pt x="4442" y="1508"/>
                    <a:pt x="3513" y="258"/>
                    <a:pt x="2346" y="32"/>
                  </a:cubicBezTo>
                  <a:cubicBezTo>
                    <a:pt x="2224" y="10"/>
                    <a:pt x="2108" y="1"/>
                    <a:pt x="19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27" name="Google Shape;14534;p77">
            <a:extLst>
              <a:ext uri="{FF2B5EF4-FFF2-40B4-BE49-F238E27FC236}">
                <a16:creationId xmlns:a16="http://schemas.microsoft.com/office/drawing/2014/main" id="{B05302E5-1ACB-8346-52C3-53DF87315F65}"/>
              </a:ext>
            </a:extLst>
          </p:cNvPr>
          <p:cNvGrpSpPr/>
          <p:nvPr/>
        </p:nvGrpSpPr>
        <p:grpSpPr>
          <a:xfrm>
            <a:off x="8481213" y="3071838"/>
            <a:ext cx="482181" cy="395243"/>
            <a:chOff x="6345229" y="2029842"/>
            <a:chExt cx="352832" cy="289216"/>
          </a:xfrm>
          <a:solidFill>
            <a:srgbClr val="DBDDDC"/>
          </a:solidFill>
        </p:grpSpPr>
        <p:sp>
          <p:nvSpPr>
            <p:cNvPr id="3228" name="Google Shape;14535;p77">
              <a:extLst>
                <a:ext uri="{FF2B5EF4-FFF2-40B4-BE49-F238E27FC236}">
                  <a16:creationId xmlns:a16="http://schemas.microsoft.com/office/drawing/2014/main" id="{71418FDF-D7FE-7893-151A-0CF9E92CD352}"/>
                </a:ext>
              </a:extLst>
            </p:cNvPr>
            <p:cNvSpPr/>
            <p:nvPr/>
          </p:nvSpPr>
          <p:spPr>
            <a:xfrm>
              <a:off x="6392845" y="2048146"/>
              <a:ext cx="12992" cy="10720"/>
            </a:xfrm>
            <a:custGeom>
              <a:avLst/>
              <a:gdLst/>
              <a:ahLst/>
              <a:cxnLst/>
              <a:rect l="l" t="t" r="r" b="b"/>
              <a:pathLst>
                <a:path w="40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39" y="334"/>
                  </a:lnTo>
                  <a:cubicBezTo>
                    <a:pt x="322" y="334"/>
                    <a:pt x="405" y="251"/>
                    <a:pt x="405" y="167"/>
                  </a:cubicBezTo>
                  <a:cubicBezTo>
                    <a:pt x="405" y="72"/>
                    <a:pt x="322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14536;p77">
              <a:extLst>
                <a:ext uri="{FF2B5EF4-FFF2-40B4-BE49-F238E27FC236}">
                  <a16:creationId xmlns:a16="http://schemas.microsoft.com/office/drawing/2014/main" id="{4BCC5781-217C-A2CB-68AE-D63543011641}"/>
                </a:ext>
              </a:extLst>
            </p:cNvPr>
            <p:cNvSpPr/>
            <p:nvPr/>
          </p:nvSpPr>
          <p:spPr>
            <a:xfrm>
              <a:off x="6345229" y="2029842"/>
              <a:ext cx="352832" cy="289216"/>
            </a:xfrm>
            <a:custGeom>
              <a:avLst/>
              <a:gdLst/>
              <a:ahLst/>
              <a:cxnLst/>
              <a:rect l="l" t="t" r="r" b="b"/>
              <a:pathLst>
                <a:path w="11026" h="9038" extrusionOk="0">
                  <a:moveTo>
                    <a:pt x="5620" y="5168"/>
                  </a:moveTo>
                  <a:lnTo>
                    <a:pt x="6037" y="6752"/>
                  </a:lnTo>
                  <a:lnTo>
                    <a:pt x="6203" y="8669"/>
                  </a:lnTo>
                  <a:lnTo>
                    <a:pt x="5560" y="8669"/>
                  </a:lnTo>
                  <a:lnTo>
                    <a:pt x="5596" y="8597"/>
                  </a:lnTo>
                  <a:cubicBezTo>
                    <a:pt x="5620" y="8526"/>
                    <a:pt x="5679" y="8478"/>
                    <a:pt x="5775" y="8478"/>
                  </a:cubicBezTo>
                  <a:lnTo>
                    <a:pt x="5858" y="8478"/>
                  </a:lnTo>
                  <a:cubicBezTo>
                    <a:pt x="5906" y="8478"/>
                    <a:pt x="5953" y="8455"/>
                    <a:pt x="5977" y="8419"/>
                  </a:cubicBezTo>
                  <a:cubicBezTo>
                    <a:pt x="6013" y="8383"/>
                    <a:pt x="6025" y="8347"/>
                    <a:pt x="6025" y="8288"/>
                  </a:cubicBezTo>
                  <a:cubicBezTo>
                    <a:pt x="6013" y="8228"/>
                    <a:pt x="5810" y="6716"/>
                    <a:pt x="5239" y="5323"/>
                  </a:cubicBezTo>
                  <a:lnTo>
                    <a:pt x="5239" y="5192"/>
                  </a:lnTo>
                  <a:cubicBezTo>
                    <a:pt x="5370" y="5192"/>
                    <a:pt x="5489" y="5192"/>
                    <a:pt x="5620" y="5168"/>
                  </a:cubicBezTo>
                  <a:close/>
                  <a:moveTo>
                    <a:pt x="8513" y="4335"/>
                  </a:moveTo>
                  <a:lnTo>
                    <a:pt x="8573" y="4573"/>
                  </a:lnTo>
                  <a:cubicBezTo>
                    <a:pt x="8632" y="4811"/>
                    <a:pt x="8704" y="5038"/>
                    <a:pt x="8823" y="5240"/>
                  </a:cubicBezTo>
                  <a:lnTo>
                    <a:pt x="9120" y="5776"/>
                  </a:lnTo>
                  <a:lnTo>
                    <a:pt x="9168" y="6728"/>
                  </a:lnTo>
                  <a:lnTo>
                    <a:pt x="8335" y="8669"/>
                  </a:lnTo>
                  <a:lnTo>
                    <a:pt x="7799" y="8669"/>
                  </a:lnTo>
                  <a:lnTo>
                    <a:pt x="7823" y="8597"/>
                  </a:lnTo>
                  <a:cubicBezTo>
                    <a:pt x="7858" y="8526"/>
                    <a:pt x="7918" y="8478"/>
                    <a:pt x="8001" y="8478"/>
                  </a:cubicBezTo>
                  <a:lnTo>
                    <a:pt x="8096" y="8478"/>
                  </a:lnTo>
                  <a:cubicBezTo>
                    <a:pt x="8156" y="8478"/>
                    <a:pt x="8215" y="8431"/>
                    <a:pt x="8239" y="8383"/>
                  </a:cubicBezTo>
                  <a:cubicBezTo>
                    <a:pt x="8263" y="8336"/>
                    <a:pt x="8716" y="7312"/>
                    <a:pt x="8775" y="6431"/>
                  </a:cubicBezTo>
                  <a:cubicBezTo>
                    <a:pt x="8787" y="6157"/>
                    <a:pt x="8704" y="5716"/>
                    <a:pt x="8513" y="5157"/>
                  </a:cubicBezTo>
                  <a:cubicBezTo>
                    <a:pt x="8406" y="4859"/>
                    <a:pt x="8299" y="4621"/>
                    <a:pt x="8263" y="4490"/>
                  </a:cubicBezTo>
                  <a:cubicBezTo>
                    <a:pt x="8358" y="4430"/>
                    <a:pt x="8442" y="4383"/>
                    <a:pt x="8513" y="4335"/>
                  </a:cubicBezTo>
                  <a:close/>
                  <a:moveTo>
                    <a:pt x="2509" y="0"/>
                  </a:moveTo>
                  <a:cubicBezTo>
                    <a:pt x="2469" y="0"/>
                    <a:pt x="2426" y="4"/>
                    <a:pt x="2381" y="13"/>
                  </a:cubicBezTo>
                  <a:lnTo>
                    <a:pt x="1750" y="13"/>
                  </a:lnTo>
                  <a:cubicBezTo>
                    <a:pt x="1572" y="13"/>
                    <a:pt x="1393" y="85"/>
                    <a:pt x="1274" y="204"/>
                  </a:cubicBezTo>
                  <a:lnTo>
                    <a:pt x="1119" y="370"/>
                  </a:lnTo>
                  <a:lnTo>
                    <a:pt x="560" y="454"/>
                  </a:lnTo>
                  <a:cubicBezTo>
                    <a:pt x="238" y="513"/>
                    <a:pt x="0" y="799"/>
                    <a:pt x="0" y="1120"/>
                  </a:cubicBezTo>
                  <a:lnTo>
                    <a:pt x="0" y="1204"/>
                  </a:lnTo>
                  <a:cubicBezTo>
                    <a:pt x="0" y="1382"/>
                    <a:pt x="143" y="1525"/>
                    <a:pt x="322" y="1525"/>
                  </a:cubicBezTo>
                  <a:lnTo>
                    <a:pt x="1536" y="1525"/>
                  </a:lnTo>
                  <a:lnTo>
                    <a:pt x="1536" y="2871"/>
                  </a:lnTo>
                  <a:cubicBezTo>
                    <a:pt x="1536" y="3383"/>
                    <a:pt x="1798" y="3906"/>
                    <a:pt x="2262" y="4276"/>
                  </a:cubicBezTo>
                  <a:cubicBezTo>
                    <a:pt x="2739" y="4668"/>
                    <a:pt x="3405" y="4895"/>
                    <a:pt x="4120" y="4895"/>
                  </a:cubicBezTo>
                  <a:cubicBezTo>
                    <a:pt x="4132" y="4895"/>
                    <a:pt x="4132" y="4895"/>
                    <a:pt x="4132" y="4907"/>
                  </a:cubicBezTo>
                  <a:lnTo>
                    <a:pt x="4132" y="8169"/>
                  </a:lnTo>
                  <a:cubicBezTo>
                    <a:pt x="3941" y="8193"/>
                    <a:pt x="3774" y="8312"/>
                    <a:pt x="3715" y="8502"/>
                  </a:cubicBezTo>
                  <a:lnTo>
                    <a:pt x="3632" y="8788"/>
                  </a:lnTo>
                  <a:cubicBezTo>
                    <a:pt x="3620" y="8836"/>
                    <a:pt x="3620" y="8895"/>
                    <a:pt x="3643" y="8943"/>
                  </a:cubicBezTo>
                  <a:cubicBezTo>
                    <a:pt x="3679" y="8978"/>
                    <a:pt x="3715" y="9014"/>
                    <a:pt x="3774" y="9014"/>
                  </a:cubicBezTo>
                  <a:lnTo>
                    <a:pt x="4822" y="9014"/>
                  </a:lnTo>
                  <a:cubicBezTo>
                    <a:pt x="4906" y="9014"/>
                    <a:pt x="4965" y="8955"/>
                    <a:pt x="4989" y="8859"/>
                  </a:cubicBezTo>
                  <a:lnTo>
                    <a:pt x="5179" y="6145"/>
                  </a:lnTo>
                  <a:cubicBezTo>
                    <a:pt x="5465" y="7014"/>
                    <a:pt x="5608" y="7835"/>
                    <a:pt x="5668" y="8181"/>
                  </a:cubicBezTo>
                  <a:cubicBezTo>
                    <a:pt x="5489" y="8205"/>
                    <a:pt x="5346" y="8347"/>
                    <a:pt x="5287" y="8526"/>
                  </a:cubicBezTo>
                  <a:lnTo>
                    <a:pt x="5191" y="8800"/>
                  </a:lnTo>
                  <a:cubicBezTo>
                    <a:pt x="5179" y="8847"/>
                    <a:pt x="5179" y="8907"/>
                    <a:pt x="5203" y="8955"/>
                  </a:cubicBezTo>
                  <a:cubicBezTo>
                    <a:pt x="5239" y="9002"/>
                    <a:pt x="5287" y="9026"/>
                    <a:pt x="5346" y="9026"/>
                  </a:cubicBezTo>
                  <a:lnTo>
                    <a:pt x="6382" y="9026"/>
                  </a:lnTo>
                  <a:cubicBezTo>
                    <a:pt x="6430" y="9026"/>
                    <a:pt x="6477" y="9014"/>
                    <a:pt x="6501" y="8978"/>
                  </a:cubicBezTo>
                  <a:cubicBezTo>
                    <a:pt x="6537" y="8955"/>
                    <a:pt x="6549" y="8907"/>
                    <a:pt x="6549" y="8859"/>
                  </a:cubicBezTo>
                  <a:lnTo>
                    <a:pt x="6370" y="6764"/>
                  </a:lnTo>
                  <a:lnTo>
                    <a:pt x="6370" y="6728"/>
                  </a:lnTo>
                  <a:lnTo>
                    <a:pt x="5965" y="5204"/>
                  </a:lnTo>
                  <a:cubicBezTo>
                    <a:pt x="6394" y="5157"/>
                    <a:pt x="6799" y="5085"/>
                    <a:pt x="7192" y="4978"/>
                  </a:cubicBezTo>
                  <a:cubicBezTo>
                    <a:pt x="7275" y="4942"/>
                    <a:pt x="7322" y="4859"/>
                    <a:pt x="7287" y="4787"/>
                  </a:cubicBezTo>
                  <a:cubicBezTo>
                    <a:pt x="7268" y="4714"/>
                    <a:pt x="7207" y="4668"/>
                    <a:pt x="7147" y="4668"/>
                  </a:cubicBezTo>
                  <a:cubicBezTo>
                    <a:pt x="7130" y="4668"/>
                    <a:pt x="7112" y="4672"/>
                    <a:pt x="7096" y="4680"/>
                  </a:cubicBezTo>
                  <a:cubicBezTo>
                    <a:pt x="6549" y="4847"/>
                    <a:pt x="5918" y="4918"/>
                    <a:pt x="5287" y="4930"/>
                  </a:cubicBezTo>
                  <a:lnTo>
                    <a:pt x="5310" y="4490"/>
                  </a:lnTo>
                  <a:cubicBezTo>
                    <a:pt x="5310" y="4395"/>
                    <a:pt x="5251" y="4323"/>
                    <a:pt x="5167" y="4311"/>
                  </a:cubicBezTo>
                  <a:cubicBezTo>
                    <a:pt x="5072" y="4311"/>
                    <a:pt x="5001" y="4371"/>
                    <a:pt x="4989" y="4454"/>
                  </a:cubicBezTo>
                  <a:lnTo>
                    <a:pt x="4667" y="8728"/>
                  </a:lnTo>
                  <a:lnTo>
                    <a:pt x="4013" y="8728"/>
                  </a:lnTo>
                  <a:lnTo>
                    <a:pt x="4048" y="8657"/>
                  </a:lnTo>
                  <a:cubicBezTo>
                    <a:pt x="4072" y="8574"/>
                    <a:pt x="4132" y="8538"/>
                    <a:pt x="4227" y="8538"/>
                  </a:cubicBezTo>
                  <a:lnTo>
                    <a:pt x="4310" y="8538"/>
                  </a:lnTo>
                  <a:cubicBezTo>
                    <a:pt x="4405" y="8538"/>
                    <a:pt x="4477" y="8455"/>
                    <a:pt x="4477" y="8371"/>
                  </a:cubicBezTo>
                  <a:lnTo>
                    <a:pt x="4477" y="4990"/>
                  </a:lnTo>
                  <a:cubicBezTo>
                    <a:pt x="4477" y="4811"/>
                    <a:pt x="4334" y="4668"/>
                    <a:pt x="4132" y="4668"/>
                  </a:cubicBezTo>
                  <a:cubicBezTo>
                    <a:pt x="2727" y="4668"/>
                    <a:pt x="1869" y="3799"/>
                    <a:pt x="1869" y="2966"/>
                  </a:cubicBezTo>
                  <a:lnTo>
                    <a:pt x="1869" y="1478"/>
                  </a:lnTo>
                  <a:cubicBezTo>
                    <a:pt x="1869" y="1394"/>
                    <a:pt x="1798" y="1311"/>
                    <a:pt x="1715" y="1311"/>
                  </a:cubicBezTo>
                  <a:lnTo>
                    <a:pt x="345" y="1311"/>
                  </a:lnTo>
                  <a:cubicBezTo>
                    <a:pt x="345" y="1311"/>
                    <a:pt x="322" y="1311"/>
                    <a:pt x="322" y="1299"/>
                  </a:cubicBezTo>
                  <a:lnTo>
                    <a:pt x="322" y="1228"/>
                  </a:lnTo>
                  <a:cubicBezTo>
                    <a:pt x="322" y="1049"/>
                    <a:pt x="441" y="894"/>
                    <a:pt x="619" y="870"/>
                  </a:cubicBezTo>
                  <a:lnTo>
                    <a:pt x="1238" y="763"/>
                  </a:lnTo>
                  <a:cubicBezTo>
                    <a:pt x="1262" y="763"/>
                    <a:pt x="1298" y="751"/>
                    <a:pt x="1322" y="716"/>
                  </a:cubicBezTo>
                  <a:lnTo>
                    <a:pt x="1512" y="525"/>
                  </a:lnTo>
                  <a:cubicBezTo>
                    <a:pt x="1596" y="454"/>
                    <a:pt x="1679" y="418"/>
                    <a:pt x="1774" y="418"/>
                  </a:cubicBezTo>
                  <a:lnTo>
                    <a:pt x="1977" y="418"/>
                  </a:lnTo>
                  <a:cubicBezTo>
                    <a:pt x="1977" y="442"/>
                    <a:pt x="1988" y="454"/>
                    <a:pt x="1988" y="454"/>
                  </a:cubicBezTo>
                  <a:cubicBezTo>
                    <a:pt x="2021" y="503"/>
                    <a:pt x="2082" y="535"/>
                    <a:pt x="2140" y="535"/>
                  </a:cubicBezTo>
                  <a:cubicBezTo>
                    <a:pt x="2166" y="535"/>
                    <a:pt x="2192" y="528"/>
                    <a:pt x="2215" y="513"/>
                  </a:cubicBezTo>
                  <a:cubicBezTo>
                    <a:pt x="2346" y="441"/>
                    <a:pt x="2452" y="416"/>
                    <a:pt x="2535" y="416"/>
                  </a:cubicBezTo>
                  <a:cubicBezTo>
                    <a:pt x="2602" y="416"/>
                    <a:pt x="2654" y="432"/>
                    <a:pt x="2691" y="454"/>
                  </a:cubicBezTo>
                  <a:lnTo>
                    <a:pt x="2346" y="739"/>
                  </a:lnTo>
                  <a:cubicBezTo>
                    <a:pt x="2274" y="799"/>
                    <a:pt x="2274" y="894"/>
                    <a:pt x="2334" y="954"/>
                  </a:cubicBezTo>
                  <a:cubicBezTo>
                    <a:pt x="2369" y="989"/>
                    <a:pt x="2393" y="1001"/>
                    <a:pt x="2441" y="1013"/>
                  </a:cubicBezTo>
                  <a:lnTo>
                    <a:pt x="2441" y="2668"/>
                  </a:lnTo>
                  <a:cubicBezTo>
                    <a:pt x="2441" y="3144"/>
                    <a:pt x="2822" y="3514"/>
                    <a:pt x="3286" y="3514"/>
                  </a:cubicBezTo>
                  <a:lnTo>
                    <a:pt x="3382" y="3514"/>
                  </a:lnTo>
                  <a:cubicBezTo>
                    <a:pt x="3858" y="3514"/>
                    <a:pt x="4191" y="3144"/>
                    <a:pt x="4310" y="2978"/>
                  </a:cubicBezTo>
                  <a:cubicBezTo>
                    <a:pt x="4548" y="2668"/>
                    <a:pt x="4727" y="2204"/>
                    <a:pt x="4906" y="1763"/>
                  </a:cubicBezTo>
                  <a:cubicBezTo>
                    <a:pt x="5084" y="1287"/>
                    <a:pt x="5298" y="739"/>
                    <a:pt x="5525" y="680"/>
                  </a:cubicBezTo>
                  <a:cubicBezTo>
                    <a:pt x="5567" y="667"/>
                    <a:pt x="5603" y="660"/>
                    <a:pt x="5635" y="660"/>
                  </a:cubicBezTo>
                  <a:cubicBezTo>
                    <a:pt x="5745" y="660"/>
                    <a:pt x="5804" y="742"/>
                    <a:pt x="5906" y="918"/>
                  </a:cubicBezTo>
                  <a:cubicBezTo>
                    <a:pt x="6025" y="1108"/>
                    <a:pt x="6179" y="1370"/>
                    <a:pt x="6549" y="1370"/>
                  </a:cubicBezTo>
                  <a:cubicBezTo>
                    <a:pt x="6989" y="1370"/>
                    <a:pt x="7132" y="1120"/>
                    <a:pt x="7251" y="942"/>
                  </a:cubicBezTo>
                  <a:cubicBezTo>
                    <a:pt x="7334" y="775"/>
                    <a:pt x="7382" y="716"/>
                    <a:pt x="7549" y="716"/>
                  </a:cubicBezTo>
                  <a:cubicBezTo>
                    <a:pt x="7799" y="716"/>
                    <a:pt x="7930" y="870"/>
                    <a:pt x="8204" y="1168"/>
                  </a:cubicBezTo>
                  <a:cubicBezTo>
                    <a:pt x="8382" y="1370"/>
                    <a:pt x="8596" y="1609"/>
                    <a:pt x="8930" y="1870"/>
                  </a:cubicBezTo>
                  <a:cubicBezTo>
                    <a:pt x="9466" y="2251"/>
                    <a:pt x="10049" y="2763"/>
                    <a:pt x="10049" y="3692"/>
                  </a:cubicBezTo>
                  <a:lnTo>
                    <a:pt x="10049" y="5561"/>
                  </a:lnTo>
                  <a:cubicBezTo>
                    <a:pt x="10049" y="5716"/>
                    <a:pt x="10085" y="5883"/>
                    <a:pt x="10192" y="6038"/>
                  </a:cubicBezTo>
                  <a:lnTo>
                    <a:pt x="10382" y="6335"/>
                  </a:lnTo>
                  <a:lnTo>
                    <a:pt x="10228" y="8717"/>
                  </a:lnTo>
                  <a:lnTo>
                    <a:pt x="9573" y="8717"/>
                  </a:lnTo>
                  <a:lnTo>
                    <a:pt x="9597" y="8633"/>
                  </a:lnTo>
                  <a:cubicBezTo>
                    <a:pt x="9632" y="8562"/>
                    <a:pt x="9692" y="8514"/>
                    <a:pt x="9775" y="8514"/>
                  </a:cubicBezTo>
                  <a:lnTo>
                    <a:pt x="9870" y="8514"/>
                  </a:lnTo>
                  <a:cubicBezTo>
                    <a:pt x="9954" y="8514"/>
                    <a:pt x="10025" y="8443"/>
                    <a:pt x="10025" y="8359"/>
                  </a:cubicBezTo>
                  <a:lnTo>
                    <a:pt x="10025" y="6812"/>
                  </a:lnTo>
                  <a:cubicBezTo>
                    <a:pt x="10025" y="6776"/>
                    <a:pt x="10025" y="6752"/>
                    <a:pt x="10013" y="6728"/>
                  </a:cubicBezTo>
                  <a:lnTo>
                    <a:pt x="9132" y="5145"/>
                  </a:lnTo>
                  <a:cubicBezTo>
                    <a:pt x="9037" y="4966"/>
                    <a:pt x="8954" y="4752"/>
                    <a:pt x="8918" y="4549"/>
                  </a:cubicBezTo>
                  <a:lnTo>
                    <a:pt x="8704" y="3609"/>
                  </a:lnTo>
                  <a:cubicBezTo>
                    <a:pt x="8694" y="3533"/>
                    <a:pt x="8631" y="3479"/>
                    <a:pt x="8564" y="3479"/>
                  </a:cubicBezTo>
                  <a:cubicBezTo>
                    <a:pt x="8547" y="3479"/>
                    <a:pt x="8530" y="3483"/>
                    <a:pt x="8513" y="3490"/>
                  </a:cubicBezTo>
                  <a:cubicBezTo>
                    <a:pt x="8418" y="3502"/>
                    <a:pt x="8358" y="3597"/>
                    <a:pt x="8394" y="3680"/>
                  </a:cubicBezTo>
                  <a:lnTo>
                    <a:pt x="8465" y="4037"/>
                  </a:lnTo>
                  <a:cubicBezTo>
                    <a:pt x="8358" y="4109"/>
                    <a:pt x="8144" y="4276"/>
                    <a:pt x="7787" y="4430"/>
                  </a:cubicBezTo>
                  <a:cubicBezTo>
                    <a:pt x="7703" y="4454"/>
                    <a:pt x="7668" y="4561"/>
                    <a:pt x="7703" y="4633"/>
                  </a:cubicBezTo>
                  <a:cubicBezTo>
                    <a:pt x="7739" y="4692"/>
                    <a:pt x="7799" y="4728"/>
                    <a:pt x="7858" y="4728"/>
                  </a:cubicBezTo>
                  <a:cubicBezTo>
                    <a:pt x="7870" y="4728"/>
                    <a:pt x="7906" y="4728"/>
                    <a:pt x="7918" y="4704"/>
                  </a:cubicBezTo>
                  <a:lnTo>
                    <a:pt x="8001" y="4668"/>
                  </a:lnTo>
                  <a:cubicBezTo>
                    <a:pt x="8180" y="5097"/>
                    <a:pt x="8525" y="6002"/>
                    <a:pt x="8501" y="6454"/>
                  </a:cubicBezTo>
                  <a:cubicBezTo>
                    <a:pt x="8454" y="7121"/>
                    <a:pt x="8144" y="7919"/>
                    <a:pt x="8037" y="8193"/>
                  </a:cubicBezTo>
                  <a:cubicBezTo>
                    <a:pt x="7823" y="8193"/>
                    <a:pt x="7632" y="8336"/>
                    <a:pt x="7561" y="8538"/>
                  </a:cubicBezTo>
                  <a:lnTo>
                    <a:pt x="7465" y="8812"/>
                  </a:lnTo>
                  <a:cubicBezTo>
                    <a:pt x="7453" y="8859"/>
                    <a:pt x="7453" y="8919"/>
                    <a:pt x="7489" y="8967"/>
                  </a:cubicBezTo>
                  <a:cubicBezTo>
                    <a:pt x="7513" y="9014"/>
                    <a:pt x="7561" y="9038"/>
                    <a:pt x="7620" y="9038"/>
                  </a:cubicBezTo>
                  <a:lnTo>
                    <a:pt x="8477" y="9038"/>
                  </a:lnTo>
                  <a:cubicBezTo>
                    <a:pt x="8537" y="9038"/>
                    <a:pt x="8596" y="8990"/>
                    <a:pt x="8632" y="8931"/>
                  </a:cubicBezTo>
                  <a:lnTo>
                    <a:pt x="9489" y="6871"/>
                  </a:lnTo>
                  <a:cubicBezTo>
                    <a:pt x="9513" y="6847"/>
                    <a:pt x="9513" y="6823"/>
                    <a:pt x="9513" y="6788"/>
                  </a:cubicBezTo>
                  <a:lnTo>
                    <a:pt x="9489" y="6454"/>
                  </a:lnTo>
                  <a:lnTo>
                    <a:pt x="9704" y="6835"/>
                  </a:lnTo>
                  <a:lnTo>
                    <a:pt x="9704" y="8193"/>
                  </a:lnTo>
                  <a:cubicBezTo>
                    <a:pt x="9513" y="8216"/>
                    <a:pt x="9347" y="8336"/>
                    <a:pt x="9287" y="8538"/>
                  </a:cubicBezTo>
                  <a:lnTo>
                    <a:pt x="9192" y="8812"/>
                  </a:lnTo>
                  <a:cubicBezTo>
                    <a:pt x="9180" y="8859"/>
                    <a:pt x="9180" y="8919"/>
                    <a:pt x="9216" y="8967"/>
                  </a:cubicBezTo>
                  <a:cubicBezTo>
                    <a:pt x="9239" y="9014"/>
                    <a:pt x="9287" y="9038"/>
                    <a:pt x="9347" y="9038"/>
                  </a:cubicBezTo>
                  <a:lnTo>
                    <a:pt x="10382" y="9038"/>
                  </a:lnTo>
                  <a:cubicBezTo>
                    <a:pt x="10478" y="9038"/>
                    <a:pt x="10537" y="8978"/>
                    <a:pt x="10549" y="8895"/>
                  </a:cubicBezTo>
                  <a:lnTo>
                    <a:pt x="10728" y="6300"/>
                  </a:lnTo>
                  <a:cubicBezTo>
                    <a:pt x="10728" y="6276"/>
                    <a:pt x="10728" y="6228"/>
                    <a:pt x="10704" y="6192"/>
                  </a:cubicBezTo>
                  <a:lnTo>
                    <a:pt x="10478" y="5859"/>
                  </a:lnTo>
                  <a:cubicBezTo>
                    <a:pt x="10418" y="5764"/>
                    <a:pt x="10382" y="5657"/>
                    <a:pt x="10382" y="5561"/>
                  </a:cubicBezTo>
                  <a:lnTo>
                    <a:pt x="10382" y="3835"/>
                  </a:lnTo>
                  <a:cubicBezTo>
                    <a:pt x="10501" y="3930"/>
                    <a:pt x="10585" y="4085"/>
                    <a:pt x="10585" y="4252"/>
                  </a:cubicBezTo>
                  <a:lnTo>
                    <a:pt x="10585" y="5049"/>
                  </a:lnTo>
                  <a:cubicBezTo>
                    <a:pt x="10585" y="5228"/>
                    <a:pt x="10656" y="5407"/>
                    <a:pt x="10775" y="5526"/>
                  </a:cubicBezTo>
                  <a:lnTo>
                    <a:pt x="10787" y="5538"/>
                  </a:lnTo>
                  <a:cubicBezTo>
                    <a:pt x="10823" y="5573"/>
                    <a:pt x="10859" y="5585"/>
                    <a:pt x="10906" y="5585"/>
                  </a:cubicBezTo>
                  <a:cubicBezTo>
                    <a:pt x="10954" y="5585"/>
                    <a:pt x="11002" y="5573"/>
                    <a:pt x="11025" y="5538"/>
                  </a:cubicBezTo>
                  <a:cubicBezTo>
                    <a:pt x="11025" y="5430"/>
                    <a:pt x="11025" y="5335"/>
                    <a:pt x="10966" y="5264"/>
                  </a:cubicBezTo>
                  <a:lnTo>
                    <a:pt x="10954" y="5252"/>
                  </a:lnTo>
                  <a:cubicBezTo>
                    <a:pt x="10882" y="5168"/>
                    <a:pt x="10847" y="5085"/>
                    <a:pt x="10847" y="4990"/>
                  </a:cubicBezTo>
                  <a:lnTo>
                    <a:pt x="10847" y="4192"/>
                  </a:lnTo>
                  <a:cubicBezTo>
                    <a:pt x="10847" y="3906"/>
                    <a:pt x="10704" y="3644"/>
                    <a:pt x="10478" y="3478"/>
                  </a:cubicBezTo>
                  <a:lnTo>
                    <a:pt x="10323" y="3371"/>
                  </a:lnTo>
                  <a:cubicBezTo>
                    <a:pt x="10240" y="2490"/>
                    <a:pt x="9692" y="1978"/>
                    <a:pt x="9097" y="1537"/>
                  </a:cubicBezTo>
                  <a:cubicBezTo>
                    <a:pt x="8799" y="1323"/>
                    <a:pt x="8585" y="1097"/>
                    <a:pt x="8406" y="882"/>
                  </a:cubicBezTo>
                  <a:cubicBezTo>
                    <a:pt x="8144" y="585"/>
                    <a:pt x="7918" y="335"/>
                    <a:pt x="7513" y="335"/>
                  </a:cubicBezTo>
                  <a:cubicBezTo>
                    <a:pt x="7156" y="335"/>
                    <a:pt x="7037" y="561"/>
                    <a:pt x="6930" y="727"/>
                  </a:cubicBezTo>
                  <a:cubicBezTo>
                    <a:pt x="6846" y="882"/>
                    <a:pt x="6787" y="989"/>
                    <a:pt x="6537" y="989"/>
                  </a:cubicBezTo>
                  <a:cubicBezTo>
                    <a:pt x="6358" y="989"/>
                    <a:pt x="6275" y="870"/>
                    <a:pt x="6156" y="680"/>
                  </a:cubicBezTo>
                  <a:cubicBezTo>
                    <a:pt x="6047" y="492"/>
                    <a:pt x="5905" y="255"/>
                    <a:pt x="5608" y="255"/>
                  </a:cubicBezTo>
                  <a:cubicBezTo>
                    <a:pt x="5547" y="255"/>
                    <a:pt x="5480" y="265"/>
                    <a:pt x="5406" y="287"/>
                  </a:cubicBezTo>
                  <a:cubicBezTo>
                    <a:pt x="5025" y="394"/>
                    <a:pt x="4822" y="942"/>
                    <a:pt x="4584" y="1573"/>
                  </a:cubicBezTo>
                  <a:cubicBezTo>
                    <a:pt x="4417" y="1990"/>
                    <a:pt x="4251" y="2430"/>
                    <a:pt x="4048" y="2704"/>
                  </a:cubicBezTo>
                  <a:cubicBezTo>
                    <a:pt x="3977" y="2787"/>
                    <a:pt x="3703" y="3121"/>
                    <a:pt x="3358" y="3121"/>
                  </a:cubicBezTo>
                  <a:lnTo>
                    <a:pt x="3274" y="3121"/>
                  </a:lnTo>
                  <a:cubicBezTo>
                    <a:pt x="2977" y="3121"/>
                    <a:pt x="2739" y="2882"/>
                    <a:pt x="2739" y="2585"/>
                  </a:cubicBezTo>
                  <a:lnTo>
                    <a:pt x="2739" y="739"/>
                  </a:lnTo>
                  <a:lnTo>
                    <a:pt x="3024" y="501"/>
                  </a:lnTo>
                  <a:cubicBezTo>
                    <a:pt x="3084" y="454"/>
                    <a:pt x="3096" y="346"/>
                    <a:pt x="3048" y="287"/>
                  </a:cubicBezTo>
                  <a:cubicBezTo>
                    <a:pt x="3048" y="287"/>
                    <a:pt x="2857" y="0"/>
                    <a:pt x="25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30" name="Google Shape;14537;p77">
            <a:extLst>
              <a:ext uri="{FF2B5EF4-FFF2-40B4-BE49-F238E27FC236}">
                <a16:creationId xmlns:a16="http://schemas.microsoft.com/office/drawing/2014/main" id="{60C215AC-8058-E4F4-5914-51F793286126}"/>
              </a:ext>
            </a:extLst>
          </p:cNvPr>
          <p:cNvGrpSpPr/>
          <p:nvPr/>
        </p:nvGrpSpPr>
        <p:grpSpPr>
          <a:xfrm>
            <a:off x="6229271" y="3080716"/>
            <a:ext cx="484805" cy="385360"/>
            <a:chOff x="4697389" y="2036338"/>
            <a:chExt cx="354752" cy="281984"/>
          </a:xfrm>
          <a:solidFill>
            <a:srgbClr val="DBDDDC"/>
          </a:solidFill>
        </p:grpSpPr>
        <p:sp>
          <p:nvSpPr>
            <p:cNvPr id="3231" name="Google Shape;14538;p77">
              <a:extLst>
                <a:ext uri="{FF2B5EF4-FFF2-40B4-BE49-F238E27FC236}">
                  <a16:creationId xmlns:a16="http://schemas.microsoft.com/office/drawing/2014/main" id="{D67F654E-A255-093E-D0BC-5EFE7DC3B0C8}"/>
                </a:ext>
              </a:extLst>
            </p:cNvPr>
            <p:cNvSpPr/>
            <p:nvPr/>
          </p:nvSpPr>
          <p:spPr>
            <a:xfrm>
              <a:off x="4697389" y="2036338"/>
              <a:ext cx="354752" cy="281984"/>
            </a:xfrm>
            <a:custGeom>
              <a:avLst/>
              <a:gdLst/>
              <a:ahLst/>
              <a:cxnLst/>
              <a:rect l="l" t="t" r="r" b="b"/>
              <a:pathLst>
                <a:path w="11086" h="8812" extrusionOk="0">
                  <a:moveTo>
                    <a:pt x="1322" y="822"/>
                  </a:moveTo>
                  <a:cubicBezTo>
                    <a:pt x="1596" y="1203"/>
                    <a:pt x="2025" y="1417"/>
                    <a:pt x="2394" y="1489"/>
                  </a:cubicBezTo>
                  <a:cubicBezTo>
                    <a:pt x="2334" y="1656"/>
                    <a:pt x="2215" y="1751"/>
                    <a:pt x="2156" y="1810"/>
                  </a:cubicBezTo>
                  <a:cubicBezTo>
                    <a:pt x="1834" y="1715"/>
                    <a:pt x="1596" y="1536"/>
                    <a:pt x="1453" y="1275"/>
                  </a:cubicBezTo>
                  <a:cubicBezTo>
                    <a:pt x="1370" y="1132"/>
                    <a:pt x="1322" y="965"/>
                    <a:pt x="1322" y="822"/>
                  </a:cubicBezTo>
                  <a:close/>
                  <a:moveTo>
                    <a:pt x="2703" y="1513"/>
                  </a:moveTo>
                  <a:cubicBezTo>
                    <a:pt x="3191" y="1513"/>
                    <a:pt x="3465" y="1584"/>
                    <a:pt x="3584" y="1644"/>
                  </a:cubicBezTo>
                  <a:cubicBezTo>
                    <a:pt x="3358" y="2001"/>
                    <a:pt x="2894" y="2025"/>
                    <a:pt x="2870" y="2025"/>
                  </a:cubicBezTo>
                  <a:cubicBezTo>
                    <a:pt x="2775" y="2025"/>
                    <a:pt x="2703" y="2096"/>
                    <a:pt x="2703" y="2179"/>
                  </a:cubicBezTo>
                  <a:cubicBezTo>
                    <a:pt x="2703" y="2275"/>
                    <a:pt x="2775" y="2346"/>
                    <a:pt x="2870" y="2346"/>
                  </a:cubicBezTo>
                  <a:cubicBezTo>
                    <a:pt x="2930" y="2346"/>
                    <a:pt x="3465" y="2334"/>
                    <a:pt x="3787" y="1929"/>
                  </a:cubicBezTo>
                  <a:cubicBezTo>
                    <a:pt x="4407" y="2054"/>
                    <a:pt x="4966" y="2098"/>
                    <a:pt x="5472" y="2098"/>
                  </a:cubicBezTo>
                  <a:cubicBezTo>
                    <a:pt x="6171" y="2098"/>
                    <a:pt x="6769" y="2015"/>
                    <a:pt x="7287" y="1953"/>
                  </a:cubicBezTo>
                  <a:cubicBezTo>
                    <a:pt x="7708" y="1896"/>
                    <a:pt x="8072" y="1843"/>
                    <a:pt x="8405" y="1843"/>
                  </a:cubicBezTo>
                  <a:cubicBezTo>
                    <a:pt x="8628" y="1843"/>
                    <a:pt x="8837" y="1867"/>
                    <a:pt x="9037" y="1929"/>
                  </a:cubicBezTo>
                  <a:cubicBezTo>
                    <a:pt x="9788" y="2179"/>
                    <a:pt x="10014" y="3108"/>
                    <a:pt x="10014" y="3334"/>
                  </a:cubicBezTo>
                  <a:cubicBezTo>
                    <a:pt x="10061" y="3739"/>
                    <a:pt x="9966" y="3953"/>
                    <a:pt x="9871" y="4192"/>
                  </a:cubicBezTo>
                  <a:cubicBezTo>
                    <a:pt x="9776" y="4406"/>
                    <a:pt x="9692" y="4608"/>
                    <a:pt x="9692" y="4930"/>
                  </a:cubicBezTo>
                  <a:cubicBezTo>
                    <a:pt x="9692" y="5561"/>
                    <a:pt x="9966" y="6251"/>
                    <a:pt x="10026" y="6418"/>
                  </a:cubicBezTo>
                  <a:lnTo>
                    <a:pt x="10026" y="7644"/>
                  </a:lnTo>
                  <a:cubicBezTo>
                    <a:pt x="10026" y="7740"/>
                    <a:pt x="10014" y="7847"/>
                    <a:pt x="9966" y="7930"/>
                  </a:cubicBezTo>
                  <a:lnTo>
                    <a:pt x="9728" y="8466"/>
                  </a:lnTo>
                  <a:lnTo>
                    <a:pt x="9037" y="8466"/>
                  </a:lnTo>
                  <a:lnTo>
                    <a:pt x="9073" y="8323"/>
                  </a:lnTo>
                  <a:cubicBezTo>
                    <a:pt x="9085" y="8263"/>
                    <a:pt x="9133" y="8216"/>
                    <a:pt x="9192" y="8204"/>
                  </a:cubicBezTo>
                  <a:lnTo>
                    <a:pt x="9609" y="8049"/>
                  </a:lnTo>
                  <a:cubicBezTo>
                    <a:pt x="9668" y="8025"/>
                    <a:pt x="9716" y="7954"/>
                    <a:pt x="9716" y="7906"/>
                  </a:cubicBezTo>
                  <a:lnTo>
                    <a:pt x="9716" y="6906"/>
                  </a:lnTo>
                  <a:cubicBezTo>
                    <a:pt x="9716" y="6870"/>
                    <a:pt x="9716" y="6859"/>
                    <a:pt x="9704" y="6835"/>
                  </a:cubicBezTo>
                  <a:lnTo>
                    <a:pt x="8585" y="4715"/>
                  </a:lnTo>
                  <a:cubicBezTo>
                    <a:pt x="8550" y="4663"/>
                    <a:pt x="8496" y="4630"/>
                    <a:pt x="8432" y="4630"/>
                  </a:cubicBezTo>
                  <a:cubicBezTo>
                    <a:pt x="8409" y="4630"/>
                    <a:pt x="8384" y="4634"/>
                    <a:pt x="8359" y="4644"/>
                  </a:cubicBezTo>
                  <a:cubicBezTo>
                    <a:pt x="8287" y="4692"/>
                    <a:pt x="8252" y="4775"/>
                    <a:pt x="8287" y="4870"/>
                  </a:cubicBezTo>
                  <a:lnTo>
                    <a:pt x="8621" y="5489"/>
                  </a:lnTo>
                  <a:cubicBezTo>
                    <a:pt x="7990" y="5787"/>
                    <a:pt x="7323" y="5978"/>
                    <a:pt x="6680" y="6037"/>
                  </a:cubicBezTo>
                  <a:cubicBezTo>
                    <a:pt x="6482" y="6061"/>
                    <a:pt x="6287" y="6073"/>
                    <a:pt x="6097" y="6073"/>
                  </a:cubicBezTo>
                  <a:cubicBezTo>
                    <a:pt x="5635" y="6073"/>
                    <a:pt x="5202" y="6002"/>
                    <a:pt x="4823" y="5858"/>
                  </a:cubicBezTo>
                  <a:lnTo>
                    <a:pt x="4894" y="5442"/>
                  </a:lnTo>
                  <a:cubicBezTo>
                    <a:pt x="4906" y="5358"/>
                    <a:pt x="4846" y="5263"/>
                    <a:pt x="4763" y="5251"/>
                  </a:cubicBezTo>
                  <a:cubicBezTo>
                    <a:pt x="4755" y="5250"/>
                    <a:pt x="4747" y="5250"/>
                    <a:pt x="4739" y="5250"/>
                  </a:cubicBezTo>
                  <a:cubicBezTo>
                    <a:pt x="4654" y="5250"/>
                    <a:pt x="4583" y="5306"/>
                    <a:pt x="4573" y="5382"/>
                  </a:cubicBezTo>
                  <a:lnTo>
                    <a:pt x="4120" y="7954"/>
                  </a:lnTo>
                  <a:cubicBezTo>
                    <a:pt x="4108" y="8002"/>
                    <a:pt x="4096" y="8061"/>
                    <a:pt x="4061" y="8109"/>
                  </a:cubicBezTo>
                  <a:lnTo>
                    <a:pt x="3823" y="8454"/>
                  </a:lnTo>
                  <a:lnTo>
                    <a:pt x="3096" y="8454"/>
                  </a:lnTo>
                  <a:lnTo>
                    <a:pt x="3144" y="8335"/>
                  </a:lnTo>
                  <a:cubicBezTo>
                    <a:pt x="3156" y="8275"/>
                    <a:pt x="3215" y="8228"/>
                    <a:pt x="3275" y="8216"/>
                  </a:cubicBezTo>
                  <a:lnTo>
                    <a:pt x="3775" y="8073"/>
                  </a:lnTo>
                  <a:cubicBezTo>
                    <a:pt x="3858" y="8061"/>
                    <a:pt x="3894" y="7990"/>
                    <a:pt x="3894" y="7918"/>
                  </a:cubicBezTo>
                  <a:lnTo>
                    <a:pt x="3882" y="5656"/>
                  </a:lnTo>
                  <a:cubicBezTo>
                    <a:pt x="3882" y="5597"/>
                    <a:pt x="3846" y="5549"/>
                    <a:pt x="3811" y="5525"/>
                  </a:cubicBezTo>
                  <a:cubicBezTo>
                    <a:pt x="3787" y="5525"/>
                    <a:pt x="2810" y="4930"/>
                    <a:pt x="2096" y="3953"/>
                  </a:cubicBezTo>
                  <a:cubicBezTo>
                    <a:pt x="2382" y="3870"/>
                    <a:pt x="2584" y="3739"/>
                    <a:pt x="2727" y="3584"/>
                  </a:cubicBezTo>
                  <a:cubicBezTo>
                    <a:pt x="2882" y="3382"/>
                    <a:pt x="2858" y="3191"/>
                    <a:pt x="2846" y="3180"/>
                  </a:cubicBezTo>
                  <a:cubicBezTo>
                    <a:pt x="2826" y="3109"/>
                    <a:pt x="2763" y="3055"/>
                    <a:pt x="2686" y="3055"/>
                  </a:cubicBezTo>
                  <a:cubicBezTo>
                    <a:pt x="2672" y="3055"/>
                    <a:pt x="2658" y="3057"/>
                    <a:pt x="2644" y="3060"/>
                  </a:cubicBezTo>
                  <a:cubicBezTo>
                    <a:pt x="2560" y="3084"/>
                    <a:pt x="2501" y="3168"/>
                    <a:pt x="2525" y="3263"/>
                  </a:cubicBezTo>
                  <a:cubicBezTo>
                    <a:pt x="2525" y="3263"/>
                    <a:pt x="2525" y="3311"/>
                    <a:pt x="2465" y="3394"/>
                  </a:cubicBezTo>
                  <a:cubicBezTo>
                    <a:pt x="2334" y="3561"/>
                    <a:pt x="1929" y="3822"/>
                    <a:pt x="608" y="3858"/>
                  </a:cubicBezTo>
                  <a:cubicBezTo>
                    <a:pt x="524" y="3858"/>
                    <a:pt x="441" y="3799"/>
                    <a:pt x="429" y="3715"/>
                  </a:cubicBezTo>
                  <a:lnTo>
                    <a:pt x="358" y="3418"/>
                  </a:lnTo>
                  <a:cubicBezTo>
                    <a:pt x="346" y="3358"/>
                    <a:pt x="358" y="3299"/>
                    <a:pt x="405" y="3239"/>
                  </a:cubicBezTo>
                  <a:lnTo>
                    <a:pt x="1632" y="1929"/>
                  </a:lnTo>
                  <a:cubicBezTo>
                    <a:pt x="1787" y="2025"/>
                    <a:pt x="1953" y="2096"/>
                    <a:pt x="2120" y="2144"/>
                  </a:cubicBezTo>
                  <a:cubicBezTo>
                    <a:pt x="2133" y="2147"/>
                    <a:pt x="2145" y="2148"/>
                    <a:pt x="2158" y="2148"/>
                  </a:cubicBezTo>
                  <a:cubicBezTo>
                    <a:pt x="2191" y="2148"/>
                    <a:pt x="2222" y="2137"/>
                    <a:pt x="2239" y="2120"/>
                  </a:cubicBezTo>
                  <a:cubicBezTo>
                    <a:pt x="2263" y="2108"/>
                    <a:pt x="2584" y="1929"/>
                    <a:pt x="2703" y="1513"/>
                  </a:cubicBezTo>
                  <a:close/>
                  <a:moveTo>
                    <a:pt x="1239" y="1"/>
                  </a:moveTo>
                  <a:cubicBezTo>
                    <a:pt x="1156" y="1"/>
                    <a:pt x="1084" y="48"/>
                    <a:pt x="1072" y="108"/>
                  </a:cubicBezTo>
                  <a:cubicBezTo>
                    <a:pt x="1060" y="132"/>
                    <a:pt x="834" y="822"/>
                    <a:pt x="1156" y="1417"/>
                  </a:cubicBezTo>
                  <a:cubicBezTo>
                    <a:pt x="1215" y="1536"/>
                    <a:pt x="1298" y="1620"/>
                    <a:pt x="1382" y="1715"/>
                  </a:cubicBezTo>
                  <a:lnTo>
                    <a:pt x="167" y="3001"/>
                  </a:lnTo>
                  <a:cubicBezTo>
                    <a:pt x="48" y="3144"/>
                    <a:pt x="1" y="3322"/>
                    <a:pt x="48" y="3477"/>
                  </a:cubicBezTo>
                  <a:lnTo>
                    <a:pt x="120" y="3775"/>
                  </a:lnTo>
                  <a:cubicBezTo>
                    <a:pt x="179" y="4001"/>
                    <a:pt x="370" y="4156"/>
                    <a:pt x="608" y="4156"/>
                  </a:cubicBezTo>
                  <a:lnTo>
                    <a:pt x="620" y="4156"/>
                  </a:lnTo>
                  <a:cubicBezTo>
                    <a:pt x="1072" y="4132"/>
                    <a:pt x="1453" y="4108"/>
                    <a:pt x="1787" y="4049"/>
                  </a:cubicBezTo>
                  <a:cubicBezTo>
                    <a:pt x="2441" y="4989"/>
                    <a:pt x="3322" y="5585"/>
                    <a:pt x="3584" y="5739"/>
                  </a:cubicBezTo>
                  <a:lnTo>
                    <a:pt x="3596" y="7799"/>
                  </a:lnTo>
                  <a:lnTo>
                    <a:pt x="3215" y="7882"/>
                  </a:lnTo>
                  <a:cubicBezTo>
                    <a:pt x="3049" y="7930"/>
                    <a:pt x="2918" y="8049"/>
                    <a:pt x="2858" y="8216"/>
                  </a:cubicBezTo>
                  <a:lnTo>
                    <a:pt x="2739" y="8561"/>
                  </a:lnTo>
                  <a:cubicBezTo>
                    <a:pt x="2727" y="8597"/>
                    <a:pt x="2727" y="8656"/>
                    <a:pt x="2751" y="8704"/>
                  </a:cubicBezTo>
                  <a:cubicBezTo>
                    <a:pt x="2787" y="8752"/>
                    <a:pt x="2822" y="8775"/>
                    <a:pt x="2882" y="8775"/>
                  </a:cubicBezTo>
                  <a:lnTo>
                    <a:pt x="3930" y="8775"/>
                  </a:lnTo>
                  <a:cubicBezTo>
                    <a:pt x="3989" y="8775"/>
                    <a:pt x="4037" y="8752"/>
                    <a:pt x="4061" y="8704"/>
                  </a:cubicBezTo>
                  <a:lnTo>
                    <a:pt x="4346" y="8287"/>
                  </a:lnTo>
                  <a:cubicBezTo>
                    <a:pt x="4406" y="8204"/>
                    <a:pt x="4430" y="8109"/>
                    <a:pt x="4454" y="8025"/>
                  </a:cubicBezTo>
                  <a:lnTo>
                    <a:pt x="4763" y="6180"/>
                  </a:lnTo>
                  <a:cubicBezTo>
                    <a:pt x="5192" y="6323"/>
                    <a:pt x="5656" y="6394"/>
                    <a:pt x="6144" y="6394"/>
                  </a:cubicBezTo>
                  <a:cubicBezTo>
                    <a:pt x="6990" y="6394"/>
                    <a:pt x="7906" y="6192"/>
                    <a:pt x="8764" y="5775"/>
                  </a:cubicBezTo>
                  <a:lnTo>
                    <a:pt x="9395" y="6954"/>
                  </a:lnTo>
                  <a:lnTo>
                    <a:pt x="9395" y="7799"/>
                  </a:lnTo>
                  <a:lnTo>
                    <a:pt x="9073" y="7918"/>
                  </a:lnTo>
                  <a:cubicBezTo>
                    <a:pt x="8930" y="7966"/>
                    <a:pt x="8811" y="8085"/>
                    <a:pt x="8764" y="8228"/>
                  </a:cubicBezTo>
                  <a:lnTo>
                    <a:pt x="8645" y="8585"/>
                  </a:lnTo>
                  <a:cubicBezTo>
                    <a:pt x="8633" y="8633"/>
                    <a:pt x="8633" y="8692"/>
                    <a:pt x="8656" y="8740"/>
                  </a:cubicBezTo>
                  <a:cubicBezTo>
                    <a:pt x="8692" y="8775"/>
                    <a:pt x="8740" y="8811"/>
                    <a:pt x="8799" y="8811"/>
                  </a:cubicBezTo>
                  <a:lnTo>
                    <a:pt x="9835" y="8811"/>
                  </a:lnTo>
                  <a:cubicBezTo>
                    <a:pt x="9895" y="8811"/>
                    <a:pt x="9954" y="8764"/>
                    <a:pt x="9990" y="8704"/>
                  </a:cubicBezTo>
                  <a:lnTo>
                    <a:pt x="10252" y="8061"/>
                  </a:lnTo>
                  <a:cubicBezTo>
                    <a:pt x="10311" y="7930"/>
                    <a:pt x="10347" y="7799"/>
                    <a:pt x="10347" y="7668"/>
                  </a:cubicBezTo>
                  <a:lnTo>
                    <a:pt x="10347" y="6394"/>
                  </a:lnTo>
                  <a:cubicBezTo>
                    <a:pt x="10347" y="6370"/>
                    <a:pt x="10347" y="6359"/>
                    <a:pt x="10323" y="6335"/>
                  </a:cubicBezTo>
                  <a:cubicBezTo>
                    <a:pt x="10323" y="6335"/>
                    <a:pt x="10002" y="5597"/>
                    <a:pt x="10002" y="4954"/>
                  </a:cubicBezTo>
                  <a:cubicBezTo>
                    <a:pt x="10002" y="4704"/>
                    <a:pt x="10073" y="4537"/>
                    <a:pt x="10145" y="4346"/>
                  </a:cubicBezTo>
                  <a:cubicBezTo>
                    <a:pt x="10252" y="4096"/>
                    <a:pt x="10371" y="3811"/>
                    <a:pt x="10347" y="3322"/>
                  </a:cubicBezTo>
                  <a:cubicBezTo>
                    <a:pt x="10323" y="3096"/>
                    <a:pt x="10240" y="2739"/>
                    <a:pt x="10026" y="2394"/>
                  </a:cubicBezTo>
                  <a:lnTo>
                    <a:pt x="10026" y="2394"/>
                  </a:lnTo>
                  <a:cubicBezTo>
                    <a:pt x="10109" y="2441"/>
                    <a:pt x="10192" y="2501"/>
                    <a:pt x="10264" y="2584"/>
                  </a:cubicBezTo>
                  <a:cubicBezTo>
                    <a:pt x="10645" y="2989"/>
                    <a:pt x="10716" y="3656"/>
                    <a:pt x="10466" y="4394"/>
                  </a:cubicBezTo>
                  <a:cubicBezTo>
                    <a:pt x="10133" y="5346"/>
                    <a:pt x="10716" y="6132"/>
                    <a:pt x="10740" y="6156"/>
                  </a:cubicBezTo>
                  <a:cubicBezTo>
                    <a:pt x="10776" y="6204"/>
                    <a:pt x="10823" y="6216"/>
                    <a:pt x="10883" y="6216"/>
                  </a:cubicBezTo>
                  <a:cubicBezTo>
                    <a:pt x="10907" y="6216"/>
                    <a:pt x="10954" y="6204"/>
                    <a:pt x="10978" y="6192"/>
                  </a:cubicBezTo>
                  <a:cubicBezTo>
                    <a:pt x="11062" y="6120"/>
                    <a:pt x="11073" y="6013"/>
                    <a:pt x="11026" y="5942"/>
                  </a:cubicBezTo>
                  <a:cubicBezTo>
                    <a:pt x="11026" y="5942"/>
                    <a:pt x="10526" y="5263"/>
                    <a:pt x="10788" y="4465"/>
                  </a:cubicBezTo>
                  <a:cubicBezTo>
                    <a:pt x="11085" y="3620"/>
                    <a:pt x="10978" y="2846"/>
                    <a:pt x="10538" y="2334"/>
                  </a:cubicBezTo>
                  <a:cubicBezTo>
                    <a:pt x="10322" y="2108"/>
                    <a:pt x="10058" y="1960"/>
                    <a:pt x="9825" y="1960"/>
                  </a:cubicBezTo>
                  <a:cubicBezTo>
                    <a:pt x="9800" y="1960"/>
                    <a:pt x="9776" y="1962"/>
                    <a:pt x="9752" y="1965"/>
                  </a:cubicBezTo>
                  <a:cubicBezTo>
                    <a:pt x="9585" y="1810"/>
                    <a:pt x="9395" y="1679"/>
                    <a:pt x="9157" y="1608"/>
                  </a:cubicBezTo>
                  <a:cubicBezTo>
                    <a:pt x="8917" y="1531"/>
                    <a:pt x="8666" y="1503"/>
                    <a:pt x="8402" y="1503"/>
                  </a:cubicBezTo>
                  <a:cubicBezTo>
                    <a:pt x="8051" y="1503"/>
                    <a:pt x="7677" y="1553"/>
                    <a:pt x="7275" y="1608"/>
                  </a:cubicBezTo>
                  <a:cubicBezTo>
                    <a:pt x="6773" y="1678"/>
                    <a:pt x="6202" y="1756"/>
                    <a:pt x="5537" y="1756"/>
                  </a:cubicBezTo>
                  <a:cubicBezTo>
                    <a:pt x="5067" y="1756"/>
                    <a:pt x="4550" y="1716"/>
                    <a:pt x="3977" y="1608"/>
                  </a:cubicBezTo>
                  <a:cubicBezTo>
                    <a:pt x="3989" y="1548"/>
                    <a:pt x="3977" y="1489"/>
                    <a:pt x="3930" y="1453"/>
                  </a:cubicBezTo>
                  <a:cubicBezTo>
                    <a:pt x="3882" y="1417"/>
                    <a:pt x="3620" y="1191"/>
                    <a:pt x="2703" y="1191"/>
                  </a:cubicBezTo>
                  <a:cubicBezTo>
                    <a:pt x="2251" y="1191"/>
                    <a:pt x="1501" y="905"/>
                    <a:pt x="1382" y="132"/>
                  </a:cubicBezTo>
                  <a:cubicBezTo>
                    <a:pt x="1370" y="60"/>
                    <a:pt x="1310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14539;p77">
              <a:extLst>
                <a:ext uri="{FF2B5EF4-FFF2-40B4-BE49-F238E27FC236}">
                  <a16:creationId xmlns:a16="http://schemas.microsoft.com/office/drawing/2014/main" id="{DD3A42B6-EAA3-2F84-11EE-385E35E70954}"/>
                </a:ext>
              </a:extLst>
            </p:cNvPr>
            <p:cNvSpPr/>
            <p:nvPr/>
          </p:nvSpPr>
          <p:spPr>
            <a:xfrm>
              <a:off x="4747693" y="2113682"/>
              <a:ext cx="10688" cy="10688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62" y="334"/>
                    <a:pt x="334" y="262"/>
                    <a:pt x="334" y="167"/>
                  </a:cubicBez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33" name="Google Shape;14540;p77">
            <a:extLst>
              <a:ext uri="{FF2B5EF4-FFF2-40B4-BE49-F238E27FC236}">
                <a16:creationId xmlns:a16="http://schemas.microsoft.com/office/drawing/2014/main" id="{5331F99D-9F38-CD13-78FA-346C1CC4D9DB}"/>
              </a:ext>
            </a:extLst>
          </p:cNvPr>
          <p:cNvGrpSpPr/>
          <p:nvPr/>
        </p:nvGrpSpPr>
        <p:grpSpPr>
          <a:xfrm>
            <a:off x="1728535" y="3611526"/>
            <a:ext cx="483231" cy="485067"/>
            <a:chOff x="1404013" y="2424754"/>
            <a:chExt cx="353600" cy="354944"/>
          </a:xfrm>
          <a:solidFill>
            <a:srgbClr val="DBDDDC"/>
          </a:solidFill>
        </p:grpSpPr>
        <p:sp>
          <p:nvSpPr>
            <p:cNvPr id="3234" name="Google Shape;14541;p77">
              <a:extLst>
                <a:ext uri="{FF2B5EF4-FFF2-40B4-BE49-F238E27FC236}">
                  <a16:creationId xmlns:a16="http://schemas.microsoft.com/office/drawing/2014/main" id="{EF58722C-A99D-CA5F-69FA-93CC7E8D6B7D}"/>
                </a:ext>
              </a:extLst>
            </p:cNvPr>
            <p:cNvSpPr/>
            <p:nvPr/>
          </p:nvSpPr>
          <p:spPr>
            <a:xfrm>
              <a:off x="1404013" y="2424754"/>
              <a:ext cx="353600" cy="354944"/>
            </a:xfrm>
            <a:custGeom>
              <a:avLst/>
              <a:gdLst/>
              <a:ahLst/>
              <a:cxnLst/>
              <a:rect l="l" t="t" r="r" b="b"/>
              <a:pathLst>
                <a:path w="11050" h="11092" extrusionOk="0">
                  <a:moveTo>
                    <a:pt x="5514" y="316"/>
                  </a:moveTo>
                  <a:cubicBezTo>
                    <a:pt x="6061" y="316"/>
                    <a:pt x="6597" y="412"/>
                    <a:pt x="7121" y="567"/>
                  </a:cubicBezTo>
                  <a:cubicBezTo>
                    <a:pt x="7038" y="602"/>
                    <a:pt x="6978" y="614"/>
                    <a:pt x="6907" y="650"/>
                  </a:cubicBezTo>
                  <a:cubicBezTo>
                    <a:pt x="6299" y="900"/>
                    <a:pt x="5835" y="1329"/>
                    <a:pt x="5514" y="1936"/>
                  </a:cubicBezTo>
                  <a:cubicBezTo>
                    <a:pt x="5180" y="1317"/>
                    <a:pt x="4716" y="900"/>
                    <a:pt x="4109" y="650"/>
                  </a:cubicBezTo>
                  <a:cubicBezTo>
                    <a:pt x="4037" y="614"/>
                    <a:pt x="3978" y="590"/>
                    <a:pt x="3906" y="567"/>
                  </a:cubicBezTo>
                  <a:cubicBezTo>
                    <a:pt x="4418" y="412"/>
                    <a:pt x="4954" y="316"/>
                    <a:pt x="5514" y="316"/>
                  </a:cubicBezTo>
                  <a:close/>
                  <a:moveTo>
                    <a:pt x="3263" y="2043"/>
                  </a:moveTo>
                  <a:cubicBezTo>
                    <a:pt x="4121" y="2043"/>
                    <a:pt x="4835" y="2745"/>
                    <a:pt x="4835" y="3626"/>
                  </a:cubicBezTo>
                  <a:cubicBezTo>
                    <a:pt x="4835" y="4484"/>
                    <a:pt x="4144" y="5198"/>
                    <a:pt x="3263" y="5198"/>
                  </a:cubicBezTo>
                  <a:cubicBezTo>
                    <a:pt x="2382" y="5198"/>
                    <a:pt x="1680" y="4496"/>
                    <a:pt x="1680" y="3626"/>
                  </a:cubicBezTo>
                  <a:cubicBezTo>
                    <a:pt x="1680" y="2757"/>
                    <a:pt x="2394" y="2043"/>
                    <a:pt x="3263" y="2043"/>
                  </a:cubicBezTo>
                  <a:close/>
                  <a:moveTo>
                    <a:pt x="692" y="424"/>
                  </a:moveTo>
                  <a:lnTo>
                    <a:pt x="692" y="424"/>
                  </a:lnTo>
                  <a:cubicBezTo>
                    <a:pt x="1120" y="567"/>
                    <a:pt x="1620" y="602"/>
                    <a:pt x="2144" y="626"/>
                  </a:cubicBezTo>
                  <a:cubicBezTo>
                    <a:pt x="3394" y="721"/>
                    <a:pt x="4704" y="793"/>
                    <a:pt x="5359" y="2388"/>
                  </a:cubicBezTo>
                  <a:cubicBezTo>
                    <a:pt x="5395" y="2448"/>
                    <a:pt x="5454" y="2495"/>
                    <a:pt x="5514" y="2495"/>
                  </a:cubicBezTo>
                  <a:cubicBezTo>
                    <a:pt x="5525" y="2495"/>
                    <a:pt x="5549" y="2495"/>
                    <a:pt x="5573" y="2472"/>
                  </a:cubicBezTo>
                  <a:cubicBezTo>
                    <a:pt x="5609" y="2460"/>
                    <a:pt x="5645" y="2436"/>
                    <a:pt x="5656" y="2388"/>
                  </a:cubicBezTo>
                  <a:cubicBezTo>
                    <a:pt x="6311" y="793"/>
                    <a:pt x="7609" y="697"/>
                    <a:pt x="8871" y="626"/>
                  </a:cubicBezTo>
                  <a:cubicBezTo>
                    <a:pt x="9395" y="602"/>
                    <a:pt x="9895" y="555"/>
                    <a:pt x="10336" y="424"/>
                  </a:cubicBezTo>
                  <a:lnTo>
                    <a:pt x="10336" y="424"/>
                  </a:lnTo>
                  <a:cubicBezTo>
                    <a:pt x="10288" y="567"/>
                    <a:pt x="10217" y="745"/>
                    <a:pt x="10050" y="948"/>
                  </a:cubicBezTo>
                  <a:cubicBezTo>
                    <a:pt x="9621" y="1459"/>
                    <a:pt x="8824" y="1733"/>
                    <a:pt x="7752" y="1733"/>
                  </a:cubicBezTo>
                  <a:cubicBezTo>
                    <a:pt x="6716" y="1733"/>
                    <a:pt x="5871" y="2579"/>
                    <a:pt x="5871" y="3626"/>
                  </a:cubicBezTo>
                  <a:cubicBezTo>
                    <a:pt x="5871" y="4662"/>
                    <a:pt x="6716" y="5508"/>
                    <a:pt x="7752" y="5508"/>
                  </a:cubicBezTo>
                  <a:cubicBezTo>
                    <a:pt x="8800" y="5508"/>
                    <a:pt x="9645" y="4662"/>
                    <a:pt x="9645" y="3626"/>
                  </a:cubicBezTo>
                  <a:cubicBezTo>
                    <a:pt x="9645" y="3341"/>
                    <a:pt x="9586" y="3055"/>
                    <a:pt x="9455" y="2781"/>
                  </a:cubicBezTo>
                  <a:cubicBezTo>
                    <a:pt x="9420" y="2730"/>
                    <a:pt x="9367" y="2690"/>
                    <a:pt x="9305" y="2690"/>
                  </a:cubicBezTo>
                  <a:cubicBezTo>
                    <a:pt x="9281" y="2690"/>
                    <a:pt x="9255" y="2696"/>
                    <a:pt x="9228" y="2710"/>
                  </a:cubicBezTo>
                  <a:cubicBezTo>
                    <a:pt x="9157" y="2757"/>
                    <a:pt x="9109" y="2841"/>
                    <a:pt x="9157" y="2936"/>
                  </a:cubicBezTo>
                  <a:cubicBezTo>
                    <a:pt x="9264" y="3138"/>
                    <a:pt x="9324" y="3376"/>
                    <a:pt x="9324" y="3626"/>
                  </a:cubicBezTo>
                  <a:cubicBezTo>
                    <a:pt x="9324" y="4484"/>
                    <a:pt x="8621" y="5198"/>
                    <a:pt x="7740" y="5198"/>
                  </a:cubicBezTo>
                  <a:cubicBezTo>
                    <a:pt x="6883" y="5198"/>
                    <a:pt x="6168" y="4496"/>
                    <a:pt x="6168" y="3626"/>
                  </a:cubicBezTo>
                  <a:cubicBezTo>
                    <a:pt x="6168" y="2757"/>
                    <a:pt x="6859" y="2043"/>
                    <a:pt x="7740" y="2043"/>
                  </a:cubicBezTo>
                  <a:cubicBezTo>
                    <a:pt x="8085" y="2043"/>
                    <a:pt x="8407" y="2150"/>
                    <a:pt x="8681" y="2352"/>
                  </a:cubicBezTo>
                  <a:cubicBezTo>
                    <a:pt x="8712" y="2378"/>
                    <a:pt x="8749" y="2391"/>
                    <a:pt x="8786" y="2391"/>
                  </a:cubicBezTo>
                  <a:cubicBezTo>
                    <a:pt x="8834" y="2391"/>
                    <a:pt x="8880" y="2369"/>
                    <a:pt x="8907" y="2329"/>
                  </a:cubicBezTo>
                  <a:cubicBezTo>
                    <a:pt x="8966" y="2257"/>
                    <a:pt x="8943" y="2150"/>
                    <a:pt x="8871" y="2102"/>
                  </a:cubicBezTo>
                  <a:cubicBezTo>
                    <a:pt x="8812" y="2055"/>
                    <a:pt x="8740" y="2019"/>
                    <a:pt x="8681" y="1971"/>
                  </a:cubicBezTo>
                  <a:cubicBezTo>
                    <a:pt x="8919" y="1924"/>
                    <a:pt x="9145" y="1864"/>
                    <a:pt x="9347" y="1793"/>
                  </a:cubicBezTo>
                  <a:cubicBezTo>
                    <a:pt x="9871" y="2257"/>
                    <a:pt x="10181" y="2924"/>
                    <a:pt x="10181" y="3626"/>
                  </a:cubicBezTo>
                  <a:cubicBezTo>
                    <a:pt x="10181" y="4960"/>
                    <a:pt x="9097" y="6067"/>
                    <a:pt x="7740" y="6067"/>
                  </a:cubicBezTo>
                  <a:cubicBezTo>
                    <a:pt x="7133" y="6067"/>
                    <a:pt x="6549" y="5841"/>
                    <a:pt x="6085" y="5424"/>
                  </a:cubicBezTo>
                  <a:lnTo>
                    <a:pt x="6145" y="5246"/>
                  </a:lnTo>
                  <a:cubicBezTo>
                    <a:pt x="6168" y="5186"/>
                    <a:pt x="6168" y="5115"/>
                    <a:pt x="6121" y="5067"/>
                  </a:cubicBezTo>
                  <a:lnTo>
                    <a:pt x="5847" y="4793"/>
                  </a:lnTo>
                  <a:cubicBezTo>
                    <a:pt x="5752" y="4698"/>
                    <a:pt x="5624" y="4650"/>
                    <a:pt x="5494" y="4650"/>
                  </a:cubicBezTo>
                  <a:cubicBezTo>
                    <a:pt x="5365" y="4650"/>
                    <a:pt x="5234" y="4698"/>
                    <a:pt x="5133" y="4793"/>
                  </a:cubicBezTo>
                  <a:lnTo>
                    <a:pt x="4871" y="5067"/>
                  </a:lnTo>
                  <a:cubicBezTo>
                    <a:pt x="4823" y="5115"/>
                    <a:pt x="4811" y="5186"/>
                    <a:pt x="4835" y="5246"/>
                  </a:cubicBezTo>
                  <a:lnTo>
                    <a:pt x="4894" y="5424"/>
                  </a:lnTo>
                  <a:cubicBezTo>
                    <a:pt x="4454" y="5841"/>
                    <a:pt x="3871" y="6067"/>
                    <a:pt x="3251" y="6067"/>
                  </a:cubicBezTo>
                  <a:cubicBezTo>
                    <a:pt x="1906" y="6067"/>
                    <a:pt x="811" y="4972"/>
                    <a:pt x="811" y="3626"/>
                  </a:cubicBezTo>
                  <a:cubicBezTo>
                    <a:pt x="823" y="2912"/>
                    <a:pt x="1120" y="2257"/>
                    <a:pt x="1656" y="1793"/>
                  </a:cubicBezTo>
                  <a:cubicBezTo>
                    <a:pt x="1858" y="1864"/>
                    <a:pt x="2085" y="1924"/>
                    <a:pt x="2323" y="1971"/>
                  </a:cubicBezTo>
                  <a:cubicBezTo>
                    <a:pt x="1751" y="2293"/>
                    <a:pt x="1370" y="2912"/>
                    <a:pt x="1370" y="3626"/>
                  </a:cubicBezTo>
                  <a:cubicBezTo>
                    <a:pt x="1370" y="4662"/>
                    <a:pt x="2216" y="5508"/>
                    <a:pt x="3263" y="5508"/>
                  </a:cubicBezTo>
                  <a:cubicBezTo>
                    <a:pt x="4299" y="5508"/>
                    <a:pt x="5156" y="4662"/>
                    <a:pt x="5156" y="3626"/>
                  </a:cubicBezTo>
                  <a:cubicBezTo>
                    <a:pt x="5156" y="2579"/>
                    <a:pt x="4299" y="1733"/>
                    <a:pt x="3263" y="1733"/>
                  </a:cubicBezTo>
                  <a:cubicBezTo>
                    <a:pt x="2192" y="1733"/>
                    <a:pt x="1406" y="1459"/>
                    <a:pt x="965" y="948"/>
                  </a:cubicBezTo>
                  <a:cubicBezTo>
                    <a:pt x="823" y="745"/>
                    <a:pt x="727" y="567"/>
                    <a:pt x="692" y="424"/>
                  </a:cubicBezTo>
                  <a:close/>
                  <a:moveTo>
                    <a:pt x="5537" y="4954"/>
                  </a:moveTo>
                  <a:cubicBezTo>
                    <a:pt x="5585" y="4954"/>
                    <a:pt x="5633" y="4972"/>
                    <a:pt x="5668" y="5008"/>
                  </a:cubicBezTo>
                  <a:lnTo>
                    <a:pt x="5847" y="5210"/>
                  </a:lnTo>
                  <a:lnTo>
                    <a:pt x="5525" y="6091"/>
                  </a:lnTo>
                  <a:lnTo>
                    <a:pt x="5192" y="5210"/>
                  </a:lnTo>
                  <a:lnTo>
                    <a:pt x="5406" y="5008"/>
                  </a:lnTo>
                  <a:cubicBezTo>
                    <a:pt x="5442" y="4972"/>
                    <a:pt x="5490" y="4954"/>
                    <a:pt x="5537" y="4954"/>
                  </a:cubicBezTo>
                  <a:close/>
                  <a:moveTo>
                    <a:pt x="10431" y="4317"/>
                  </a:moveTo>
                  <a:cubicBezTo>
                    <a:pt x="10550" y="4781"/>
                    <a:pt x="10669" y="5329"/>
                    <a:pt x="10717" y="5710"/>
                  </a:cubicBezTo>
                  <a:lnTo>
                    <a:pt x="10359" y="5710"/>
                  </a:lnTo>
                  <a:cubicBezTo>
                    <a:pt x="10276" y="5710"/>
                    <a:pt x="10193" y="5781"/>
                    <a:pt x="10193" y="5865"/>
                  </a:cubicBezTo>
                  <a:lnTo>
                    <a:pt x="10193" y="6258"/>
                  </a:lnTo>
                  <a:cubicBezTo>
                    <a:pt x="10024" y="6288"/>
                    <a:pt x="9681" y="6339"/>
                    <a:pt x="9255" y="6339"/>
                  </a:cubicBezTo>
                  <a:cubicBezTo>
                    <a:pt x="9020" y="6339"/>
                    <a:pt x="8760" y="6324"/>
                    <a:pt x="8490" y="6282"/>
                  </a:cubicBezTo>
                  <a:cubicBezTo>
                    <a:pt x="9431" y="6031"/>
                    <a:pt x="10181" y="5269"/>
                    <a:pt x="10431" y="4317"/>
                  </a:cubicBezTo>
                  <a:close/>
                  <a:moveTo>
                    <a:pt x="584" y="4317"/>
                  </a:moveTo>
                  <a:cubicBezTo>
                    <a:pt x="834" y="5269"/>
                    <a:pt x="1585" y="6031"/>
                    <a:pt x="2537" y="6282"/>
                  </a:cubicBezTo>
                  <a:cubicBezTo>
                    <a:pt x="2245" y="6326"/>
                    <a:pt x="1970" y="6342"/>
                    <a:pt x="1726" y="6342"/>
                  </a:cubicBezTo>
                  <a:cubicBezTo>
                    <a:pt x="1312" y="6342"/>
                    <a:pt x="987" y="6295"/>
                    <a:pt x="823" y="6258"/>
                  </a:cubicBezTo>
                  <a:lnTo>
                    <a:pt x="823" y="5865"/>
                  </a:lnTo>
                  <a:cubicBezTo>
                    <a:pt x="823" y="5781"/>
                    <a:pt x="751" y="5710"/>
                    <a:pt x="656" y="5710"/>
                  </a:cubicBezTo>
                  <a:lnTo>
                    <a:pt x="299" y="5710"/>
                  </a:lnTo>
                  <a:cubicBezTo>
                    <a:pt x="334" y="5329"/>
                    <a:pt x="465" y="4781"/>
                    <a:pt x="584" y="4317"/>
                  </a:cubicBezTo>
                  <a:close/>
                  <a:moveTo>
                    <a:pt x="8454" y="6615"/>
                  </a:moveTo>
                  <a:cubicBezTo>
                    <a:pt x="8752" y="6663"/>
                    <a:pt x="9026" y="6674"/>
                    <a:pt x="9276" y="6674"/>
                  </a:cubicBezTo>
                  <a:lnTo>
                    <a:pt x="9502" y="6674"/>
                  </a:lnTo>
                  <a:cubicBezTo>
                    <a:pt x="9383" y="7627"/>
                    <a:pt x="8931" y="8508"/>
                    <a:pt x="8228" y="9163"/>
                  </a:cubicBezTo>
                  <a:cubicBezTo>
                    <a:pt x="7907" y="9460"/>
                    <a:pt x="7550" y="9699"/>
                    <a:pt x="7157" y="9877"/>
                  </a:cubicBezTo>
                  <a:cubicBezTo>
                    <a:pt x="7323" y="9722"/>
                    <a:pt x="7478" y="9556"/>
                    <a:pt x="7609" y="9365"/>
                  </a:cubicBezTo>
                  <a:cubicBezTo>
                    <a:pt x="8145" y="8627"/>
                    <a:pt x="8443" y="7651"/>
                    <a:pt x="8454" y="6615"/>
                  </a:cubicBezTo>
                  <a:close/>
                  <a:moveTo>
                    <a:pt x="6002" y="5734"/>
                  </a:moveTo>
                  <a:cubicBezTo>
                    <a:pt x="6430" y="6103"/>
                    <a:pt x="6966" y="6317"/>
                    <a:pt x="7550" y="6377"/>
                  </a:cubicBezTo>
                  <a:cubicBezTo>
                    <a:pt x="7740" y="6448"/>
                    <a:pt x="7931" y="6508"/>
                    <a:pt x="8121" y="6555"/>
                  </a:cubicBezTo>
                  <a:lnTo>
                    <a:pt x="8121" y="6567"/>
                  </a:lnTo>
                  <a:cubicBezTo>
                    <a:pt x="8133" y="8579"/>
                    <a:pt x="6954" y="10211"/>
                    <a:pt x="5514" y="10211"/>
                  </a:cubicBezTo>
                  <a:cubicBezTo>
                    <a:pt x="4942" y="10211"/>
                    <a:pt x="4394" y="9961"/>
                    <a:pt x="3942" y="9484"/>
                  </a:cubicBezTo>
                  <a:cubicBezTo>
                    <a:pt x="3501" y="9008"/>
                    <a:pt x="3156" y="8329"/>
                    <a:pt x="3013" y="7579"/>
                  </a:cubicBezTo>
                  <a:cubicBezTo>
                    <a:pt x="2993" y="7509"/>
                    <a:pt x="2930" y="7455"/>
                    <a:pt x="2853" y="7455"/>
                  </a:cubicBezTo>
                  <a:cubicBezTo>
                    <a:pt x="2839" y="7455"/>
                    <a:pt x="2825" y="7457"/>
                    <a:pt x="2811" y="7460"/>
                  </a:cubicBezTo>
                  <a:cubicBezTo>
                    <a:pt x="2728" y="7472"/>
                    <a:pt x="2668" y="7567"/>
                    <a:pt x="2692" y="7651"/>
                  </a:cubicBezTo>
                  <a:cubicBezTo>
                    <a:pt x="2858" y="8472"/>
                    <a:pt x="3228" y="9199"/>
                    <a:pt x="3716" y="9722"/>
                  </a:cubicBezTo>
                  <a:lnTo>
                    <a:pt x="3882" y="9889"/>
                  </a:lnTo>
                  <a:cubicBezTo>
                    <a:pt x="3501" y="9710"/>
                    <a:pt x="3120" y="9472"/>
                    <a:pt x="2811" y="9175"/>
                  </a:cubicBezTo>
                  <a:cubicBezTo>
                    <a:pt x="2096" y="8520"/>
                    <a:pt x="1668" y="7639"/>
                    <a:pt x="1549" y="6686"/>
                  </a:cubicBezTo>
                  <a:lnTo>
                    <a:pt x="1775" y="6686"/>
                  </a:lnTo>
                  <a:cubicBezTo>
                    <a:pt x="2025" y="6686"/>
                    <a:pt x="2299" y="6674"/>
                    <a:pt x="2597" y="6627"/>
                  </a:cubicBezTo>
                  <a:cubicBezTo>
                    <a:pt x="2597" y="6734"/>
                    <a:pt x="2597" y="6841"/>
                    <a:pt x="2608" y="6936"/>
                  </a:cubicBezTo>
                  <a:cubicBezTo>
                    <a:pt x="2608" y="7032"/>
                    <a:pt x="2680" y="7091"/>
                    <a:pt x="2775" y="7091"/>
                  </a:cubicBezTo>
                  <a:lnTo>
                    <a:pt x="2787" y="7091"/>
                  </a:lnTo>
                  <a:cubicBezTo>
                    <a:pt x="2870" y="7091"/>
                    <a:pt x="2954" y="6996"/>
                    <a:pt x="2930" y="6913"/>
                  </a:cubicBezTo>
                  <a:cubicBezTo>
                    <a:pt x="2930" y="6805"/>
                    <a:pt x="2918" y="6686"/>
                    <a:pt x="2918" y="6567"/>
                  </a:cubicBezTo>
                  <a:lnTo>
                    <a:pt x="2918" y="6555"/>
                  </a:lnTo>
                  <a:cubicBezTo>
                    <a:pt x="3109" y="6508"/>
                    <a:pt x="3311" y="6448"/>
                    <a:pt x="3501" y="6377"/>
                  </a:cubicBezTo>
                  <a:cubicBezTo>
                    <a:pt x="4061" y="6329"/>
                    <a:pt x="4597" y="6103"/>
                    <a:pt x="5049" y="5734"/>
                  </a:cubicBezTo>
                  <a:lnTo>
                    <a:pt x="5371" y="6615"/>
                  </a:lnTo>
                  <a:cubicBezTo>
                    <a:pt x="5406" y="6674"/>
                    <a:pt x="5466" y="6722"/>
                    <a:pt x="5525" y="6722"/>
                  </a:cubicBezTo>
                  <a:cubicBezTo>
                    <a:pt x="5597" y="6722"/>
                    <a:pt x="5656" y="6674"/>
                    <a:pt x="5668" y="6615"/>
                  </a:cubicBezTo>
                  <a:lnTo>
                    <a:pt x="6002" y="5734"/>
                  </a:lnTo>
                  <a:close/>
                  <a:moveTo>
                    <a:pt x="505" y="1"/>
                  </a:moveTo>
                  <a:cubicBezTo>
                    <a:pt x="477" y="1"/>
                    <a:pt x="447" y="7"/>
                    <a:pt x="418" y="19"/>
                  </a:cubicBezTo>
                  <a:cubicBezTo>
                    <a:pt x="370" y="55"/>
                    <a:pt x="346" y="90"/>
                    <a:pt x="346" y="150"/>
                  </a:cubicBezTo>
                  <a:cubicBezTo>
                    <a:pt x="346" y="174"/>
                    <a:pt x="346" y="650"/>
                    <a:pt x="727" y="1126"/>
                  </a:cubicBezTo>
                  <a:cubicBezTo>
                    <a:pt x="894" y="1329"/>
                    <a:pt x="1108" y="1507"/>
                    <a:pt x="1358" y="1638"/>
                  </a:cubicBezTo>
                  <a:cubicBezTo>
                    <a:pt x="882" y="2102"/>
                    <a:pt x="584" y="2733"/>
                    <a:pt x="525" y="3400"/>
                  </a:cubicBezTo>
                  <a:cubicBezTo>
                    <a:pt x="501" y="3472"/>
                    <a:pt x="1" y="5162"/>
                    <a:pt x="1" y="5865"/>
                  </a:cubicBezTo>
                  <a:cubicBezTo>
                    <a:pt x="1" y="5960"/>
                    <a:pt x="72" y="6031"/>
                    <a:pt x="168" y="6031"/>
                  </a:cubicBezTo>
                  <a:lnTo>
                    <a:pt x="525" y="6031"/>
                  </a:lnTo>
                  <a:lnTo>
                    <a:pt x="525" y="6389"/>
                  </a:lnTo>
                  <a:cubicBezTo>
                    <a:pt x="525" y="6460"/>
                    <a:pt x="561" y="6520"/>
                    <a:pt x="644" y="6555"/>
                  </a:cubicBezTo>
                  <a:cubicBezTo>
                    <a:pt x="668" y="6555"/>
                    <a:pt x="882" y="6615"/>
                    <a:pt x="1239" y="6639"/>
                  </a:cubicBezTo>
                  <a:cubicBezTo>
                    <a:pt x="1334" y="7698"/>
                    <a:pt x="1811" y="8663"/>
                    <a:pt x="2608" y="9401"/>
                  </a:cubicBezTo>
                  <a:cubicBezTo>
                    <a:pt x="2918" y="9675"/>
                    <a:pt x="3263" y="9913"/>
                    <a:pt x="3632" y="10115"/>
                  </a:cubicBezTo>
                  <a:lnTo>
                    <a:pt x="2454" y="10211"/>
                  </a:lnTo>
                  <a:cubicBezTo>
                    <a:pt x="2251" y="10234"/>
                    <a:pt x="2085" y="10365"/>
                    <a:pt x="2013" y="10556"/>
                  </a:cubicBezTo>
                  <a:lnTo>
                    <a:pt x="1906" y="10853"/>
                  </a:lnTo>
                  <a:cubicBezTo>
                    <a:pt x="1882" y="10949"/>
                    <a:pt x="1918" y="11032"/>
                    <a:pt x="2013" y="11068"/>
                  </a:cubicBezTo>
                  <a:cubicBezTo>
                    <a:pt x="2025" y="11068"/>
                    <a:pt x="2037" y="11080"/>
                    <a:pt x="2049" y="11080"/>
                  </a:cubicBezTo>
                  <a:cubicBezTo>
                    <a:pt x="2132" y="11080"/>
                    <a:pt x="2192" y="11032"/>
                    <a:pt x="2204" y="10973"/>
                  </a:cubicBezTo>
                  <a:lnTo>
                    <a:pt x="2311" y="10675"/>
                  </a:lnTo>
                  <a:cubicBezTo>
                    <a:pt x="2335" y="10603"/>
                    <a:pt x="2394" y="10556"/>
                    <a:pt x="2477" y="10556"/>
                  </a:cubicBezTo>
                  <a:lnTo>
                    <a:pt x="2597" y="10544"/>
                  </a:lnTo>
                  <a:lnTo>
                    <a:pt x="2597" y="10925"/>
                  </a:lnTo>
                  <a:cubicBezTo>
                    <a:pt x="2597" y="11020"/>
                    <a:pt x="2668" y="11092"/>
                    <a:pt x="2751" y="11092"/>
                  </a:cubicBezTo>
                  <a:cubicBezTo>
                    <a:pt x="2847" y="11092"/>
                    <a:pt x="2918" y="11020"/>
                    <a:pt x="2918" y="10925"/>
                  </a:cubicBezTo>
                  <a:lnTo>
                    <a:pt x="2918" y="10508"/>
                  </a:lnTo>
                  <a:lnTo>
                    <a:pt x="3144" y="10496"/>
                  </a:lnTo>
                  <a:lnTo>
                    <a:pt x="3311" y="10973"/>
                  </a:lnTo>
                  <a:cubicBezTo>
                    <a:pt x="3335" y="11044"/>
                    <a:pt x="3394" y="11080"/>
                    <a:pt x="3454" y="11080"/>
                  </a:cubicBezTo>
                  <a:cubicBezTo>
                    <a:pt x="3466" y="11080"/>
                    <a:pt x="3490" y="11080"/>
                    <a:pt x="3501" y="11056"/>
                  </a:cubicBezTo>
                  <a:cubicBezTo>
                    <a:pt x="3585" y="11032"/>
                    <a:pt x="3632" y="10937"/>
                    <a:pt x="3609" y="10853"/>
                  </a:cubicBezTo>
                  <a:lnTo>
                    <a:pt x="3466" y="10449"/>
                  </a:lnTo>
                  <a:lnTo>
                    <a:pt x="4323" y="10377"/>
                  </a:lnTo>
                  <a:cubicBezTo>
                    <a:pt x="4704" y="10496"/>
                    <a:pt x="5121" y="10556"/>
                    <a:pt x="5525" y="10556"/>
                  </a:cubicBezTo>
                  <a:cubicBezTo>
                    <a:pt x="5942" y="10556"/>
                    <a:pt x="6347" y="10496"/>
                    <a:pt x="6728" y="10377"/>
                  </a:cubicBezTo>
                  <a:lnTo>
                    <a:pt x="7573" y="10449"/>
                  </a:lnTo>
                  <a:lnTo>
                    <a:pt x="7442" y="10853"/>
                  </a:lnTo>
                  <a:cubicBezTo>
                    <a:pt x="7419" y="10937"/>
                    <a:pt x="7454" y="11032"/>
                    <a:pt x="7550" y="11056"/>
                  </a:cubicBezTo>
                  <a:cubicBezTo>
                    <a:pt x="7561" y="11056"/>
                    <a:pt x="7573" y="11080"/>
                    <a:pt x="7597" y="11080"/>
                  </a:cubicBezTo>
                  <a:cubicBezTo>
                    <a:pt x="7669" y="11080"/>
                    <a:pt x="7728" y="11032"/>
                    <a:pt x="7740" y="10973"/>
                  </a:cubicBezTo>
                  <a:lnTo>
                    <a:pt x="7907" y="10496"/>
                  </a:lnTo>
                  <a:lnTo>
                    <a:pt x="8133" y="10508"/>
                  </a:lnTo>
                  <a:lnTo>
                    <a:pt x="8133" y="10925"/>
                  </a:lnTo>
                  <a:cubicBezTo>
                    <a:pt x="8133" y="11020"/>
                    <a:pt x="8204" y="11092"/>
                    <a:pt x="8288" y="11092"/>
                  </a:cubicBezTo>
                  <a:cubicBezTo>
                    <a:pt x="8383" y="11092"/>
                    <a:pt x="8454" y="11020"/>
                    <a:pt x="8454" y="10925"/>
                  </a:cubicBezTo>
                  <a:lnTo>
                    <a:pt x="8454" y="10544"/>
                  </a:lnTo>
                  <a:lnTo>
                    <a:pt x="8573" y="10556"/>
                  </a:lnTo>
                  <a:cubicBezTo>
                    <a:pt x="8645" y="10556"/>
                    <a:pt x="8704" y="10615"/>
                    <a:pt x="8740" y="10675"/>
                  </a:cubicBezTo>
                  <a:lnTo>
                    <a:pt x="8847" y="10973"/>
                  </a:lnTo>
                  <a:cubicBezTo>
                    <a:pt x="8871" y="11044"/>
                    <a:pt x="8931" y="11080"/>
                    <a:pt x="8990" y="11080"/>
                  </a:cubicBezTo>
                  <a:cubicBezTo>
                    <a:pt x="9002" y="11080"/>
                    <a:pt x="9026" y="11080"/>
                    <a:pt x="9038" y="11056"/>
                  </a:cubicBezTo>
                  <a:cubicBezTo>
                    <a:pt x="9121" y="11032"/>
                    <a:pt x="9169" y="10937"/>
                    <a:pt x="9145" y="10853"/>
                  </a:cubicBezTo>
                  <a:lnTo>
                    <a:pt x="9038" y="10556"/>
                  </a:lnTo>
                  <a:cubicBezTo>
                    <a:pt x="8978" y="10365"/>
                    <a:pt x="8800" y="10222"/>
                    <a:pt x="8585" y="10211"/>
                  </a:cubicBezTo>
                  <a:lnTo>
                    <a:pt x="7419" y="10103"/>
                  </a:lnTo>
                  <a:cubicBezTo>
                    <a:pt x="7788" y="9925"/>
                    <a:pt x="8133" y="9687"/>
                    <a:pt x="8443" y="9389"/>
                  </a:cubicBezTo>
                  <a:cubicBezTo>
                    <a:pt x="9216" y="8663"/>
                    <a:pt x="9705" y="7698"/>
                    <a:pt x="9812" y="6639"/>
                  </a:cubicBezTo>
                  <a:cubicBezTo>
                    <a:pt x="10157" y="6615"/>
                    <a:pt x="10371" y="6555"/>
                    <a:pt x="10407" y="6555"/>
                  </a:cubicBezTo>
                  <a:cubicBezTo>
                    <a:pt x="10478" y="6532"/>
                    <a:pt x="10526" y="6460"/>
                    <a:pt x="10526" y="6389"/>
                  </a:cubicBezTo>
                  <a:lnTo>
                    <a:pt x="10526" y="6031"/>
                  </a:lnTo>
                  <a:lnTo>
                    <a:pt x="10883" y="6031"/>
                  </a:lnTo>
                  <a:cubicBezTo>
                    <a:pt x="10967" y="6031"/>
                    <a:pt x="11050" y="5960"/>
                    <a:pt x="11050" y="5865"/>
                  </a:cubicBezTo>
                  <a:cubicBezTo>
                    <a:pt x="11050" y="5174"/>
                    <a:pt x="10538" y="3472"/>
                    <a:pt x="10526" y="3400"/>
                  </a:cubicBezTo>
                  <a:cubicBezTo>
                    <a:pt x="10467" y="2733"/>
                    <a:pt x="10181" y="2102"/>
                    <a:pt x="9693" y="1638"/>
                  </a:cubicBezTo>
                  <a:cubicBezTo>
                    <a:pt x="9943" y="1507"/>
                    <a:pt x="10157" y="1329"/>
                    <a:pt x="10312" y="1126"/>
                  </a:cubicBezTo>
                  <a:cubicBezTo>
                    <a:pt x="10693" y="650"/>
                    <a:pt x="10705" y="174"/>
                    <a:pt x="10705" y="150"/>
                  </a:cubicBezTo>
                  <a:cubicBezTo>
                    <a:pt x="10705" y="90"/>
                    <a:pt x="10669" y="55"/>
                    <a:pt x="10633" y="19"/>
                  </a:cubicBezTo>
                  <a:cubicBezTo>
                    <a:pt x="10609" y="7"/>
                    <a:pt x="10583" y="1"/>
                    <a:pt x="10554" y="1"/>
                  </a:cubicBezTo>
                  <a:cubicBezTo>
                    <a:pt x="10526" y="1"/>
                    <a:pt x="10496" y="7"/>
                    <a:pt x="10467" y="19"/>
                  </a:cubicBezTo>
                  <a:cubicBezTo>
                    <a:pt x="10038" y="233"/>
                    <a:pt x="9455" y="269"/>
                    <a:pt x="8859" y="316"/>
                  </a:cubicBezTo>
                  <a:cubicBezTo>
                    <a:pt x="8466" y="352"/>
                    <a:pt x="8062" y="376"/>
                    <a:pt x="7681" y="436"/>
                  </a:cubicBezTo>
                  <a:cubicBezTo>
                    <a:pt x="7002" y="150"/>
                    <a:pt x="6264" y="7"/>
                    <a:pt x="5525" y="7"/>
                  </a:cubicBezTo>
                  <a:cubicBezTo>
                    <a:pt x="4775" y="7"/>
                    <a:pt x="4049" y="150"/>
                    <a:pt x="3370" y="436"/>
                  </a:cubicBezTo>
                  <a:cubicBezTo>
                    <a:pt x="2978" y="364"/>
                    <a:pt x="2573" y="328"/>
                    <a:pt x="2192" y="316"/>
                  </a:cubicBezTo>
                  <a:cubicBezTo>
                    <a:pt x="1585" y="269"/>
                    <a:pt x="1001" y="245"/>
                    <a:pt x="584" y="19"/>
                  </a:cubicBezTo>
                  <a:cubicBezTo>
                    <a:pt x="561" y="7"/>
                    <a:pt x="534" y="1"/>
                    <a:pt x="5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14542;p77">
              <a:extLst>
                <a:ext uri="{FF2B5EF4-FFF2-40B4-BE49-F238E27FC236}">
                  <a16:creationId xmlns:a16="http://schemas.microsoft.com/office/drawing/2014/main" id="{016CD513-352B-729F-0CE1-1BE1B2EC28D1}"/>
                </a:ext>
              </a:extLst>
            </p:cNvPr>
            <p:cNvSpPr/>
            <p:nvPr/>
          </p:nvSpPr>
          <p:spPr>
            <a:xfrm>
              <a:off x="1481357" y="2507634"/>
              <a:ext cx="54144" cy="65568"/>
            </a:xfrm>
            <a:custGeom>
              <a:avLst/>
              <a:gdLst/>
              <a:ahLst/>
              <a:cxnLst/>
              <a:rect l="l" t="t" r="r" b="b"/>
              <a:pathLst>
                <a:path w="1692" h="2049" extrusionOk="0">
                  <a:moveTo>
                    <a:pt x="846" y="322"/>
                  </a:moveTo>
                  <a:cubicBezTo>
                    <a:pt x="1144" y="322"/>
                    <a:pt x="1382" y="560"/>
                    <a:pt x="1382" y="858"/>
                  </a:cubicBezTo>
                  <a:lnTo>
                    <a:pt x="1382" y="1191"/>
                  </a:lnTo>
                  <a:cubicBezTo>
                    <a:pt x="1382" y="1489"/>
                    <a:pt x="1144" y="1727"/>
                    <a:pt x="846" y="1727"/>
                  </a:cubicBezTo>
                  <a:cubicBezTo>
                    <a:pt x="549" y="1727"/>
                    <a:pt x="311" y="1489"/>
                    <a:pt x="311" y="1191"/>
                  </a:cubicBezTo>
                  <a:lnTo>
                    <a:pt x="311" y="858"/>
                  </a:lnTo>
                  <a:cubicBezTo>
                    <a:pt x="311" y="560"/>
                    <a:pt x="549" y="322"/>
                    <a:pt x="846" y="322"/>
                  </a:cubicBezTo>
                  <a:close/>
                  <a:moveTo>
                    <a:pt x="846" y="1"/>
                  </a:moveTo>
                  <a:cubicBezTo>
                    <a:pt x="370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82" y="2048"/>
                    <a:pt x="846" y="2048"/>
                  </a:cubicBezTo>
                  <a:cubicBezTo>
                    <a:pt x="1323" y="2048"/>
                    <a:pt x="1692" y="1656"/>
                    <a:pt x="1692" y="1191"/>
                  </a:cubicBezTo>
                  <a:lnTo>
                    <a:pt x="1692" y="858"/>
                  </a:lnTo>
                  <a:cubicBezTo>
                    <a:pt x="1692" y="382"/>
                    <a:pt x="1323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14543;p77">
              <a:extLst>
                <a:ext uri="{FF2B5EF4-FFF2-40B4-BE49-F238E27FC236}">
                  <a16:creationId xmlns:a16="http://schemas.microsoft.com/office/drawing/2014/main" id="{8251914D-A53F-856D-0FA2-5ADD15116400}"/>
                </a:ext>
              </a:extLst>
            </p:cNvPr>
            <p:cNvSpPr/>
            <p:nvPr/>
          </p:nvSpPr>
          <p:spPr>
            <a:xfrm>
              <a:off x="1625389" y="2507634"/>
              <a:ext cx="54528" cy="65568"/>
            </a:xfrm>
            <a:custGeom>
              <a:avLst/>
              <a:gdLst/>
              <a:ahLst/>
              <a:cxnLst/>
              <a:rect l="l" t="t" r="r" b="b"/>
              <a:pathLst>
                <a:path w="1704" h="2049" extrusionOk="0">
                  <a:moveTo>
                    <a:pt x="834" y="322"/>
                  </a:moveTo>
                  <a:cubicBezTo>
                    <a:pt x="1132" y="322"/>
                    <a:pt x="1370" y="560"/>
                    <a:pt x="1370" y="858"/>
                  </a:cubicBezTo>
                  <a:lnTo>
                    <a:pt x="1370" y="1191"/>
                  </a:lnTo>
                  <a:cubicBezTo>
                    <a:pt x="1370" y="1489"/>
                    <a:pt x="1132" y="1727"/>
                    <a:pt x="834" y="1727"/>
                  </a:cubicBezTo>
                  <a:cubicBezTo>
                    <a:pt x="536" y="1727"/>
                    <a:pt x="298" y="1489"/>
                    <a:pt x="298" y="1191"/>
                  </a:cubicBezTo>
                  <a:lnTo>
                    <a:pt x="298" y="858"/>
                  </a:lnTo>
                  <a:cubicBezTo>
                    <a:pt x="298" y="560"/>
                    <a:pt x="536" y="322"/>
                    <a:pt x="834" y="322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93" y="2048"/>
                    <a:pt x="858" y="2048"/>
                  </a:cubicBezTo>
                  <a:cubicBezTo>
                    <a:pt x="1334" y="2048"/>
                    <a:pt x="1703" y="1656"/>
                    <a:pt x="1703" y="1191"/>
                  </a:cubicBezTo>
                  <a:lnTo>
                    <a:pt x="1703" y="858"/>
                  </a:lnTo>
                  <a:cubicBezTo>
                    <a:pt x="1703" y="382"/>
                    <a:pt x="1310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14544;p77">
              <a:extLst>
                <a:ext uri="{FF2B5EF4-FFF2-40B4-BE49-F238E27FC236}">
                  <a16:creationId xmlns:a16="http://schemas.microsoft.com/office/drawing/2014/main" id="{A6433CCD-C21D-9A81-4E81-3C98A109E7B3}"/>
                </a:ext>
              </a:extLst>
            </p:cNvPr>
            <p:cNvSpPr/>
            <p:nvPr/>
          </p:nvSpPr>
          <p:spPr>
            <a:xfrm>
              <a:off x="1503085" y="2529746"/>
              <a:ext cx="10688" cy="21344"/>
            </a:xfrm>
            <a:custGeom>
              <a:avLst/>
              <a:gdLst/>
              <a:ahLst/>
              <a:cxnLst/>
              <a:rect l="l" t="t" r="r" b="b"/>
              <a:pathLst>
                <a:path w="334" h="66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5"/>
                    <a:pt x="72" y="667"/>
                    <a:pt x="167" y="667"/>
                  </a:cubicBezTo>
                  <a:cubicBezTo>
                    <a:pt x="251" y="667"/>
                    <a:pt x="334" y="595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14545;p77">
              <a:extLst>
                <a:ext uri="{FF2B5EF4-FFF2-40B4-BE49-F238E27FC236}">
                  <a16:creationId xmlns:a16="http://schemas.microsoft.com/office/drawing/2014/main" id="{075E1CE2-2036-DB3C-612C-D598CA9E01EA}"/>
                </a:ext>
              </a:extLst>
            </p:cNvPr>
            <p:cNvSpPr/>
            <p:nvPr/>
          </p:nvSpPr>
          <p:spPr>
            <a:xfrm>
              <a:off x="1647501" y="2529746"/>
              <a:ext cx="10304" cy="21344"/>
            </a:xfrm>
            <a:custGeom>
              <a:avLst/>
              <a:gdLst/>
              <a:ahLst/>
              <a:cxnLst/>
              <a:rect l="l" t="t" r="r" b="b"/>
              <a:pathLst>
                <a:path w="322" h="66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00"/>
                  </a:lnTo>
                  <a:cubicBezTo>
                    <a:pt x="0" y="595"/>
                    <a:pt x="72" y="667"/>
                    <a:pt x="167" y="667"/>
                  </a:cubicBezTo>
                  <a:cubicBezTo>
                    <a:pt x="250" y="667"/>
                    <a:pt x="322" y="595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39" name="Google Shape;14546;p77">
            <a:extLst>
              <a:ext uri="{FF2B5EF4-FFF2-40B4-BE49-F238E27FC236}">
                <a16:creationId xmlns:a16="http://schemas.microsoft.com/office/drawing/2014/main" id="{8D2AD170-3336-5121-DF6B-449C642595AB}"/>
              </a:ext>
            </a:extLst>
          </p:cNvPr>
          <p:cNvGrpSpPr/>
          <p:nvPr/>
        </p:nvGrpSpPr>
        <p:grpSpPr>
          <a:xfrm>
            <a:off x="977232" y="3616336"/>
            <a:ext cx="485286" cy="479732"/>
            <a:chOff x="854253" y="2428274"/>
            <a:chExt cx="355104" cy="351040"/>
          </a:xfrm>
          <a:solidFill>
            <a:srgbClr val="DBDDDC"/>
          </a:solidFill>
        </p:grpSpPr>
        <p:sp>
          <p:nvSpPr>
            <p:cNvPr id="3240" name="Google Shape;14547;p77">
              <a:extLst>
                <a:ext uri="{FF2B5EF4-FFF2-40B4-BE49-F238E27FC236}">
                  <a16:creationId xmlns:a16="http://schemas.microsoft.com/office/drawing/2014/main" id="{42032458-B6D0-6700-6AB9-22C367B0D4F1}"/>
                </a:ext>
              </a:extLst>
            </p:cNvPr>
            <p:cNvSpPr/>
            <p:nvPr/>
          </p:nvSpPr>
          <p:spPr>
            <a:xfrm>
              <a:off x="854253" y="2428274"/>
              <a:ext cx="355104" cy="351040"/>
            </a:xfrm>
            <a:custGeom>
              <a:avLst/>
              <a:gdLst/>
              <a:ahLst/>
              <a:cxnLst/>
              <a:rect l="l" t="t" r="r" b="b"/>
              <a:pathLst>
                <a:path w="11097" h="10970" extrusionOk="0">
                  <a:moveTo>
                    <a:pt x="2584" y="7660"/>
                  </a:moveTo>
                  <a:cubicBezTo>
                    <a:pt x="2870" y="7660"/>
                    <a:pt x="3132" y="7803"/>
                    <a:pt x="3286" y="8017"/>
                  </a:cubicBezTo>
                  <a:cubicBezTo>
                    <a:pt x="3179" y="8934"/>
                    <a:pt x="2417" y="9124"/>
                    <a:pt x="2370" y="9124"/>
                  </a:cubicBezTo>
                  <a:cubicBezTo>
                    <a:pt x="2286" y="9136"/>
                    <a:pt x="2239" y="9219"/>
                    <a:pt x="2251" y="9315"/>
                  </a:cubicBezTo>
                  <a:cubicBezTo>
                    <a:pt x="2262" y="9386"/>
                    <a:pt x="2346" y="9434"/>
                    <a:pt x="2417" y="9434"/>
                  </a:cubicBezTo>
                  <a:lnTo>
                    <a:pt x="2465" y="9434"/>
                  </a:lnTo>
                  <a:cubicBezTo>
                    <a:pt x="2477" y="9434"/>
                    <a:pt x="2727" y="9374"/>
                    <a:pt x="3001" y="9172"/>
                  </a:cubicBezTo>
                  <a:cubicBezTo>
                    <a:pt x="3144" y="9053"/>
                    <a:pt x="3346" y="8874"/>
                    <a:pt x="3453" y="8600"/>
                  </a:cubicBezTo>
                  <a:lnTo>
                    <a:pt x="3453" y="8600"/>
                  </a:lnTo>
                  <a:cubicBezTo>
                    <a:pt x="3394" y="9350"/>
                    <a:pt x="2774" y="9946"/>
                    <a:pt x="2001" y="9946"/>
                  </a:cubicBezTo>
                  <a:cubicBezTo>
                    <a:pt x="1548" y="9946"/>
                    <a:pt x="1179" y="9565"/>
                    <a:pt x="1179" y="9124"/>
                  </a:cubicBezTo>
                  <a:cubicBezTo>
                    <a:pt x="1179" y="8898"/>
                    <a:pt x="1274" y="8708"/>
                    <a:pt x="1417" y="8541"/>
                  </a:cubicBezTo>
                  <a:lnTo>
                    <a:pt x="2298" y="7660"/>
                  </a:lnTo>
                  <a:close/>
                  <a:moveTo>
                    <a:pt x="6251" y="0"/>
                  </a:moveTo>
                  <a:cubicBezTo>
                    <a:pt x="6168" y="0"/>
                    <a:pt x="6086" y="24"/>
                    <a:pt x="6013" y="76"/>
                  </a:cubicBezTo>
                  <a:cubicBezTo>
                    <a:pt x="5203" y="516"/>
                    <a:pt x="4644" y="1230"/>
                    <a:pt x="4453" y="1504"/>
                  </a:cubicBezTo>
                  <a:lnTo>
                    <a:pt x="4370" y="1457"/>
                  </a:lnTo>
                  <a:cubicBezTo>
                    <a:pt x="4300" y="1423"/>
                    <a:pt x="4225" y="1407"/>
                    <a:pt x="4152" y="1407"/>
                  </a:cubicBezTo>
                  <a:cubicBezTo>
                    <a:pt x="3988" y="1407"/>
                    <a:pt x="3829" y="1487"/>
                    <a:pt x="3739" y="1635"/>
                  </a:cubicBezTo>
                  <a:cubicBezTo>
                    <a:pt x="3132" y="2552"/>
                    <a:pt x="3084" y="3981"/>
                    <a:pt x="3084" y="4207"/>
                  </a:cubicBezTo>
                  <a:cubicBezTo>
                    <a:pt x="3013" y="4397"/>
                    <a:pt x="2941" y="4600"/>
                    <a:pt x="2893" y="4802"/>
                  </a:cubicBezTo>
                  <a:cubicBezTo>
                    <a:pt x="2465" y="4862"/>
                    <a:pt x="1929" y="4993"/>
                    <a:pt x="1417" y="5267"/>
                  </a:cubicBezTo>
                  <a:cubicBezTo>
                    <a:pt x="1000" y="5493"/>
                    <a:pt x="679" y="5755"/>
                    <a:pt x="441" y="6088"/>
                  </a:cubicBezTo>
                  <a:cubicBezTo>
                    <a:pt x="155" y="6481"/>
                    <a:pt x="0" y="6957"/>
                    <a:pt x="0" y="7493"/>
                  </a:cubicBezTo>
                  <a:cubicBezTo>
                    <a:pt x="0" y="7588"/>
                    <a:pt x="84" y="7660"/>
                    <a:pt x="167" y="7660"/>
                  </a:cubicBezTo>
                  <a:lnTo>
                    <a:pt x="1846" y="7660"/>
                  </a:lnTo>
                  <a:lnTo>
                    <a:pt x="1191" y="8315"/>
                  </a:lnTo>
                  <a:cubicBezTo>
                    <a:pt x="977" y="8541"/>
                    <a:pt x="869" y="8827"/>
                    <a:pt x="869" y="9124"/>
                  </a:cubicBezTo>
                  <a:cubicBezTo>
                    <a:pt x="869" y="9743"/>
                    <a:pt x="1369" y="10267"/>
                    <a:pt x="2012" y="10267"/>
                  </a:cubicBezTo>
                  <a:cubicBezTo>
                    <a:pt x="2608" y="10267"/>
                    <a:pt x="3144" y="9970"/>
                    <a:pt x="3477" y="9505"/>
                  </a:cubicBezTo>
                  <a:lnTo>
                    <a:pt x="3477" y="10803"/>
                  </a:lnTo>
                  <a:cubicBezTo>
                    <a:pt x="3477" y="10886"/>
                    <a:pt x="3548" y="10970"/>
                    <a:pt x="3632" y="10970"/>
                  </a:cubicBezTo>
                  <a:cubicBezTo>
                    <a:pt x="3727" y="10970"/>
                    <a:pt x="3798" y="10886"/>
                    <a:pt x="3798" y="10803"/>
                  </a:cubicBezTo>
                  <a:lnTo>
                    <a:pt x="3798" y="8553"/>
                  </a:lnTo>
                  <a:lnTo>
                    <a:pt x="3798" y="8469"/>
                  </a:lnTo>
                  <a:cubicBezTo>
                    <a:pt x="3751" y="7838"/>
                    <a:pt x="3239" y="7362"/>
                    <a:pt x="2608" y="7362"/>
                  </a:cubicBezTo>
                  <a:lnTo>
                    <a:pt x="774" y="7362"/>
                  </a:lnTo>
                  <a:cubicBezTo>
                    <a:pt x="1239" y="7184"/>
                    <a:pt x="2084" y="6993"/>
                    <a:pt x="3655" y="6993"/>
                  </a:cubicBezTo>
                  <a:cubicBezTo>
                    <a:pt x="3739" y="6993"/>
                    <a:pt x="3810" y="6922"/>
                    <a:pt x="3810" y="6826"/>
                  </a:cubicBezTo>
                  <a:cubicBezTo>
                    <a:pt x="3810" y="6743"/>
                    <a:pt x="3739" y="6660"/>
                    <a:pt x="3655" y="6660"/>
                  </a:cubicBezTo>
                  <a:cubicBezTo>
                    <a:pt x="1703" y="6660"/>
                    <a:pt x="774" y="6957"/>
                    <a:pt x="357" y="7184"/>
                  </a:cubicBezTo>
                  <a:cubicBezTo>
                    <a:pt x="453" y="6481"/>
                    <a:pt x="869" y="5933"/>
                    <a:pt x="1572" y="5564"/>
                  </a:cubicBezTo>
                  <a:cubicBezTo>
                    <a:pt x="2239" y="5207"/>
                    <a:pt x="3013" y="5112"/>
                    <a:pt x="3417" y="5088"/>
                  </a:cubicBezTo>
                  <a:cubicBezTo>
                    <a:pt x="3489" y="5088"/>
                    <a:pt x="3560" y="5112"/>
                    <a:pt x="3596" y="5195"/>
                  </a:cubicBezTo>
                  <a:cubicBezTo>
                    <a:pt x="3691" y="5410"/>
                    <a:pt x="3894" y="5826"/>
                    <a:pt x="4013" y="6172"/>
                  </a:cubicBezTo>
                  <a:cubicBezTo>
                    <a:pt x="4032" y="6248"/>
                    <a:pt x="4096" y="6286"/>
                    <a:pt x="4164" y="6286"/>
                  </a:cubicBezTo>
                  <a:cubicBezTo>
                    <a:pt x="4181" y="6286"/>
                    <a:pt x="4198" y="6283"/>
                    <a:pt x="4215" y="6279"/>
                  </a:cubicBezTo>
                  <a:cubicBezTo>
                    <a:pt x="4310" y="6243"/>
                    <a:pt x="4346" y="6160"/>
                    <a:pt x="4322" y="6064"/>
                  </a:cubicBezTo>
                  <a:cubicBezTo>
                    <a:pt x="4203" y="5731"/>
                    <a:pt x="4025" y="5326"/>
                    <a:pt x="3894" y="5040"/>
                  </a:cubicBezTo>
                  <a:cubicBezTo>
                    <a:pt x="3803" y="4860"/>
                    <a:pt x="3627" y="4754"/>
                    <a:pt x="3426" y="4754"/>
                  </a:cubicBezTo>
                  <a:cubicBezTo>
                    <a:pt x="3415" y="4754"/>
                    <a:pt x="3404" y="4754"/>
                    <a:pt x="3394" y="4755"/>
                  </a:cubicBezTo>
                  <a:cubicBezTo>
                    <a:pt x="3358" y="4755"/>
                    <a:pt x="3310" y="4755"/>
                    <a:pt x="3251" y="4778"/>
                  </a:cubicBezTo>
                  <a:cubicBezTo>
                    <a:pt x="3453" y="4005"/>
                    <a:pt x="3906" y="3314"/>
                    <a:pt x="4525" y="2814"/>
                  </a:cubicBezTo>
                  <a:cubicBezTo>
                    <a:pt x="5215" y="2254"/>
                    <a:pt x="6061" y="1957"/>
                    <a:pt x="6942" y="1957"/>
                  </a:cubicBezTo>
                  <a:cubicBezTo>
                    <a:pt x="7585" y="1957"/>
                    <a:pt x="8204" y="2123"/>
                    <a:pt x="8775" y="2421"/>
                  </a:cubicBezTo>
                  <a:cubicBezTo>
                    <a:pt x="8800" y="2437"/>
                    <a:pt x="8828" y="2445"/>
                    <a:pt x="8857" y="2445"/>
                  </a:cubicBezTo>
                  <a:cubicBezTo>
                    <a:pt x="8912" y="2445"/>
                    <a:pt x="8966" y="2416"/>
                    <a:pt x="8989" y="2362"/>
                  </a:cubicBezTo>
                  <a:cubicBezTo>
                    <a:pt x="9037" y="2290"/>
                    <a:pt x="9013" y="2183"/>
                    <a:pt x="8930" y="2147"/>
                  </a:cubicBezTo>
                  <a:cubicBezTo>
                    <a:pt x="8323" y="1814"/>
                    <a:pt x="7644" y="1635"/>
                    <a:pt x="6954" y="1635"/>
                  </a:cubicBezTo>
                  <a:cubicBezTo>
                    <a:pt x="6001" y="1635"/>
                    <a:pt x="5084" y="1969"/>
                    <a:pt x="4334" y="2564"/>
                  </a:cubicBezTo>
                  <a:cubicBezTo>
                    <a:pt x="4013" y="2826"/>
                    <a:pt x="3727" y="3135"/>
                    <a:pt x="3501" y="3481"/>
                  </a:cubicBezTo>
                  <a:cubicBezTo>
                    <a:pt x="3572" y="2981"/>
                    <a:pt x="3727" y="2302"/>
                    <a:pt x="4036" y="1814"/>
                  </a:cubicBezTo>
                  <a:cubicBezTo>
                    <a:pt x="4070" y="1764"/>
                    <a:pt x="4132" y="1743"/>
                    <a:pt x="4191" y="1743"/>
                  </a:cubicBezTo>
                  <a:cubicBezTo>
                    <a:pt x="4216" y="1743"/>
                    <a:pt x="4241" y="1747"/>
                    <a:pt x="4263" y="1754"/>
                  </a:cubicBezTo>
                  <a:lnTo>
                    <a:pt x="4465" y="1850"/>
                  </a:lnTo>
                  <a:cubicBezTo>
                    <a:pt x="4487" y="1856"/>
                    <a:pt x="4508" y="1859"/>
                    <a:pt x="4529" y="1859"/>
                  </a:cubicBezTo>
                  <a:cubicBezTo>
                    <a:pt x="4589" y="1859"/>
                    <a:pt x="4644" y="1834"/>
                    <a:pt x="4679" y="1790"/>
                  </a:cubicBezTo>
                  <a:cubicBezTo>
                    <a:pt x="4679" y="1766"/>
                    <a:pt x="5275" y="861"/>
                    <a:pt x="6215" y="337"/>
                  </a:cubicBezTo>
                  <a:cubicBezTo>
                    <a:pt x="6236" y="324"/>
                    <a:pt x="6261" y="318"/>
                    <a:pt x="6288" y="318"/>
                  </a:cubicBezTo>
                  <a:cubicBezTo>
                    <a:pt x="6307" y="318"/>
                    <a:pt x="6327" y="321"/>
                    <a:pt x="6346" y="326"/>
                  </a:cubicBezTo>
                  <a:cubicBezTo>
                    <a:pt x="6394" y="337"/>
                    <a:pt x="6430" y="373"/>
                    <a:pt x="6465" y="421"/>
                  </a:cubicBezTo>
                  <a:lnTo>
                    <a:pt x="6656" y="802"/>
                  </a:lnTo>
                  <a:cubicBezTo>
                    <a:pt x="6668" y="849"/>
                    <a:pt x="6715" y="873"/>
                    <a:pt x="6751" y="897"/>
                  </a:cubicBezTo>
                  <a:cubicBezTo>
                    <a:pt x="6769" y="901"/>
                    <a:pt x="6784" y="904"/>
                    <a:pt x="6799" y="904"/>
                  </a:cubicBezTo>
                  <a:cubicBezTo>
                    <a:pt x="6825" y="904"/>
                    <a:pt x="6848" y="896"/>
                    <a:pt x="6870" y="873"/>
                  </a:cubicBezTo>
                  <a:cubicBezTo>
                    <a:pt x="6870" y="873"/>
                    <a:pt x="7585" y="504"/>
                    <a:pt x="8513" y="397"/>
                  </a:cubicBezTo>
                  <a:cubicBezTo>
                    <a:pt x="8585" y="397"/>
                    <a:pt x="8644" y="421"/>
                    <a:pt x="8668" y="457"/>
                  </a:cubicBezTo>
                  <a:cubicBezTo>
                    <a:pt x="8716" y="504"/>
                    <a:pt x="8728" y="564"/>
                    <a:pt x="8716" y="623"/>
                  </a:cubicBezTo>
                  <a:lnTo>
                    <a:pt x="8620" y="1052"/>
                  </a:lnTo>
                  <a:cubicBezTo>
                    <a:pt x="8608" y="1099"/>
                    <a:pt x="8620" y="1147"/>
                    <a:pt x="8656" y="1171"/>
                  </a:cubicBezTo>
                  <a:cubicBezTo>
                    <a:pt x="8680" y="1207"/>
                    <a:pt x="8716" y="1230"/>
                    <a:pt x="8751" y="1254"/>
                  </a:cubicBezTo>
                  <a:cubicBezTo>
                    <a:pt x="8775" y="1254"/>
                    <a:pt x="9740" y="1397"/>
                    <a:pt x="10466" y="1933"/>
                  </a:cubicBezTo>
                  <a:cubicBezTo>
                    <a:pt x="10513" y="1969"/>
                    <a:pt x="10537" y="2028"/>
                    <a:pt x="10537" y="2088"/>
                  </a:cubicBezTo>
                  <a:cubicBezTo>
                    <a:pt x="10537" y="2147"/>
                    <a:pt x="10513" y="2207"/>
                    <a:pt x="10466" y="2231"/>
                  </a:cubicBezTo>
                  <a:lnTo>
                    <a:pt x="9751" y="2719"/>
                  </a:lnTo>
                  <a:cubicBezTo>
                    <a:pt x="9680" y="2647"/>
                    <a:pt x="9585" y="2588"/>
                    <a:pt x="9513" y="2516"/>
                  </a:cubicBezTo>
                  <a:cubicBezTo>
                    <a:pt x="9482" y="2491"/>
                    <a:pt x="9445" y="2478"/>
                    <a:pt x="9408" y="2478"/>
                  </a:cubicBezTo>
                  <a:cubicBezTo>
                    <a:pt x="9360" y="2478"/>
                    <a:pt x="9314" y="2500"/>
                    <a:pt x="9287" y="2540"/>
                  </a:cubicBezTo>
                  <a:cubicBezTo>
                    <a:pt x="9228" y="2623"/>
                    <a:pt x="9251" y="2719"/>
                    <a:pt x="9323" y="2766"/>
                  </a:cubicBezTo>
                  <a:cubicBezTo>
                    <a:pt x="10240" y="3493"/>
                    <a:pt x="10764" y="4588"/>
                    <a:pt x="10764" y="5755"/>
                  </a:cubicBezTo>
                  <a:lnTo>
                    <a:pt x="10764" y="10791"/>
                  </a:lnTo>
                  <a:cubicBezTo>
                    <a:pt x="10764" y="10874"/>
                    <a:pt x="10835" y="10958"/>
                    <a:pt x="10930" y="10958"/>
                  </a:cubicBezTo>
                  <a:cubicBezTo>
                    <a:pt x="11014" y="10958"/>
                    <a:pt x="11097" y="10874"/>
                    <a:pt x="11097" y="10791"/>
                  </a:cubicBezTo>
                  <a:lnTo>
                    <a:pt x="11097" y="5755"/>
                  </a:lnTo>
                  <a:cubicBezTo>
                    <a:pt x="11061" y="4707"/>
                    <a:pt x="10668" y="3719"/>
                    <a:pt x="9966" y="2957"/>
                  </a:cubicBezTo>
                  <a:lnTo>
                    <a:pt x="10621" y="2504"/>
                  </a:lnTo>
                  <a:cubicBezTo>
                    <a:pt x="10752" y="2409"/>
                    <a:pt x="10847" y="2242"/>
                    <a:pt x="10847" y="2076"/>
                  </a:cubicBezTo>
                  <a:cubicBezTo>
                    <a:pt x="10847" y="1921"/>
                    <a:pt x="10764" y="1766"/>
                    <a:pt x="10633" y="1659"/>
                  </a:cubicBezTo>
                  <a:cubicBezTo>
                    <a:pt x="10013" y="1219"/>
                    <a:pt x="9275" y="1028"/>
                    <a:pt x="8954" y="945"/>
                  </a:cubicBezTo>
                  <a:lnTo>
                    <a:pt x="9013" y="683"/>
                  </a:lnTo>
                  <a:cubicBezTo>
                    <a:pt x="9037" y="516"/>
                    <a:pt x="9001" y="349"/>
                    <a:pt x="8894" y="230"/>
                  </a:cubicBezTo>
                  <a:cubicBezTo>
                    <a:pt x="8803" y="129"/>
                    <a:pt x="8668" y="70"/>
                    <a:pt x="8526" y="70"/>
                  </a:cubicBezTo>
                  <a:cubicBezTo>
                    <a:pt x="8502" y="70"/>
                    <a:pt x="8478" y="72"/>
                    <a:pt x="8454" y="76"/>
                  </a:cubicBezTo>
                  <a:cubicBezTo>
                    <a:pt x="7704" y="147"/>
                    <a:pt x="7108" y="385"/>
                    <a:pt x="6834" y="516"/>
                  </a:cubicBezTo>
                  <a:lnTo>
                    <a:pt x="6715" y="278"/>
                  </a:lnTo>
                  <a:cubicBezTo>
                    <a:pt x="6656" y="159"/>
                    <a:pt x="6537" y="52"/>
                    <a:pt x="6406" y="28"/>
                  </a:cubicBezTo>
                  <a:cubicBezTo>
                    <a:pt x="6355" y="10"/>
                    <a:pt x="6303" y="0"/>
                    <a:pt x="6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14548;p77">
              <a:extLst>
                <a:ext uri="{FF2B5EF4-FFF2-40B4-BE49-F238E27FC236}">
                  <a16:creationId xmlns:a16="http://schemas.microsoft.com/office/drawing/2014/main" id="{025C5F86-DEE1-1DAC-773B-6933688EA839}"/>
                </a:ext>
              </a:extLst>
            </p:cNvPr>
            <p:cNvSpPr/>
            <p:nvPr/>
          </p:nvSpPr>
          <p:spPr>
            <a:xfrm>
              <a:off x="1003597" y="2557554"/>
              <a:ext cx="49568" cy="60608"/>
            </a:xfrm>
            <a:custGeom>
              <a:avLst/>
              <a:gdLst/>
              <a:ahLst/>
              <a:cxnLst/>
              <a:rect l="l" t="t" r="r" b="b"/>
              <a:pathLst>
                <a:path w="1549" h="1894" extrusionOk="0">
                  <a:moveTo>
                    <a:pt x="774" y="0"/>
                  </a:moveTo>
                  <a:cubicBezTo>
                    <a:pt x="358" y="0"/>
                    <a:pt x="1" y="346"/>
                    <a:pt x="1" y="774"/>
                  </a:cubicBezTo>
                  <a:lnTo>
                    <a:pt x="1" y="1119"/>
                  </a:lnTo>
                  <a:cubicBezTo>
                    <a:pt x="1" y="1536"/>
                    <a:pt x="346" y="1893"/>
                    <a:pt x="774" y="1893"/>
                  </a:cubicBezTo>
                  <a:cubicBezTo>
                    <a:pt x="1203" y="1893"/>
                    <a:pt x="1548" y="1548"/>
                    <a:pt x="1548" y="1119"/>
                  </a:cubicBezTo>
                  <a:lnTo>
                    <a:pt x="1548" y="774"/>
                  </a:lnTo>
                  <a:cubicBezTo>
                    <a:pt x="1548" y="643"/>
                    <a:pt x="1513" y="548"/>
                    <a:pt x="1477" y="441"/>
                  </a:cubicBezTo>
                  <a:cubicBezTo>
                    <a:pt x="1443" y="389"/>
                    <a:pt x="1383" y="350"/>
                    <a:pt x="1322" y="350"/>
                  </a:cubicBezTo>
                  <a:cubicBezTo>
                    <a:pt x="1298" y="350"/>
                    <a:pt x="1274" y="356"/>
                    <a:pt x="1251" y="369"/>
                  </a:cubicBezTo>
                  <a:cubicBezTo>
                    <a:pt x="1179" y="405"/>
                    <a:pt x="1132" y="500"/>
                    <a:pt x="1179" y="584"/>
                  </a:cubicBezTo>
                  <a:cubicBezTo>
                    <a:pt x="1203" y="643"/>
                    <a:pt x="1215" y="703"/>
                    <a:pt x="1215" y="786"/>
                  </a:cubicBezTo>
                  <a:lnTo>
                    <a:pt x="1215" y="1119"/>
                  </a:lnTo>
                  <a:cubicBezTo>
                    <a:pt x="1215" y="1358"/>
                    <a:pt x="1024" y="1572"/>
                    <a:pt x="774" y="1572"/>
                  </a:cubicBezTo>
                  <a:cubicBezTo>
                    <a:pt x="536" y="1572"/>
                    <a:pt x="322" y="1381"/>
                    <a:pt x="322" y="1119"/>
                  </a:cubicBezTo>
                  <a:lnTo>
                    <a:pt x="322" y="786"/>
                  </a:lnTo>
                  <a:cubicBezTo>
                    <a:pt x="322" y="548"/>
                    <a:pt x="524" y="334"/>
                    <a:pt x="774" y="334"/>
                  </a:cubicBezTo>
                  <a:cubicBezTo>
                    <a:pt x="858" y="334"/>
                    <a:pt x="941" y="262"/>
                    <a:pt x="941" y="167"/>
                  </a:cubicBezTo>
                  <a:cubicBezTo>
                    <a:pt x="941" y="84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42" name="Google Shape;14549;p77">
            <a:extLst>
              <a:ext uri="{FF2B5EF4-FFF2-40B4-BE49-F238E27FC236}">
                <a16:creationId xmlns:a16="http://schemas.microsoft.com/office/drawing/2014/main" id="{4F48173D-1502-D055-D18D-7043263C267A}"/>
              </a:ext>
            </a:extLst>
          </p:cNvPr>
          <p:cNvGrpSpPr/>
          <p:nvPr/>
        </p:nvGrpSpPr>
        <p:grpSpPr>
          <a:xfrm>
            <a:off x="9235141" y="3633654"/>
            <a:ext cx="484805" cy="377051"/>
            <a:chOff x="6896909" y="2440946"/>
            <a:chExt cx="354752" cy="275904"/>
          </a:xfrm>
          <a:solidFill>
            <a:srgbClr val="DBDDDC"/>
          </a:solidFill>
        </p:grpSpPr>
        <p:sp>
          <p:nvSpPr>
            <p:cNvPr id="3243" name="Google Shape;14550;p77">
              <a:extLst>
                <a:ext uri="{FF2B5EF4-FFF2-40B4-BE49-F238E27FC236}">
                  <a16:creationId xmlns:a16="http://schemas.microsoft.com/office/drawing/2014/main" id="{60F388BB-0ED6-3CF2-BC49-969BAEFFC2E8}"/>
                </a:ext>
              </a:extLst>
            </p:cNvPr>
            <p:cNvSpPr/>
            <p:nvPr/>
          </p:nvSpPr>
          <p:spPr>
            <a:xfrm>
              <a:off x="7052365" y="2573938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46"/>
                  </a:moveTo>
                  <a:cubicBezTo>
                    <a:pt x="607" y="346"/>
                    <a:pt x="691" y="429"/>
                    <a:pt x="691" y="524"/>
                  </a:cubicBezTo>
                  <a:cubicBezTo>
                    <a:pt x="691" y="607"/>
                    <a:pt x="607" y="703"/>
                    <a:pt x="512" y="703"/>
                  </a:cubicBezTo>
                  <a:cubicBezTo>
                    <a:pt x="405" y="703"/>
                    <a:pt x="334" y="607"/>
                    <a:pt x="334" y="524"/>
                  </a:cubicBezTo>
                  <a:cubicBezTo>
                    <a:pt x="334" y="429"/>
                    <a:pt x="417" y="346"/>
                    <a:pt x="512" y="346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cubicBezTo>
                    <a:pt x="786" y="1012"/>
                    <a:pt x="1012" y="786"/>
                    <a:pt x="1012" y="500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14551;p77">
              <a:extLst>
                <a:ext uri="{FF2B5EF4-FFF2-40B4-BE49-F238E27FC236}">
                  <a16:creationId xmlns:a16="http://schemas.microsoft.com/office/drawing/2014/main" id="{F580D94D-FEF3-3017-3B29-06FC5B3D9DD2}"/>
                </a:ext>
              </a:extLst>
            </p:cNvPr>
            <p:cNvSpPr/>
            <p:nvPr/>
          </p:nvSpPr>
          <p:spPr>
            <a:xfrm>
              <a:off x="6896909" y="2440946"/>
              <a:ext cx="354752" cy="275904"/>
            </a:xfrm>
            <a:custGeom>
              <a:avLst/>
              <a:gdLst/>
              <a:ahLst/>
              <a:cxnLst/>
              <a:rect l="l" t="t" r="r" b="b"/>
              <a:pathLst>
                <a:path w="11086" h="8622" extrusionOk="0">
                  <a:moveTo>
                    <a:pt x="3882" y="4847"/>
                  </a:moveTo>
                  <a:cubicBezTo>
                    <a:pt x="3894" y="5049"/>
                    <a:pt x="3953" y="5454"/>
                    <a:pt x="4132" y="5883"/>
                  </a:cubicBezTo>
                  <a:cubicBezTo>
                    <a:pt x="4370" y="6466"/>
                    <a:pt x="4870" y="7192"/>
                    <a:pt x="5930" y="7502"/>
                  </a:cubicBezTo>
                  <a:cubicBezTo>
                    <a:pt x="5942" y="7538"/>
                    <a:pt x="5965" y="7550"/>
                    <a:pt x="5977" y="7585"/>
                  </a:cubicBezTo>
                  <a:cubicBezTo>
                    <a:pt x="4668" y="7585"/>
                    <a:pt x="3441" y="6823"/>
                    <a:pt x="2846" y="5645"/>
                  </a:cubicBezTo>
                  <a:cubicBezTo>
                    <a:pt x="2820" y="5592"/>
                    <a:pt x="2762" y="5559"/>
                    <a:pt x="2700" y="5559"/>
                  </a:cubicBezTo>
                  <a:cubicBezTo>
                    <a:pt x="2677" y="5559"/>
                    <a:pt x="2654" y="5564"/>
                    <a:pt x="2632" y="5573"/>
                  </a:cubicBezTo>
                  <a:cubicBezTo>
                    <a:pt x="2489" y="5597"/>
                    <a:pt x="2465" y="5704"/>
                    <a:pt x="2513" y="5776"/>
                  </a:cubicBezTo>
                  <a:cubicBezTo>
                    <a:pt x="2834" y="6418"/>
                    <a:pt x="3322" y="6942"/>
                    <a:pt x="3941" y="7323"/>
                  </a:cubicBezTo>
                  <a:cubicBezTo>
                    <a:pt x="4275" y="7538"/>
                    <a:pt x="4644" y="7681"/>
                    <a:pt x="5037" y="7788"/>
                  </a:cubicBezTo>
                  <a:cubicBezTo>
                    <a:pt x="4967" y="7792"/>
                    <a:pt x="4898" y="7794"/>
                    <a:pt x="4829" y="7794"/>
                  </a:cubicBezTo>
                  <a:cubicBezTo>
                    <a:pt x="4067" y="7794"/>
                    <a:pt x="3326" y="7554"/>
                    <a:pt x="2715" y="7073"/>
                  </a:cubicBezTo>
                  <a:cubicBezTo>
                    <a:pt x="1989" y="6526"/>
                    <a:pt x="1512" y="5740"/>
                    <a:pt x="1358" y="4847"/>
                  </a:cubicBezTo>
                  <a:lnTo>
                    <a:pt x="2191" y="4847"/>
                  </a:lnTo>
                  <a:cubicBezTo>
                    <a:pt x="2215" y="4918"/>
                    <a:pt x="2227" y="4990"/>
                    <a:pt x="2251" y="5061"/>
                  </a:cubicBezTo>
                  <a:cubicBezTo>
                    <a:pt x="2274" y="5144"/>
                    <a:pt x="2346" y="5180"/>
                    <a:pt x="2417" y="5180"/>
                  </a:cubicBezTo>
                  <a:lnTo>
                    <a:pt x="2465" y="5180"/>
                  </a:lnTo>
                  <a:cubicBezTo>
                    <a:pt x="2548" y="5156"/>
                    <a:pt x="2596" y="5061"/>
                    <a:pt x="2584" y="4990"/>
                  </a:cubicBezTo>
                  <a:cubicBezTo>
                    <a:pt x="2572" y="4942"/>
                    <a:pt x="2548" y="4906"/>
                    <a:pt x="2548" y="4847"/>
                  </a:cubicBezTo>
                  <a:close/>
                  <a:moveTo>
                    <a:pt x="1001" y="4823"/>
                  </a:moveTo>
                  <a:cubicBezTo>
                    <a:pt x="1155" y="5823"/>
                    <a:pt x="1679" y="6704"/>
                    <a:pt x="2489" y="7323"/>
                  </a:cubicBezTo>
                  <a:cubicBezTo>
                    <a:pt x="2953" y="7681"/>
                    <a:pt x="3477" y="7919"/>
                    <a:pt x="4025" y="8026"/>
                  </a:cubicBezTo>
                  <a:cubicBezTo>
                    <a:pt x="3959" y="8030"/>
                    <a:pt x="3893" y="8032"/>
                    <a:pt x="3827" y="8032"/>
                  </a:cubicBezTo>
                  <a:cubicBezTo>
                    <a:pt x="3076" y="8032"/>
                    <a:pt x="2350" y="7782"/>
                    <a:pt x="1715" y="7311"/>
                  </a:cubicBezTo>
                  <a:cubicBezTo>
                    <a:pt x="929" y="6704"/>
                    <a:pt x="441" y="5811"/>
                    <a:pt x="334" y="4823"/>
                  </a:cubicBezTo>
                  <a:close/>
                  <a:moveTo>
                    <a:pt x="6858" y="370"/>
                  </a:moveTo>
                  <a:lnTo>
                    <a:pt x="6858" y="370"/>
                  </a:lnTo>
                  <a:cubicBezTo>
                    <a:pt x="7585" y="572"/>
                    <a:pt x="7823" y="1227"/>
                    <a:pt x="7835" y="1251"/>
                  </a:cubicBezTo>
                  <a:cubicBezTo>
                    <a:pt x="7847" y="1311"/>
                    <a:pt x="7930" y="1358"/>
                    <a:pt x="7989" y="1358"/>
                  </a:cubicBezTo>
                  <a:lnTo>
                    <a:pt x="8168" y="1358"/>
                  </a:lnTo>
                  <a:cubicBezTo>
                    <a:pt x="9609" y="1358"/>
                    <a:pt x="10764" y="2537"/>
                    <a:pt x="10764" y="3966"/>
                  </a:cubicBezTo>
                  <a:cubicBezTo>
                    <a:pt x="10752" y="5335"/>
                    <a:pt x="9835" y="6526"/>
                    <a:pt x="8537" y="6883"/>
                  </a:cubicBezTo>
                  <a:lnTo>
                    <a:pt x="7525" y="7169"/>
                  </a:lnTo>
                  <a:lnTo>
                    <a:pt x="7454" y="6716"/>
                  </a:lnTo>
                  <a:cubicBezTo>
                    <a:pt x="7432" y="6630"/>
                    <a:pt x="7363" y="6583"/>
                    <a:pt x="7280" y="6583"/>
                  </a:cubicBezTo>
                  <a:cubicBezTo>
                    <a:pt x="7270" y="6583"/>
                    <a:pt x="7261" y="6584"/>
                    <a:pt x="7251" y="6585"/>
                  </a:cubicBezTo>
                  <a:cubicBezTo>
                    <a:pt x="7168" y="6597"/>
                    <a:pt x="7108" y="6692"/>
                    <a:pt x="7120" y="6776"/>
                  </a:cubicBezTo>
                  <a:lnTo>
                    <a:pt x="7358" y="8073"/>
                  </a:lnTo>
                  <a:cubicBezTo>
                    <a:pt x="7370" y="8145"/>
                    <a:pt x="7347" y="8204"/>
                    <a:pt x="7287" y="8252"/>
                  </a:cubicBezTo>
                  <a:cubicBezTo>
                    <a:pt x="7255" y="8278"/>
                    <a:pt x="7216" y="8289"/>
                    <a:pt x="7180" y="8289"/>
                  </a:cubicBezTo>
                  <a:cubicBezTo>
                    <a:pt x="7148" y="8289"/>
                    <a:pt x="7119" y="8280"/>
                    <a:pt x="7097" y="8264"/>
                  </a:cubicBezTo>
                  <a:cubicBezTo>
                    <a:pt x="6287" y="7823"/>
                    <a:pt x="6049" y="7061"/>
                    <a:pt x="6049" y="7049"/>
                  </a:cubicBezTo>
                  <a:cubicBezTo>
                    <a:pt x="6030" y="6976"/>
                    <a:pt x="5969" y="6930"/>
                    <a:pt x="5909" y="6930"/>
                  </a:cubicBezTo>
                  <a:cubicBezTo>
                    <a:pt x="5892" y="6930"/>
                    <a:pt x="5874" y="6934"/>
                    <a:pt x="5858" y="6942"/>
                  </a:cubicBezTo>
                  <a:cubicBezTo>
                    <a:pt x="5787" y="6954"/>
                    <a:pt x="5739" y="7026"/>
                    <a:pt x="5739" y="7109"/>
                  </a:cubicBezTo>
                  <a:cubicBezTo>
                    <a:pt x="5108" y="6847"/>
                    <a:pt x="4668" y="6407"/>
                    <a:pt x="4394" y="5764"/>
                  </a:cubicBezTo>
                  <a:cubicBezTo>
                    <a:pt x="4239" y="5395"/>
                    <a:pt x="4191" y="5037"/>
                    <a:pt x="4156" y="4847"/>
                  </a:cubicBezTo>
                  <a:lnTo>
                    <a:pt x="4334" y="4847"/>
                  </a:lnTo>
                  <a:cubicBezTo>
                    <a:pt x="4430" y="4847"/>
                    <a:pt x="4501" y="4763"/>
                    <a:pt x="4501" y="4680"/>
                  </a:cubicBezTo>
                  <a:cubicBezTo>
                    <a:pt x="4501" y="4585"/>
                    <a:pt x="4430" y="4513"/>
                    <a:pt x="4334" y="4513"/>
                  </a:cubicBezTo>
                  <a:lnTo>
                    <a:pt x="334" y="4513"/>
                  </a:lnTo>
                  <a:lnTo>
                    <a:pt x="334" y="4502"/>
                  </a:lnTo>
                  <a:cubicBezTo>
                    <a:pt x="334" y="4204"/>
                    <a:pt x="572" y="3966"/>
                    <a:pt x="870" y="3966"/>
                  </a:cubicBezTo>
                  <a:lnTo>
                    <a:pt x="8418" y="3966"/>
                  </a:lnTo>
                  <a:cubicBezTo>
                    <a:pt x="9025" y="3966"/>
                    <a:pt x="9537" y="3454"/>
                    <a:pt x="9537" y="2847"/>
                  </a:cubicBezTo>
                  <a:cubicBezTo>
                    <a:pt x="9537" y="2239"/>
                    <a:pt x="9025" y="1727"/>
                    <a:pt x="8418" y="1727"/>
                  </a:cubicBezTo>
                  <a:lnTo>
                    <a:pt x="7989" y="1727"/>
                  </a:lnTo>
                  <a:cubicBezTo>
                    <a:pt x="7906" y="1727"/>
                    <a:pt x="7847" y="1775"/>
                    <a:pt x="7835" y="1835"/>
                  </a:cubicBezTo>
                  <a:cubicBezTo>
                    <a:pt x="7835" y="1846"/>
                    <a:pt x="7597" y="2525"/>
                    <a:pt x="6858" y="2716"/>
                  </a:cubicBezTo>
                  <a:cubicBezTo>
                    <a:pt x="6894" y="2573"/>
                    <a:pt x="6930" y="2394"/>
                    <a:pt x="6930" y="2156"/>
                  </a:cubicBezTo>
                  <a:cubicBezTo>
                    <a:pt x="6930" y="1823"/>
                    <a:pt x="7168" y="1704"/>
                    <a:pt x="7180" y="1704"/>
                  </a:cubicBezTo>
                  <a:cubicBezTo>
                    <a:pt x="7239" y="1668"/>
                    <a:pt x="7287" y="1608"/>
                    <a:pt x="7287" y="1549"/>
                  </a:cubicBezTo>
                  <a:cubicBezTo>
                    <a:pt x="7287" y="1489"/>
                    <a:pt x="7251" y="1430"/>
                    <a:pt x="7192" y="1406"/>
                  </a:cubicBezTo>
                  <a:cubicBezTo>
                    <a:pt x="7180" y="1406"/>
                    <a:pt x="6942" y="1287"/>
                    <a:pt x="6942" y="930"/>
                  </a:cubicBezTo>
                  <a:cubicBezTo>
                    <a:pt x="6942" y="692"/>
                    <a:pt x="6918" y="513"/>
                    <a:pt x="6858" y="370"/>
                  </a:cubicBezTo>
                  <a:close/>
                  <a:moveTo>
                    <a:pt x="6406" y="1"/>
                  </a:moveTo>
                  <a:cubicBezTo>
                    <a:pt x="6323" y="1"/>
                    <a:pt x="6239" y="72"/>
                    <a:pt x="6239" y="168"/>
                  </a:cubicBezTo>
                  <a:cubicBezTo>
                    <a:pt x="6239" y="263"/>
                    <a:pt x="6323" y="334"/>
                    <a:pt x="6394" y="334"/>
                  </a:cubicBezTo>
                  <a:cubicBezTo>
                    <a:pt x="6454" y="346"/>
                    <a:pt x="6585" y="465"/>
                    <a:pt x="6585" y="942"/>
                  </a:cubicBezTo>
                  <a:cubicBezTo>
                    <a:pt x="6585" y="1239"/>
                    <a:pt x="6704" y="1430"/>
                    <a:pt x="6823" y="1549"/>
                  </a:cubicBezTo>
                  <a:cubicBezTo>
                    <a:pt x="6704" y="1668"/>
                    <a:pt x="6585" y="1870"/>
                    <a:pt x="6585" y="2168"/>
                  </a:cubicBezTo>
                  <a:cubicBezTo>
                    <a:pt x="6585" y="2644"/>
                    <a:pt x="6454" y="2763"/>
                    <a:pt x="6394" y="2775"/>
                  </a:cubicBezTo>
                  <a:cubicBezTo>
                    <a:pt x="6299" y="2775"/>
                    <a:pt x="6239" y="2847"/>
                    <a:pt x="6239" y="2942"/>
                  </a:cubicBezTo>
                  <a:cubicBezTo>
                    <a:pt x="6239" y="3025"/>
                    <a:pt x="6323" y="3097"/>
                    <a:pt x="6406" y="3097"/>
                  </a:cubicBezTo>
                  <a:cubicBezTo>
                    <a:pt x="7097" y="3097"/>
                    <a:pt x="7525" y="2787"/>
                    <a:pt x="7763" y="2537"/>
                  </a:cubicBezTo>
                  <a:cubicBezTo>
                    <a:pt x="7918" y="2358"/>
                    <a:pt x="8025" y="2180"/>
                    <a:pt x="8073" y="2073"/>
                  </a:cubicBezTo>
                  <a:lnTo>
                    <a:pt x="8406" y="2073"/>
                  </a:lnTo>
                  <a:cubicBezTo>
                    <a:pt x="8835" y="2073"/>
                    <a:pt x="9192" y="2430"/>
                    <a:pt x="9192" y="2858"/>
                  </a:cubicBezTo>
                  <a:cubicBezTo>
                    <a:pt x="9192" y="3299"/>
                    <a:pt x="8835" y="3656"/>
                    <a:pt x="8406" y="3656"/>
                  </a:cubicBezTo>
                  <a:lnTo>
                    <a:pt x="858" y="3656"/>
                  </a:lnTo>
                  <a:cubicBezTo>
                    <a:pt x="381" y="3656"/>
                    <a:pt x="0" y="4037"/>
                    <a:pt x="0" y="4502"/>
                  </a:cubicBezTo>
                  <a:cubicBezTo>
                    <a:pt x="0" y="5716"/>
                    <a:pt x="560" y="6835"/>
                    <a:pt x="1524" y="7561"/>
                  </a:cubicBezTo>
                  <a:cubicBezTo>
                    <a:pt x="2203" y="8085"/>
                    <a:pt x="3025" y="8359"/>
                    <a:pt x="3858" y="8359"/>
                  </a:cubicBezTo>
                  <a:cubicBezTo>
                    <a:pt x="4203" y="8359"/>
                    <a:pt x="4549" y="8312"/>
                    <a:pt x="4894" y="8216"/>
                  </a:cubicBezTo>
                  <a:lnTo>
                    <a:pt x="6120" y="7883"/>
                  </a:lnTo>
                  <a:cubicBezTo>
                    <a:pt x="6299" y="8121"/>
                    <a:pt x="6573" y="8359"/>
                    <a:pt x="6918" y="8562"/>
                  </a:cubicBezTo>
                  <a:cubicBezTo>
                    <a:pt x="6989" y="8609"/>
                    <a:pt x="7073" y="8621"/>
                    <a:pt x="7144" y="8621"/>
                  </a:cubicBezTo>
                  <a:cubicBezTo>
                    <a:pt x="7251" y="8621"/>
                    <a:pt x="7358" y="8597"/>
                    <a:pt x="7442" y="8538"/>
                  </a:cubicBezTo>
                  <a:cubicBezTo>
                    <a:pt x="7608" y="8419"/>
                    <a:pt x="7680" y="8216"/>
                    <a:pt x="7656" y="8026"/>
                  </a:cubicBezTo>
                  <a:lnTo>
                    <a:pt x="7549" y="7490"/>
                  </a:lnTo>
                  <a:lnTo>
                    <a:pt x="8597" y="7204"/>
                  </a:lnTo>
                  <a:cubicBezTo>
                    <a:pt x="10037" y="6811"/>
                    <a:pt x="11049" y="5478"/>
                    <a:pt x="11049" y="3978"/>
                  </a:cubicBezTo>
                  <a:cubicBezTo>
                    <a:pt x="11085" y="2358"/>
                    <a:pt x="9752" y="1037"/>
                    <a:pt x="8132" y="1037"/>
                  </a:cubicBezTo>
                  <a:lnTo>
                    <a:pt x="8073" y="1037"/>
                  </a:lnTo>
                  <a:cubicBezTo>
                    <a:pt x="8025" y="930"/>
                    <a:pt x="7918" y="751"/>
                    <a:pt x="7763" y="572"/>
                  </a:cubicBezTo>
                  <a:cubicBezTo>
                    <a:pt x="7525" y="299"/>
                    <a:pt x="7097" y="1"/>
                    <a:pt x="6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45" name="Google Shape;14552;p77">
            <a:extLst>
              <a:ext uri="{FF2B5EF4-FFF2-40B4-BE49-F238E27FC236}">
                <a16:creationId xmlns:a16="http://schemas.microsoft.com/office/drawing/2014/main" id="{25AF891F-5F3E-F15D-AD2F-D0E02CD57B52}"/>
              </a:ext>
            </a:extLst>
          </p:cNvPr>
          <p:cNvSpPr/>
          <p:nvPr/>
        </p:nvSpPr>
        <p:spPr>
          <a:xfrm>
            <a:off x="8484318" y="3644324"/>
            <a:ext cx="484805" cy="451219"/>
          </a:xfrm>
          <a:custGeom>
            <a:avLst/>
            <a:gdLst/>
            <a:ahLst/>
            <a:cxnLst/>
            <a:rect l="l" t="t" r="r" b="b"/>
            <a:pathLst>
              <a:path w="11086" h="10318" extrusionOk="0">
                <a:moveTo>
                  <a:pt x="3811" y="745"/>
                </a:moveTo>
                <a:cubicBezTo>
                  <a:pt x="3906" y="745"/>
                  <a:pt x="3989" y="829"/>
                  <a:pt x="3989" y="924"/>
                </a:cubicBezTo>
                <a:cubicBezTo>
                  <a:pt x="3989" y="1031"/>
                  <a:pt x="3906" y="1102"/>
                  <a:pt x="3811" y="1102"/>
                </a:cubicBezTo>
                <a:cubicBezTo>
                  <a:pt x="3727" y="1102"/>
                  <a:pt x="3632" y="1031"/>
                  <a:pt x="3632" y="924"/>
                </a:cubicBezTo>
                <a:cubicBezTo>
                  <a:pt x="3632" y="817"/>
                  <a:pt x="3727" y="745"/>
                  <a:pt x="3811" y="745"/>
                </a:cubicBezTo>
                <a:close/>
                <a:moveTo>
                  <a:pt x="8742" y="532"/>
                </a:moveTo>
                <a:cubicBezTo>
                  <a:pt x="9296" y="532"/>
                  <a:pt x="9880" y="576"/>
                  <a:pt x="10347" y="709"/>
                </a:cubicBezTo>
                <a:cubicBezTo>
                  <a:pt x="10073" y="924"/>
                  <a:pt x="9657" y="1269"/>
                  <a:pt x="9335" y="1686"/>
                </a:cubicBezTo>
                <a:cubicBezTo>
                  <a:pt x="8847" y="1245"/>
                  <a:pt x="8252" y="876"/>
                  <a:pt x="7561" y="590"/>
                </a:cubicBezTo>
                <a:cubicBezTo>
                  <a:pt x="7890" y="559"/>
                  <a:pt x="8307" y="532"/>
                  <a:pt x="8742" y="532"/>
                </a:cubicBezTo>
                <a:close/>
                <a:moveTo>
                  <a:pt x="4519" y="339"/>
                </a:moveTo>
                <a:cubicBezTo>
                  <a:pt x="5432" y="339"/>
                  <a:pt x="6383" y="508"/>
                  <a:pt x="7240" y="829"/>
                </a:cubicBezTo>
                <a:cubicBezTo>
                  <a:pt x="8252" y="1221"/>
                  <a:pt x="9085" y="1781"/>
                  <a:pt x="9692" y="2507"/>
                </a:cubicBezTo>
                <a:cubicBezTo>
                  <a:pt x="9323" y="2305"/>
                  <a:pt x="8859" y="2114"/>
                  <a:pt x="8335" y="1995"/>
                </a:cubicBezTo>
                <a:cubicBezTo>
                  <a:pt x="8013" y="1722"/>
                  <a:pt x="7668" y="1495"/>
                  <a:pt x="7323" y="1317"/>
                </a:cubicBezTo>
                <a:cubicBezTo>
                  <a:pt x="6740" y="1043"/>
                  <a:pt x="6073" y="817"/>
                  <a:pt x="5311" y="686"/>
                </a:cubicBezTo>
                <a:cubicBezTo>
                  <a:pt x="5298" y="682"/>
                  <a:pt x="5286" y="680"/>
                  <a:pt x="5273" y="680"/>
                </a:cubicBezTo>
                <a:cubicBezTo>
                  <a:pt x="5201" y="680"/>
                  <a:pt x="5130" y="736"/>
                  <a:pt x="5120" y="817"/>
                </a:cubicBezTo>
                <a:cubicBezTo>
                  <a:pt x="5108" y="900"/>
                  <a:pt x="5168" y="995"/>
                  <a:pt x="5251" y="1007"/>
                </a:cubicBezTo>
                <a:cubicBezTo>
                  <a:pt x="5537" y="1055"/>
                  <a:pt x="5787" y="1114"/>
                  <a:pt x="6049" y="1186"/>
                </a:cubicBezTo>
                <a:cubicBezTo>
                  <a:pt x="5966" y="1531"/>
                  <a:pt x="5656" y="1757"/>
                  <a:pt x="5656" y="1757"/>
                </a:cubicBezTo>
                <a:cubicBezTo>
                  <a:pt x="5585" y="1793"/>
                  <a:pt x="5573" y="1900"/>
                  <a:pt x="5608" y="1972"/>
                </a:cubicBezTo>
                <a:cubicBezTo>
                  <a:pt x="5644" y="2019"/>
                  <a:pt x="5704" y="2055"/>
                  <a:pt x="5751" y="2055"/>
                </a:cubicBezTo>
                <a:cubicBezTo>
                  <a:pt x="5775" y="2055"/>
                  <a:pt x="5811" y="2031"/>
                  <a:pt x="5835" y="2019"/>
                </a:cubicBezTo>
                <a:cubicBezTo>
                  <a:pt x="5847" y="2007"/>
                  <a:pt x="6239" y="1733"/>
                  <a:pt x="6359" y="1281"/>
                </a:cubicBezTo>
                <a:cubicBezTo>
                  <a:pt x="6466" y="1305"/>
                  <a:pt x="6561" y="1352"/>
                  <a:pt x="6656" y="1376"/>
                </a:cubicBezTo>
                <a:cubicBezTo>
                  <a:pt x="6644" y="1662"/>
                  <a:pt x="6406" y="1876"/>
                  <a:pt x="6406" y="1888"/>
                </a:cubicBezTo>
                <a:cubicBezTo>
                  <a:pt x="6347" y="1948"/>
                  <a:pt x="6323" y="2055"/>
                  <a:pt x="6382" y="2114"/>
                </a:cubicBezTo>
                <a:cubicBezTo>
                  <a:pt x="6418" y="2138"/>
                  <a:pt x="6466" y="2174"/>
                  <a:pt x="6501" y="2174"/>
                </a:cubicBezTo>
                <a:cubicBezTo>
                  <a:pt x="6549" y="2174"/>
                  <a:pt x="6585" y="2150"/>
                  <a:pt x="6609" y="2126"/>
                </a:cubicBezTo>
                <a:cubicBezTo>
                  <a:pt x="6620" y="2114"/>
                  <a:pt x="6894" y="1876"/>
                  <a:pt x="6954" y="1519"/>
                </a:cubicBezTo>
                <a:cubicBezTo>
                  <a:pt x="7025" y="1543"/>
                  <a:pt x="7085" y="1579"/>
                  <a:pt x="7156" y="1602"/>
                </a:cubicBezTo>
                <a:cubicBezTo>
                  <a:pt x="7192" y="1614"/>
                  <a:pt x="7216" y="1638"/>
                  <a:pt x="7263" y="1650"/>
                </a:cubicBezTo>
                <a:cubicBezTo>
                  <a:pt x="7240" y="1829"/>
                  <a:pt x="7085" y="1972"/>
                  <a:pt x="7085" y="1972"/>
                </a:cubicBezTo>
                <a:cubicBezTo>
                  <a:pt x="7025" y="2031"/>
                  <a:pt x="7013" y="2138"/>
                  <a:pt x="7073" y="2198"/>
                </a:cubicBezTo>
                <a:cubicBezTo>
                  <a:pt x="7097" y="2233"/>
                  <a:pt x="7144" y="2257"/>
                  <a:pt x="7192" y="2257"/>
                </a:cubicBezTo>
                <a:cubicBezTo>
                  <a:pt x="7240" y="2257"/>
                  <a:pt x="7263" y="2245"/>
                  <a:pt x="7299" y="2210"/>
                </a:cubicBezTo>
                <a:cubicBezTo>
                  <a:pt x="7311" y="2198"/>
                  <a:pt x="7478" y="2055"/>
                  <a:pt x="7549" y="1817"/>
                </a:cubicBezTo>
                <a:cubicBezTo>
                  <a:pt x="7740" y="1936"/>
                  <a:pt x="7930" y="2079"/>
                  <a:pt x="8133" y="2245"/>
                </a:cubicBezTo>
                <a:cubicBezTo>
                  <a:pt x="8144" y="2257"/>
                  <a:pt x="8168" y="2269"/>
                  <a:pt x="8204" y="2269"/>
                </a:cubicBezTo>
                <a:cubicBezTo>
                  <a:pt x="9395" y="2543"/>
                  <a:pt x="10216" y="3198"/>
                  <a:pt x="10573" y="3555"/>
                </a:cubicBezTo>
                <a:lnTo>
                  <a:pt x="9621" y="3615"/>
                </a:lnTo>
                <a:cubicBezTo>
                  <a:pt x="9561" y="3615"/>
                  <a:pt x="9514" y="3638"/>
                  <a:pt x="9478" y="3698"/>
                </a:cubicBezTo>
                <a:cubicBezTo>
                  <a:pt x="9454" y="3746"/>
                  <a:pt x="9454" y="3805"/>
                  <a:pt x="9478" y="3865"/>
                </a:cubicBezTo>
                <a:cubicBezTo>
                  <a:pt x="9537" y="3960"/>
                  <a:pt x="9585" y="4055"/>
                  <a:pt x="9645" y="4150"/>
                </a:cubicBezTo>
                <a:cubicBezTo>
                  <a:pt x="9680" y="4210"/>
                  <a:pt x="9740" y="4234"/>
                  <a:pt x="9799" y="4234"/>
                </a:cubicBezTo>
                <a:cubicBezTo>
                  <a:pt x="9823" y="4234"/>
                  <a:pt x="9835" y="4234"/>
                  <a:pt x="9871" y="4222"/>
                </a:cubicBezTo>
                <a:cubicBezTo>
                  <a:pt x="9942" y="4174"/>
                  <a:pt x="9978" y="4091"/>
                  <a:pt x="9942" y="3996"/>
                </a:cubicBezTo>
                <a:cubicBezTo>
                  <a:pt x="9930" y="3972"/>
                  <a:pt x="9918" y="3960"/>
                  <a:pt x="9895" y="3924"/>
                </a:cubicBezTo>
                <a:lnTo>
                  <a:pt x="10466" y="3900"/>
                </a:lnTo>
                <a:cubicBezTo>
                  <a:pt x="10657" y="4436"/>
                  <a:pt x="10752" y="4996"/>
                  <a:pt x="10752" y="5603"/>
                </a:cubicBezTo>
                <a:cubicBezTo>
                  <a:pt x="10752" y="6329"/>
                  <a:pt x="10597" y="6960"/>
                  <a:pt x="10299" y="7484"/>
                </a:cubicBezTo>
                <a:cubicBezTo>
                  <a:pt x="10359" y="7317"/>
                  <a:pt x="10419" y="7163"/>
                  <a:pt x="10454" y="6996"/>
                </a:cubicBezTo>
                <a:cubicBezTo>
                  <a:pt x="10597" y="6282"/>
                  <a:pt x="10526" y="5472"/>
                  <a:pt x="10228" y="4674"/>
                </a:cubicBezTo>
                <a:cubicBezTo>
                  <a:pt x="10201" y="4603"/>
                  <a:pt x="10148" y="4565"/>
                  <a:pt x="10084" y="4565"/>
                </a:cubicBezTo>
                <a:cubicBezTo>
                  <a:pt x="10062" y="4565"/>
                  <a:pt x="10038" y="4570"/>
                  <a:pt x="10014" y="4579"/>
                </a:cubicBezTo>
                <a:cubicBezTo>
                  <a:pt x="9930" y="4615"/>
                  <a:pt x="9883" y="4698"/>
                  <a:pt x="9930" y="4793"/>
                </a:cubicBezTo>
                <a:cubicBezTo>
                  <a:pt x="10216" y="5532"/>
                  <a:pt x="10276" y="6282"/>
                  <a:pt x="10133" y="6936"/>
                </a:cubicBezTo>
                <a:cubicBezTo>
                  <a:pt x="9978" y="7663"/>
                  <a:pt x="9573" y="8270"/>
                  <a:pt x="8906" y="8746"/>
                </a:cubicBezTo>
                <a:cubicBezTo>
                  <a:pt x="8454" y="8972"/>
                  <a:pt x="7966" y="9103"/>
                  <a:pt x="7502" y="9199"/>
                </a:cubicBezTo>
                <a:cubicBezTo>
                  <a:pt x="7621" y="9139"/>
                  <a:pt x="7740" y="9056"/>
                  <a:pt x="7859" y="8996"/>
                </a:cubicBezTo>
                <a:cubicBezTo>
                  <a:pt x="8990" y="8318"/>
                  <a:pt x="9478" y="7353"/>
                  <a:pt x="9287" y="6234"/>
                </a:cubicBezTo>
                <a:cubicBezTo>
                  <a:pt x="9276" y="6055"/>
                  <a:pt x="9228" y="5877"/>
                  <a:pt x="9156" y="5698"/>
                </a:cubicBezTo>
                <a:cubicBezTo>
                  <a:pt x="8930" y="5091"/>
                  <a:pt x="8454" y="4555"/>
                  <a:pt x="7799" y="4138"/>
                </a:cubicBezTo>
                <a:cubicBezTo>
                  <a:pt x="7097" y="3686"/>
                  <a:pt x="6192" y="3400"/>
                  <a:pt x="5192" y="3305"/>
                </a:cubicBezTo>
                <a:cubicBezTo>
                  <a:pt x="3977" y="3186"/>
                  <a:pt x="2572" y="2984"/>
                  <a:pt x="2179" y="2543"/>
                </a:cubicBezTo>
                <a:cubicBezTo>
                  <a:pt x="2509" y="2503"/>
                  <a:pt x="2897" y="2463"/>
                  <a:pt x="3382" y="2463"/>
                </a:cubicBezTo>
                <a:cubicBezTo>
                  <a:pt x="3616" y="2463"/>
                  <a:pt x="3873" y="2472"/>
                  <a:pt x="4156" y="2495"/>
                </a:cubicBezTo>
                <a:cubicBezTo>
                  <a:pt x="4162" y="2496"/>
                  <a:pt x="4168" y="2497"/>
                  <a:pt x="4174" y="2497"/>
                </a:cubicBezTo>
                <a:cubicBezTo>
                  <a:pt x="4251" y="2497"/>
                  <a:pt x="4323" y="2430"/>
                  <a:pt x="4334" y="2353"/>
                </a:cubicBezTo>
                <a:cubicBezTo>
                  <a:pt x="4346" y="2257"/>
                  <a:pt x="4275" y="2186"/>
                  <a:pt x="4180" y="2174"/>
                </a:cubicBezTo>
                <a:cubicBezTo>
                  <a:pt x="3861" y="2140"/>
                  <a:pt x="3573" y="2128"/>
                  <a:pt x="3313" y="2128"/>
                </a:cubicBezTo>
                <a:cubicBezTo>
                  <a:pt x="2834" y="2128"/>
                  <a:pt x="2448" y="2171"/>
                  <a:pt x="2132" y="2210"/>
                </a:cubicBezTo>
                <a:cubicBezTo>
                  <a:pt x="1890" y="2235"/>
                  <a:pt x="1689" y="2261"/>
                  <a:pt x="1516" y="2261"/>
                </a:cubicBezTo>
                <a:cubicBezTo>
                  <a:pt x="1365" y="2261"/>
                  <a:pt x="1236" y="2241"/>
                  <a:pt x="1120" y="2186"/>
                </a:cubicBezTo>
                <a:cubicBezTo>
                  <a:pt x="632" y="1960"/>
                  <a:pt x="346" y="1650"/>
                  <a:pt x="346" y="1471"/>
                </a:cubicBezTo>
                <a:cubicBezTo>
                  <a:pt x="346" y="1436"/>
                  <a:pt x="370" y="1400"/>
                  <a:pt x="417" y="1341"/>
                </a:cubicBezTo>
                <a:cubicBezTo>
                  <a:pt x="644" y="1138"/>
                  <a:pt x="1763" y="829"/>
                  <a:pt x="3334" y="829"/>
                </a:cubicBezTo>
                <a:cubicBezTo>
                  <a:pt x="3322" y="864"/>
                  <a:pt x="3322" y="900"/>
                  <a:pt x="3322" y="936"/>
                </a:cubicBezTo>
                <a:cubicBezTo>
                  <a:pt x="3322" y="1221"/>
                  <a:pt x="3549" y="1436"/>
                  <a:pt x="3822" y="1436"/>
                </a:cubicBezTo>
                <a:cubicBezTo>
                  <a:pt x="4108" y="1436"/>
                  <a:pt x="4334" y="1221"/>
                  <a:pt x="4334" y="936"/>
                </a:cubicBezTo>
                <a:lnTo>
                  <a:pt x="4334" y="876"/>
                </a:lnTo>
                <a:cubicBezTo>
                  <a:pt x="4418" y="876"/>
                  <a:pt x="4501" y="888"/>
                  <a:pt x="4584" y="900"/>
                </a:cubicBezTo>
                <a:lnTo>
                  <a:pt x="4596" y="900"/>
                </a:lnTo>
                <a:cubicBezTo>
                  <a:pt x="4680" y="900"/>
                  <a:pt x="4751" y="840"/>
                  <a:pt x="4763" y="757"/>
                </a:cubicBezTo>
                <a:cubicBezTo>
                  <a:pt x="4775" y="662"/>
                  <a:pt x="4704" y="590"/>
                  <a:pt x="4620" y="579"/>
                </a:cubicBezTo>
                <a:cubicBezTo>
                  <a:pt x="4454" y="567"/>
                  <a:pt x="4299" y="543"/>
                  <a:pt x="4144" y="531"/>
                </a:cubicBezTo>
                <a:cubicBezTo>
                  <a:pt x="4049" y="471"/>
                  <a:pt x="3942" y="424"/>
                  <a:pt x="3822" y="424"/>
                </a:cubicBezTo>
                <a:cubicBezTo>
                  <a:pt x="3727" y="424"/>
                  <a:pt x="3632" y="459"/>
                  <a:pt x="3561" y="507"/>
                </a:cubicBezTo>
                <a:cubicBezTo>
                  <a:pt x="3322" y="507"/>
                  <a:pt x="3084" y="507"/>
                  <a:pt x="2858" y="519"/>
                </a:cubicBezTo>
                <a:cubicBezTo>
                  <a:pt x="3072" y="471"/>
                  <a:pt x="3287" y="448"/>
                  <a:pt x="3513" y="412"/>
                </a:cubicBezTo>
                <a:cubicBezTo>
                  <a:pt x="3838" y="363"/>
                  <a:pt x="4176" y="339"/>
                  <a:pt x="4519" y="339"/>
                </a:cubicBezTo>
                <a:close/>
                <a:moveTo>
                  <a:pt x="8228" y="8306"/>
                </a:moveTo>
                <a:lnTo>
                  <a:pt x="8228" y="8306"/>
                </a:lnTo>
                <a:cubicBezTo>
                  <a:pt x="8085" y="8437"/>
                  <a:pt x="7906" y="8568"/>
                  <a:pt x="7692" y="8687"/>
                </a:cubicBezTo>
                <a:cubicBezTo>
                  <a:pt x="6906" y="9187"/>
                  <a:pt x="6049" y="9365"/>
                  <a:pt x="6025" y="9365"/>
                </a:cubicBezTo>
                <a:cubicBezTo>
                  <a:pt x="6013" y="9365"/>
                  <a:pt x="6001" y="9365"/>
                  <a:pt x="5989" y="9377"/>
                </a:cubicBezTo>
                <a:cubicBezTo>
                  <a:pt x="4977" y="9865"/>
                  <a:pt x="3727" y="9973"/>
                  <a:pt x="2953" y="9984"/>
                </a:cubicBezTo>
                <a:lnTo>
                  <a:pt x="4215" y="9401"/>
                </a:lnTo>
                <a:cubicBezTo>
                  <a:pt x="4275" y="9377"/>
                  <a:pt x="4299" y="9318"/>
                  <a:pt x="4299" y="9258"/>
                </a:cubicBezTo>
                <a:cubicBezTo>
                  <a:pt x="4299" y="9199"/>
                  <a:pt x="4251" y="9139"/>
                  <a:pt x="4215" y="9103"/>
                </a:cubicBezTo>
                <a:lnTo>
                  <a:pt x="2930" y="8532"/>
                </a:lnTo>
                <a:lnTo>
                  <a:pt x="2953" y="8532"/>
                </a:lnTo>
                <a:cubicBezTo>
                  <a:pt x="3692" y="8532"/>
                  <a:pt x="4894" y="8603"/>
                  <a:pt x="5966" y="9020"/>
                </a:cubicBezTo>
                <a:cubicBezTo>
                  <a:pt x="6001" y="9032"/>
                  <a:pt x="6025" y="9032"/>
                  <a:pt x="6061" y="9032"/>
                </a:cubicBezTo>
                <a:cubicBezTo>
                  <a:pt x="7144" y="8853"/>
                  <a:pt x="7811" y="8568"/>
                  <a:pt x="8228" y="8306"/>
                </a:cubicBezTo>
                <a:close/>
                <a:moveTo>
                  <a:pt x="4495" y="1"/>
                </a:moveTo>
                <a:cubicBezTo>
                  <a:pt x="4135" y="1"/>
                  <a:pt x="3780" y="26"/>
                  <a:pt x="3441" y="78"/>
                </a:cubicBezTo>
                <a:cubicBezTo>
                  <a:pt x="2549" y="209"/>
                  <a:pt x="1739" y="388"/>
                  <a:pt x="1167" y="579"/>
                </a:cubicBezTo>
                <a:cubicBezTo>
                  <a:pt x="370" y="852"/>
                  <a:pt x="1" y="1114"/>
                  <a:pt x="1" y="1448"/>
                </a:cubicBezTo>
                <a:cubicBezTo>
                  <a:pt x="1" y="1781"/>
                  <a:pt x="393" y="2186"/>
                  <a:pt x="965" y="2460"/>
                </a:cubicBezTo>
                <a:cubicBezTo>
                  <a:pt x="1151" y="2527"/>
                  <a:pt x="1330" y="2559"/>
                  <a:pt x="1533" y="2559"/>
                </a:cubicBezTo>
                <a:cubicBezTo>
                  <a:pt x="1617" y="2559"/>
                  <a:pt x="1705" y="2553"/>
                  <a:pt x="1798" y="2543"/>
                </a:cubicBezTo>
                <a:cubicBezTo>
                  <a:pt x="1953" y="2829"/>
                  <a:pt x="2275" y="3031"/>
                  <a:pt x="2846" y="3210"/>
                </a:cubicBezTo>
                <a:cubicBezTo>
                  <a:pt x="3382" y="3376"/>
                  <a:pt x="4108" y="3496"/>
                  <a:pt x="5168" y="3603"/>
                </a:cubicBezTo>
                <a:cubicBezTo>
                  <a:pt x="6120" y="3686"/>
                  <a:pt x="6966" y="3972"/>
                  <a:pt x="7632" y="4389"/>
                </a:cubicBezTo>
                <a:cubicBezTo>
                  <a:pt x="8252" y="4781"/>
                  <a:pt x="8668" y="5258"/>
                  <a:pt x="8871" y="5793"/>
                </a:cubicBezTo>
                <a:cubicBezTo>
                  <a:pt x="9121" y="6484"/>
                  <a:pt x="8978" y="7186"/>
                  <a:pt x="8430" y="7770"/>
                </a:cubicBezTo>
                <a:cubicBezTo>
                  <a:pt x="7894" y="8329"/>
                  <a:pt x="6728" y="8603"/>
                  <a:pt x="6061" y="8722"/>
                </a:cubicBezTo>
                <a:cubicBezTo>
                  <a:pt x="4959" y="8297"/>
                  <a:pt x="3741" y="8216"/>
                  <a:pt x="2985" y="8216"/>
                </a:cubicBezTo>
                <a:cubicBezTo>
                  <a:pt x="2557" y="8216"/>
                  <a:pt x="2277" y="8242"/>
                  <a:pt x="2251" y="8246"/>
                </a:cubicBezTo>
                <a:cubicBezTo>
                  <a:pt x="2179" y="8246"/>
                  <a:pt x="2120" y="8306"/>
                  <a:pt x="2096" y="8377"/>
                </a:cubicBezTo>
                <a:cubicBezTo>
                  <a:pt x="2084" y="8449"/>
                  <a:pt x="2132" y="8532"/>
                  <a:pt x="2191" y="8556"/>
                </a:cubicBezTo>
                <a:lnTo>
                  <a:pt x="3763" y="9270"/>
                </a:lnTo>
                <a:lnTo>
                  <a:pt x="2191" y="9984"/>
                </a:lnTo>
                <a:cubicBezTo>
                  <a:pt x="2120" y="10020"/>
                  <a:pt x="2084" y="10092"/>
                  <a:pt x="2096" y="10163"/>
                </a:cubicBezTo>
                <a:cubicBezTo>
                  <a:pt x="2120" y="10234"/>
                  <a:pt x="2179" y="10294"/>
                  <a:pt x="2251" y="10294"/>
                </a:cubicBezTo>
                <a:cubicBezTo>
                  <a:pt x="2275" y="10294"/>
                  <a:pt x="2513" y="10318"/>
                  <a:pt x="2870" y="10318"/>
                </a:cubicBezTo>
                <a:cubicBezTo>
                  <a:pt x="3644" y="10318"/>
                  <a:pt x="5001" y="10223"/>
                  <a:pt x="6120" y="9687"/>
                </a:cubicBezTo>
                <a:cubicBezTo>
                  <a:pt x="6847" y="9627"/>
                  <a:pt x="8073" y="9544"/>
                  <a:pt x="9109" y="9008"/>
                </a:cubicBezTo>
                <a:cubicBezTo>
                  <a:pt x="10419" y="8329"/>
                  <a:pt x="11085" y="7186"/>
                  <a:pt x="11085" y="5615"/>
                </a:cubicBezTo>
                <a:cubicBezTo>
                  <a:pt x="11085" y="4996"/>
                  <a:pt x="11002" y="4424"/>
                  <a:pt x="10823" y="3865"/>
                </a:cubicBezTo>
                <a:lnTo>
                  <a:pt x="10931" y="3853"/>
                </a:lnTo>
                <a:cubicBezTo>
                  <a:pt x="10990" y="3853"/>
                  <a:pt x="11050" y="3805"/>
                  <a:pt x="11061" y="3769"/>
                </a:cubicBezTo>
                <a:cubicBezTo>
                  <a:pt x="11085" y="3710"/>
                  <a:pt x="11073" y="3650"/>
                  <a:pt x="11050" y="3603"/>
                </a:cubicBezTo>
                <a:cubicBezTo>
                  <a:pt x="11026" y="3567"/>
                  <a:pt x="10811" y="3305"/>
                  <a:pt x="10407" y="2972"/>
                </a:cubicBezTo>
                <a:cubicBezTo>
                  <a:pt x="10180" y="2591"/>
                  <a:pt x="9895" y="2233"/>
                  <a:pt x="9573" y="1900"/>
                </a:cubicBezTo>
                <a:cubicBezTo>
                  <a:pt x="10038" y="1293"/>
                  <a:pt x="10764" y="805"/>
                  <a:pt x="10776" y="805"/>
                </a:cubicBezTo>
                <a:cubicBezTo>
                  <a:pt x="10823" y="769"/>
                  <a:pt x="10847" y="709"/>
                  <a:pt x="10847" y="650"/>
                </a:cubicBezTo>
                <a:cubicBezTo>
                  <a:pt x="10847" y="590"/>
                  <a:pt x="10811" y="555"/>
                  <a:pt x="10752" y="519"/>
                </a:cubicBezTo>
                <a:cubicBezTo>
                  <a:pt x="10279" y="318"/>
                  <a:pt x="9629" y="210"/>
                  <a:pt x="8778" y="210"/>
                </a:cubicBezTo>
                <a:cubicBezTo>
                  <a:pt x="8622" y="210"/>
                  <a:pt x="8458" y="214"/>
                  <a:pt x="8287" y="221"/>
                </a:cubicBezTo>
                <a:cubicBezTo>
                  <a:pt x="7597" y="257"/>
                  <a:pt x="7025" y="328"/>
                  <a:pt x="6882" y="352"/>
                </a:cubicBezTo>
                <a:cubicBezTo>
                  <a:pt x="6113" y="123"/>
                  <a:pt x="5288" y="1"/>
                  <a:pt x="4495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246" name="Google Shape;14553;p77">
            <a:extLst>
              <a:ext uri="{FF2B5EF4-FFF2-40B4-BE49-F238E27FC236}">
                <a16:creationId xmlns:a16="http://schemas.microsoft.com/office/drawing/2014/main" id="{6B1A3111-F26E-06E2-8B11-2C5F34FD8134}"/>
              </a:ext>
            </a:extLst>
          </p:cNvPr>
          <p:cNvGrpSpPr/>
          <p:nvPr/>
        </p:nvGrpSpPr>
        <p:grpSpPr>
          <a:xfrm>
            <a:off x="7005064" y="3611526"/>
            <a:ext cx="440024" cy="484542"/>
            <a:chOff x="5265069" y="2424754"/>
            <a:chExt cx="321984" cy="354560"/>
          </a:xfrm>
          <a:solidFill>
            <a:srgbClr val="DBDDDC"/>
          </a:solidFill>
        </p:grpSpPr>
        <p:sp>
          <p:nvSpPr>
            <p:cNvPr id="3247" name="Google Shape;14554;p77">
              <a:extLst>
                <a:ext uri="{FF2B5EF4-FFF2-40B4-BE49-F238E27FC236}">
                  <a16:creationId xmlns:a16="http://schemas.microsoft.com/office/drawing/2014/main" id="{3A740E28-F9D0-1A10-ECAD-5D1C3E2AF8FB}"/>
                </a:ext>
              </a:extLst>
            </p:cNvPr>
            <p:cNvSpPr/>
            <p:nvPr/>
          </p:nvSpPr>
          <p:spPr>
            <a:xfrm>
              <a:off x="5265069" y="2424754"/>
              <a:ext cx="321984" cy="354560"/>
            </a:xfrm>
            <a:custGeom>
              <a:avLst/>
              <a:gdLst/>
              <a:ahLst/>
              <a:cxnLst/>
              <a:rect l="l" t="t" r="r" b="b"/>
              <a:pathLst>
                <a:path w="10062" h="11080" extrusionOk="0">
                  <a:moveTo>
                    <a:pt x="8199" y="510"/>
                  </a:moveTo>
                  <a:cubicBezTo>
                    <a:pt x="8465" y="510"/>
                    <a:pt x="8769" y="527"/>
                    <a:pt x="9109" y="567"/>
                  </a:cubicBezTo>
                  <a:cubicBezTo>
                    <a:pt x="9169" y="590"/>
                    <a:pt x="9228" y="614"/>
                    <a:pt x="9252" y="674"/>
                  </a:cubicBezTo>
                  <a:cubicBezTo>
                    <a:pt x="9288" y="733"/>
                    <a:pt x="9288" y="793"/>
                    <a:pt x="9240" y="852"/>
                  </a:cubicBezTo>
                  <a:lnTo>
                    <a:pt x="8752" y="1686"/>
                  </a:lnTo>
                  <a:lnTo>
                    <a:pt x="8526" y="1459"/>
                  </a:lnTo>
                  <a:cubicBezTo>
                    <a:pt x="8169" y="1102"/>
                    <a:pt x="7752" y="805"/>
                    <a:pt x="7323" y="590"/>
                  </a:cubicBezTo>
                  <a:cubicBezTo>
                    <a:pt x="7537" y="542"/>
                    <a:pt x="7832" y="510"/>
                    <a:pt x="8199" y="510"/>
                  </a:cubicBezTo>
                  <a:close/>
                  <a:moveTo>
                    <a:pt x="3692" y="3460"/>
                  </a:moveTo>
                  <a:cubicBezTo>
                    <a:pt x="3728" y="3472"/>
                    <a:pt x="3775" y="3484"/>
                    <a:pt x="3811" y="3531"/>
                  </a:cubicBezTo>
                  <a:cubicBezTo>
                    <a:pt x="3906" y="3698"/>
                    <a:pt x="4025" y="3841"/>
                    <a:pt x="4168" y="3996"/>
                  </a:cubicBezTo>
                  <a:cubicBezTo>
                    <a:pt x="3870" y="4079"/>
                    <a:pt x="3585" y="4234"/>
                    <a:pt x="3204" y="4436"/>
                  </a:cubicBezTo>
                  <a:cubicBezTo>
                    <a:pt x="2803" y="4659"/>
                    <a:pt x="2283" y="4835"/>
                    <a:pt x="1777" y="4835"/>
                  </a:cubicBezTo>
                  <a:cubicBezTo>
                    <a:pt x="1606" y="4835"/>
                    <a:pt x="1437" y="4814"/>
                    <a:pt x="1275" y="4769"/>
                  </a:cubicBezTo>
                  <a:cubicBezTo>
                    <a:pt x="2335" y="4377"/>
                    <a:pt x="3120" y="3829"/>
                    <a:pt x="3537" y="3507"/>
                  </a:cubicBezTo>
                  <a:cubicBezTo>
                    <a:pt x="3585" y="3472"/>
                    <a:pt x="3632" y="3460"/>
                    <a:pt x="3692" y="3460"/>
                  </a:cubicBezTo>
                  <a:close/>
                  <a:moveTo>
                    <a:pt x="5123" y="300"/>
                  </a:moveTo>
                  <a:cubicBezTo>
                    <a:pt x="5187" y="300"/>
                    <a:pt x="5250" y="301"/>
                    <a:pt x="5311" y="305"/>
                  </a:cubicBezTo>
                  <a:cubicBezTo>
                    <a:pt x="6442" y="364"/>
                    <a:pt x="7514" y="852"/>
                    <a:pt x="8335" y="1650"/>
                  </a:cubicBezTo>
                  <a:cubicBezTo>
                    <a:pt x="9157" y="2460"/>
                    <a:pt x="9645" y="3531"/>
                    <a:pt x="9716" y="4662"/>
                  </a:cubicBezTo>
                  <a:cubicBezTo>
                    <a:pt x="9728" y="5365"/>
                    <a:pt x="9645" y="6020"/>
                    <a:pt x="9419" y="6639"/>
                  </a:cubicBezTo>
                  <a:cubicBezTo>
                    <a:pt x="9193" y="7234"/>
                    <a:pt x="8871" y="7770"/>
                    <a:pt x="8442" y="8246"/>
                  </a:cubicBezTo>
                  <a:cubicBezTo>
                    <a:pt x="8002" y="8710"/>
                    <a:pt x="7478" y="9079"/>
                    <a:pt x="6907" y="9353"/>
                  </a:cubicBezTo>
                  <a:cubicBezTo>
                    <a:pt x="6299" y="9615"/>
                    <a:pt x="5656" y="9758"/>
                    <a:pt x="5002" y="9758"/>
                  </a:cubicBezTo>
                  <a:cubicBezTo>
                    <a:pt x="4763" y="9758"/>
                    <a:pt x="4275" y="9734"/>
                    <a:pt x="3835" y="9710"/>
                  </a:cubicBezTo>
                  <a:cubicBezTo>
                    <a:pt x="3811" y="9710"/>
                    <a:pt x="3775" y="9710"/>
                    <a:pt x="3751" y="9722"/>
                  </a:cubicBezTo>
                  <a:lnTo>
                    <a:pt x="2287" y="10520"/>
                  </a:lnTo>
                  <a:cubicBezTo>
                    <a:pt x="2406" y="10306"/>
                    <a:pt x="2608" y="10032"/>
                    <a:pt x="2858" y="9770"/>
                  </a:cubicBezTo>
                  <a:cubicBezTo>
                    <a:pt x="2918" y="9710"/>
                    <a:pt x="2966" y="9603"/>
                    <a:pt x="2966" y="9508"/>
                  </a:cubicBezTo>
                  <a:cubicBezTo>
                    <a:pt x="2966" y="9425"/>
                    <a:pt x="2918" y="9329"/>
                    <a:pt x="2847" y="9270"/>
                  </a:cubicBezTo>
                  <a:cubicBezTo>
                    <a:pt x="2573" y="9056"/>
                    <a:pt x="2382" y="8734"/>
                    <a:pt x="2263" y="8484"/>
                  </a:cubicBezTo>
                  <a:lnTo>
                    <a:pt x="2263" y="8484"/>
                  </a:lnTo>
                  <a:lnTo>
                    <a:pt x="3585" y="9210"/>
                  </a:lnTo>
                  <a:cubicBezTo>
                    <a:pt x="3597" y="9234"/>
                    <a:pt x="3620" y="9234"/>
                    <a:pt x="3644" y="9234"/>
                  </a:cubicBezTo>
                  <a:cubicBezTo>
                    <a:pt x="4037" y="9294"/>
                    <a:pt x="4406" y="9306"/>
                    <a:pt x="4752" y="9306"/>
                  </a:cubicBezTo>
                  <a:cubicBezTo>
                    <a:pt x="5490" y="9306"/>
                    <a:pt x="6145" y="9187"/>
                    <a:pt x="6692" y="8937"/>
                  </a:cubicBezTo>
                  <a:cubicBezTo>
                    <a:pt x="7407" y="8603"/>
                    <a:pt x="7930" y="8067"/>
                    <a:pt x="8228" y="7389"/>
                  </a:cubicBezTo>
                  <a:cubicBezTo>
                    <a:pt x="8538" y="6651"/>
                    <a:pt x="8585" y="5781"/>
                    <a:pt x="8359" y="4900"/>
                  </a:cubicBezTo>
                  <a:cubicBezTo>
                    <a:pt x="8145" y="4067"/>
                    <a:pt x="7680" y="3317"/>
                    <a:pt x="7085" y="2841"/>
                  </a:cubicBezTo>
                  <a:cubicBezTo>
                    <a:pt x="7057" y="2817"/>
                    <a:pt x="7024" y="2807"/>
                    <a:pt x="6991" y="2807"/>
                  </a:cubicBezTo>
                  <a:cubicBezTo>
                    <a:pt x="6939" y="2807"/>
                    <a:pt x="6888" y="2833"/>
                    <a:pt x="6859" y="2876"/>
                  </a:cubicBezTo>
                  <a:cubicBezTo>
                    <a:pt x="6799" y="2948"/>
                    <a:pt x="6811" y="3055"/>
                    <a:pt x="6895" y="3103"/>
                  </a:cubicBezTo>
                  <a:cubicBezTo>
                    <a:pt x="7430" y="3519"/>
                    <a:pt x="7847" y="4210"/>
                    <a:pt x="8050" y="4972"/>
                  </a:cubicBezTo>
                  <a:cubicBezTo>
                    <a:pt x="8264" y="5781"/>
                    <a:pt x="8228" y="6579"/>
                    <a:pt x="7930" y="7246"/>
                  </a:cubicBezTo>
                  <a:cubicBezTo>
                    <a:pt x="7633" y="7948"/>
                    <a:pt x="7085" y="8460"/>
                    <a:pt x="6323" y="8722"/>
                  </a:cubicBezTo>
                  <a:cubicBezTo>
                    <a:pt x="6502" y="8591"/>
                    <a:pt x="6668" y="8425"/>
                    <a:pt x="6811" y="8234"/>
                  </a:cubicBezTo>
                  <a:cubicBezTo>
                    <a:pt x="7323" y="7579"/>
                    <a:pt x="7502" y="6734"/>
                    <a:pt x="7311" y="5912"/>
                  </a:cubicBezTo>
                  <a:cubicBezTo>
                    <a:pt x="7252" y="5698"/>
                    <a:pt x="7168" y="5496"/>
                    <a:pt x="7073" y="5305"/>
                  </a:cubicBezTo>
                  <a:lnTo>
                    <a:pt x="7073" y="5305"/>
                  </a:lnTo>
                  <a:cubicBezTo>
                    <a:pt x="7264" y="5329"/>
                    <a:pt x="7383" y="5329"/>
                    <a:pt x="7395" y="5329"/>
                  </a:cubicBezTo>
                  <a:cubicBezTo>
                    <a:pt x="7466" y="5329"/>
                    <a:pt x="7549" y="5269"/>
                    <a:pt x="7561" y="5198"/>
                  </a:cubicBezTo>
                  <a:cubicBezTo>
                    <a:pt x="7704" y="4436"/>
                    <a:pt x="7264" y="4031"/>
                    <a:pt x="6835" y="3650"/>
                  </a:cubicBezTo>
                  <a:cubicBezTo>
                    <a:pt x="6514" y="3364"/>
                    <a:pt x="6216" y="3103"/>
                    <a:pt x="6097" y="2686"/>
                  </a:cubicBezTo>
                  <a:lnTo>
                    <a:pt x="6097" y="2686"/>
                  </a:lnTo>
                  <a:cubicBezTo>
                    <a:pt x="6180" y="2698"/>
                    <a:pt x="6240" y="2722"/>
                    <a:pt x="6299" y="2757"/>
                  </a:cubicBezTo>
                  <a:cubicBezTo>
                    <a:pt x="6319" y="2763"/>
                    <a:pt x="6339" y="2766"/>
                    <a:pt x="6359" y="2766"/>
                  </a:cubicBezTo>
                  <a:cubicBezTo>
                    <a:pt x="6424" y="2766"/>
                    <a:pt x="6484" y="2735"/>
                    <a:pt x="6502" y="2662"/>
                  </a:cubicBezTo>
                  <a:cubicBezTo>
                    <a:pt x="6537" y="2579"/>
                    <a:pt x="6502" y="2483"/>
                    <a:pt x="6418" y="2460"/>
                  </a:cubicBezTo>
                  <a:cubicBezTo>
                    <a:pt x="6252" y="2400"/>
                    <a:pt x="6085" y="2352"/>
                    <a:pt x="5918" y="2329"/>
                  </a:cubicBezTo>
                  <a:cubicBezTo>
                    <a:pt x="5910" y="2323"/>
                    <a:pt x="5900" y="2321"/>
                    <a:pt x="5890" y="2321"/>
                  </a:cubicBezTo>
                  <a:cubicBezTo>
                    <a:pt x="5856" y="2321"/>
                    <a:pt x="5815" y="2346"/>
                    <a:pt x="5787" y="2364"/>
                  </a:cubicBezTo>
                  <a:cubicBezTo>
                    <a:pt x="5764" y="2400"/>
                    <a:pt x="5728" y="2460"/>
                    <a:pt x="5740" y="2507"/>
                  </a:cubicBezTo>
                  <a:cubicBezTo>
                    <a:pt x="5823" y="3174"/>
                    <a:pt x="6240" y="3555"/>
                    <a:pt x="6621" y="3900"/>
                  </a:cubicBezTo>
                  <a:cubicBezTo>
                    <a:pt x="6990" y="4246"/>
                    <a:pt x="7311" y="4507"/>
                    <a:pt x="7264" y="5008"/>
                  </a:cubicBezTo>
                  <a:cubicBezTo>
                    <a:pt x="6752" y="4960"/>
                    <a:pt x="4990" y="4710"/>
                    <a:pt x="4109" y="3353"/>
                  </a:cubicBezTo>
                  <a:cubicBezTo>
                    <a:pt x="4037" y="3234"/>
                    <a:pt x="3918" y="3162"/>
                    <a:pt x="3763" y="3126"/>
                  </a:cubicBezTo>
                  <a:cubicBezTo>
                    <a:pt x="3735" y="3122"/>
                    <a:pt x="3706" y="3119"/>
                    <a:pt x="3678" y="3119"/>
                  </a:cubicBezTo>
                  <a:cubicBezTo>
                    <a:pt x="3564" y="3119"/>
                    <a:pt x="3454" y="3157"/>
                    <a:pt x="3358" y="3234"/>
                  </a:cubicBezTo>
                  <a:cubicBezTo>
                    <a:pt x="2906" y="3603"/>
                    <a:pt x="1918" y="4293"/>
                    <a:pt x="620" y="4627"/>
                  </a:cubicBezTo>
                  <a:cubicBezTo>
                    <a:pt x="603" y="4633"/>
                    <a:pt x="587" y="4636"/>
                    <a:pt x="571" y="4636"/>
                  </a:cubicBezTo>
                  <a:cubicBezTo>
                    <a:pt x="529" y="4636"/>
                    <a:pt x="491" y="4617"/>
                    <a:pt x="465" y="4591"/>
                  </a:cubicBezTo>
                  <a:cubicBezTo>
                    <a:pt x="418" y="4555"/>
                    <a:pt x="382" y="4496"/>
                    <a:pt x="406" y="4436"/>
                  </a:cubicBezTo>
                  <a:cubicBezTo>
                    <a:pt x="418" y="4174"/>
                    <a:pt x="596" y="3734"/>
                    <a:pt x="1358" y="3174"/>
                  </a:cubicBezTo>
                  <a:cubicBezTo>
                    <a:pt x="1513" y="3055"/>
                    <a:pt x="1620" y="2864"/>
                    <a:pt x="1620" y="2662"/>
                  </a:cubicBezTo>
                  <a:cubicBezTo>
                    <a:pt x="1632" y="2352"/>
                    <a:pt x="1787" y="1745"/>
                    <a:pt x="2692" y="1019"/>
                  </a:cubicBezTo>
                  <a:cubicBezTo>
                    <a:pt x="3224" y="597"/>
                    <a:pt x="4253" y="300"/>
                    <a:pt x="5123" y="300"/>
                  </a:cubicBezTo>
                  <a:close/>
                  <a:moveTo>
                    <a:pt x="5036" y="0"/>
                  </a:moveTo>
                  <a:cubicBezTo>
                    <a:pt x="4094" y="0"/>
                    <a:pt x="3002" y="329"/>
                    <a:pt x="2430" y="781"/>
                  </a:cubicBezTo>
                  <a:cubicBezTo>
                    <a:pt x="1430" y="1579"/>
                    <a:pt x="1251" y="2317"/>
                    <a:pt x="1239" y="2674"/>
                  </a:cubicBezTo>
                  <a:cubicBezTo>
                    <a:pt x="1239" y="2769"/>
                    <a:pt x="1180" y="2864"/>
                    <a:pt x="1084" y="2936"/>
                  </a:cubicBezTo>
                  <a:cubicBezTo>
                    <a:pt x="418" y="3448"/>
                    <a:pt x="49" y="3948"/>
                    <a:pt x="13" y="4436"/>
                  </a:cubicBezTo>
                  <a:cubicBezTo>
                    <a:pt x="1" y="4603"/>
                    <a:pt x="72" y="4758"/>
                    <a:pt x="191" y="4853"/>
                  </a:cubicBezTo>
                  <a:cubicBezTo>
                    <a:pt x="288" y="4932"/>
                    <a:pt x="404" y="4978"/>
                    <a:pt x="525" y="4978"/>
                  </a:cubicBezTo>
                  <a:cubicBezTo>
                    <a:pt x="568" y="4978"/>
                    <a:pt x="612" y="4972"/>
                    <a:pt x="656" y="4960"/>
                  </a:cubicBezTo>
                  <a:cubicBezTo>
                    <a:pt x="703" y="4948"/>
                    <a:pt x="727" y="4948"/>
                    <a:pt x="775" y="4936"/>
                  </a:cubicBezTo>
                  <a:cubicBezTo>
                    <a:pt x="1084" y="5091"/>
                    <a:pt x="1430" y="5174"/>
                    <a:pt x="1775" y="5174"/>
                  </a:cubicBezTo>
                  <a:cubicBezTo>
                    <a:pt x="2335" y="5174"/>
                    <a:pt x="2906" y="4972"/>
                    <a:pt x="3335" y="4734"/>
                  </a:cubicBezTo>
                  <a:cubicBezTo>
                    <a:pt x="3775" y="4484"/>
                    <a:pt x="4073" y="4341"/>
                    <a:pt x="4418" y="4281"/>
                  </a:cubicBezTo>
                  <a:cubicBezTo>
                    <a:pt x="4835" y="4638"/>
                    <a:pt x="5371" y="4912"/>
                    <a:pt x="5978" y="5115"/>
                  </a:cubicBezTo>
                  <a:cubicBezTo>
                    <a:pt x="6204" y="5186"/>
                    <a:pt x="6395" y="5234"/>
                    <a:pt x="6585" y="5258"/>
                  </a:cubicBezTo>
                  <a:cubicBezTo>
                    <a:pt x="6752" y="5484"/>
                    <a:pt x="6859" y="5734"/>
                    <a:pt x="6930" y="6008"/>
                  </a:cubicBezTo>
                  <a:cubicBezTo>
                    <a:pt x="7109" y="6734"/>
                    <a:pt x="6966" y="7472"/>
                    <a:pt x="6502" y="8056"/>
                  </a:cubicBezTo>
                  <a:cubicBezTo>
                    <a:pt x="6049" y="8639"/>
                    <a:pt x="5371" y="8960"/>
                    <a:pt x="4644" y="8960"/>
                  </a:cubicBezTo>
                  <a:cubicBezTo>
                    <a:pt x="4323" y="8960"/>
                    <a:pt x="3954" y="8949"/>
                    <a:pt x="3644" y="8925"/>
                  </a:cubicBezTo>
                  <a:lnTo>
                    <a:pt x="1965" y="7996"/>
                  </a:lnTo>
                  <a:cubicBezTo>
                    <a:pt x="1939" y="7985"/>
                    <a:pt x="1907" y="7979"/>
                    <a:pt x="1877" y="7979"/>
                  </a:cubicBezTo>
                  <a:cubicBezTo>
                    <a:pt x="1841" y="7979"/>
                    <a:pt x="1807" y="7988"/>
                    <a:pt x="1787" y="8008"/>
                  </a:cubicBezTo>
                  <a:cubicBezTo>
                    <a:pt x="1739" y="8056"/>
                    <a:pt x="1704" y="8115"/>
                    <a:pt x="1727" y="8175"/>
                  </a:cubicBezTo>
                  <a:cubicBezTo>
                    <a:pt x="1739" y="8210"/>
                    <a:pt x="1965" y="9044"/>
                    <a:pt x="2573" y="9532"/>
                  </a:cubicBezTo>
                  <a:lnTo>
                    <a:pt x="2573" y="9544"/>
                  </a:lnTo>
                  <a:cubicBezTo>
                    <a:pt x="1965" y="10139"/>
                    <a:pt x="1739" y="10830"/>
                    <a:pt x="1727" y="10853"/>
                  </a:cubicBezTo>
                  <a:cubicBezTo>
                    <a:pt x="1704" y="10913"/>
                    <a:pt x="1727" y="10984"/>
                    <a:pt x="1763" y="11032"/>
                  </a:cubicBezTo>
                  <a:cubicBezTo>
                    <a:pt x="1799" y="11068"/>
                    <a:pt x="1823" y="11080"/>
                    <a:pt x="1870" y="11080"/>
                  </a:cubicBezTo>
                  <a:cubicBezTo>
                    <a:pt x="1906" y="11080"/>
                    <a:pt x="1930" y="11080"/>
                    <a:pt x="1942" y="11068"/>
                  </a:cubicBezTo>
                  <a:lnTo>
                    <a:pt x="3787" y="10032"/>
                  </a:lnTo>
                  <a:cubicBezTo>
                    <a:pt x="4204" y="10068"/>
                    <a:pt x="4704" y="10080"/>
                    <a:pt x="4918" y="10080"/>
                  </a:cubicBezTo>
                  <a:cubicBezTo>
                    <a:pt x="5633" y="10080"/>
                    <a:pt x="6323" y="9937"/>
                    <a:pt x="6966" y="9651"/>
                  </a:cubicBezTo>
                  <a:cubicBezTo>
                    <a:pt x="7585" y="9365"/>
                    <a:pt x="8133" y="8984"/>
                    <a:pt x="8597" y="8472"/>
                  </a:cubicBezTo>
                  <a:cubicBezTo>
                    <a:pt x="9062" y="7972"/>
                    <a:pt x="9419" y="7401"/>
                    <a:pt x="9657" y="6758"/>
                  </a:cubicBezTo>
                  <a:cubicBezTo>
                    <a:pt x="9966" y="6079"/>
                    <a:pt x="10062" y="5377"/>
                    <a:pt x="10014" y="4662"/>
                  </a:cubicBezTo>
                  <a:cubicBezTo>
                    <a:pt x="9943" y="3662"/>
                    <a:pt x="9585" y="2733"/>
                    <a:pt x="8954" y="1936"/>
                  </a:cubicBezTo>
                  <a:lnTo>
                    <a:pt x="9514" y="1019"/>
                  </a:lnTo>
                  <a:cubicBezTo>
                    <a:pt x="9597" y="864"/>
                    <a:pt x="9597" y="686"/>
                    <a:pt x="9526" y="543"/>
                  </a:cubicBezTo>
                  <a:cubicBezTo>
                    <a:pt x="9454" y="388"/>
                    <a:pt x="9300" y="269"/>
                    <a:pt x="9133" y="257"/>
                  </a:cubicBezTo>
                  <a:cubicBezTo>
                    <a:pt x="8763" y="208"/>
                    <a:pt x="8430" y="189"/>
                    <a:pt x="8139" y="189"/>
                  </a:cubicBezTo>
                  <a:cubicBezTo>
                    <a:pt x="7372" y="189"/>
                    <a:pt x="6898" y="318"/>
                    <a:pt x="6811" y="352"/>
                  </a:cubicBezTo>
                  <a:cubicBezTo>
                    <a:pt x="6323" y="150"/>
                    <a:pt x="5799" y="31"/>
                    <a:pt x="5263" y="7"/>
                  </a:cubicBezTo>
                  <a:cubicBezTo>
                    <a:pt x="5189" y="2"/>
                    <a:pt x="5113" y="0"/>
                    <a:pt x="5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14555;p77">
              <a:extLst>
                <a:ext uri="{FF2B5EF4-FFF2-40B4-BE49-F238E27FC236}">
                  <a16:creationId xmlns:a16="http://schemas.microsoft.com/office/drawing/2014/main" id="{A4076D7D-6890-D2A2-C7FB-1BE69D905AA3}"/>
                </a:ext>
              </a:extLst>
            </p:cNvPr>
            <p:cNvSpPr/>
            <p:nvPr/>
          </p:nvSpPr>
          <p:spPr>
            <a:xfrm>
              <a:off x="5360717" y="2479826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2" y="322"/>
                  </a:moveTo>
                  <a:cubicBezTo>
                    <a:pt x="596" y="322"/>
                    <a:pt x="691" y="417"/>
                    <a:pt x="691" y="500"/>
                  </a:cubicBezTo>
                  <a:lnTo>
                    <a:pt x="691" y="679"/>
                  </a:lnTo>
                  <a:cubicBezTo>
                    <a:pt x="691" y="786"/>
                    <a:pt x="596" y="858"/>
                    <a:pt x="512" y="858"/>
                  </a:cubicBezTo>
                  <a:cubicBezTo>
                    <a:pt x="417" y="858"/>
                    <a:pt x="322" y="762"/>
                    <a:pt x="322" y="679"/>
                  </a:cubicBezTo>
                  <a:lnTo>
                    <a:pt x="322" y="500"/>
                  </a:lnTo>
                  <a:cubicBezTo>
                    <a:pt x="322" y="393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15"/>
                    <a:pt x="0" y="500"/>
                  </a:cubicBezTo>
                  <a:lnTo>
                    <a:pt x="0" y="679"/>
                  </a:lnTo>
                  <a:cubicBezTo>
                    <a:pt x="0" y="965"/>
                    <a:pt x="227" y="1191"/>
                    <a:pt x="512" y="1191"/>
                  </a:cubicBezTo>
                  <a:cubicBezTo>
                    <a:pt x="786" y="1191"/>
                    <a:pt x="1012" y="965"/>
                    <a:pt x="1012" y="679"/>
                  </a:cubicBezTo>
                  <a:lnTo>
                    <a:pt x="1012" y="500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49" name="Google Shape;14556;p77">
            <a:extLst>
              <a:ext uri="{FF2B5EF4-FFF2-40B4-BE49-F238E27FC236}">
                <a16:creationId xmlns:a16="http://schemas.microsoft.com/office/drawing/2014/main" id="{FCD41D90-FDB5-EDB2-E61C-35FD03F2590B}"/>
              </a:ext>
            </a:extLst>
          </p:cNvPr>
          <p:cNvGrpSpPr/>
          <p:nvPr/>
        </p:nvGrpSpPr>
        <p:grpSpPr>
          <a:xfrm>
            <a:off x="5482122" y="3668945"/>
            <a:ext cx="485286" cy="354748"/>
            <a:chOff x="4150669" y="2466770"/>
            <a:chExt cx="355104" cy="259584"/>
          </a:xfrm>
          <a:solidFill>
            <a:srgbClr val="DBDDDC"/>
          </a:solidFill>
        </p:grpSpPr>
        <p:sp>
          <p:nvSpPr>
            <p:cNvPr id="3250" name="Google Shape;14557;p77">
              <a:extLst>
                <a:ext uri="{FF2B5EF4-FFF2-40B4-BE49-F238E27FC236}">
                  <a16:creationId xmlns:a16="http://schemas.microsoft.com/office/drawing/2014/main" id="{8F031130-0A2D-7715-2B86-DDBA28C169C9}"/>
                </a:ext>
              </a:extLst>
            </p:cNvPr>
            <p:cNvSpPr/>
            <p:nvPr/>
          </p:nvSpPr>
          <p:spPr>
            <a:xfrm>
              <a:off x="4150669" y="2466770"/>
              <a:ext cx="355104" cy="259584"/>
            </a:xfrm>
            <a:custGeom>
              <a:avLst/>
              <a:gdLst/>
              <a:ahLst/>
              <a:cxnLst/>
              <a:rect l="l" t="t" r="r" b="b"/>
              <a:pathLst>
                <a:path w="11097" h="8112" extrusionOk="0">
                  <a:moveTo>
                    <a:pt x="4060" y="349"/>
                  </a:moveTo>
                  <a:cubicBezTo>
                    <a:pt x="5489" y="718"/>
                    <a:pt x="6632" y="1504"/>
                    <a:pt x="7382" y="2266"/>
                  </a:cubicBezTo>
                  <a:cubicBezTo>
                    <a:pt x="6965" y="2051"/>
                    <a:pt x="6560" y="1897"/>
                    <a:pt x="6263" y="1766"/>
                  </a:cubicBezTo>
                  <a:cubicBezTo>
                    <a:pt x="5322" y="1420"/>
                    <a:pt x="4298" y="1170"/>
                    <a:pt x="3560" y="1123"/>
                  </a:cubicBezTo>
                  <a:lnTo>
                    <a:pt x="4060" y="349"/>
                  </a:lnTo>
                  <a:close/>
                  <a:moveTo>
                    <a:pt x="3322" y="1397"/>
                  </a:moveTo>
                  <a:cubicBezTo>
                    <a:pt x="4036" y="1409"/>
                    <a:pt x="5144" y="1647"/>
                    <a:pt x="6144" y="2040"/>
                  </a:cubicBezTo>
                  <a:cubicBezTo>
                    <a:pt x="7370" y="2504"/>
                    <a:pt x="8275" y="3052"/>
                    <a:pt x="8704" y="3635"/>
                  </a:cubicBezTo>
                  <a:cubicBezTo>
                    <a:pt x="8737" y="3676"/>
                    <a:pt x="8783" y="3697"/>
                    <a:pt x="8829" y="3697"/>
                  </a:cubicBezTo>
                  <a:cubicBezTo>
                    <a:pt x="8864" y="3697"/>
                    <a:pt x="8899" y="3685"/>
                    <a:pt x="8930" y="3659"/>
                  </a:cubicBezTo>
                  <a:cubicBezTo>
                    <a:pt x="9001" y="3599"/>
                    <a:pt x="9013" y="3516"/>
                    <a:pt x="8954" y="3433"/>
                  </a:cubicBezTo>
                  <a:cubicBezTo>
                    <a:pt x="8930" y="3397"/>
                    <a:pt x="8882" y="3349"/>
                    <a:pt x="8858" y="3314"/>
                  </a:cubicBezTo>
                  <a:cubicBezTo>
                    <a:pt x="9668" y="3004"/>
                    <a:pt x="10240" y="2480"/>
                    <a:pt x="10597" y="2087"/>
                  </a:cubicBezTo>
                  <a:lnTo>
                    <a:pt x="10597" y="2087"/>
                  </a:lnTo>
                  <a:lnTo>
                    <a:pt x="10251" y="3956"/>
                  </a:lnTo>
                  <a:cubicBezTo>
                    <a:pt x="10204" y="4230"/>
                    <a:pt x="10204" y="4504"/>
                    <a:pt x="10251" y="4778"/>
                  </a:cubicBezTo>
                  <a:lnTo>
                    <a:pt x="10597" y="6647"/>
                  </a:lnTo>
                  <a:cubicBezTo>
                    <a:pt x="10251" y="6266"/>
                    <a:pt x="9692" y="5742"/>
                    <a:pt x="8870" y="5433"/>
                  </a:cubicBezTo>
                  <a:cubicBezTo>
                    <a:pt x="9132" y="5123"/>
                    <a:pt x="9335" y="4766"/>
                    <a:pt x="9335" y="4373"/>
                  </a:cubicBezTo>
                  <a:cubicBezTo>
                    <a:pt x="9335" y="4302"/>
                    <a:pt x="9311" y="4207"/>
                    <a:pt x="9299" y="4135"/>
                  </a:cubicBezTo>
                  <a:cubicBezTo>
                    <a:pt x="9288" y="4059"/>
                    <a:pt x="9207" y="4003"/>
                    <a:pt x="9130" y="4003"/>
                  </a:cubicBezTo>
                  <a:cubicBezTo>
                    <a:pt x="9123" y="4003"/>
                    <a:pt x="9116" y="4003"/>
                    <a:pt x="9108" y="4004"/>
                  </a:cubicBezTo>
                  <a:cubicBezTo>
                    <a:pt x="9013" y="4016"/>
                    <a:pt x="8954" y="4111"/>
                    <a:pt x="8977" y="4195"/>
                  </a:cubicBezTo>
                  <a:cubicBezTo>
                    <a:pt x="8989" y="4254"/>
                    <a:pt x="8989" y="4314"/>
                    <a:pt x="8989" y="4373"/>
                  </a:cubicBezTo>
                  <a:cubicBezTo>
                    <a:pt x="8989" y="4730"/>
                    <a:pt x="8775" y="5099"/>
                    <a:pt x="8358" y="5469"/>
                  </a:cubicBezTo>
                  <a:cubicBezTo>
                    <a:pt x="7989" y="5802"/>
                    <a:pt x="7442" y="6135"/>
                    <a:pt x="6787" y="6433"/>
                  </a:cubicBezTo>
                  <a:cubicBezTo>
                    <a:pt x="5620" y="6957"/>
                    <a:pt x="4215" y="7302"/>
                    <a:pt x="3322" y="7326"/>
                  </a:cubicBezTo>
                  <a:cubicBezTo>
                    <a:pt x="4155" y="6576"/>
                    <a:pt x="4644" y="5492"/>
                    <a:pt x="4644" y="4361"/>
                  </a:cubicBezTo>
                  <a:cubicBezTo>
                    <a:pt x="4644" y="4004"/>
                    <a:pt x="4596" y="3647"/>
                    <a:pt x="4513" y="3302"/>
                  </a:cubicBezTo>
                  <a:cubicBezTo>
                    <a:pt x="4481" y="3227"/>
                    <a:pt x="4410" y="3181"/>
                    <a:pt x="4336" y="3181"/>
                  </a:cubicBezTo>
                  <a:cubicBezTo>
                    <a:pt x="4327" y="3181"/>
                    <a:pt x="4319" y="3181"/>
                    <a:pt x="4310" y="3183"/>
                  </a:cubicBezTo>
                  <a:cubicBezTo>
                    <a:pt x="4227" y="3218"/>
                    <a:pt x="4179" y="3302"/>
                    <a:pt x="4191" y="3385"/>
                  </a:cubicBezTo>
                  <a:cubicBezTo>
                    <a:pt x="4286" y="3695"/>
                    <a:pt x="4334" y="4016"/>
                    <a:pt x="4334" y="4349"/>
                  </a:cubicBezTo>
                  <a:cubicBezTo>
                    <a:pt x="4334" y="5504"/>
                    <a:pt x="3774" y="6600"/>
                    <a:pt x="2858" y="7278"/>
                  </a:cubicBezTo>
                  <a:cubicBezTo>
                    <a:pt x="2096" y="7183"/>
                    <a:pt x="1512" y="6862"/>
                    <a:pt x="1096" y="6290"/>
                  </a:cubicBezTo>
                  <a:cubicBezTo>
                    <a:pt x="857" y="5957"/>
                    <a:pt x="738" y="5623"/>
                    <a:pt x="679" y="5433"/>
                  </a:cubicBezTo>
                  <a:cubicBezTo>
                    <a:pt x="1072" y="5338"/>
                    <a:pt x="1500" y="5099"/>
                    <a:pt x="1727" y="4718"/>
                  </a:cubicBezTo>
                  <a:cubicBezTo>
                    <a:pt x="1750" y="4718"/>
                    <a:pt x="1786" y="4707"/>
                    <a:pt x="1810" y="4707"/>
                  </a:cubicBezTo>
                  <a:cubicBezTo>
                    <a:pt x="1905" y="4683"/>
                    <a:pt x="1965" y="4599"/>
                    <a:pt x="1953" y="4504"/>
                  </a:cubicBezTo>
                  <a:cubicBezTo>
                    <a:pt x="1931" y="4428"/>
                    <a:pt x="1859" y="4372"/>
                    <a:pt x="1775" y="4372"/>
                  </a:cubicBezTo>
                  <a:cubicBezTo>
                    <a:pt x="1767" y="4372"/>
                    <a:pt x="1759" y="4372"/>
                    <a:pt x="1750" y="4373"/>
                  </a:cubicBezTo>
                  <a:cubicBezTo>
                    <a:pt x="1571" y="4402"/>
                    <a:pt x="1406" y="4413"/>
                    <a:pt x="1255" y="4413"/>
                  </a:cubicBezTo>
                  <a:cubicBezTo>
                    <a:pt x="775" y="4413"/>
                    <a:pt x="446" y="4297"/>
                    <a:pt x="310" y="4242"/>
                  </a:cubicBezTo>
                  <a:cubicBezTo>
                    <a:pt x="357" y="2802"/>
                    <a:pt x="1441" y="1611"/>
                    <a:pt x="2846" y="1409"/>
                  </a:cubicBezTo>
                  <a:cubicBezTo>
                    <a:pt x="3036" y="1551"/>
                    <a:pt x="3203" y="1706"/>
                    <a:pt x="3358" y="1885"/>
                  </a:cubicBezTo>
                  <a:cubicBezTo>
                    <a:pt x="3393" y="1921"/>
                    <a:pt x="3441" y="1944"/>
                    <a:pt x="3477" y="1944"/>
                  </a:cubicBezTo>
                  <a:cubicBezTo>
                    <a:pt x="3524" y="1944"/>
                    <a:pt x="3560" y="1932"/>
                    <a:pt x="3584" y="1909"/>
                  </a:cubicBezTo>
                  <a:cubicBezTo>
                    <a:pt x="3643" y="1849"/>
                    <a:pt x="3655" y="1742"/>
                    <a:pt x="3596" y="1682"/>
                  </a:cubicBezTo>
                  <a:cubicBezTo>
                    <a:pt x="3512" y="1575"/>
                    <a:pt x="3417" y="1492"/>
                    <a:pt x="3322" y="1397"/>
                  </a:cubicBezTo>
                  <a:close/>
                  <a:moveTo>
                    <a:pt x="6489" y="6933"/>
                  </a:moveTo>
                  <a:cubicBezTo>
                    <a:pt x="6489" y="7278"/>
                    <a:pt x="6608" y="7576"/>
                    <a:pt x="6691" y="7766"/>
                  </a:cubicBezTo>
                  <a:cubicBezTo>
                    <a:pt x="6546" y="7784"/>
                    <a:pt x="6400" y="7792"/>
                    <a:pt x="6256" y="7792"/>
                  </a:cubicBezTo>
                  <a:cubicBezTo>
                    <a:pt x="5624" y="7792"/>
                    <a:pt x="5025" y="7640"/>
                    <a:pt x="4608" y="7505"/>
                  </a:cubicBezTo>
                  <a:cubicBezTo>
                    <a:pt x="5227" y="7374"/>
                    <a:pt x="5882" y="7171"/>
                    <a:pt x="6489" y="6933"/>
                  </a:cubicBezTo>
                  <a:close/>
                  <a:moveTo>
                    <a:pt x="4030" y="1"/>
                  </a:moveTo>
                  <a:cubicBezTo>
                    <a:pt x="3977" y="1"/>
                    <a:pt x="3921" y="25"/>
                    <a:pt x="3882" y="75"/>
                  </a:cubicBezTo>
                  <a:lnTo>
                    <a:pt x="3203" y="1123"/>
                  </a:lnTo>
                  <a:cubicBezTo>
                    <a:pt x="1429" y="1159"/>
                    <a:pt x="0" y="2623"/>
                    <a:pt x="0" y="4397"/>
                  </a:cubicBezTo>
                  <a:cubicBezTo>
                    <a:pt x="0" y="4457"/>
                    <a:pt x="24" y="4492"/>
                    <a:pt x="72" y="4528"/>
                  </a:cubicBezTo>
                  <a:cubicBezTo>
                    <a:pt x="83" y="4540"/>
                    <a:pt x="524" y="4790"/>
                    <a:pt x="1250" y="4790"/>
                  </a:cubicBezTo>
                  <a:lnTo>
                    <a:pt x="1274" y="4790"/>
                  </a:lnTo>
                  <a:cubicBezTo>
                    <a:pt x="1060" y="5016"/>
                    <a:pt x="726" y="5147"/>
                    <a:pt x="464" y="5183"/>
                  </a:cubicBezTo>
                  <a:cubicBezTo>
                    <a:pt x="417" y="5183"/>
                    <a:pt x="369" y="5207"/>
                    <a:pt x="357" y="5242"/>
                  </a:cubicBezTo>
                  <a:cubicBezTo>
                    <a:pt x="322" y="5266"/>
                    <a:pt x="310" y="5314"/>
                    <a:pt x="322" y="5361"/>
                  </a:cubicBezTo>
                  <a:cubicBezTo>
                    <a:pt x="322" y="5385"/>
                    <a:pt x="417" y="5945"/>
                    <a:pt x="834" y="6516"/>
                  </a:cubicBezTo>
                  <a:cubicBezTo>
                    <a:pt x="1203" y="7040"/>
                    <a:pt x="1953" y="7671"/>
                    <a:pt x="3286" y="7671"/>
                  </a:cubicBezTo>
                  <a:cubicBezTo>
                    <a:pt x="3512" y="7671"/>
                    <a:pt x="3751" y="7647"/>
                    <a:pt x="4013" y="7612"/>
                  </a:cubicBezTo>
                  <a:cubicBezTo>
                    <a:pt x="4203" y="7695"/>
                    <a:pt x="5179" y="8112"/>
                    <a:pt x="6251" y="8112"/>
                  </a:cubicBezTo>
                  <a:cubicBezTo>
                    <a:pt x="6489" y="8112"/>
                    <a:pt x="6739" y="8100"/>
                    <a:pt x="6977" y="8040"/>
                  </a:cubicBezTo>
                  <a:cubicBezTo>
                    <a:pt x="7025" y="8028"/>
                    <a:pt x="7072" y="7993"/>
                    <a:pt x="7096" y="7945"/>
                  </a:cubicBezTo>
                  <a:cubicBezTo>
                    <a:pt x="7108" y="7909"/>
                    <a:pt x="7108" y="7850"/>
                    <a:pt x="7084" y="7802"/>
                  </a:cubicBezTo>
                  <a:cubicBezTo>
                    <a:pt x="7084" y="7802"/>
                    <a:pt x="6787" y="7314"/>
                    <a:pt x="6822" y="6790"/>
                  </a:cubicBezTo>
                  <a:cubicBezTo>
                    <a:pt x="6870" y="6778"/>
                    <a:pt x="6906" y="6754"/>
                    <a:pt x="6941" y="6743"/>
                  </a:cubicBezTo>
                  <a:cubicBezTo>
                    <a:pt x="7442" y="6516"/>
                    <a:pt x="8120" y="6159"/>
                    <a:pt x="8632" y="5707"/>
                  </a:cubicBezTo>
                  <a:cubicBezTo>
                    <a:pt x="10073" y="6183"/>
                    <a:pt x="10751" y="7433"/>
                    <a:pt x="10775" y="7445"/>
                  </a:cubicBezTo>
                  <a:cubicBezTo>
                    <a:pt x="10799" y="7505"/>
                    <a:pt x="10859" y="7528"/>
                    <a:pt x="10918" y="7528"/>
                  </a:cubicBezTo>
                  <a:cubicBezTo>
                    <a:pt x="10930" y="7528"/>
                    <a:pt x="10954" y="7528"/>
                    <a:pt x="10978" y="7516"/>
                  </a:cubicBezTo>
                  <a:cubicBezTo>
                    <a:pt x="11049" y="7493"/>
                    <a:pt x="11097" y="7409"/>
                    <a:pt x="11085" y="7338"/>
                  </a:cubicBezTo>
                  <a:lnTo>
                    <a:pt x="10597" y="4754"/>
                  </a:lnTo>
                  <a:cubicBezTo>
                    <a:pt x="10561" y="4516"/>
                    <a:pt x="10561" y="4278"/>
                    <a:pt x="10597" y="4040"/>
                  </a:cubicBezTo>
                  <a:lnTo>
                    <a:pt x="11061" y="1444"/>
                  </a:lnTo>
                  <a:cubicBezTo>
                    <a:pt x="11073" y="1373"/>
                    <a:pt x="11025" y="1301"/>
                    <a:pt x="10954" y="1266"/>
                  </a:cubicBezTo>
                  <a:cubicBezTo>
                    <a:pt x="10936" y="1260"/>
                    <a:pt x="10917" y="1257"/>
                    <a:pt x="10897" y="1257"/>
                  </a:cubicBezTo>
                  <a:cubicBezTo>
                    <a:pt x="10839" y="1257"/>
                    <a:pt x="10781" y="1284"/>
                    <a:pt x="10763" y="1337"/>
                  </a:cubicBezTo>
                  <a:cubicBezTo>
                    <a:pt x="10763" y="1361"/>
                    <a:pt x="10073" y="2611"/>
                    <a:pt x="8632" y="3087"/>
                  </a:cubicBezTo>
                  <a:cubicBezTo>
                    <a:pt x="8525" y="2980"/>
                    <a:pt x="8406" y="2885"/>
                    <a:pt x="8287" y="2802"/>
                  </a:cubicBezTo>
                  <a:cubicBezTo>
                    <a:pt x="8120" y="2563"/>
                    <a:pt x="7644" y="1956"/>
                    <a:pt x="6834" y="1325"/>
                  </a:cubicBezTo>
                  <a:cubicBezTo>
                    <a:pt x="6001" y="682"/>
                    <a:pt x="5060" y="242"/>
                    <a:pt x="4060" y="4"/>
                  </a:cubicBezTo>
                  <a:cubicBezTo>
                    <a:pt x="4050" y="2"/>
                    <a:pt x="4040" y="1"/>
                    <a:pt x="40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14558;p77">
              <a:extLst>
                <a:ext uri="{FF2B5EF4-FFF2-40B4-BE49-F238E27FC236}">
                  <a16:creationId xmlns:a16="http://schemas.microsoft.com/office/drawing/2014/main" id="{0F2B7432-788C-ADA8-0F09-86975B6872C5}"/>
                </a:ext>
              </a:extLst>
            </p:cNvPr>
            <p:cNvSpPr/>
            <p:nvPr/>
          </p:nvSpPr>
          <p:spPr>
            <a:xfrm>
              <a:off x="4270285" y="2538098"/>
              <a:ext cx="17184" cy="19872"/>
            </a:xfrm>
            <a:custGeom>
              <a:avLst/>
              <a:gdLst/>
              <a:ahLst/>
              <a:cxnLst/>
              <a:rect l="l" t="t" r="r" b="b"/>
              <a:pathLst>
                <a:path w="537" h="621" extrusionOk="0">
                  <a:moveTo>
                    <a:pt x="184" y="1"/>
                  </a:moveTo>
                  <a:cubicBezTo>
                    <a:pt x="155" y="1"/>
                    <a:pt x="125" y="9"/>
                    <a:pt x="96" y="25"/>
                  </a:cubicBezTo>
                  <a:cubicBezTo>
                    <a:pt x="25" y="61"/>
                    <a:pt x="1" y="168"/>
                    <a:pt x="36" y="239"/>
                  </a:cubicBezTo>
                  <a:cubicBezTo>
                    <a:pt x="96" y="334"/>
                    <a:pt x="144" y="418"/>
                    <a:pt x="191" y="525"/>
                  </a:cubicBezTo>
                  <a:cubicBezTo>
                    <a:pt x="215" y="584"/>
                    <a:pt x="275" y="620"/>
                    <a:pt x="334" y="620"/>
                  </a:cubicBezTo>
                  <a:cubicBezTo>
                    <a:pt x="370" y="620"/>
                    <a:pt x="382" y="620"/>
                    <a:pt x="417" y="596"/>
                  </a:cubicBezTo>
                  <a:cubicBezTo>
                    <a:pt x="489" y="561"/>
                    <a:pt x="536" y="454"/>
                    <a:pt x="489" y="382"/>
                  </a:cubicBezTo>
                  <a:cubicBezTo>
                    <a:pt x="441" y="275"/>
                    <a:pt x="382" y="168"/>
                    <a:pt x="322" y="84"/>
                  </a:cubicBezTo>
                  <a:cubicBezTo>
                    <a:pt x="291" y="30"/>
                    <a:pt x="239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14559;p77">
              <a:extLst>
                <a:ext uri="{FF2B5EF4-FFF2-40B4-BE49-F238E27FC236}">
                  <a16:creationId xmlns:a16="http://schemas.microsoft.com/office/drawing/2014/main" id="{E02B4CE9-1607-50A2-7F1C-53AEB8B30988}"/>
                </a:ext>
              </a:extLst>
            </p:cNvPr>
            <p:cNvSpPr/>
            <p:nvPr/>
          </p:nvSpPr>
          <p:spPr>
            <a:xfrm>
              <a:off x="4183437" y="2557170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00" y="334"/>
                  </a:moveTo>
                  <a:cubicBezTo>
                    <a:pt x="607" y="334"/>
                    <a:pt x="691" y="417"/>
                    <a:pt x="691" y="512"/>
                  </a:cubicBezTo>
                  <a:lnTo>
                    <a:pt x="691" y="691"/>
                  </a:lnTo>
                  <a:cubicBezTo>
                    <a:pt x="691" y="798"/>
                    <a:pt x="595" y="870"/>
                    <a:pt x="500" y="870"/>
                  </a:cubicBezTo>
                  <a:cubicBezTo>
                    <a:pt x="405" y="870"/>
                    <a:pt x="322" y="774"/>
                    <a:pt x="322" y="691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0" y="334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7"/>
                    <a:pt x="0" y="512"/>
                  </a:cubicBezTo>
                  <a:lnTo>
                    <a:pt x="0" y="691"/>
                  </a:lnTo>
                  <a:cubicBezTo>
                    <a:pt x="0" y="965"/>
                    <a:pt x="226" y="1191"/>
                    <a:pt x="512" y="1191"/>
                  </a:cubicBezTo>
                  <a:cubicBezTo>
                    <a:pt x="786" y="1191"/>
                    <a:pt x="1012" y="965"/>
                    <a:pt x="1012" y="691"/>
                  </a:cubicBezTo>
                  <a:lnTo>
                    <a:pt x="1012" y="512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14560;p77">
              <a:extLst>
                <a:ext uri="{FF2B5EF4-FFF2-40B4-BE49-F238E27FC236}">
                  <a16:creationId xmlns:a16="http://schemas.microsoft.com/office/drawing/2014/main" id="{A48942A3-595D-6507-EFB8-C43D8BFB7D93}"/>
                </a:ext>
              </a:extLst>
            </p:cNvPr>
            <p:cNvSpPr/>
            <p:nvPr/>
          </p:nvSpPr>
          <p:spPr>
            <a:xfrm>
              <a:off x="4309901" y="2589490"/>
              <a:ext cx="82720" cy="60672"/>
            </a:xfrm>
            <a:custGeom>
              <a:avLst/>
              <a:gdLst/>
              <a:ahLst/>
              <a:cxnLst/>
              <a:rect l="l" t="t" r="r" b="b"/>
              <a:pathLst>
                <a:path w="2585" h="1896" extrusionOk="0">
                  <a:moveTo>
                    <a:pt x="1005" y="1"/>
                  </a:moveTo>
                  <a:cubicBezTo>
                    <a:pt x="911" y="1"/>
                    <a:pt x="851" y="2"/>
                    <a:pt x="846" y="2"/>
                  </a:cubicBezTo>
                  <a:cubicBezTo>
                    <a:pt x="751" y="2"/>
                    <a:pt x="680" y="86"/>
                    <a:pt x="680" y="169"/>
                  </a:cubicBezTo>
                  <a:cubicBezTo>
                    <a:pt x="680" y="264"/>
                    <a:pt x="751" y="336"/>
                    <a:pt x="846" y="336"/>
                  </a:cubicBezTo>
                  <a:cubicBezTo>
                    <a:pt x="899" y="335"/>
                    <a:pt x="953" y="334"/>
                    <a:pt x="1006" y="334"/>
                  </a:cubicBezTo>
                  <a:cubicBezTo>
                    <a:pt x="1570" y="334"/>
                    <a:pt x="2108" y="391"/>
                    <a:pt x="2227" y="467"/>
                  </a:cubicBezTo>
                  <a:cubicBezTo>
                    <a:pt x="2204" y="514"/>
                    <a:pt x="2180" y="633"/>
                    <a:pt x="2120" y="764"/>
                  </a:cubicBezTo>
                  <a:lnTo>
                    <a:pt x="1465" y="657"/>
                  </a:lnTo>
                  <a:cubicBezTo>
                    <a:pt x="1457" y="656"/>
                    <a:pt x="1449" y="656"/>
                    <a:pt x="1441" y="656"/>
                  </a:cubicBezTo>
                  <a:cubicBezTo>
                    <a:pt x="1357" y="656"/>
                    <a:pt x="1287" y="713"/>
                    <a:pt x="1287" y="800"/>
                  </a:cubicBezTo>
                  <a:cubicBezTo>
                    <a:pt x="1275" y="883"/>
                    <a:pt x="1334" y="979"/>
                    <a:pt x="1418" y="979"/>
                  </a:cubicBezTo>
                  <a:lnTo>
                    <a:pt x="1954" y="1062"/>
                  </a:lnTo>
                  <a:cubicBezTo>
                    <a:pt x="1763" y="1372"/>
                    <a:pt x="1584" y="1550"/>
                    <a:pt x="1489" y="1574"/>
                  </a:cubicBezTo>
                  <a:cubicBezTo>
                    <a:pt x="1476" y="1578"/>
                    <a:pt x="1462" y="1580"/>
                    <a:pt x="1445" y="1580"/>
                  </a:cubicBezTo>
                  <a:cubicBezTo>
                    <a:pt x="1220" y="1580"/>
                    <a:pt x="687" y="1209"/>
                    <a:pt x="299" y="776"/>
                  </a:cubicBezTo>
                  <a:cubicBezTo>
                    <a:pt x="267" y="739"/>
                    <a:pt x="227" y="721"/>
                    <a:pt x="186" y="721"/>
                  </a:cubicBezTo>
                  <a:cubicBezTo>
                    <a:pt x="149" y="721"/>
                    <a:pt x="113" y="736"/>
                    <a:pt x="84" y="764"/>
                  </a:cubicBezTo>
                  <a:cubicBezTo>
                    <a:pt x="25" y="824"/>
                    <a:pt x="1" y="931"/>
                    <a:pt x="60" y="991"/>
                  </a:cubicBezTo>
                  <a:cubicBezTo>
                    <a:pt x="275" y="1205"/>
                    <a:pt x="537" y="1455"/>
                    <a:pt x="775" y="1634"/>
                  </a:cubicBezTo>
                  <a:cubicBezTo>
                    <a:pt x="1049" y="1800"/>
                    <a:pt x="1275" y="1896"/>
                    <a:pt x="1454" y="1896"/>
                  </a:cubicBezTo>
                  <a:cubicBezTo>
                    <a:pt x="1489" y="1896"/>
                    <a:pt x="1549" y="1896"/>
                    <a:pt x="1596" y="1884"/>
                  </a:cubicBezTo>
                  <a:cubicBezTo>
                    <a:pt x="1751" y="1836"/>
                    <a:pt x="1930" y="1669"/>
                    <a:pt x="2108" y="1407"/>
                  </a:cubicBezTo>
                  <a:cubicBezTo>
                    <a:pt x="2251" y="1193"/>
                    <a:pt x="2382" y="943"/>
                    <a:pt x="2477" y="741"/>
                  </a:cubicBezTo>
                  <a:cubicBezTo>
                    <a:pt x="2573" y="526"/>
                    <a:pt x="2585" y="395"/>
                    <a:pt x="2537" y="300"/>
                  </a:cubicBezTo>
                  <a:cubicBezTo>
                    <a:pt x="2454" y="145"/>
                    <a:pt x="2180" y="50"/>
                    <a:pt x="1584" y="26"/>
                  </a:cubicBezTo>
                  <a:cubicBezTo>
                    <a:pt x="1363" y="5"/>
                    <a:pt x="1146" y="1"/>
                    <a:pt x="10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54" name="Google Shape;14561;p77">
            <a:extLst>
              <a:ext uri="{FF2B5EF4-FFF2-40B4-BE49-F238E27FC236}">
                <a16:creationId xmlns:a16="http://schemas.microsoft.com/office/drawing/2014/main" id="{BCA5C7FE-5473-B3B6-B41A-D41869CFED85}"/>
              </a:ext>
            </a:extLst>
          </p:cNvPr>
          <p:cNvGrpSpPr/>
          <p:nvPr/>
        </p:nvGrpSpPr>
        <p:grpSpPr>
          <a:xfrm>
            <a:off x="6232420" y="3611788"/>
            <a:ext cx="484236" cy="483755"/>
            <a:chOff x="4699693" y="2424946"/>
            <a:chExt cx="354336" cy="353984"/>
          </a:xfrm>
          <a:solidFill>
            <a:srgbClr val="DBDDDC"/>
          </a:solidFill>
        </p:grpSpPr>
        <p:sp>
          <p:nvSpPr>
            <p:cNvPr id="3255" name="Google Shape;14562;p77">
              <a:extLst>
                <a:ext uri="{FF2B5EF4-FFF2-40B4-BE49-F238E27FC236}">
                  <a16:creationId xmlns:a16="http://schemas.microsoft.com/office/drawing/2014/main" id="{B697F6AF-66EB-65FB-1066-0BE12500145F}"/>
                </a:ext>
              </a:extLst>
            </p:cNvPr>
            <p:cNvSpPr/>
            <p:nvPr/>
          </p:nvSpPr>
          <p:spPr>
            <a:xfrm>
              <a:off x="4699693" y="2424946"/>
              <a:ext cx="354336" cy="353984"/>
            </a:xfrm>
            <a:custGeom>
              <a:avLst/>
              <a:gdLst/>
              <a:ahLst/>
              <a:cxnLst/>
              <a:rect l="l" t="t" r="r" b="b"/>
              <a:pathLst>
                <a:path w="11073" h="11062" extrusionOk="0">
                  <a:moveTo>
                    <a:pt x="8144" y="358"/>
                  </a:moveTo>
                  <a:lnTo>
                    <a:pt x="8144" y="358"/>
                  </a:lnTo>
                  <a:cubicBezTo>
                    <a:pt x="7751" y="715"/>
                    <a:pt x="7191" y="1311"/>
                    <a:pt x="6977" y="1965"/>
                  </a:cubicBezTo>
                  <a:cubicBezTo>
                    <a:pt x="6429" y="1680"/>
                    <a:pt x="5822" y="1537"/>
                    <a:pt x="5179" y="1537"/>
                  </a:cubicBezTo>
                  <a:cubicBezTo>
                    <a:pt x="4917" y="1537"/>
                    <a:pt x="4643" y="1549"/>
                    <a:pt x="4393" y="1573"/>
                  </a:cubicBezTo>
                  <a:cubicBezTo>
                    <a:pt x="5286" y="1084"/>
                    <a:pt x="6239" y="775"/>
                    <a:pt x="6941" y="596"/>
                  </a:cubicBezTo>
                  <a:cubicBezTo>
                    <a:pt x="7418" y="477"/>
                    <a:pt x="7834" y="406"/>
                    <a:pt x="8144" y="358"/>
                  </a:cubicBezTo>
                  <a:close/>
                  <a:moveTo>
                    <a:pt x="8263" y="3585"/>
                  </a:moveTo>
                  <a:cubicBezTo>
                    <a:pt x="8442" y="3870"/>
                    <a:pt x="8573" y="4168"/>
                    <a:pt x="8680" y="4478"/>
                  </a:cubicBezTo>
                  <a:cubicBezTo>
                    <a:pt x="8727" y="4609"/>
                    <a:pt x="8811" y="4728"/>
                    <a:pt x="8942" y="4787"/>
                  </a:cubicBezTo>
                  <a:cubicBezTo>
                    <a:pt x="9013" y="4817"/>
                    <a:pt x="9085" y="4832"/>
                    <a:pt x="9154" y="4832"/>
                  </a:cubicBezTo>
                  <a:cubicBezTo>
                    <a:pt x="9224" y="4832"/>
                    <a:pt x="9293" y="4817"/>
                    <a:pt x="9358" y="4787"/>
                  </a:cubicBezTo>
                  <a:lnTo>
                    <a:pt x="10632" y="4251"/>
                  </a:lnTo>
                  <a:lnTo>
                    <a:pt x="10632" y="4251"/>
                  </a:lnTo>
                  <a:lnTo>
                    <a:pt x="10311" y="5192"/>
                  </a:lnTo>
                  <a:cubicBezTo>
                    <a:pt x="10239" y="5406"/>
                    <a:pt x="10239" y="5644"/>
                    <a:pt x="10311" y="5847"/>
                  </a:cubicBezTo>
                  <a:lnTo>
                    <a:pt x="10632" y="6787"/>
                  </a:lnTo>
                  <a:lnTo>
                    <a:pt x="9358" y="6252"/>
                  </a:lnTo>
                  <a:cubicBezTo>
                    <a:pt x="9293" y="6222"/>
                    <a:pt x="9221" y="6207"/>
                    <a:pt x="9150" y="6207"/>
                  </a:cubicBezTo>
                  <a:cubicBezTo>
                    <a:pt x="9079" y="6207"/>
                    <a:pt x="9007" y="6222"/>
                    <a:pt x="8942" y="6252"/>
                  </a:cubicBezTo>
                  <a:cubicBezTo>
                    <a:pt x="8811" y="6311"/>
                    <a:pt x="8727" y="6430"/>
                    <a:pt x="8680" y="6561"/>
                  </a:cubicBezTo>
                  <a:cubicBezTo>
                    <a:pt x="8584" y="6871"/>
                    <a:pt x="8442" y="7192"/>
                    <a:pt x="8263" y="7454"/>
                  </a:cubicBezTo>
                  <a:cubicBezTo>
                    <a:pt x="8144" y="6871"/>
                    <a:pt x="8084" y="6204"/>
                    <a:pt x="8084" y="5525"/>
                  </a:cubicBezTo>
                  <a:cubicBezTo>
                    <a:pt x="8084" y="4835"/>
                    <a:pt x="8144" y="4168"/>
                    <a:pt x="8263" y="3585"/>
                  </a:cubicBezTo>
                  <a:close/>
                  <a:moveTo>
                    <a:pt x="3084" y="2382"/>
                  </a:moveTo>
                  <a:cubicBezTo>
                    <a:pt x="2774" y="3323"/>
                    <a:pt x="2608" y="4406"/>
                    <a:pt x="2608" y="5549"/>
                  </a:cubicBezTo>
                  <a:cubicBezTo>
                    <a:pt x="2608" y="6680"/>
                    <a:pt x="2774" y="7764"/>
                    <a:pt x="3084" y="8716"/>
                  </a:cubicBezTo>
                  <a:cubicBezTo>
                    <a:pt x="2917" y="8597"/>
                    <a:pt x="2774" y="8502"/>
                    <a:pt x="2631" y="8395"/>
                  </a:cubicBezTo>
                  <a:cubicBezTo>
                    <a:pt x="2024" y="7919"/>
                    <a:pt x="1607" y="7276"/>
                    <a:pt x="1191" y="6657"/>
                  </a:cubicBezTo>
                  <a:cubicBezTo>
                    <a:pt x="941" y="6264"/>
                    <a:pt x="691" y="5883"/>
                    <a:pt x="393" y="5537"/>
                  </a:cubicBezTo>
                  <a:cubicBezTo>
                    <a:pt x="691" y="5180"/>
                    <a:pt x="953" y="4787"/>
                    <a:pt x="1191" y="4418"/>
                  </a:cubicBezTo>
                  <a:cubicBezTo>
                    <a:pt x="1607" y="3799"/>
                    <a:pt x="2036" y="3156"/>
                    <a:pt x="2631" y="2680"/>
                  </a:cubicBezTo>
                  <a:cubicBezTo>
                    <a:pt x="2786" y="2573"/>
                    <a:pt x="2929" y="2466"/>
                    <a:pt x="3084" y="2382"/>
                  </a:cubicBezTo>
                  <a:close/>
                  <a:moveTo>
                    <a:pt x="6370" y="2073"/>
                  </a:moveTo>
                  <a:cubicBezTo>
                    <a:pt x="6668" y="2168"/>
                    <a:pt x="6965" y="2323"/>
                    <a:pt x="7239" y="2501"/>
                  </a:cubicBezTo>
                  <a:cubicBezTo>
                    <a:pt x="7180" y="2680"/>
                    <a:pt x="7132" y="2858"/>
                    <a:pt x="7084" y="3049"/>
                  </a:cubicBezTo>
                  <a:cubicBezTo>
                    <a:pt x="7072" y="3144"/>
                    <a:pt x="7120" y="3228"/>
                    <a:pt x="7203" y="3239"/>
                  </a:cubicBezTo>
                  <a:lnTo>
                    <a:pt x="7251" y="3239"/>
                  </a:lnTo>
                  <a:cubicBezTo>
                    <a:pt x="7322" y="3239"/>
                    <a:pt x="7382" y="3204"/>
                    <a:pt x="7406" y="3120"/>
                  </a:cubicBezTo>
                  <a:cubicBezTo>
                    <a:pt x="7441" y="2977"/>
                    <a:pt x="7489" y="2847"/>
                    <a:pt x="7525" y="2704"/>
                  </a:cubicBezTo>
                  <a:cubicBezTo>
                    <a:pt x="7727" y="2858"/>
                    <a:pt x="7882" y="3037"/>
                    <a:pt x="8037" y="3228"/>
                  </a:cubicBezTo>
                  <a:cubicBezTo>
                    <a:pt x="7870" y="3894"/>
                    <a:pt x="7787" y="4704"/>
                    <a:pt x="7787" y="5525"/>
                  </a:cubicBezTo>
                  <a:cubicBezTo>
                    <a:pt x="7787" y="6335"/>
                    <a:pt x="7870" y="7145"/>
                    <a:pt x="8037" y="7811"/>
                  </a:cubicBezTo>
                  <a:cubicBezTo>
                    <a:pt x="7870" y="7990"/>
                    <a:pt x="7691" y="8169"/>
                    <a:pt x="7501" y="8335"/>
                  </a:cubicBezTo>
                  <a:cubicBezTo>
                    <a:pt x="7263" y="7526"/>
                    <a:pt x="7120" y="6549"/>
                    <a:pt x="7120" y="5525"/>
                  </a:cubicBezTo>
                  <a:cubicBezTo>
                    <a:pt x="7120" y="4930"/>
                    <a:pt x="7156" y="4359"/>
                    <a:pt x="7251" y="3811"/>
                  </a:cubicBezTo>
                  <a:cubicBezTo>
                    <a:pt x="7263" y="3716"/>
                    <a:pt x="7203" y="3632"/>
                    <a:pt x="7120" y="3632"/>
                  </a:cubicBezTo>
                  <a:cubicBezTo>
                    <a:pt x="7112" y="3631"/>
                    <a:pt x="7104" y="3631"/>
                    <a:pt x="7096" y="3631"/>
                  </a:cubicBezTo>
                  <a:cubicBezTo>
                    <a:pt x="7011" y="3631"/>
                    <a:pt x="6941" y="3687"/>
                    <a:pt x="6941" y="3763"/>
                  </a:cubicBezTo>
                  <a:cubicBezTo>
                    <a:pt x="6846" y="4335"/>
                    <a:pt x="6799" y="4906"/>
                    <a:pt x="6799" y="5525"/>
                  </a:cubicBezTo>
                  <a:cubicBezTo>
                    <a:pt x="6799" y="6621"/>
                    <a:pt x="6953" y="7680"/>
                    <a:pt x="7239" y="8538"/>
                  </a:cubicBezTo>
                  <a:cubicBezTo>
                    <a:pt x="6965" y="8716"/>
                    <a:pt x="6668" y="8871"/>
                    <a:pt x="6370" y="8978"/>
                  </a:cubicBezTo>
                  <a:cubicBezTo>
                    <a:pt x="6167" y="8002"/>
                    <a:pt x="6060" y="6787"/>
                    <a:pt x="6060" y="5525"/>
                  </a:cubicBezTo>
                  <a:cubicBezTo>
                    <a:pt x="6060" y="4251"/>
                    <a:pt x="6179" y="3037"/>
                    <a:pt x="6370" y="2073"/>
                  </a:cubicBezTo>
                  <a:close/>
                  <a:moveTo>
                    <a:pt x="5429" y="1870"/>
                  </a:moveTo>
                  <a:cubicBezTo>
                    <a:pt x="5644" y="1894"/>
                    <a:pt x="5846" y="1930"/>
                    <a:pt x="6060" y="1977"/>
                  </a:cubicBezTo>
                  <a:cubicBezTo>
                    <a:pt x="5846" y="2977"/>
                    <a:pt x="5727" y="4228"/>
                    <a:pt x="5727" y="5525"/>
                  </a:cubicBezTo>
                  <a:cubicBezTo>
                    <a:pt x="5727" y="6811"/>
                    <a:pt x="5846" y="8061"/>
                    <a:pt x="6060" y="9062"/>
                  </a:cubicBezTo>
                  <a:cubicBezTo>
                    <a:pt x="5846" y="9109"/>
                    <a:pt x="5644" y="9157"/>
                    <a:pt x="5429" y="9169"/>
                  </a:cubicBezTo>
                  <a:cubicBezTo>
                    <a:pt x="5179" y="8157"/>
                    <a:pt x="5048" y="6859"/>
                    <a:pt x="5048" y="5525"/>
                  </a:cubicBezTo>
                  <a:cubicBezTo>
                    <a:pt x="5048" y="4180"/>
                    <a:pt x="5179" y="2906"/>
                    <a:pt x="5429" y="1870"/>
                  </a:cubicBezTo>
                  <a:close/>
                  <a:moveTo>
                    <a:pt x="5108" y="1894"/>
                  </a:moveTo>
                  <a:cubicBezTo>
                    <a:pt x="4870" y="2918"/>
                    <a:pt x="4739" y="4216"/>
                    <a:pt x="4739" y="5537"/>
                  </a:cubicBezTo>
                  <a:cubicBezTo>
                    <a:pt x="4739" y="6859"/>
                    <a:pt x="4870" y="8157"/>
                    <a:pt x="5108" y="9181"/>
                  </a:cubicBezTo>
                  <a:cubicBezTo>
                    <a:pt x="4834" y="9181"/>
                    <a:pt x="4572" y="9157"/>
                    <a:pt x="4334" y="9121"/>
                  </a:cubicBezTo>
                  <a:cubicBezTo>
                    <a:pt x="4096" y="8109"/>
                    <a:pt x="3965" y="6847"/>
                    <a:pt x="3965" y="5537"/>
                  </a:cubicBezTo>
                  <a:cubicBezTo>
                    <a:pt x="3965" y="4692"/>
                    <a:pt x="4001" y="3882"/>
                    <a:pt x="4108" y="3120"/>
                  </a:cubicBezTo>
                  <a:cubicBezTo>
                    <a:pt x="4120" y="3025"/>
                    <a:pt x="4060" y="2942"/>
                    <a:pt x="3977" y="2930"/>
                  </a:cubicBezTo>
                  <a:cubicBezTo>
                    <a:pt x="3969" y="2929"/>
                    <a:pt x="3961" y="2928"/>
                    <a:pt x="3953" y="2928"/>
                  </a:cubicBezTo>
                  <a:cubicBezTo>
                    <a:pt x="3870" y="2928"/>
                    <a:pt x="3809" y="2985"/>
                    <a:pt x="3798" y="3061"/>
                  </a:cubicBezTo>
                  <a:cubicBezTo>
                    <a:pt x="3691" y="3835"/>
                    <a:pt x="3631" y="4656"/>
                    <a:pt x="3631" y="5525"/>
                  </a:cubicBezTo>
                  <a:cubicBezTo>
                    <a:pt x="3631" y="6799"/>
                    <a:pt x="3751" y="8038"/>
                    <a:pt x="3977" y="9038"/>
                  </a:cubicBezTo>
                  <a:cubicBezTo>
                    <a:pt x="3810" y="8990"/>
                    <a:pt x="3643" y="8943"/>
                    <a:pt x="3477" y="8883"/>
                  </a:cubicBezTo>
                  <a:cubicBezTo>
                    <a:pt x="3108" y="7907"/>
                    <a:pt x="2905" y="6740"/>
                    <a:pt x="2905" y="5525"/>
                  </a:cubicBezTo>
                  <a:cubicBezTo>
                    <a:pt x="2905" y="4299"/>
                    <a:pt x="3096" y="3144"/>
                    <a:pt x="3477" y="2156"/>
                  </a:cubicBezTo>
                  <a:cubicBezTo>
                    <a:pt x="3631" y="2096"/>
                    <a:pt x="3798" y="2037"/>
                    <a:pt x="3977" y="2013"/>
                  </a:cubicBezTo>
                  <a:lnTo>
                    <a:pt x="3977" y="2013"/>
                  </a:lnTo>
                  <a:cubicBezTo>
                    <a:pt x="3941" y="2132"/>
                    <a:pt x="3929" y="2251"/>
                    <a:pt x="3893" y="2382"/>
                  </a:cubicBezTo>
                  <a:cubicBezTo>
                    <a:pt x="3881" y="2466"/>
                    <a:pt x="3941" y="2561"/>
                    <a:pt x="4036" y="2573"/>
                  </a:cubicBezTo>
                  <a:lnTo>
                    <a:pt x="4060" y="2573"/>
                  </a:lnTo>
                  <a:cubicBezTo>
                    <a:pt x="4132" y="2573"/>
                    <a:pt x="4215" y="2513"/>
                    <a:pt x="4227" y="2442"/>
                  </a:cubicBezTo>
                  <a:cubicBezTo>
                    <a:pt x="4262" y="2263"/>
                    <a:pt x="4298" y="2096"/>
                    <a:pt x="4334" y="1954"/>
                  </a:cubicBezTo>
                  <a:cubicBezTo>
                    <a:pt x="4572" y="1906"/>
                    <a:pt x="4834" y="1894"/>
                    <a:pt x="5108" y="1894"/>
                  </a:cubicBezTo>
                  <a:close/>
                  <a:moveTo>
                    <a:pt x="6953" y="9050"/>
                  </a:moveTo>
                  <a:cubicBezTo>
                    <a:pt x="7180" y="9716"/>
                    <a:pt x="7739" y="10312"/>
                    <a:pt x="8132" y="10669"/>
                  </a:cubicBezTo>
                  <a:cubicBezTo>
                    <a:pt x="7811" y="10621"/>
                    <a:pt x="7394" y="10550"/>
                    <a:pt x="6918" y="10431"/>
                  </a:cubicBezTo>
                  <a:cubicBezTo>
                    <a:pt x="6227" y="10252"/>
                    <a:pt x="5286" y="9955"/>
                    <a:pt x="4358" y="9431"/>
                  </a:cubicBezTo>
                  <a:lnTo>
                    <a:pt x="4358" y="9431"/>
                  </a:lnTo>
                  <a:cubicBezTo>
                    <a:pt x="4620" y="9466"/>
                    <a:pt x="4870" y="9478"/>
                    <a:pt x="5155" y="9478"/>
                  </a:cubicBezTo>
                  <a:cubicBezTo>
                    <a:pt x="5786" y="9478"/>
                    <a:pt x="6406" y="9323"/>
                    <a:pt x="6953" y="9050"/>
                  </a:cubicBezTo>
                  <a:close/>
                  <a:moveTo>
                    <a:pt x="8668" y="1"/>
                  </a:moveTo>
                  <a:cubicBezTo>
                    <a:pt x="8632" y="1"/>
                    <a:pt x="7906" y="49"/>
                    <a:pt x="6882" y="299"/>
                  </a:cubicBezTo>
                  <a:cubicBezTo>
                    <a:pt x="5941" y="537"/>
                    <a:pt x="4584" y="1001"/>
                    <a:pt x="3405" y="1858"/>
                  </a:cubicBezTo>
                  <a:cubicBezTo>
                    <a:pt x="3072" y="1989"/>
                    <a:pt x="2738" y="2168"/>
                    <a:pt x="2453" y="2406"/>
                  </a:cubicBezTo>
                  <a:cubicBezTo>
                    <a:pt x="1822" y="2918"/>
                    <a:pt x="1369" y="3585"/>
                    <a:pt x="941" y="4228"/>
                  </a:cubicBezTo>
                  <a:cubicBezTo>
                    <a:pt x="655" y="4656"/>
                    <a:pt x="393" y="5061"/>
                    <a:pt x="60" y="5418"/>
                  </a:cubicBezTo>
                  <a:cubicBezTo>
                    <a:pt x="0" y="5478"/>
                    <a:pt x="0" y="5561"/>
                    <a:pt x="60" y="5644"/>
                  </a:cubicBezTo>
                  <a:cubicBezTo>
                    <a:pt x="393" y="6002"/>
                    <a:pt x="655" y="6395"/>
                    <a:pt x="941" y="6835"/>
                  </a:cubicBezTo>
                  <a:cubicBezTo>
                    <a:pt x="1369" y="7466"/>
                    <a:pt x="1822" y="8145"/>
                    <a:pt x="2453" y="8645"/>
                  </a:cubicBezTo>
                  <a:cubicBezTo>
                    <a:pt x="2750" y="8871"/>
                    <a:pt x="3072" y="9062"/>
                    <a:pt x="3405" y="9193"/>
                  </a:cubicBezTo>
                  <a:cubicBezTo>
                    <a:pt x="4584" y="10062"/>
                    <a:pt x="5941" y="10538"/>
                    <a:pt x="6882" y="10764"/>
                  </a:cubicBezTo>
                  <a:cubicBezTo>
                    <a:pt x="7894" y="11014"/>
                    <a:pt x="8632" y="11062"/>
                    <a:pt x="8668" y="11062"/>
                  </a:cubicBezTo>
                  <a:lnTo>
                    <a:pt x="8680" y="11062"/>
                  </a:lnTo>
                  <a:cubicBezTo>
                    <a:pt x="8751" y="11062"/>
                    <a:pt x="8811" y="11014"/>
                    <a:pt x="8823" y="10955"/>
                  </a:cubicBezTo>
                  <a:cubicBezTo>
                    <a:pt x="8858" y="10871"/>
                    <a:pt x="8823" y="10800"/>
                    <a:pt x="8763" y="10776"/>
                  </a:cubicBezTo>
                  <a:cubicBezTo>
                    <a:pt x="8751" y="10752"/>
                    <a:pt x="7549" y="9883"/>
                    <a:pt x="7275" y="8907"/>
                  </a:cubicBezTo>
                  <a:cubicBezTo>
                    <a:pt x="7382" y="8847"/>
                    <a:pt x="7489" y="8776"/>
                    <a:pt x="7596" y="8692"/>
                  </a:cubicBezTo>
                  <a:cubicBezTo>
                    <a:pt x="8263" y="8181"/>
                    <a:pt x="8763" y="7454"/>
                    <a:pt x="9001" y="6645"/>
                  </a:cubicBezTo>
                  <a:cubicBezTo>
                    <a:pt x="9025" y="6609"/>
                    <a:pt x="9049" y="6561"/>
                    <a:pt x="9096" y="6549"/>
                  </a:cubicBezTo>
                  <a:cubicBezTo>
                    <a:pt x="9120" y="6531"/>
                    <a:pt x="9147" y="6523"/>
                    <a:pt x="9172" y="6523"/>
                  </a:cubicBezTo>
                  <a:cubicBezTo>
                    <a:pt x="9198" y="6523"/>
                    <a:pt x="9221" y="6531"/>
                    <a:pt x="9239" y="6549"/>
                  </a:cubicBezTo>
                  <a:lnTo>
                    <a:pt x="10835" y="7228"/>
                  </a:lnTo>
                  <a:cubicBezTo>
                    <a:pt x="10855" y="7240"/>
                    <a:pt x="10878" y="7246"/>
                    <a:pt x="10900" y="7246"/>
                  </a:cubicBezTo>
                  <a:cubicBezTo>
                    <a:pt x="10941" y="7246"/>
                    <a:pt x="10982" y="7227"/>
                    <a:pt x="11013" y="7204"/>
                  </a:cubicBezTo>
                  <a:cubicBezTo>
                    <a:pt x="11061" y="7157"/>
                    <a:pt x="11073" y="7097"/>
                    <a:pt x="11061" y="7038"/>
                  </a:cubicBezTo>
                  <a:lnTo>
                    <a:pt x="10632" y="5740"/>
                  </a:lnTo>
                  <a:cubicBezTo>
                    <a:pt x="10585" y="5597"/>
                    <a:pt x="10585" y="5442"/>
                    <a:pt x="10632" y="5299"/>
                  </a:cubicBezTo>
                  <a:lnTo>
                    <a:pt x="11061" y="4013"/>
                  </a:lnTo>
                  <a:cubicBezTo>
                    <a:pt x="11073" y="3954"/>
                    <a:pt x="11061" y="3882"/>
                    <a:pt x="11013" y="3847"/>
                  </a:cubicBezTo>
                  <a:cubicBezTo>
                    <a:pt x="10983" y="3824"/>
                    <a:pt x="10942" y="3810"/>
                    <a:pt x="10901" y="3810"/>
                  </a:cubicBezTo>
                  <a:cubicBezTo>
                    <a:pt x="10878" y="3810"/>
                    <a:pt x="10856" y="3814"/>
                    <a:pt x="10835" y="3823"/>
                  </a:cubicBezTo>
                  <a:lnTo>
                    <a:pt x="9239" y="4513"/>
                  </a:lnTo>
                  <a:cubicBezTo>
                    <a:pt x="9221" y="4519"/>
                    <a:pt x="9198" y="4522"/>
                    <a:pt x="9172" y="4522"/>
                  </a:cubicBezTo>
                  <a:cubicBezTo>
                    <a:pt x="9147" y="4522"/>
                    <a:pt x="9120" y="4519"/>
                    <a:pt x="9096" y="4513"/>
                  </a:cubicBezTo>
                  <a:cubicBezTo>
                    <a:pt x="9049" y="4490"/>
                    <a:pt x="9025" y="4454"/>
                    <a:pt x="9001" y="4406"/>
                  </a:cubicBezTo>
                  <a:cubicBezTo>
                    <a:pt x="8763" y="3597"/>
                    <a:pt x="8263" y="2870"/>
                    <a:pt x="7596" y="2370"/>
                  </a:cubicBezTo>
                  <a:lnTo>
                    <a:pt x="7275" y="2144"/>
                  </a:lnTo>
                  <a:cubicBezTo>
                    <a:pt x="7561" y="1192"/>
                    <a:pt x="8751" y="299"/>
                    <a:pt x="8763" y="287"/>
                  </a:cubicBezTo>
                  <a:cubicBezTo>
                    <a:pt x="8823" y="239"/>
                    <a:pt x="8846" y="168"/>
                    <a:pt x="8823" y="108"/>
                  </a:cubicBezTo>
                  <a:cubicBezTo>
                    <a:pt x="8799" y="25"/>
                    <a:pt x="8739" y="1"/>
                    <a:pt x="8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14563;p77">
              <a:extLst>
                <a:ext uri="{FF2B5EF4-FFF2-40B4-BE49-F238E27FC236}">
                  <a16:creationId xmlns:a16="http://schemas.microsoft.com/office/drawing/2014/main" id="{2BC5A4BC-8885-8E69-506C-805A503F15D2}"/>
                </a:ext>
              </a:extLst>
            </p:cNvPr>
            <p:cNvSpPr/>
            <p:nvPr/>
          </p:nvSpPr>
          <p:spPr>
            <a:xfrm>
              <a:off x="4738157" y="2573938"/>
              <a:ext cx="38144" cy="38112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46"/>
                  </a:moveTo>
                  <a:cubicBezTo>
                    <a:pt x="751" y="346"/>
                    <a:pt x="870" y="465"/>
                    <a:pt x="870" y="607"/>
                  </a:cubicBezTo>
                  <a:cubicBezTo>
                    <a:pt x="870" y="762"/>
                    <a:pt x="751" y="881"/>
                    <a:pt x="596" y="881"/>
                  </a:cubicBezTo>
                  <a:cubicBezTo>
                    <a:pt x="453" y="881"/>
                    <a:pt x="334" y="762"/>
                    <a:pt x="334" y="607"/>
                  </a:cubicBezTo>
                  <a:cubicBezTo>
                    <a:pt x="334" y="465"/>
                    <a:pt x="453" y="346"/>
                    <a:pt x="596" y="346"/>
                  </a:cubicBezTo>
                  <a:close/>
                  <a:moveTo>
                    <a:pt x="596" y="0"/>
                  </a:moveTo>
                  <a:cubicBezTo>
                    <a:pt x="274" y="0"/>
                    <a:pt x="1" y="274"/>
                    <a:pt x="1" y="596"/>
                  </a:cubicBezTo>
                  <a:cubicBezTo>
                    <a:pt x="1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57" name="Google Shape;14564;p77">
            <a:extLst>
              <a:ext uri="{FF2B5EF4-FFF2-40B4-BE49-F238E27FC236}">
                <a16:creationId xmlns:a16="http://schemas.microsoft.com/office/drawing/2014/main" id="{6C25F815-5F70-9047-9EFA-E7D2F732CE84}"/>
              </a:ext>
            </a:extLst>
          </p:cNvPr>
          <p:cNvSpPr/>
          <p:nvPr/>
        </p:nvSpPr>
        <p:spPr>
          <a:xfrm>
            <a:off x="7749633" y="3611307"/>
            <a:ext cx="453056" cy="484761"/>
          </a:xfrm>
          <a:custGeom>
            <a:avLst/>
            <a:gdLst/>
            <a:ahLst/>
            <a:cxnLst/>
            <a:rect l="l" t="t" r="r" b="b"/>
            <a:pathLst>
              <a:path w="10360" h="11085" extrusionOk="0">
                <a:moveTo>
                  <a:pt x="6395" y="5179"/>
                </a:moveTo>
                <a:cubicBezTo>
                  <a:pt x="6490" y="5179"/>
                  <a:pt x="6573" y="5251"/>
                  <a:pt x="6573" y="5358"/>
                </a:cubicBezTo>
                <a:cubicBezTo>
                  <a:pt x="6573" y="5453"/>
                  <a:pt x="6490" y="5536"/>
                  <a:pt x="6395" y="5536"/>
                </a:cubicBezTo>
                <a:lnTo>
                  <a:pt x="6216" y="5536"/>
                </a:lnTo>
                <a:cubicBezTo>
                  <a:pt x="6121" y="5536"/>
                  <a:pt x="6037" y="5441"/>
                  <a:pt x="6037" y="5358"/>
                </a:cubicBezTo>
                <a:cubicBezTo>
                  <a:pt x="6037" y="5263"/>
                  <a:pt x="6133" y="5179"/>
                  <a:pt x="6216" y="5179"/>
                </a:cubicBezTo>
                <a:close/>
                <a:moveTo>
                  <a:pt x="4132" y="5191"/>
                </a:moveTo>
                <a:cubicBezTo>
                  <a:pt x="4239" y="5191"/>
                  <a:pt x="4311" y="5274"/>
                  <a:pt x="4311" y="5370"/>
                </a:cubicBezTo>
                <a:cubicBezTo>
                  <a:pt x="4311" y="5477"/>
                  <a:pt x="4228" y="5548"/>
                  <a:pt x="4132" y="5548"/>
                </a:cubicBezTo>
                <a:lnTo>
                  <a:pt x="3954" y="5548"/>
                </a:lnTo>
                <a:cubicBezTo>
                  <a:pt x="3847" y="5548"/>
                  <a:pt x="3775" y="5453"/>
                  <a:pt x="3775" y="5370"/>
                </a:cubicBezTo>
                <a:cubicBezTo>
                  <a:pt x="3775" y="5274"/>
                  <a:pt x="3870" y="5191"/>
                  <a:pt x="3954" y="5191"/>
                </a:cubicBezTo>
                <a:close/>
                <a:moveTo>
                  <a:pt x="9776" y="4727"/>
                </a:moveTo>
                <a:lnTo>
                  <a:pt x="9776" y="4727"/>
                </a:lnTo>
                <a:cubicBezTo>
                  <a:pt x="9943" y="4917"/>
                  <a:pt x="10038" y="5179"/>
                  <a:pt x="10038" y="5453"/>
                </a:cubicBezTo>
                <a:cubicBezTo>
                  <a:pt x="10038" y="6084"/>
                  <a:pt x="9538" y="6584"/>
                  <a:pt x="8907" y="6584"/>
                </a:cubicBezTo>
                <a:lnTo>
                  <a:pt x="6633" y="6584"/>
                </a:lnTo>
                <a:cubicBezTo>
                  <a:pt x="6525" y="6441"/>
                  <a:pt x="6454" y="6263"/>
                  <a:pt x="6418" y="6072"/>
                </a:cubicBezTo>
                <a:lnTo>
                  <a:pt x="6418" y="6072"/>
                </a:lnTo>
                <a:lnTo>
                  <a:pt x="8716" y="6167"/>
                </a:lnTo>
                <a:cubicBezTo>
                  <a:pt x="8744" y="6170"/>
                  <a:pt x="8771" y="6171"/>
                  <a:pt x="8798" y="6171"/>
                </a:cubicBezTo>
                <a:cubicBezTo>
                  <a:pt x="9066" y="6171"/>
                  <a:pt x="9318" y="6064"/>
                  <a:pt x="9502" y="5870"/>
                </a:cubicBezTo>
                <a:cubicBezTo>
                  <a:pt x="9716" y="5667"/>
                  <a:pt x="9835" y="5394"/>
                  <a:pt x="9835" y="5096"/>
                </a:cubicBezTo>
                <a:cubicBezTo>
                  <a:pt x="9835" y="4965"/>
                  <a:pt x="9800" y="4846"/>
                  <a:pt x="9776" y="4727"/>
                </a:cubicBezTo>
                <a:close/>
                <a:moveTo>
                  <a:pt x="3966" y="6763"/>
                </a:moveTo>
                <a:lnTo>
                  <a:pt x="3966" y="7441"/>
                </a:lnTo>
                <a:lnTo>
                  <a:pt x="3978" y="7441"/>
                </a:lnTo>
                <a:cubicBezTo>
                  <a:pt x="3585" y="7775"/>
                  <a:pt x="3096" y="7977"/>
                  <a:pt x="2573" y="7977"/>
                </a:cubicBezTo>
                <a:lnTo>
                  <a:pt x="2049" y="7977"/>
                </a:lnTo>
                <a:cubicBezTo>
                  <a:pt x="1846" y="7977"/>
                  <a:pt x="1632" y="8037"/>
                  <a:pt x="1465" y="8156"/>
                </a:cubicBezTo>
                <a:cubicBezTo>
                  <a:pt x="1656" y="7822"/>
                  <a:pt x="1989" y="7596"/>
                  <a:pt x="2394" y="7596"/>
                </a:cubicBezTo>
                <a:cubicBezTo>
                  <a:pt x="3049" y="7596"/>
                  <a:pt x="3632" y="7275"/>
                  <a:pt x="3966" y="6763"/>
                </a:cubicBezTo>
                <a:close/>
                <a:moveTo>
                  <a:pt x="5132" y="357"/>
                </a:moveTo>
                <a:cubicBezTo>
                  <a:pt x="5621" y="357"/>
                  <a:pt x="6085" y="560"/>
                  <a:pt x="6406" y="917"/>
                </a:cubicBezTo>
                <a:cubicBezTo>
                  <a:pt x="6740" y="1274"/>
                  <a:pt x="6906" y="1762"/>
                  <a:pt x="6847" y="2238"/>
                </a:cubicBezTo>
                <a:lnTo>
                  <a:pt x="6573" y="4941"/>
                </a:lnTo>
                <a:cubicBezTo>
                  <a:pt x="6502" y="4905"/>
                  <a:pt x="6430" y="4882"/>
                  <a:pt x="6347" y="4882"/>
                </a:cubicBezTo>
                <a:lnTo>
                  <a:pt x="6168" y="4882"/>
                </a:lnTo>
                <a:cubicBezTo>
                  <a:pt x="5894" y="4882"/>
                  <a:pt x="5668" y="5096"/>
                  <a:pt x="5668" y="5382"/>
                </a:cubicBezTo>
                <a:cubicBezTo>
                  <a:pt x="5668" y="5608"/>
                  <a:pt x="5811" y="5798"/>
                  <a:pt x="6025" y="5870"/>
                </a:cubicBezTo>
                <a:cubicBezTo>
                  <a:pt x="6133" y="6822"/>
                  <a:pt x="6954" y="7596"/>
                  <a:pt x="7942" y="7596"/>
                </a:cubicBezTo>
                <a:cubicBezTo>
                  <a:pt x="8347" y="7596"/>
                  <a:pt x="8692" y="7822"/>
                  <a:pt x="8871" y="8156"/>
                </a:cubicBezTo>
                <a:cubicBezTo>
                  <a:pt x="8704" y="8049"/>
                  <a:pt x="8514" y="7977"/>
                  <a:pt x="8288" y="7977"/>
                </a:cubicBezTo>
                <a:lnTo>
                  <a:pt x="7764" y="7977"/>
                </a:lnTo>
                <a:cubicBezTo>
                  <a:pt x="7240" y="7977"/>
                  <a:pt x="6752" y="7775"/>
                  <a:pt x="6371" y="7441"/>
                </a:cubicBezTo>
                <a:lnTo>
                  <a:pt x="6371" y="7275"/>
                </a:lnTo>
                <a:cubicBezTo>
                  <a:pt x="6371" y="7179"/>
                  <a:pt x="6287" y="7108"/>
                  <a:pt x="6204" y="7108"/>
                </a:cubicBezTo>
                <a:cubicBezTo>
                  <a:pt x="6121" y="7108"/>
                  <a:pt x="6037" y="7179"/>
                  <a:pt x="6037" y="7275"/>
                </a:cubicBezTo>
                <a:lnTo>
                  <a:pt x="6037" y="9704"/>
                </a:lnTo>
                <a:cubicBezTo>
                  <a:pt x="6037" y="10180"/>
                  <a:pt x="6395" y="10573"/>
                  <a:pt x="6871" y="10632"/>
                </a:cubicBezTo>
                <a:cubicBezTo>
                  <a:pt x="6906" y="10644"/>
                  <a:pt x="6945" y="10650"/>
                  <a:pt x="6984" y="10650"/>
                </a:cubicBezTo>
                <a:cubicBezTo>
                  <a:pt x="7023" y="10650"/>
                  <a:pt x="7061" y="10644"/>
                  <a:pt x="7097" y="10632"/>
                </a:cubicBezTo>
                <a:lnTo>
                  <a:pt x="7097" y="10632"/>
                </a:lnTo>
                <a:cubicBezTo>
                  <a:pt x="6966" y="10716"/>
                  <a:pt x="6799" y="10751"/>
                  <a:pt x="6621" y="10751"/>
                </a:cubicBezTo>
                <a:cubicBezTo>
                  <a:pt x="6085" y="10751"/>
                  <a:pt x="5656" y="10323"/>
                  <a:pt x="5656" y="9787"/>
                </a:cubicBezTo>
                <a:lnTo>
                  <a:pt x="5656" y="7608"/>
                </a:lnTo>
                <a:cubicBezTo>
                  <a:pt x="5656" y="7334"/>
                  <a:pt x="5430" y="7108"/>
                  <a:pt x="5144" y="7108"/>
                </a:cubicBezTo>
                <a:cubicBezTo>
                  <a:pt x="4859" y="7108"/>
                  <a:pt x="4644" y="7334"/>
                  <a:pt x="4644" y="7608"/>
                </a:cubicBezTo>
                <a:lnTo>
                  <a:pt x="4644" y="9787"/>
                </a:lnTo>
                <a:cubicBezTo>
                  <a:pt x="4644" y="10323"/>
                  <a:pt x="4204" y="10751"/>
                  <a:pt x="3668" y="10751"/>
                </a:cubicBezTo>
                <a:cubicBezTo>
                  <a:pt x="3513" y="10751"/>
                  <a:pt x="3347" y="10716"/>
                  <a:pt x="3192" y="10632"/>
                </a:cubicBezTo>
                <a:lnTo>
                  <a:pt x="3192" y="10632"/>
                </a:lnTo>
                <a:cubicBezTo>
                  <a:pt x="3233" y="10644"/>
                  <a:pt x="3272" y="10650"/>
                  <a:pt x="3309" y="10650"/>
                </a:cubicBezTo>
                <a:cubicBezTo>
                  <a:pt x="3347" y="10650"/>
                  <a:pt x="3382" y="10644"/>
                  <a:pt x="3418" y="10632"/>
                </a:cubicBezTo>
                <a:cubicBezTo>
                  <a:pt x="3894" y="10573"/>
                  <a:pt x="4251" y="10180"/>
                  <a:pt x="4251" y="9704"/>
                </a:cubicBezTo>
                <a:lnTo>
                  <a:pt x="4251" y="5858"/>
                </a:lnTo>
                <a:cubicBezTo>
                  <a:pt x="4466" y="5786"/>
                  <a:pt x="4597" y="5608"/>
                  <a:pt x="4597" y="5382"/>
                </a:cubicBezTo>
                <a:cubicBezTo>
                  <a:pt x="4597" y="5096"/>
                  <a:pt x="4370" y="4882"/>
                  <a:pt x="4085" y="4882"/>
                </a:cubicBezTo>
                <a:lnTo>
                  <a:pt x="3906" y="4882"/>
                </a:lnTo>
                <a:cubicBezTo>
                  <a:pt x="3823" y="4882"/>
                  <a:pt x="3751" y="4893"/>
                  <a:pt x="3692" y="4941"/>
                </a:cubicBezTo>
                <a:lnTo>
                  <a:pt x="3418" y="2238"/>
                </a:lnTo>
                <a:cubicBezTo>
                  <a:pt x="3370" y="1762"/>
                  <a:pt x="3525" y="1274"/>
                  <a:pt x="3847" y="917"/>
                </a:cubicBezTo>
                <a:cubicBezTo>
                  <a:pt x="4180" y="560"/>
                  <a:pt x="4644" y="357"/>
                  <a:pt x="5132" y="357"/>
                </a:cubicBezTo>
                <a:close/>
                <a:moveTo>
                  <a:pt x="5180" y="0"/>
                </a:moveTo>
                <a:cubicBezTo>
                  <a:pt x="4597" y="0"/>
                  <a:pt x="4049" y="238"/>
                  <a:pt x="3656" y="667"/>
                </a:cubicBezTo>
                <a:cubicBezTo>
                  <a:pt x="3275" y="1095"/>
                  <a:pt x="3073" y="1667"/>
                  <a:pt x="3132" y="2238"/>
                </a:cubicBezTo>
                <a:lnTo>
                  <a:pt x="3454" y="5370"/>
                </a:lnTo>
                <a:cubicBezTo>
                  <a:pt x="3454" y="5513"/>
                  <a:pt x="3525" y="5667"/>
                  <a:pt x="3644" y="5751"/>
                </a:cubicBezTo>
                <a:lnTo>
                  <a:pt x="1620" y="5846"/>
                </a:lnTo>
                <a:cubicBezTo>
                  <a:pt x="1605" y="5847"/>
                  <a:pt x="1590" y="5847"/>
                  <a:pt x="1575" y="5847"/>
                </a:cubicBezTo>
                <a:cubicBezTo>
                  <a:pt x="1379" y="5847"/>
                  <a:pt x="1205" y="5775"/>
                  <a:pt x="1072" y="5632"/>
                </a:cubicBezTo>
                <a:cubicBezTo>
                  <a:pt x="918" y="5489"/>
                  <a:pt x="834" y="5298"/>
                  <a:pt x="834" y="5096"/>
                </a:cubicBezTo>
                <a:cubicBezTo>
                  <a:pt x="834" y="4667"/>
                  <a:pt x="1191" y="4310"/>
                  <a:pt x="1620" y="4310"/>
                </a:cubicBezTo>
                <a:lnTo>
                  <a:pt x="1703" y="4310"/>
                </a:lnTo>
                <a:cubicBezTo>
                  <a:pt x="2084" y="4310"/>
                  <a:pt x="2394" y="4001"/>
                  <a:pt x="2394" y="3631"/>
                </a:cubicBezTo>
                <a:cubicBezTo>
                  <a:pt x="2394" y="3536"/>
                  <a:pt x="2323" y="3465"/>
                  <a:pt x="2227" y="3465"/>
                </a:cubicBezTo>
                <a:cubicBezTo>
                  <a:pt x="2144" y="3465"/>
                  <a:pt x="2061" y="3536"/>
                  <a:pt x="2061" y="3631"/>
                </a:cubicBezTo>
                <a:cubicBezTo>
                  <a:pt x="2061" y="3822"/>
                  <a:pt x="1906" y="3989"/>
                  <a:pt x="1703" y="3989"/>
                </a:cubicBezTo>
                <a:lnTo>
                  <a:pt x="1453" y="3989"/>
                </a:lnTo>
                <a:cubicBezTo>
                  <a:pt x="656" y="3989"/>
                  <a:pt x="1" y="4643"/>
                  <a:pt x="1" y="5441"/>
                </a:cubicBezTo>
                <a:cubicBezTo>
                  <a:pt x="1" y="6251"/>
                  <a:pt x="656" y="6906"/>
                  <a:pt x="1453" y="6906"/>
                </a:cubicBezTo>
                <a:lnTo>
                  <a:pt x="2585" y="6906"/>
                </a:lnTo>
                <a:cubicBezTo>
                  <a:pt x="2680" y="6906"/>
                  <a:pt x="2751" y="6822"/>
                  <a:pt x="2751" y="6739"/>
                </a:cubicBezTo>
                <a:cubicBezTo>
                  <a:pt x="2751" y="6644"/>
                  <a:pt x="2680" y="6572"/>
                  <a:pt x="2585" y="6572"/>
                </a:cubicBezTo>
                <a:lnTo>
                  <a:pt x="1453" y="6572"/>
                </a:lnTo>
                <a:cubicBezTo>
                  <a:pt x="834" y="6572"/>
                  <a:pt x="322" y="6072"/>
                  <a:pt x="322" y="5441"/>
                </a:cubicBezTo>
                <a:cubicBezTo>
                  <a:pt x="322" y="5155"/>
                  <a:pt x="429" y="4917"/>
                  <a:pt x="596" y="4715"/>
                </a:cubicBezTo>
                <a:lnTo>
                  <a:pt x="596" y="4715"/>
                </a:lnTo>
                <a:cubicBezTo>
                  <a:pt x="549" y="4834"/>
                  <a:pt x="537" y="4965"/>
                  <a:pt x="537" y="5084"/>
                </a:cubicBezTo>
                <a:cubicBezTo>
                  <a:pt x="537" y="5382"/>
                  <a:pt x="656" y="5655"/>
                  <a:pt x="858" y="5858"/>
                </a:cubicBezTo>
                <a:cubicBezTo>
                  <a:pt x="1062" y="6050"/>
                  <a:pt x="1319" y="6156"/>
                  <a:pt x="1599" y="6156"/>
                </a:cubicBezTo>
                <a:cubicBezTo>
                  <a:pt x="1614" y="6156"/>
                  <a:pt x="1629" y="6156"/>
                  <a:pt x="1644" y="6156"/>
                </a:cubicBezTo>
                <a:lnTo>
                  <a:pt x="3954" y="6048"/>
                </a:lnTo>
                <a:lnTo>
                  <a:pt x="3954" y="6048"/>
                </a:lnTo>
                <a:cubicBezTo>
                  <a:pt x="3906" y="6251"/>
                  <a:pt x="3835" y="6406"/>
                  <a:pt x="3728" y="6572"/>
                </a:cubicBezTo>
                <a:lnTo>
                  <a:pt x="3299" y="6572"/>
                </a:lnTo>
                <a:cubicBezTo>
                  <a:pt x="3216" y="6572"/>
                  <a:pt x="3132" y="6644"/>
                  <a:pt x="3132" y="6739"/>
                </a:cubicBezTo>
                <a:cubicBezTo>
                  <a:pt x="3132" y="6822"/>
                  <a:pt x="3216" y="6906"/>
                  <a:pt x="3299" y="6906"/>
                </a:cubicBezTo>
                <a:lnTo>
                  <a:pt x="3454" y="6906"/>
                </a:lnTo>
                <a:cubicBezTo>
                  <a:pt x="3180" y="7120"/>
                  <a:pt x="2823" y="7275"/>
                  <a:pt x="2442" y="7275"/>
                </a:cubicBezTo>
                <a:cubicBezTo>
                  <a:pt x="1680" y="7275"/>
                  <a:pt x="1072" y="7882"/>
                  <a:pt x="1072" y="8644"/>
                </a:cubicBezTo>
                <a:lnTo>
                  <a:pt x="1072" y="8989"/>
                </a:lnTo>
                <a:cubicBezTo>
                  <a:pt x="1072" y="9180"/>
                  <a:pt x="906" y="9346"/>
                  <a:pt x="715" y="9346"/>
                </a:cubicBezTo>
                <a:cubicBezTo>
                  <a:pt x="620" y="9346"/>
                  <a:pt x="549" y="9418"/>
                  <a:pt x="549" y="9501"/>
                </a:cubicBezTo>
                <a:cubicBezTo>
                  <a:pt x="549" y="9596"/>
                  <a:pt x="620" y="9668"/>
                  <a:pt x="715" y="9668"/>
                </a:cubicBezTo>
                <a:cubicBezTo>
                  <a:pt x="1084" y="9668"/>
                  <a:pt x="1394" y="9358"/>
                  <a:pt x="1394" y="8989"/>
                </a:cubicBezTo>
                <a:cubicBezTo>
                  <a:pt x="1394" y="8596"/>
                  <a:pt x="1703" y="8287"/>
                  <a:pt x="2096" y="8287"/>
                </a:cubicBezTo>
                <a:lnTo>
                  <a:pt x="2620" y="8287"/>
                </a:lnTo>
                <a:cubicBezTo>
                  <a:pt x="3120" y="8287"/>
                  <a:pt x="3608" y="8132"/>
                  <a:pt x="4013" y="7834"/>
                </a:cubicBezTo>
                <a:lnTo>
                  <a:pt x="4013" y="9680"/>
                </a:lnTo>
                <a:cubicBezTo>
                  <a:pt x="4013" y="10001"/>
                  <a:pt x="3775" y="10263"/>
                  <a:pt x="3466" y="10299"/>
                </a:cubicBezTo>
                <a:cubicBezTo>
                  <a:pt x="3448" y="10300"/>
                  <a:pt x="3430" y="10301"/>
                  <a:pt x="3413" y="10301"/>
                </a:cubicBezTo>
                <a:cubicBezTo>
                  <a:pt x="3254" y="10301"/>
                  <a:pt x="3107" y="10251"/>
                  <a:pt x="2989" y="10144"/>
                </a:cubicBezTo>
                <a:cubicBezTo>
                  <a:pt x="2858" y="10025"/>
                  <a:pt x="2775" y="9858"/>
                  <a:pt x="2775" y="9680"/>
                </a:cubicBezTo>
                <a:lnTo>
                  <a:pt x="2775" y="9525"/>
                </a:lnTo>
                <a:cubicBezTo>
                  <a:pt x="2775" y="9049"/>
                  <a:pt x="2394" y="8668"/>
                  <a:pt x="1930" y="8668"/>
                </a:cubicBezTo>
                <a:cubicBezTo>
                  <a:pt x="1846" y="8668"/>
                  <a:pt x="1763" y="8751"/>
                  <a:pt x="1763" y="8834"/>
                </a:cubicBezTo>
                <a:cubicBezTo>
                  <a:pt x="1763" y="8930"/>
                  <a:pt x="1846" y="9001"/>
                  <a:pt x="1930" y="9001"/>
                </a:cubicBezTo>
                <a:cubicBezTo>
                  <a:pt x="2227" y="9001"/>
                  <a:pt x="2465" y="9239"/>
                  <a:pt x="2465" y="9537"/>
                </a:cubicBezTo>
                <a:lnTo>
                  <a:pt x="2465" y="9787"/>
                </a:lnTo>
                <a:cubicBezTo>
                  <a:pt x="2465" y="10501"/>
                  <a:pt x="3049" y="11085"/>
                  <a:pt x="3763" y="11085"/>
                </a:cubicBezTo>
                <a:cubicBezTo>
                  <a:pt x="4478" y="11085"/>
                  <a:pt x="5061" y="10501"/>
                  <a:pt x="5061" y="9787"/>
                </a:cubicBezTo>
                <a:lnTo>
                  <a:pt x="5061" y="7620"/>
                </a:lnTo>
                <a:cubicBezTo>
                  <a:pt x="5061" y="7513"/>
                  <a:pt x="5144" y="7441"/>
                  <a:pt x="5240" y="7441"/>
                </a:cubicBezTo>
                <a:cubicBezTo>
                  <a:pt x="5323" y="7441"/>
                  <a:pt x="5418" y="7525"/>
                  <a:pt x="5418" y="7620"/>
                </a:cubicBezTo>
                <a:lnTo>
                  <a:pt x="5418" y="9787"/>
                </a:lnTo>
                <a:cubicBezTo>
                  <a:pt x="5418" y="10501"/>
                  <a:pt x="5990" y="11085"/>
                  <a:pt x="6704" y="11085"/>
                </a:cubicBezTo>
                <a:cubicBezTo>
                  <a:pt x="7418" y="11085"/>
                  <a:pt x="8002" y="10501"/>
                  <a:pt x="8002" y="9787"/>
                </a:cubicBezTo>
                <a:lnTo>
                  <a:pt x="8002" y="9525"/>
                </a:lnTo>
                <a:cubicBezTo>
                  <a:pt x="8002" y="9227"/>
                  <a:pt x="8240" y="8989"/>
                  <a:pt x="8538" y="8989"/>
                </a:cubicBezTo>
                <a:cubicBezTo>
                  <a:pt x="8633" y="8989"/>
                  <a:pt x="8704" y="8906"/>
                  <a:pt x="8704" y="8823"/>
                </a:cubicBezTo>
                <a:cubicBezTo>
                  <a:pt x="8704" y="8727"/>
                  <a:pt x="8633" y="8656"/>
                  <a:pt x="8538" y="8656"/>
                </a:cubicBezTo>
                <a:cubicBezTo>
                  <a:pt x="8061" y="8656"/>
                  <a:pt x="7692" y="9037"/>
                  <a:pt x="7692" y="9501"/>
                </a:cubicBezTo>
                <a:lnTo>
                  <a:pt x="7692" y="9668"/>
                </a:lnTo>
                <a:cubicBezTo>
                  <a:pt x="7692" y="9846"/>
                  <a:pt x="7621" y="10013"/>
                  <a:pt x="7478" y="10132"/>
                </a:cubicBezTo>
                <a:cubicBezTo>
                  <a:pt x="7372" y="10228"/>
                  <a:pt x="7236" y="10285"/>
                  <a:pt x="7100" y="10285"/>
                </a:cubicBezTo>
                <a:cubicBezTo>
                  <a:pt x="7067" y="10285"/>
                  <a:pt x="7034" y="10282"/>
                  <a:pt x="7002" y="10275"/>
                </a:cubicBezTo>
                <a:cubicBezTo>
                  <a:pt x="6692" y="10251"/>
                  <a:pt x="6454" y="9977"/>
                  <a:pt x="6454" y="9668"/>
                </a:cubicBezTo>
                <a:lnTo>
                  <a:pt x="6454" y="7822"/>
                </a:lnTo>
                <a:cubicBezTo>
                  <a:pt x="6859" y="8108"/>
                  <a:pt x="7347" y="8275"/>
                  <a:pt x="7859" y="8275"/>
                </a:cubicBezTo>
                <a:lnTo>
                  <a:pt x="8371" y="8275"/>
                </a:lnTo>
                <a:cubicBezTo>
                  <a:pt x="8764" y="8275"/>
                  <a:pt x="9073" y="8584"/>
                  <a:pt x="9073" y="8965"/>
                </a:cubicBezTo>
                <a:cubicBezTo>
                  <a:pt x="9073" y="9334"/>
                  <a:pt x="9383" y="9656"/>
                  <a:pt x="9764" y="9656"/>
                </a:cubicBezTo>
                <a:cubicBezTo>
                  <a:pt x="9847" y="9656"/>
                  <a:pt x="9919" y="9585"/>
                  <a:pt x="9919" y="9489"/>
                </a:cubicBezTo>
                <a:cubicBezTo>
                  <a:pt x="9919" y="9394"/>
                  <a:pt x="9847" y="9323"/>
                  <a:pt x="9764" y="9323"/>
                </a:cubicBezTo>
                <a:cubicBezTo>
                  <a:pt x="9562" y="9323"/>
                  <a:pt x="9407" y="9156"/>
                  <a:pt x="9407" y="8965"/>
                </a:cubicBezTo>
                <a:lnTo>
                  <a:pt x="9407" y="8620"/>
                </a:lnTo>
                <a:cubicBezTo>
                  <a:pt x="9407" y="7870"/>
                  <a:pt x="8788" y="7251"/>
                  <a:pt x="8038" y="7251"/>
                </a:cubicBezTo>
                <a:cubicBezTo>
                  <a:pt x="7645" y="7251"/>
                  <a:pt x="7287" y="7120"/>
                  <a:pt x="7026" y="6882"/>
                </a:cubicBezTo>
                <a:lnTo>
                  <a:pt x="8990" y="6882"/>
                </a:lnTo>
                <a:cubicBezTo>
                  <a:pt x="9003" y="6882"/>
                  <a:pt x="9015" y="6882"/>
                  <a:pt x="9028" y="6882"/>
                </a:cubicBezTo>
                <a:cubicBezTo>
                  <a:pt x="9727" y="6882"/>
                  <a:pt x="10359" y="6236"/>
                  <a:pt x="10359" y="5441"/>
                </a:cubicBezTo>
                <a:cubicBezTo>
                  <a:pt x="10359" y="4643"/>
                  <a:pt x="9704" y="3989"/>
                  <a:pt x="8895" y="3989"/>
                </a:cubicBezTo>
                <a:lnTo>
                  <a:pt x="8645" y="3989"/>
                </a:lnTo>
                <a:cubicBezTo>
                  <a:pt x="8454" y="3989"/>
                  <a:pt x="8288" y="3822"/>
                  <a:pt x="8288" y="3631"/>
                </a:cubicBezTo>
                <a:cubicBezTo>
                  <a:pt x="8288" y="3536"/>
                  <a:pt x="8216" y="3465"/>
                  <a:pt x="8121" y="3465"/>
                </a:cubicBezTo>
                <a:cubicBezTo>
                  <a:pt x="8038" y="3465"/>
                  <a:pt x="7966" y="3536"/>
                  <a:pt x="7966" y="3631"/>
                </a:cubicBezTo>
                <a:cubicBezTo>
                  <a:pt x="7966" y="4001"/>
                  <a:pt x="8276" y="4310"/>
                  <a:pt x="8645" y="4310"/>
                </a:cubicBezTo>
                <a:lnTo>
                  <a:pt x="8728" y="4310"/>
                </a:lnTo>
                <a:cubicBezTo>
                  <a:pt x="9169" y="4310"/>
                  <a:pt x="9526" y="4667"/>
                  <a:pt x="9526" y="5096"/>
                </a:cubicBezTo>
                <a:cubicBezTo>
                  <a:pt x="9526" y="5310"/>
                  <a:pt x="9431" y="5501"/>
                  <a:pt x="9288" y="5632"/>
                </a:cubicBezTo>
                <a:cubicBezTo>
                  <a:pt x="9144" y="5775"/>
                  <a:pt x="8969" y="5847"/>
                  <a:pt x="8774" y="5847"/>
                </a:cubicBezTo>
                <a:cubicBezTo>
                  <a:pt x="8759" y="5847"/>
                  <a:pt x="8743" y="5847"/>
                  <a:pt x="8728" y="5846"/>
                </a:cubicBezTo>
                <a:lnTo>
                  <a:pt x="6716" y="5751"/>
                </a:lnTo>
                <a:cubicBezTo>
                  <a:pt x="6823" y="5667"/>
                  <a:pt x="6895" y="5536"/>
                  <a:pt x="6906" y="5370"/>
                </a:cubicBezTo>
                <a:lnTo>
                  <a:pt x="7216" y="2238"/>
                </a:lnTo>
                <a:cubicBezTo>
                  <a:pt x="7276" y="1667"/>
                  <a:pt x="7085" y="1095"/>
                  <a:pt x="6692" y="667"/>
                </a:cubicBezTo>
                <a:cubicBezTo>
                  <a:pt x="6311" y="238"/>
                  <a:pt x="5752" y="0"/>
                  <a:pt x="5180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58" name="Google Shape;14565;p77">
            <a:extLst>
              <a:ext uri="{FF2B5EF4-FFF2-40B4-BE49-F238E27FC236}">
                <a16:creationId xmlns:a16="http://schemas.microsoft.com/office/drawing/2014/main" id="{BAB31311-7773-689F-90A4-A5B27BDFD1ED}"/>
              </a:ext>
            </a:extLst>
          </p:cNvPr>
          <p:cNvSpPr/>
          <p:nvPr/>
        </p:nvSpPr>
        <p:spPr>
          <a:xfrm>
            <a:off x="3980477" y="3664528"/>
            <a:ext cx="485855" cy="431540"/>
          </a:xfrm>
          <a:custGeom>
            <a:avLst/>
            <a:gdLst/>
            <a:ahLst/>
            <a:cxnLst/>
            <a:rect l="l" t="t" r="r" b="b"/>
            <a:pathLst>
              <a:path w="11110" h="9868" extrusionOk="0">
                <a:moveTo>
                  <a:pt x="3096" y="1307"/>
                </a:moveTo>
                <a:cubicBezTo>
                  <a:pt x="3144" y="1367"/>
                  <a:pt x="3191" y="1426"/>
                  <a:pt x="3263" y="1474"/>
                </a:cubicBezTo>
                <a:cubicBezTo>
                  <a:pt x="3334" y="1521"/>
                  <a:pt x="3430" y="1533"/>
                  <a:pt x="3525" y="1533"/>
                </a:cubicBezTo>
                <a:cubicBezTo>
                  <a:pt x="3668" y="1533"/>
                  <a:pt x="3811" y="1498"/>
                  <a:pt x="3989" y="1426"/>
                </a:cubicBezTo>
                <a:lnTo>
                  <a:pt x="3989" y="1426"/>
                </a:lnTo>
                <a:cubicBezTo>
                  <a:pt x="3739" y="2319"/>
                  <a:pt x="2834" y="2914"/>
                  <a:pt x="2441" y="3129"/>
                </a:cubicBezTo>
                <a:cubicBezTo>
                  <a:pt x="2453" y="2950"/>
                  <a:pt x="2477" y="2748"/>
                  <a:pt x="2501" y="2557"/>
                </a:cubicBezTo>
                <a:cubicBezTo>
                  <a:pt x="2596" y="2117"/>
                  <a:pt x="2810" y="1676"/>
                  <a:pt x="3096" y="1307"/>
                </a:cubicBezTo>
                <a:close/>
                <a:moveTo>
                  <a:pt x="7930" y="1307"/>
                </a:moveTo>
                <a:cubicBezTo>
                  <a:pt x="8228" y="1676"/>
                  <a:pt x="8442" y="2129"/>
                  <a:pt x="8525" y="2557"/>
                </a:cubicBezTo>
                <a:cubicBezTo>
                  <a:pt x="8573" y="2748"/>
                  <a:pt x="8585" y="2926"/>
                  <a:pt x="8585" y="3129"/>
                </a:cubicBezTo>
                <a:cubicBezTo>
                  <a:pt x="8204" y="2914"/>
                  <a:pt x="7275" y="2319"/>
                  <a:pt x="7037" y="1426"/>
                </a:cubicBezTo>
                <a:lnTo>
                  <a:pt x="7037" y="1426"/>
                </a:lnTo>
                <a:cubicBezTo>
                  <a:pt x="7216" y="1498"/>
                  <a:pt x="7370" y="1533"/>
                  <a:pt x="7501" y="1533"/>
                </a:cubicBezTo>
                <a:cubicBezTo>
                  <a:pt x="7609" y="1533"/>
                  <a:pt x="7692" y="1521"/>
                  <a:pt x="7775" y="1474"/>
                </a:cubicBezTo>
                <a:cubicBezTo>
                  <a:pt x="7847" y="1426"/>
                  <a:pt x="7906" y="1367"/>
                  <a:pt x="7930" y="1307"/>
                </a:cubicBezTo>
                <a:close/>
                <a:moveTo>
                  <a:pt x="6728" y="2914"/>
                </a:moveTo>
                <a:cubicBezTo>
                  <a:pt x="6835" y="2914"/>
                  <a:pt x="6906" y="3010"/>
                  <a:pt x="6906" y="3093"/>
                </a:cubicBezTo>
                <a:cubicBezTo>
                  <a:pt x="6906" y="3200"/>
                  <a:pt x="6823" y="3272"/>
                  <a:pt x="6728" y="3272"/>
                </a:cubicBezTo>
                <a:cubicBezTo>
                  <a:pt x="6620" y="3272"/>
                  <a:pt x="6549" y="3188"/>
                  <a:pt x="6549" y="3093"/>
                </a:cubicBezTo>
                <a:cubicBezTo>
                  <a:pt x="6549" y="3010"/>
                  <a:pt x="6644" y="2914"/>
                  <a:pt x="6728" y="2914"/>
                </a:cubicBezTo>
                <a:close/>
                <a:moveTo>
                  <a:pt x="4299" y="2914"/>
                </a:moveTo>
                <a:cubicBezTo>
                  <a:pt x="4406" y="2914"/>
                  <a:pt x="4477" y="3010"/>
                  <a:pt x="4477" y="3093"/>
                </a:cubicBezTo>
                <a:cubicBezTo>
                  <a:pt x="4477" y="3200"/>
                  <a:pt x="4394" y="3272"/>
                  <a:pt x="4299" y="3272"/>
                </a:cubicBezTo>
                <a:cubicBezTo>
                  <a:pt x="4293" y="3272"/>
                  <a:pt x="4288" y="3273"/>
                  <a:pt x="4283" y="3273"/>
                </a:cubicBezTo>
                <a:cubicBezTo>
                  <a:pt x="4204" y="3273"/>
                  <a:pt x="4120" y="3193"/>
                  <a:pt x="4120" y="3093"/>
                </a:cubicBezTo>
                <a:cubicBezTo>
                  <a:pt x="4120" y="2986"/>
                  <a:pt x="4215" y="2914"/>
                  <a:pt x="4299" y="2914"/>
                </a:cubicBezTo>
                <a:close/>
                <a:moveTo>
                  <a:pt x="6732" y="1"/>
                </a:moveTo>
                <a:cubicBezTo>
                  <a:pt x="6670" y="1"/>
                  <a:pt x="6603" y="32"/>
                  <a:pt x="6585" y="105"/>
                </a:cubicBezTo>
                <a:cubicBezTo>
                  <a:pt x="6549" y="176"/>
                  <a:pt x="6585" y="283"/>
                  <a:pt x="6668" y="307"/>
                </a:cubicBezTo>
                <a:cubicBezTo>
                  <a:pt x="7037" y="474"/>
                  <a:pt x="7394" y="724"/>
                  <a:pt x="7680" y="1021"/>
                </a:cubicBezTo>
                <a:cubicBezTo>
                  <a:pt x="7680" y="1057"/>
                  <a:pt x="7668" y="1152"/>
                  <a:pt x="7609" y="1188"/>
                </a:cubicBezTo>
                <a:cubicBezTo>
                  <a:pt x="7593" y="1194"/>
                  <a:pt x="7560" y="1205"/>
                  <a:pt x="7505" y="1205"/>
                </a:cubicBezTo>
                <a:cubicBezTo>
                  <a:pt x="7353" y="1205"/>
                  <a:pt x="7027" y="1126"/>
                  <a:pt x="6382" y="664"/>
                </a:cubicBezTo>
                <a:cubicBezTo>
                  <a:pt x="6356" y="643"/>
                  <a:pt x="6326" y="634"/>
                  <a:pt x="6295" y="634"/>
                </a:cubicBezTo>
                <a:cubicBezTo>
                  <a:pt x="6241" y="634"/>
                  <a:pt x="6186" y="662"/>
                  <a:pt x="6156" y="700"/>
                </a:cubicBezTo>
                <a:cubicBezTo>
                  <a:pt x="6097" y="771"/>
                  <a:pt x="6132" y="879"/>
                  <a:pt x="6192" y="914"/>
                </a:cubicBezTo>
                <a:cubicBezTo>
                  <a:pt x="6358" y="1033"/>
                  <a:pt x="6525" y="1140"/>
                  <a:pt x="6668" y="1236"/>
                </a:cubicBezTo>
                <a:cubicBezTo>
                  <a:pt x="6739" y="1831"/>
                  <a:pt x="7120" y="2403"/>
                  <a:pt x="7716" y="2914"/>
                </a:cubicBezTo>
                <a:cubicBezTo>
                  <a:pt x="8073" y="3212"/>
                  <a:pt x="8406" y="3391"/>
                  <a:pt x="8561" y="3462"/>
                </a:cubicBezTo>
                <a:cubicBezTo>
                  <a:pt x="8490" y="3938"/>
                  <a:pt x="8263" y="4391"/>
                  <a:pt x="7906" y="4808"/>
                </a:cubicBezTo>
                <a:cubicBezTo>
                  <a:pt x="7894" y="4772"/>
                  <a:pt x="7871" y="4760"/>
                  <a:pt x="7859" y="4724"/>
                </a:cubicBezTo>
                <a:cubicBezTo>
                  <a:pt x="7830" y="4681"/>
                  <a:pt x="7783" y="4655"/>
                  <a:pt x="7732" y="4655"/>
                </a:cubicBezTo>
                <a:cubicBezTo>
                  <a:pt x="7699" y="4655"/>
                  <a:pt x="7665" y="4665"/>
                  <a:pt x="7632" y="4689"/>
                </a:cubicBezTo>
                <a:cubicBezTo>
                  <a:pt x="7561" y="4724"/>
                  <a:pt x="7537" y="4831"/>
                  <a:pt x="7597" y="4903"/>
                </a:cubicBezTo>
                <a:cubicBezTo>
                  <a:pt x="7728" y="5129"/>
                  <a:pt x="7799" y="5355"/>
                  <a:pt x="7799" y="5605"/>
                </a:cubicBezTo>
                <a:cubicBezTo>
                  <a:pt x="7799" y="5832"/>
                  <a:pt x="7680" y="6272"/>
                  <a:pt x="6918" y="6748"/>
                </a:cubicBezTo>
                <a:cubicBezTo>
                  <a:pt x="6406" y="7082"/>
                  <a:pt x="5823" y="7260"/>
                  <a:pt x="5537" y="7260"/>
                </a:cubicBezTo>
                <a:cubicBezTo>
                  <a:pt x="5239" y="7260"/>
                  <a:pt x="4680" y="7082"/>
                  <a:pt x="4156" y="6748"/>
                </a:cubicBezTo>
                <a:cubicBezTo>
                  <a:pt x="3394" y="6260"/>
                  <a:pt x="3275" y="5832"/>
                  <a:pt x="3275" y="5605"/>
                </a:cubicBezTo>
                <a:cubicBezTo>
                  <a:pt x="3275" y="4700"/>
                  <a:pt x="4287" y="3950"/>
                  <a:pt x="5537" y="3950"/>
                </a:cubicBezTo>
                <a:cubicBezTo>
                  <a:pt x="6144" y="3950"/>
                  <a:pt x="6716" y="4129"/>
                  <a:pt x="7144" y="4450"/>
                </a:cubicBezTo>
                <a:cubicBezTo>
                  <a:pt x="7172" y="4474"/>
                  <a:pt x="7205" y="4484"/>
                  <a:pt x="7238" y="4484"/>
                </a:cubicBezTo>
                <a:cubicBezTo>
                  <a:pt x="7290" y="4484"/>
                  <a:pt x="7341" y="4458"/>
                  <a:pt x="7370" y="4415"/>
                </a:cubicBezTo>
                <a:cubicBezTo>
                  <a:pt x="7430" y="4343"/>
                  <a:pt x="7418" y="4236"/>
                  <a:pt x="7335" y="4188"/>
                </a:cubicBezTo>
                <a:cubicBezTo>
                  <a:pt x="7156" y="4057"/>
                  <a:pt x="6966" y="3950"/>
                  <a:pt x="6775" y="3879"/>
                </a:cubicBezTo>
                <a:lnTo>
                  <a:pt x="6823" y="3629"/>
                </a:lnTo>
                <a:cubicBezTo>
                  <a:pt x="7073" y="3593"/>
                  <a:pt x="7263" y="3391"/>
                  <a:pt x="7263" y="3117"/>
                </a:cubicBezTo>
                <a:cubicBezTo>
                  <a:pt x="7263" y="2843"/>
                  <a:pt x="7037" y="2617"/>
                  <a:pt x="6763" y="2617"/>
                </a:cubicBezTo>
                <a:cubicBezTo>
                  <a:pt x="6478" y="2617"/>
                  <a:pt x="6251" y="2843"/>
                  <a:pt x="6251" y="3117"/>
                </a:cubicBezTo>
                <a:cubicBezTo>
                  <a:pt x="6251" y="3319"/>
                  <a:pt x="6358" y="3474"/>
                  <a:pt x="6501" y="3569"/>
                </a:cubicBezTo>
                <a:lnTo>
                  <a:pt x="6466" y="3796"/>
                </a:lnTo>
                <a:cubicBezTo>
                  <a:pt x="6180" y="3700"/>
                  <a:pt x="5870" y="3653"/>
                  <a:pt x="5549" y="3653"/>
                </a:cubicBezTo>
                <a:cubicBezTo>
                  <a:pt x="5239" y="3653"/>
                  <a:pt x="4930" y="3700"/>
                  <a:pt x="4644" y="3796"/>
                </a:cubicBezTo>
                <a:lnTo>
                  <a:pt x="4596" y="3569"/>
                </a:lnTo>
                <a:cubicBezTo>
                  <a:pt x="4751" y="3474"/>
                  <a:pt x="4858" y="3319"/>
                  <a:pt x="4858" y="3117"/>
                </a:cubicBezTo>
                <a:cubicBezTo>
                  <a:pt x="4858" y="2843"/>
                  <a:pt x="4632" y="2617"/>
                  <a:pt x="4346" y="2617"/>
                </a:cubicBezTo>
                <a:cubicBezTo>
                  <a:pt x="4061" y="2617"/>
                  <a:pt x="3846" y="2843"/>
                  <a:pt x="3846" y="3117"/>
                </a:cubicBezTo>
                <a:cubicBezTo>
                  <a:pt x="3846" y="3379"/>
                  <a:pt x="4037" y="3593"/>
                  <a:pt x="4287" y="3629"/>
                </a:cubicBezTo>
                <a:lnTo>
                  <a:pt x="4334" y="3879"/>
                </a:lnTo>
                <a:cubicBezTo>
                  <a:pt x="4120" y="3974"/>
                  <a:pt x="3918" y="4069"/>
                  <a:pt x="3739" y="4212"/>
                </a:cubicBezTo>
                <a:cubicBezTo>
                  <a:pt x="3501" y="4391"/>
                  <a:pt x="3310" y="4593"/>
                  <a:pt x="3168" y="4831"/>
                </a:cubicBezTo>
                <a:cubicBezTo>
                  <a:pt x="2810" y="4415"/>
                  <a:pt x="2596" y="3950"/>
                  <a:pt x="2513" y="3498"/>
                </a:cubicBezTo>
                <a:cubicBezTo>
                  <a:pt x="2668" y="3415"/>
                  <a:pt x="3013" y="3236"/>
                  <a:pt x="3370" y="2938"/>
                </a:cubicBezTo>
                <a:cubicBezTo>
                  <a:pt x="3977" y="2438"/>
                  <a:pt x="4334" y="1855"/>
                  <a:pt x="4406" y="1260"/>
                </a:cubicBezTo>
                <a:cubicBezTo>
                  <a:pt x="4561" y="1176"/>
                  <a:pt x="4703" y="1069"/>
                  <a:pt x="4882" y="950"/>
                </a:cubicBezTo>
                <a:cubicBezTo>
                  <a:pt x="4954" y="890"/>
                  <a:pt x="4977" y="795"/>
                  <a:pt x="4918" y="724"/>
                </a:cubicBezTo>
                <a:cubicBezTo>
                  <a:pt x="4884" y="683"/>
                  <a:pt x="4839" y="662"/>
                  <a:pt x="4793" y="662"/>
                </a:cubicBezTo>
                <a:cubicBezTo>
                  <a:pt x="4758" y="662"/>
                  <a:pt x="4722" y="674"/>
                  <a:pt x="4692" y="700"/>
                </a:cubicBezTo>
                <a:cubicBezTo>
                  <a:pt x="4058" y="1145"/>
                  <a:pt x="3732" y="1240"/>
                  <a:pt x="3577" y="1240"/>
                </a:cubicBezTo>
                <a:cubicBezTo>
                  <a:pt x="3516" y="1240"/>
                  <a:pt x="3482" y="1225"/>
                  <a:pt x="3465" y="1212"/>
                </a:cubicBezTo>
                <a:cubicBezTo>
                  <a:pt x="3394" y="1176"/>
                  <a:pt x="3394" y="1081"/>
                  <a:pt x="3394" y="1057"/>
                </a:cubicBezTo>
                <a:cubicBezTo>
                  <a:pt x="3691" y="759"/>
                  <a:pt x="4037" y="498"/>
                  <a:pt x="4406" y="343"/>
                </a:cubicBezTo>
                <a:cubicBezTo>
                  <a:pt x="4477" y="307"/>
                  <a:pt x="4525" y="200"/>
                  <a:pt x="4501" y="128"/>
                </a:cubicBezTo>
                <a:cubicBezTo>
                  <a:pt x="4474" y="74"/>
                  <a:pt x="4404" y="33"/>
                  <a:pt x="4341" y="33"/>
                </a:cubicBezTo>
                <a:cubicBezTo>
                  <a:pt x="4322" y="33"/>
                  <a:pt x="4303" y="37"/>
                  <a:pt x="4287" y="45"/>
                </a:cubicBezTo>
                <a:cubicBezTo>
                  <a:pt x="3811" y="247"/>
                  <a:pt x="3370" y="593"/>
                  <a:pt x="2989" y="1021"/>
                </a:cubicBezTo>
                <a:cubicBezTo>
                  <a:pt x="2608" y="1486"/>
                  <a:pt x="2334" y="2010"/>
                  <a:pt x="2239" y="2522"/>
                </a:cubicBezTo>
                <a:cubicBezTo>
                  <a:pt x="2096" y="3176"/>
                  <a:pt x="2120" y="4165"/>
                  <a:pt x="3025" y="5141"/>
                </a:cubicBezTo>
                <a:lnTo>
                  <a:pt x="3049" y="5177"/>
                </a:lnTo>
                <a:cubicBezTo>
                  <a:pt x="3037" y="5248"/>
                  <a:pt x="3013" y="5320"/>
                  <a:pt x="3013" y="5403"/>
                </a:cubicBezTo>
                <a:lnTo>
                  <a:pt x="1715" y="5403"/>
                </a:lnTo>
                <a:cubicBezTo>
                  <a:pt x="1596" y="5403"/>
                  <a:pt x="1477" y="5439"/>
                  <a:pt x="1370" y="5522"/>
                </a:cubicBezTo>
                <a:lnTo>
                  <a:pt x="72" y="6653"/>
                </a:lnTo>
                <a:cubicBezTo>
                  <a:pt x="1" y="6713"/>
                  <a:pt x="1" y="6808"/>
                  <a:pt x="60" y="6867"/>
                </a:cubicBezTo>
                <a:cubicBezTo>
                  <a:pt x="96" y="6903"/>
                  <a:pt x="131" y="6927"/>
                  <a:pt x="179" y="6927"/>
                </a:cubicBezTo>
                <a:cubicBezTo>
                  <a:pt x="227" y="6927"/>
                  <a:pt x="251" y="6915"/>
                  <a:pt x="286" y="6891"/>
                </a:cubicBezTo>
                <a:lnTo>
                  <a:pt x="1584" y="5760"/>
                </a:lnTo>
                <a:cubicBezTo>
                  <a:pt x="1608" y="5724"/>
                  <a:pt x="1655" y="5712"/>
                  <a:pt x="1703" y="5712"/>
                </a:cubicBezTo>
                <a:lnTo>
                  <a:pt x="2965" y="5712"/>
                </a:lnTo>
                <a:cubicBezTo>
                  <a:pt x="2965" y="5796"/>
                  <a:pt x="2989" y="5891"/>
                  <a:pt x="3013" y="5962"/>
                </a:cubicBezTo>
                <a:lnTo>
                  <a:pt x="1858" y="6332"/>
                </a:lnTo>
                <a:cubicBezTo>
                  <a:pt x="1763" y="6367"/>
                  <a:pt x="1679" y="6427"/>
                  <a:pt x="1608" y="6510"/>
                </a:cubicBezTo>
                <a:lnTo>
                  <a:pt x="632" y="7808"/>
                </a:lnTo>
                <a:cubicBezTo>
                  <a:pt x="572" y="7879"/>
                  <a:pt x="584" y="7987"/>
                  <a:pt x="655" y="8034"/>
                </a:cubicBezTo>
                <a:cubicBezTo>
                  <a:pt x="691" y="8046"/>
                  <a:pt x="715" y="8058"/>
                  <a:pt x="763" y="8058"/>
                </a:cubicBezTo>
                <a:cubicBezTo>
                  <a:pt x="810" y="8058"/>
                  <a:pt x="870" y="8046"/>
                  <a:pt x="893" y="7998"/>
                </a:cubicBezTo>
                <a:lnTo>
                  <a:pt x="1882" y="6713"/>
                </a:lnTo>
                <a:cubicBezTo>
                  <a:pt x="1906" y="6677"/>
                  <a:pt x="1941" y="6653"/>
                  <a:pt x="1965" y="6653"/>
                </a:cubicBezTo>
                <a:lnTo>
                  <a:pt x="3156" y="6260"/>
                </a:lnTo>
                <a:cubicBezTo>
                  <a:pt x="3203" y="6332"/>
                  <a:pt x="3251" y="6415"/>
                  <a:pt x="3310" y="6474"/>
                </a:cubicBezTo>
                <a:lnTo>
                  <a:pt x="2156" y="7308"/>
                </a:lnTo>
                <a:cubicBezTo>
                  <a:pt x="2096" y="7344"/>
                  <a:pt x="2036" y="7403"/>
                  <a:pt x="2013" y="7486"/>
                </a:cubicBezTo>
                <a:lnTo>
                  <a:pt x="1358" y="8749"/>
                </a:lnTo>
                <a:cubicBezTo>
                  <a:pt x="1310" y="8820"/>
                  <a:pt x="1346" y="8927"/>
                  <a:pt x="1429" y="8975"/>
                </a:cubicBezTo>
                <a:cubicBezTo>
                  <a:pt x="1465" y="8987"/>
                  <a:pt x="1477" y="8987"/>
                  <a:pt x="1501" y="8987"/>
                </a:cubicBezTo>
                <a:cubicBezTo>
                  <a:pt x="1560" y="8987"/>
                  <a:pt x="1620" y="8951"/>
                  <a:pt x="1655" y="8891"/>
                </a:cubicBezTo>
                <a:lnTo>
                  <a:pt x="2310" y="7629"/>
                </a:lnTo>
                <a:cubicBezTo>
                  <a:pt x="2322" y="7606"/>
                  <a:pt x="2334" y="7582"/>
                  <a:pt x="2370" y="7570"/>
                </a:cubicBezTo>
                <a:lnTo>
                  <a:pt x="3560" y="6724"/>
                </a:lnTo>
                <a:cubicBezTo>
                  <a:pt x="3632" y="6796"/>
                  <a:pt x="3727" y="6855"/>
                  <a:pt x="3799" y="6915"/>
                </a:cubicBezTo>
                <a:lnTo>
                  <a:pt x="2846" y="7784"/>
                </a:lnTo>
                <a:cubicBezTo>
                  <a:pt x="2775" y="7856"/>
                  <a:pt x="2715" y="7939"/>
                  <a:pt x="2691" y="8046"/>
                </a:cubicBezTo>
                <a:lnTo>
                  <a:pt x="2322" y="9665"/>
                </a:lnTo>
                <a:cubicBezTo>
                  <a:pt x="2310" y="9761"/>
                  <a:pt x="2358" y="9856"/>
                  <a:pt x="2441" y="9868"/>
                </a:cubicBezTo>
                <a:lnTo>
                  <a:pt x="2477" y="9868"/>
                </a:lnTo>
                <a:cubicBezTo>
                  <a:pt x="2548" y="9868"/>
                  <a:pt x="2608" y="9820"/>
                  <a:pt x="2632" y="9725"/>
                </a:cubicBezTo>
                <a:lnTo>
                  <a:pt x="3013" y="8106"/>
                </a:lnTo>
                <a:cubicBezTo>
                  <a:pt x="3025" y="8082"/>
                  <a:pt x="3037" y="8034"/>
                  <a:pt x="3072" y="8022"/>
                </a:cubicBezTo>
                <a:lnTo>
                  <a:pt x="4084" y="7094"/>
                </a:lnTo>
                <a:cubicBezTo>
                  <a:pt x="4620" y="7427"/>
                  <a:pt x="5227" y="7617"/>
                  <a:pt x="5585" y="7617"/>
                </a:cubicBezTo>
                <a:cubicBezTo>
                  <a:pt x="5942" y="7617"/>
                  <a:pt x="6549" y="7427"/>
                  <a:pt x="7085" y="7094"/>
                </a:cubicBezTo>
                <a:lnTo>
                  <a:pt x="8097" y="8022"/>
                </a:lnTo>
                <a:cubicBezTo>
                  <a:pt x="8132" y="8046"/>
                  <a:pt x="8144" y="8082"/>
                  <a:pt x="8156" y="8106"/>
                </a:cubicBezTo>
                <a:lnTo>
                  <a:pt x="8525" y="9725"/>
                </a:lnTo>
                <a:cubicBezTo>
                  <a:pt x="8549" y="9808"/>
                  <a:pt x="8621" y="9868"/>
                  <a:pt x="8692" y="9868"/>
                </a:cubicBezTo>
                <a:lnTo>
                  <a:pt x="8728" y="9868"/>
                </a:lnTo>
                <a:cubicBezTo>
                  <a:pt x="8811" y="9844"/>
                  <a:pt x="8871" y="9761"/>
                  <a:pt x="8847" y="9665"/>
                </a:cubicBezTo>
                <a:lnTo>
                  <a:pt x="8466" y="8046"/>
                </a:lnTo>
                <a:cubicBezTo>
                  <a:pt x="8442" y="7951"/>
                  <a:pt x="8394" y="7856"/>
                  <a:pt x="8323" y="7784"/>
                </a:cubicBezTo>
                <a:lnTo>
                  <a:pt x="7370" y="6915"/>
                </a:lnTo>
                <a:cubicBezTo>
                  <a:pt x="7454" y="6855"/>
                  <a:pt x="7537" y="6784"/>
                  <a:pt x="7609" y="6724"/>
                </a:cubicBezTo>
                <a:lnTo>
                  <a:pt x="8799" y="7570"/>
                </a:lnTo>
                <a:cubicBezTo>
                  <a:pt x="8823" y="7582"/>
                  <a:pt x="8847" y="7617"/>
                  <a:pt x="8859" y="7629"/>
                </a:cubicBezTo>
                <a:lnTo>
                  <a:pt x="9514" y="8891"/>
                </a:lnTo>
                <a:cubicBezTo>
                  <a:pt x="9537" y="8951"/>
                  <a:pt x="9597" y="8987"/>
                  <a:pt x="9656" y="8987"/>
                </a:cubicBezTo>
                <a:cubicBezTo>
                  <a:pt x="9692" y="8987"/>
                  <a:pt x="9704" y="8987"/>
                  <a:pt x="9740" y="8975"/>
                </a:cubicBezTo>
                <a:cubicBezTo>
                  <a:pt x="9811" y="8927"/>
                  <a:pt x="9835" y="8832"/>
                  <a:pt x="9811" y="8749"/>
                </a:cubicBezTo>
                <a:lnTo>
                  <a:pt x="9156" y="7486"/>
                </a:lnTo>
                <a:cubicBezTo>
                  <a:pt x="9121" y="7403"/>
                  <a:pt x="9061" y="7344"/>
                  <a:pt x="9002" y="7308"/>
                </a:cubicBezTo>
                <a:lnTo>
                  <a:pt x="7859" y="6474"/>
                </a:lnTo>
                <a:cubicBezTo>
                  <a:pt x="7918" y="6391"/>
                  <a:pt x="7966" y="6332"/>
                  <a:pt x="8013" y="6260"/>
                </a:cubicBezTo>
                <a:lnTo>
                  <a:pt x="9204" y="6653"/>
                </a:lnTo>
                <a:cubicBezTo>
                  <a:pt x="9228" y="6665"/>
                  <a:pt x="9275" y="6677"/>
                  <a:pt x="9287" y="6713"/>
                </a:cubicBezTo>
                <a:lnTo>
                  <a:pt x="10276" y="7998"/>
                </a:lnTo>
                <a:cubicBezTo>
                  <a:pt x="10299" y="8046"/>
                  <a:pt x="10347" y="8058"/>
                  <a:pt x="10407" y="8058"/>
                </a:cubicBezTo>
                <a:cubicBezTo>
                  <a:pt x="10430" y="8058"/>
                  <a:pt x="10478" y="8046"/>
                  <a:pt x="10514" y="8034"/>
                </a:cubicBezTo>
                <a:cubicBezTo>
                  <a:pt x="10585" y="7975"/>
                  <a:pt x="10597" y="7879"/>
                  <a:pt x="10538" y="7808"/>
                </a:cubicBezTo>
                <a:lnTo>
                  <a:pt x="9561" y="6510"/>
                </a:lnTo>
                <a:cubicBezTo>
                  <a:pt x="9502" y="6427"/>
                  <a:pt x="9406" y="6367"/>
                  <a:pt x="9299" y="6332"/>
                </a:cubicBezTo>
                <a:lnTo>
                  <a:pt x="8156" y="5962"/>
                </a:lnTo>
                <a:cubicBezTo>
                  <a:pt x="8192" y="5879"/>
                  <a:pt x="8204" y="5784"/>
                  <a:pt x="8204" y="5712"/>
                </a:cubicBezTo>
                <a:lnTo>
                  <a:pt x="9466" y="5712"/>
                </a:lnTo>
                <a:cubicBezTo>
                  <a:pt x="9514" y="5712"/>
                  <a:pt x="9561" y="5724"/>
                  <a:pt x="9585" y="5760"/>
                </a:cubicBezTo>
                <a:lnTo>
                  <a:pt x="10883" y="6891"/>
                </a:lnTo>
                <a:cubicBezTo>
                  <a:pt x="10907" y="6915"/>
                  <a:pt x="10954" y="6927"/>
                  <a:pt x="10990" y="6927"/>
                </a:cubicBezTo>
                <a:cubicBezTo>
                  <a:pt x="11026" y="6927"/>
                  <a:pt x="11073" y="6915"/>
                  <a:pt x="11109" y="6879"/>
                </a:cubicBezTo>
                <a:cubicBezTo>
                  <a:pt x="11073" y="6784"/>
                  <a:pt x="11073" y="6677"/>
                  <a:pt x="11002" y="6617"/>
                </a:cubicBezTo>
                <a:lnTo>
                  <a:pt x="9704" y="5486"/>
                </a:lnTo>
                <a:cubicBezTo>
                  <a:pt x="9621" y="5415"/>
                  <a:pt x="9502" y="5367"/>
                  <a:pt x="9359" y="5367"/>
                </a:cubicBezTo>
                <a:lnTo>
                  <a:pt x="8073" y="5367"/>
                </a:lnTo>
                <a:lnTo>
                  <a:pt x="8025" y="5141"/>
                </a:lnTo>
                <a:lnTo>
                  <a:pt x="8049" y="5117"/>
                </a:lnTo>
                <a:cubicBezTo>
                  <a:pt x="8942" y="4129"/>
                  <a:pt x="8978" y="3153"/>
                  <a:pt x="8847" y="2498"/>
                </a:cubicBezTo>
                <a:cubicBezTo>
                  <a:pt x="8728" y="1962"/>
                  <a:pt x="8466" y="1438"/>
                  <a:pt x="8085" y="998"/>
                </a:cubicBezTo>
                <a:cubicBezTo>
                  <a:pt x="7728" y="581"/>
                  <a:pt x="7263" y="224"/>
                  <a:pt x="6787" y="9"/>
                </a:cubicBezTo>
                <a:cubicBezTo>
                  <a:pt x="6770" y="4"/>
                  <a:pt x="6751" y="1"/>
                  <a:pt x="6732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259" name="Google Shape;14566;p77">
            <a:extLst>
              <a:ext uri="{FF2B5EF4-FFF2-40B4-BE49-F238E27FC236}">
                <a16:creationId xmlns:a16="http://schemas.microsoft.com/office/drawing/2014/main" id="{6C814990-7BAE-8D4A-38FA-7C1ED56FB81F}"/>
              </a:ext>
            </a:extLst>
          </p:cNvPr>
          <p:cNvGrpSpPr/>
          <p:nvPr/>
        </p:nvGrpSpPr>
        <p:grpSpPr>
          <a:xfrm>
            <a:off x="2478833" y="3785751"/>
            <a:ext cx="485330" cy="310317"/>
            <a:chOff x="1953037" y="2552242"/>
            <a:chExt cx="355136" cy="227072"/>
          </a:xfrm>
          <a:solidFill>
            <a:srgbClr val="DBDDDC"/>
          </a:solidFill>
        </p:grpSpPr>
        <p:sp>
          <p:nvSpPr>
            <p:cNvPr id="3260" name="Google Shape;14567;p77">
              <a:extLst>
                <a:ext uri="{FF2B5EF4-FFF2-40B4-BE49-F238E27FC236}">
                  <a16:creationId xmlns:a16="http://schemas.microsoft.com/office/drawing/2014/main" id="{2C8D0E07-80F9-71BF-6F65-4078B194CBC2}"/>
                </a:ext>
              </a:extLst>
            </p:cNvPr>
            <p:cNvSpPr/>
            <p:nvPr/>
          </p:nvSpPr>
          <p:spPr>
            <a:xfrm>
              <a:off x="1953037" y="2552242"/>
              <a:ext cx="355136" cy="227072"/>
            </a:xfrm>
            <a:custGeom>
              <a:avLst/>
              <a:gdLst/>
              <a:ahLst/>
              <a:cxnLst/>
              <a:rect l="l" t="t" r="r" b="b"/>
              <a:pathLst>
                <a:path w="11098" h="7096" extrusionOk="0">
                  <a:moveTo>
                    <a:pt x="6198" y="1414"/>
                  </a:moveTo>
                  <a:cubicBezTo>
                    <a:pt x="6408" y="1414"/>
                    <a:pt x="6616" y="1431"/>
                    <a:pt x="6823" y="1464"/>
                  </a:cubicBezTo>
                  <a:cubicBezTo>
                    <a:pt x="6895" y="1488"/>
                    <a:pt x="6990" y="1500"/>
                    <a:pt x="7073" y="1512"/>
                  </a:cubicBezTo>
                  <a:lnTo>
                    <a:pt x="6907" y="2464"/>
                  </a:lnTo>
                  <a:lnTo>
                    <a:pt x="5573" y="2929"/>
                  </a:lnTo>
                  <a:lnTo>
                    <a:pt x="4978" y="1607"/>
                  </a:lnTo>
                  <a:cubicBezTo>
                    <a:pt x="5397" y="1475"/>
                    <a:pt x="5802" y="1414"/>
                    <a:pt x="6198" y="1414"/>
                  </a:cubicBezTo>
                  <a:close/>
                  <a:moveTo>
                    <a:pt x="7407" y="1607"/>
                  </a:moveTo>
                  <a:cubicBezTo>
                    <a:pt x="7883" y="1750"/>
                    <a:pt x="8478" y="2036"/>
                    <a:pt x="9097" y="2524"/>
                  </a:cubicBezTo>
                  <a:lnTo>
                    <a:pt x="9038" y="2571"/>
                  </a:lnTo>
                  <a:cubicBezTo>
                    <a:pt x="8966" y="2619"/>
                    <a:pt x="8954" y="2714"/>
                    <a:pt x="8990" y="2798"/>
                  </a:cubicBezTo>
                  <a:cubicBezTo>
                    <a:pt x="9026" y="2833"/>
                    <a:pt x="9085" y="2869"/>
                    <a:pt x="9133" y="2869"/>
                  </a:cubicBezTo>
                  <a:cubicBezTo>
                    <a:pt x="9157" y="2869"/>
                    <a:pt x="9193" y="2857"/>
                    <a:pt x="9216" y="2833"/>
                  </a:cubicBezTo>
                  <a:lnTo>
                    <a:pt x="9335" y="2750"/>
                  </a:lnTo>
                  <a:cubicBezTo>
                    <a:pt x="9740" y="3119"/>
                    <a:pt x="10157" y="3583"/>
                    <a:pt x="10574" y="4179"/>
                  </a:cubicBezTo>
                  <a:cubicBezTo>
                    <a:pt x="9883" y="4357"/>
                    <a:pt x="9228" y="4488"/>
                    <a:pt x="8633" y="4584"/>
                  </a:cubicBezTo>
                  <a:lnTo>
                    <a:pt x="8395" y="3417"/>
                  </a:lnTo>
                  <a:lnTo>
                    <a:pt x="8692" y="3214"/>
                  </a:lnTo>
                  <a:cubicBezTo>
                    <a:pt x="8776" y="3167"/>
                    <a:pt x="8788" y="3060"/>
                    <a:pt x="8740" y="2988"/>
                  </a:cubicBezTo>
                  <a:cubicBezTo>
                    <a:pt x="8709" y="2942"/>
                    <a:pt x="8659" y="2916"/>
                    <a:pt x="8604" y="2916"/>
                  </a:cubicBezTo>
                  <a:cubicBezTo>
                    <a:pt x="8574" y="2916"/>
                    <a:pt x="8543" y="2924"/>
                    <a:pt x="8514" y="2940"/>
                  </a:cubicBezTo>
                  <a:lnTo>
                    <a:pt x="8216" y="3155"/>
                  </a:lnTo>
                  <a:lnTo>
                    <a:pt x="7252" y="2512"/>
                  </a:lnTo>
                  <a:lnTo>
                    <a:pt x="7407" y="1607"/>
                  </a:lnTo>
                  <a:close/>
                  <a:moveTo>
                    <a:pt x="7049" y="2750"/>
                  </a:moveTo>
                  <a:lnTo>
                    <a:pt x="8073" y="3429"/>
                  </a:lnTo>
                  <a:lnTo>
                    <a:pt x="8311" y="4607"/>
                  </a:lnTo>
                  <a:cubicBezTo>
                    <a:pt x="7883" y="4661"/>
                    <a:pt x="7474" y="4688"/>
                    <a:pt x="7096" y="4688"/>
                  </a:cubicBezTo>
                  <a:cubicBezTo>
                    <a:pt x="6970" y="4688"/>
                    <a:pt x="6847" y="4685"/>
                    <a:pt x="6728" y="4679"/>
                  </a:cubicBezTo>
                  <a:cubicBezTo>
                    <a:pt x="6073" y="4655"/>
                    <a:pt x="5490" y="4548"/>
                    <a:pt x="5025" y="4345"/>
                  </a:cubicBezTo>
                  <a:lnTo>
                    <a:pt x="5621" y="3250"/>
                  </a:lnTo>
                  <a:lnTo>
                    <a:pt x="7049" y="2750"/>
                  </a:lnTo>
                  <a:close/>
                  <a:moveTo>
                    <a:pt x="1561" y="300"/>
                  </a:moveTo>
                  <a:cubicBezTo>
                    <a:pt x="1774" y="300"/>
                    <a:pt x="1974" y="373"/>
                    <a:pt x="2132" y="512"/>
                  </a:cubicBezTo>
                  <a:cubicBezTo>
                    <a:pt x="2323" y="678"/>
                    <a:pt x="2430" y="916"/>
                    <a:pt x="2430" y="1178"/>
                  </a:cubicBezTo>
                  <a:lnTo>
                    <a:pt x="2430" y="2762"/>
                  </a:lnTo>
                  <a:cubicBezTo>
                    <a:pt x="2430" y="2786"/>
                    <a:pt x="2465" y="3381"/>
                    <a:pt x="2906" y="4036"/>
                  </a:cubicBezTo>
                  <a:lnTo>
                    <a:pt x="2858" y="4060"/>
                  </a:lnTo>
                  <a:cubicBezTo>
                    <a:pt x="2608" y="4143"/>
                    <a:pt x="2430" y="4369"/>
                    <a:pt x="2394" y="4631"/>
                  </a:cubicBezTo>
                  <a:lnTo>
                    <a:pt x="2358" y="5084"/>
                  </a:lnTo>
                  <a:cubicBezTo>
                    <a:pt x="1358" y="4024"/>
                    <a:pt x="1192" y="2583"/>
                    <a:pt x="1192" y="2512"/>
                  </a:cubicBezTo>
                  <a:cubicBezTo>
                    <a:pt x="1180" y="2381"/>
                    <a:pt x="1072" y="2262"/>
                    <a:pt x="941" y="2214"/>
                  </a:cubicBezTo>
                  <a:lnTo>
                    <a:pt x="632" y="2143"/>
                  </a:lnTo>
                  <a:cubicBezTo>
                    <a:pt x="537" y="2119"/>
                    <a:pt x="501" y="2047"/>
                    <a:pt x="501" y="1964"/>
                  </a:cubicBezTo>
                  <a:lnTo>
                    <a:pt x="501" y="1869"/>
                  </a:lnTo>
                  <a:cubicBezTo>
                    <a:pt x="822" y="1857"/>
                    <a:pt x="1227" y="1809"/>
                    <a:pt x="1453" y="1690"/>
                  </a:cubicBezTo>
                  <a:cubicBezTo>
                    <a:pt x="1525" y="1643"/>
                    <a:pt x="1573" y="1559"/>
                    <a:pt x="1525" y="1464"/>
                  </a:cubicBezTo>
                  <a:cubicBezTo>
                    <a:pt x="1491" y="1413"/>
                    <a:pt x="1438" y="1373"/>
                    <a:pt x="1375" y="1373"/>
                  </a:cubicBezTo>
                  <a:cubicBezTo>
                    <a:pt x="1351" y="1373"/>
                    <a:pt x="1325" y="1379"/>
                    <a:pt x="1299" y="1393"/>
                  </a:cubicBezTo>
                  <a:cubicBezTo>
                    <a:pt x="1132" y="1464"/>
                    <a:pt x="799" y="1524"/>
                    <a:pt x="334" y="1547"/>
                  </a:cubicBezTo>
                  <a:lnTo>
                    <a:pt x="334" y="1524"/>
                  </a:lnTo>
                  <a:lnTo>
                    <a:pt x="334" y="916"/>
                  </a:lnTo>
                  <a:cubicBezTo>
                    <a:pt x="334" y="643"/>
                    <a:pt x="525" y="428"/>
                    <a:pt x="799" y="393"/>
                  </a:cubicBezTo>
                  <a:lnTo>
                    <a:pt x="1430" y="309"/>
                  </a:lnTo>
                  <a:cubicBezTo>
                    <a:pt x="1474" y="303"/>
                    <a:pt x="1517" y="300"/>
                    <a:pt x="1561" y="300"/>
                  </a:cubicBezTo>
                  <a:close/>
                  <a:moveTo>
                    <a:pt x="4692" y="1726"/>
                  </a:moveTo>
                  <a:lnTo>
                    <a:pt x="5335" y="3155"/>
                  </a:lnTo>
                  <a:lnTo>
                    <a:pt x="4740" y="4238"/>
                  </a:lnTo>
                  <a:cubicBezTo>
                    <a:pt x="4680" y="4203"/>
                    <a:pt x="4609" y="4167"/>
                    <a:pt x="4549" y="4131"/>
                  </a:cubicBezTo>
                  <a:cubicBezTo>
                    <a:pt x="4520" y="4115"/>
                    <a:pt x="4490" y="4107"/>
                    <a:pt x="4461" y="4107"/>
                  </a:cubicBezTo>
                  <a:cubicBezTo>
                    <a:pt x="4406" y="4107"/>
                    <a:pt x="4354" y="4136"/>
                    <a:pt x="4323" y="4191"/>
                  </a:cubicBezTo>
                  <a:cubicBezTo>
                    <a:pt x="4275" y="4262"/>
                    <a:pt x="4287" y="4369"/>
                    <a:pt x="4382" y="4417"/>
                  </a:cubicBezTo>
                  <a:cubicBezTo>
                    <a:pt x="5061" y="4845"/>
                    <a:pt x="5978" y="5060"/>
                    <a:pt x="7109" y="5060"/>
                  </a:cubicBezTo>
                  <a:cubicBezTo>
                    <a:pt x="8145" y="5060"/>
                    <a:pt x="9371" y="4881"/>
                    <a:pt x="10764" y="4500"/>
                  </a:cubicBezTo>
                  <a:lnTo>
                    <a:pt x="10764" y="4500"/>
                  </a:lnTo>
                  <a:cubicBezTo>
                    <a:pt x="10740" y="4536"/>
                    <a:pt x="10740" y="4595"/>
                    <a:pt x="10705" y="4655"/>
                  </a:cubicBezTo>
                  <a:cubicBezTo>
                    <a:pt x="10657" y="4774"/>
                    <a:pt x="10574" y="4845"/>
                    <a:pt x="10455" y="4881"/>
                  </a:cubicBezTo>
                  <a:cubicBezTo>
                    <a:pt x="9128" y="5204"/>
                    <a:pt x="7958" y="5362"/>
                    <a:pt x="6945" y="5362"/>
                  </a:cubicBezTo>
                  <a:cubicBezTo>
                    <a:pt x="6649" y="5362"/>
                    <a:pt x="6366" y="5349"/>
                    <a:pt x="6097" y="5322"/>
                  </a:cubicBezTo>
                  <a:cubicBezTo>
                    <a:pt x="5156" y="5238"/>
                    <a:pt x="4382" y="4965"/>
                    <a:pt x="3811" y="4536"/>
                  </a:cubicBezTo>
                  <a:cubicBezTo>
                    <a:pt x="2966" y="3905"/>
                    <a:pt x="2787" y="3095"/>
                    <a:pt x="2763" y="2833"/>
                  </a:cubicBezTo>
                  <a:cubicBezTo>
                    <a:pt x="2882" y="2750"/>
                    <a:pt x="2977" y="2655"/>
                    <a:pt x="3097" y="2583"/>
                  </a:cubicBezTo>
                  <a:cubicBezTo>
                    <a:pt x="3180" y="2952"/>
                    <a:pt x="3358" y="3476"/>
                    <a:pt x="3811" y="3952"/>
                  </a:cubicBezTo>
                  <a:cubicBezTo>
                    <a:pt x="3847" y="3988"/>
                    <a:pt x="3894" y="4000"/>
                    <a:pt x="3930" y="4000"/>
                  </a:cubicBezTo>
                  <a:cubicBezTo>
                    <a:pt x="3978" y="4000"/>
                    <a:pt x="4025" y="3988"/>
                    <a:pt x="4049" y="3952"/>
                  </a:cubicBezTo>
                  <a:cubicBezTo>
                    <a:pt x="4109" y="3893"/>
                    <a:pt x="4109" y="3786"/>
                    <a:pt x="4049" y="3726"/>
                  </a:cubicBezTo>
                  <a:cubicBezTo>
                    <a:pt x="3573" y="3250"/>
                    <a:pt x="3442" y="2714"/>
                    <a:pt x="3394" y="2393"/>
                  </a:cubicBezTo>
                  <a:cubicBezTo>
                    <a:pt x="3835" y="2107"/>
                    <a:pt x="4263" y="1881"/>
                    <a:pt x="4692" y="1726"/>
                  </a:cubicBezTo>
                  <a:close/>
                  <a:moveTo>
                    <a:pt x="9609" y="5417"/>
                  </a:moveTo>
                  <a:cubicBezTo>
                    <a:pt x="9490" y="5548"/>
                    <a:pt x="9371" y="5667"/>
                    <a:pt x="9252" y="5738"/>
                  </a:cubicBezTo>
                  <a:cubicBezTo>
                    <a:pt x="9216" y="5750"/>
                    <a:pt x="9157" y="5798"/>
                    <a:pt x="8978" y="5857"/>
                  </a:cubicBezTo>
                  <a:lnTo>
                    <a:pt x="8978" y="5512"/>
                  </a:lnTo>
                  <a:cubicBezTo>
                    <a:pt x="9193" y="5488"/>
                    <a:pt x="9383" y="5441"/>
                    <a:pt x="9609" y="5417"/>
                  </a:cubicBezTo>
                  <a:close/>
                  <a:moveTo>
                    <a:pt x="4668" y="5334"/>
                  </a:moveTo>
                  <a:cubicBezTo>
                    <a:pt x="5085" y="5488"/>
                    <a:pt x="5537" y="5596"/>
                    <a:pt x="6049" y="5631"/>
                  </a:cubicBezTo>
                  <a:cubicBezTo>
                    <a:pt x="6335" y="5667"/>
                    <a:pt x="6633" y="5679"/>
                    <a:pt x="6942" y="5679"/>
                  </a:cubicBezTo>
                  <a:cubicBezTo>
                    <a:pt x="7204" y="5679"/>
                    <a:pt x="7502" y="5667"/>
                    <a:pt x="7788" y="5655"/>
                  </a:cubicBezTo>
                  <a:lnTo>
                    <a:pt x="7788" y="5893"/>
                  </a:lnTo>
                  <a:cubicBezTo>
                    <a:pt x="7561" y="5893"/>
                    <a:pt x="7359" y="6012"/>
                    <a:pt x="7240" y="6203"/>
                  </a:cubicBezTo>
                  <a:cubicBezTo>
                    <a:pt x="6758" y="6257"/>
                    <a:pt x="6324" y="6280"/>
                    <a:pt x="5934" y="6280"/>
                  </a:cubicBezTo>
                  <a:cubicBezTo>
                    <a:pt x="4698" y="6280"/>
                    <a:pt x="3912" y="6050"/>
                    <a:pt x="3478" y="5869"/>
                  </a:cubicBezTo>
                  <a:lnTo>
                    <a:pt x="3501" y="5738"/>
                  </a:lnTo>
                  <a:cubicBezTo>
                    <a:pt x="3739" y="5738"/>
                    <a:pt x="4299" y="5691"/>
                    <a:pt x="4668" y="5334"/>
                  </a:cubicBezTo>
                  <a:close/>
                  <a:moveTo>
                    <a:pt x="3097" y="4322"/>
                  </a:moveTo>
                  <a:cubicBezTo>
                    <a:pt x="3239" y="4488"/>
                    <a:pt x="3394" y="4655"/>
                    <a:pt x="3608" y="4798"/>
                  </a:cubicBezTo>
                  <a:cubicBezTo>
                    <a:pt x="3811" y="4965"/>
                    <a:pt x="4049" y="5095"/>
                    <a:pt x="4323" y="5215"/>
                  </a:cubicBezTo>
                  <a:cubicBezTo>
                    <a:pt x="4073" y="5381"/>
                    <a:pt x="3751" y="5417"/>
                    <a:pt x="3573" y="5429"/>
                  </a:cubicBezTo>
                  <a:lnTo>
                    <a:pt x="3573" y="5393"/>
                  </a:lnTo>
                  <a:cubicBezTo>
                    <a:pt x="3597" y="5310"/>
                    <a:pt x="3537" y="5215"/>
                    <a:pt x="3442" y="5203"/>
                  </a:cubicBezTo>
                  <a:cubicBezTo>
                    <a:pt x="3429" y="5199"/>
                    <a:pt x="3416" y="5197"/>
                    <a:pt x="3404" y="5197"/>
                  </a:cubicBezTo>
                  <a:cubicBezTo>
                    <a:pt x="3332" y="5197"/>
                    <a:pt x="3261" y="5251"/>
                    <a:pt x="3251" y="5322"/>
                  </a:cubicBezTo>
                  <a:lnTo>
                    <a:pt x="3025" y="6465"/>
                  </a:lnTo>
                  <a:cubicBezTo>
                    <a:pt x="3001" y="6631"/>
                    <a:pt x="2846" y="6750"/>
                    <a:pt x="2668" y="6750"/>
                  </a:cubicBezTo>
                  <a:lnTo>
                    <a:pt x="1775" y="6750"/>
                  </a:lnTo>
                  <a:lnTo>
                    <a:pt x="1906" y="6441"/>
                  </a:lnTo>
                  <a:cubicBezTo>
                    <a:pt x="1965" y="6310"/>
                    <a:pt x="2084" y="6215"/>
                    <a:pt x="2239" y="6215"/>
                  </a:cubicBezTo>
                  <a:lnTo>
                    <a:pt x="2418" y="6215"/>
                  </a:lnTo>
                  <a:cubicBezTo>
                    <a:pt x="2501" y="6215"/>
                    <a:pt x="2561" y="6155"/>
                    <a:pt x="2585" y="6072"/>
                  </a:cubicBezTo>
                  <a:lnTo>
                    <a:pt x="2716" y="4667"/>
                  </a:lnTo>
                  <a:cubicBezTo>
                    <a:pt x="2727" y="4536"/>
                    <a:pt x="2811" y="4417"/>
                    <a:pt x="2954" y="4369"/>
                  </a:cubicBezTo>
                  <a:lnTo>
                    <a:pt x="3097" y="4322"/>
                  </a:lnTo>
                  <a:close/>
                  <a:moveTo>
                    <a:pt x="8657" y="5560"/>
                  </a:moveTo>
                  <a:lnTo>
                    <a:pt x="8657" y="6572"/>
                  </a:lnTo>
                  <a:cubicBezTo>
                    <a:pt x="8657" y="6679"/>
                    <a:pt x="8561" y="6750"/>
                    <a:pt x="8478" y="6750"/>
                  </a:cubicBezTo>
                  <a:lnTo>
                    <a:pt x="7347" y="6750"/>
                  </a:lnTo>
                  <a:lnTo>
                    <a:pt x="7490" y="6429"/>
                  </a:lnTo>
                  <a:cubicBezTo>
                    <a:pt x="7549" y="6286"/>
                    <a:pt x="7669" y="6215"/>
                    <a:pt x="7823" y="6215"/>
                  </a:cubicBezTo>
                  <a:lnTo>
                    <a:pt x="7954" y="6215"/>
                  </a:lnTo>
                  <a:cubicBezTo>
                    <a:pt x="8038" y="6215"/>
                    <a:pt x="8121" y="6143"/>
                    <a:pt x="8121" y="6048"/>
                  </a:cubicBezTo>
                  <a:lnTo>
                    <a:pt x="8121" y="5619"/>
                  </a:lnTo>
                  <a:cubicBezTo>
                    <a:pt x="8300" y="5607"/>
                    <a:pt x="8466" y="5572"/>
                    <a:pt x="8657" y="5560"/>
                  </a:cubicBezTo>
                  <a:close/>
                  <a:moveTo>
                    <a:pt x="1533" y="0"/>
                  </a:moveTo>
                  <a:cubicBezTo>
                    <a:pt x="1479" y="0"/>
                    <a:pt x="1425" y="4"/>
                    <a:pt x="1370" y="12"/>
                  </a:cubicBezTo>
                  <a:lnTo>
                    <a:pt x="727" y="95"/>
                  </a:lnTo>
                  <a:cubicBezTo>
                    <a:pt x="310" y="154"/>
                    <a:pt x="1" y="512"/>
                    <a:pt x="1" y="952"/>
                  </a:cubicBezTo>
                  <a:lnTo>
                    <a:pt x="1" y="1559"/>
                  </a:lnTo>
                  <a:cubicBezTo>
                    <a:pt x="1" y="1643"/>
                    <a:pt x="49" y="1738"/>
                    <a:pt x="108" y="1797"/>
                  </a:cubicBezTo>
                  <a:cubicBezTo>
                    <a:pt x="132" y="1809"/>
                    <a:pt x="156" y="1845"/>
                    <a:pt x="179" y="1857"/>
                  </a:cubicBezTo>
                  <a:lnTo>
                    <a:pt x="179" y="1976"/>
                  </a:lnTo>
                  <a:cubicBezTo>
                    <a:pt x="179" y="2214"/>
                    <a:pt x="334" y="2417"/>
                    <a:pt x="572" y="2476"/>
                  </a:cubicBezTo>
                  <a:lnTo>
                    <a:pt x="882" y="2559"/>
                  </a:lnTo>
                  <a:cubicBezTo>
                    <a:pt x="882" y="2559"/>
                    <a:pt x="894" y="2559"/>
                    <a:pt x="894" y="2571"/>
                  </a:cubicBezTo>
                  <a:cubicBezTo>
                    <a:pt x="930" y="2869"/>
                    <a:pt x="1037" y="3357"/>
                    <a:pt x="1239" y="3869"/>
                  </a:cubicBezTo>
                  <a:cubicBezTo>
                    <a:pt x="1513" y="4536"/>
                    <a:pt x="1870" y="5084"/>
                    <a:pt x="2323" y="5512"/>
                  </a:cubicBezTo>
                  <a:lnTo>
                    <a:pt x="2287" y="5905"/>
                  </a:lnTo>
                  <a:lnTo>
                    <a:pt x="2251" y="5905"/>
                  </a:lnTo>
                  <a:cubicBezTo>
                    <a:pt x="1965" y="5905"/>
                    <a:pt x="1715" y="6072"/>
                    <a:pt x="1608" y="6334"/>
                  </a:cubicBezTo>
                  <a:lnTo>
                    <a:pt x="1394" y="6869"/>
                  </a:lnTo>
                  <a:cubicBezTo>
                    <a:pt x="1370" y="6917"/>
                    <a:pt x="1370" y="6977"/>
                    <a:pt x="1406" y="7024"/>
                  </a:cubicBezTo>
                  <a:cubicBezTo>
                    <a:pt x="1430" y="7060"/>
                    <a:pt x="1477" y="7096"/>
                    <a:pt x="1537" y="7096"/>
                  </a:cubicBezTo>
                  <a:lnTo>
                    <a:pt x="2680" y="7096"/>
                  </a:lnTo>
                  <a:cubicBezTo>
                    <a:pt x="3013" y="7096"/>
                    <a:pt x="3299" y="6869"/>
                    <a:pt x="3358" y="6548"/>
                  </a:cubicBezTo>
                  <a:lnTo>
                    <a:pt x="3418" y="6215"/>
                  </a:lnTo>
                  <a:cubicBezTo>
                    <a:pt x="3894" y="6405"/>
                    <a:pt x="4704" y="6619"/>
                    <a:pt x="5942" y="6619"/>
                  </a:cubicBezTo>
                  <a:cubicBezTo>
                    <a:pt x="6287" y="6619"/>
                    <a:pt x="6668" y="6608"/>
                    <a:pt x="7085" y="6560"/>
                  </a:cubicBezTo>
                  <a:lnTo>
                    <a:pt x="7085" y="6560"/>
                  </a:lnTo>
                  <a:lnTo>
                    <a:pt x="6954" y="6869"/>
                  </a:lnTo>
                  <a:cubicBezTo>
                    <a:pt x="6930" y="6917"/>
                    <a:pt x="6942" y="6977"/>
                    <a:pt x="6966" y="7024"/>
                  </a:cubicBezTo>
                  <a:cubicBezTo>
                    <a:pt x="7002" y="7060"/>
                    <a:pt x="7049" y="7096"/>
                    <a:pt x="7109" y="7096"/>
                  </a:cubicBezTo>
                  <a:lnTo>
                    <a:pt x="8490" y="7096"/>
                  </a:lnTo>
                  <a:cubicBezTo>
                    <a:pt x="8776" y="7096"/>
                    <a:pt x="8990" y="6869"/>
                    <a:pt x="8990" y="6584"/>
                  </a:cubicBezTo>
                  <a:lnTo>
                    <a:pt x="8990" y="6215"/>
                  </a:lnTo>
                  <a:cubicBezTo>
                    <a:pt x="9204" y="6155"/>
                    <a:pt x="9347" y="6096"/>
                    <a:pt x="9443" y="6036"/>
                  </a:cubicBezTo>
                  <a:cubicBezTo>
                    <a:pt x="9669" y="5893"/>
                    <a:pt x="9871" y="5655"/>
                    <a:pt x="10062" y="5334"/>
                  </a:cubicBezTo>
                  <a:cubicBezTo>
                    <a:pt x="10216" y="5310"/>
                    <a:pt x="10383" y="5262"/>
                    <a:pt x="10538" y="5238"/>
                  </a:cubicBezTo>
                  <a:cubicBezTo>
                    <a:pt x="10764" y="5179"/>
                    <a:pt x="10943" y="5024"/>
                    <a:pt x="11014" y="4822"/>
                  </a:cubicBezTo>
                  <a:cubicBezTo>
                    <a:pt x="11098" y="4560"/>
                    <a:pt x="11062" y="4322"/>
                    <a:pt x="10943" y="4143"/>
                  </a:cubicBezTo>
                  <a:cubicBezTo>
                    <a:pt x="10645" y="3691"/>
                    <a:pt x="10145" y="3012"/>
                    <a:pt x="9454" y="2417"/>
                  </a:cubicBezTo>
                  <a:cubicBezTo>
                    <a:pt x="8657" y="1726"/>
                    <a:pt x="7776" y="1285"/>
                    <a:pt x="6883" y="1155"/>
                  </a:cubicBezTo>
                  <a:cubicBezTo>
                    <a:pt x="6667" y="1122"/>
                    <a:pt x="6450" y="1106"/>
                    <a:pt x="6233" y="1106"/>
                  </a:cubicBezTo>
                  <a:cubicBezTo>
                    <a:pt x="5093" y="1106"/>
                    <a:pt x="3929" y="1551"/>
                    <a:pt x="2739" y="2440"/>
                  </a:cubicBezTo>
                  <a:lnTo>
                    <a:pt x="2739" y="1202"/>
                  </a:lnTo>
                  <a:cubicBezTo>
                    <a:pt x="2739" y="857"/>
                    <a:pt x="2596" y="512"/>
                    <a:pt x="2323" y="285"/>
                  </a:cubicBezTo>
                  <a:cubicBezTo>
                    <a:pt x="2102" y="105"/>
                    <a:pt x="1822" y="0"/>
                    <a:pt x="15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14568;p77">
              <a:extLst>
                <a:ext uri="{FF2B5EF4-FFF2-40B4-BE49-F238E27FC236}">
                  <a16:creationId xmlns:a16="http://schemas.microsoft.com/office/drawing/2014/main" id="{ACD98AAB-A344-5D73-D068-487E39275B33}"/>
                </a:ext>
              </a:extLst>
            </p:cNvPr>
            <p:cNvSpPr/>
            <p:nvPr/>
          </p:nvSpPr>
          <p:spPr>
            <a:xfrm>
              <a:off x="1985805" y="2573938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62" name="Google Shape;14569;p77">
            <a:extLst>
              <a:ext uri="{FF2B5EF4-FFF2-40B4-BE49-F238E27FC236}">
                <a16:creationId xmlns:a16="http://schemas.microsoft.com/office/drawing/2014/main" id="{E53838EA-662C-E22E-87B4-C6ECA102F242}"/>
              </a:ext>
            </a:extLst>
          </p:cNvPr>
          <p:cNvSpPr/>
          <p:nvPr/>
        </p:nvSpPr>
        <p:spPr>
          <a:xfrm>
            <a:off x="4734929" y="3610695"/>
            <a:ext cx="475928" cy="483799"/>
          </a:xfrm>
          <a:custGeom>
            <a:avLst/>
            <a:gdLst/>
            <a:ahLst/>
            <a:cxnLst/>
            <a:rect l="l" t="t" r="r" b="b"/>
            <a:pathLst>
              <a:path w="10883" h="11063" extrusionOk="0">
                <a:moveTo>
                  <a:pt x="932" y="329"/>
                </a:moveTo>
                <a:cubicBezTo>
                  <a:pt x="1012" y="329"/>
                  <a:pt x="1098" y="346"/>
                  <a:pt x="1191" y="383"/>
                </a:cubicBezTo>
                <a:lnTo>
                  <a:pt x="1275" y="431"/>
                </a:lnTo>
                <a:cubicBezTo>
                  <a:pt x="1144" y="502"/>
                  <a:pt x="1013" y="586"/>
                  <a:pt x="894" y="693"/>
                </a:cubicBezTo>
                <a:cubicBezTo>
                  <a:pt x="703" y="859"/>
                  <a:pt x="560" y="1026"/>
                  <a:pt x="465" y="1205"/>
                </a:cubicBezTo>
                <a:cubicBezTo>
                  <a:pt x="441" y="1157"/>
                  <a:pt x="429" y="1097"/>
                  <a:pt x="417" y="1050"/>
                </a:cubicBezTo>
                <a:cubicBezTo>
                  <a:pt x="346" y="788"/>
                  <a:pt x="405" y="586"/>
                  <a:pt x="596" y="443"/>
                </a:cubicBezTo>
                <a:cubicBezTo>
                  <a:pt x="697" y="370"/>
                  <a:pt x="808" y="329"/>
                  <a:pt x="932" y="329"/>
                </a:cubicBezTo>
                <a:close/>
                <a:moveTo>
                  <a:pt x="1947" y="630"/>
                </a:moveTo>
                <a:cubicBezTo>
                  <a:pt x="1973" y="630"/>
                  <a:pt x="1999" y="631"/>
                  <a:pt x="2025" y="633"/>
                </a:cubicBezTo>
                <a:cubicBezTo>
                  <a:pt x="2334" y="669"/>
                  <a:pt x="2608" y="847"/>
                  <a:pt x="2763" y="978"/>
                </a:cubicBezTo>
                <a:cubicBezTo>
                  <a:pt x="2703" y="990"/>
                  <a:pt x="2644" y="1026"/>
                  <a:pt x="2584" y="1050"/>
                </a:cubicBezTo>
                <a:cubicBezTo>
                  <a:pt x="2513" y="1097"/>
                  <a:pt x="2465" y="1181"/>
                  <a:pt x="2513" y="1264"/>
                </a:cubicBezTo>
                <a:cubicBezTo>
                  <a:pt x="2547" y="1316"/>
                  <a:pt x="2600" y="1355"/>
                  <a:pt x="2658" y="1355"/>
                </a:cubicBezTo>
                <a:cubicBezTo>
                  <a:pt x="2681" y="1355"/>
                  <a:pt x="2704" y="1349"/>
                  <a:pt x="2727" y="1336"/>
                </a:cubicBezTo>
                <a:cubicBezTo>
                  <a:pt x="2931" y="1234"/>
                  <a:pt x="3137" y="1185"/>
                  <a:pt x="3341" y="1185"/>
                </a:cubicBezTo>
                <a:cubicBezTo>
                  <a:pt x="3591" y="1185"/>
                  <a:pt x="3837" y="1258"/>
                  <a:pt x="4073" y="1395"/>
                </a:cubicBezTo>
                <a:cubicBezTo>
                  <a:pt x="4239" y="1478"/>
                  <a:pt x="4370" y="1598"/>
                  <a:pt x="4466" y="1693"/>
                </a:cubicBezTo>
                <a:cubicBezTo>
                  <a:pt x="4370" y="1717"/>
                  <a:pt x="4275" y="1752"/>
                  <a:pt x="4180" y="1800"/>
                </a:cubicBezTo>
                <a:cubicBezTo>
                  <a:pt x="4096" y="1824"/>
                  <a:pt x="4061" y="1931"/>
                  <a:pt x="4096" y="2002"/>
                </a:cubicBezTo>
                <a:cubicBezTo>
                  <a:pt x="4115" y="2075"/>
                  <a:pt x="4181" y="2106"/>
                  <a:pt x="4244" y="2106"/>
                </a:cubicBezTo>
                <a:cubicBezTo>
                  <a:pt x="4263" y="2106"/>
                  <a:pt x="4282" y="2103"/>
                  <a:pt x="4299" y="2098"/>
                </a:cubicBezTo>
                <a:cubicBezTo>
                  <a:pt x="4531" y="1998"/>
                  <a:pt x="4780" y="1950"/>
                  <a:pt x="5034" y="1950"/>
                </a:cubicBezTo>
                <a:cubicBezTo>
                  <a:pt x="5601" y="1950"/>
                  <a:pt x="6191" y="2189"/>
                  <a:pt x="6668" y="2633"/>
                </a:cubicBezTo>
                <a:cubicBezTo>
                  <a:pt x="7025" y="2967"/>
                  <a:pt x="7275" y="3407"/>
                  <a:pt x="7394" y="3884"/>
                </a:cubicBezTo>
                <a:cubicBezTo>
                  <a:pt x="7525" y="4431"/>
                  <a:pt x="7466" y="5015"/>
                  <a:pt x="7252" y="5610"/>
                </a:cubicBezTo>
                <a:cubicBezTo>
                  <a:pt x="6537" y="7527"/>
                  <a:pt x="6406" y="8944"/>
                  <a:pt x="6859" y="9837"/>
                </a:cubicBezTo>
                <a:cubicBezTo>
                  <a:pt x="6894" y="9896"/>
                  <a:pt x="6954" y="9920"/>
                  <a:pt x="7002" y="9920"/>
                </a:cubicBezTo>
                <a:cubicBezTo>
                  <a:pt x="7037" y="9920"/>
                  <a:pt x="7049" y="9920"/>
                  <a:pt x="7085" y="9908"/>
                </a:cubicBezTo>
                <a:cubicBezTo>
                  <a:pt x="7156" y="9860"/>
                  <a:pt x="7204" y="9777"/>
                  <a:pt x="7156" y="9682"/>
                </a:cubicBezTo>
                <a:cubicBezTo>
                  <a:pt x="6930" y="9241"/>
                  <a:pt x="6871" y="8622"/>
                  <a:pt x="6978" y="7848"/>
                </a:cubicBezTo>
                <a:cubicBezTo>
                  <a:pt x="7061" y="7229"/>
                  <a:pt x="7263" y="6515"/>
                  <a:pt x="7561" y="5705"/>
                </a:cubicBezTo>
                <a:cubicBezTo>
                  <a:pt x="7716" y="5265"/>
                  <a:pt x="7799" y="4812"/>
                  <a:pt x="7799" y="4384"/>
                </a:cubicBezTo>
                <a:cubicBezTo>
                  <a:pt x="7874" y="4375"/>
                  <a:pt x="7953" y="4371"/>
                  <a:pt x="8035" y="4371"/>
                </a:cubicBezTo>
                <a:cubicBezTo>
                  <a:pt x="8746" y="4371"/>
                  <a:pt x="9716" y="4698"/>
                  <a:pt x="10121" y="5455"/>
                </a:cubicBezTo>
                <a:cubicBezTo>
                  <a:pt x="10776" y="6741"/>
                  <a:pt x="10562" y="8884"/>
                  <a:pt x="9657" y="9956"/>
                </a:cubicBezTo>
                <a:cubicBezTo>
                  <a:pt x="9418" y="10241"/>
                  <a:pt x="9044" y="10526"/>
                  <a:pt x="8530" y="10526"/>
                </a:cubicBezTo>
                <a:cubicBezTo>
                  <a:pt x="8378" y="10526"/>
                  <a:pt x="8214" y="10501"/>
                  <a:pt x="8037" y="10444"/>
                </a:cubicBezTo>
                <a:cubicBezTo>
                  <a:pt x="7823" y="10372"/>
                  <a:pt x="7668" y="10277"/>
                  <a:pt x="7514" y="10158"/>
                </a:cubicBezTo>
                <a:cubicBezTo>
                  <a:pt x="7484" y="10133"/>
                  <a:pt x="7448" y="10121"/>
                  <a:pt x="7412" y="10121"/>
                </a:cubicBezTo>
                <a:cubicBezTo>
                  <a:pt x="7363" y="10121"/>
                  <a:pt x="7315" y="10145"/>
                  <a:pt x="7287" y="10194"/>
                </a:cubicBezTo>
                <a:cubicBezTo>
                  <a:pt x="7228" y="10265"/>
                  <a:pt x="7252" y="10372"/>
                  <a:pt x="7323" y="10408"/>
                </a:cubicBezTo>
                <a:cubicBezTo>
                  <a:pt x="7394" y="10468"/>
                  <a:pt x="7466" y="10527"/>
                  <a:pt x="7561" y="10575"/>
                </a:cubicBezTo>
                <a:cubicBezTo>
                  <a:pt x="7212" y="10675"/>
                  <a:pt x="6764" y="10762"/>
                  <a:pt x="6251" y="10762"/>
                </a:cubicBezTo>
                <a:cubicBezTo>
                  <a:pt x="5908" y="10762"/>
                  <a:pt x="5536" y="10723"/>
                  <a:pt x="5144" y="10622"/>
                </a:cubicBezTo>
                <a:cubicBezTo>
                  <a:pt x="4001" y="10325"/>
                  <a:pt x="3049" y="9563"/>
                  <a:pt x="2287" y="8384"/>
                </a:cubicBezTo>
                <a:cubicBezTo>
                  <a:pt x="1394" y="6955"/>
                  <a:pt x="1548" y="5658"/>
                  <a:pt x="1846" y="4836"/>
                </a:cubicBezTo>
                <a:cubicBezTo>
                  <a:pt x="2168" y="3860"/>
                  <a:pt x="2882" y="2943"/>
                  <a:pt x="3739" y="2371"/>
                </a:cubicBezTo>
                <a:cubicBezTo>
                  <a:pt x="3811" y="2336"/>
                  <a:pt x="3823" y="2229"/>
                  <a:pt x="3775" y="2157"/>
                </a:cubicBezTo>
                <a:cubicBezTo>
                  <a:pt x="3753" y="2106"/>
                  <a:pt x="3704" y="2082"/>
                  <a:pt x="3653" y="2082"/>
                </a:cubicBezTo>
                <a:cubicBezTo>
                  <a:pt x="3621" y="2082"/>
                  <a:pt x="3588" y="2091"/>
                  <a:pt x="3561" y="2110"/>
                </a:cubicBezTo>
                <a:cubicBezTo>
                  <a:pt x="2644" y="2717"/>
                  <a:pt x="1894" y="3693"/>
                  <a:pt x="1537" y="4729"/>
                </a:cubicBezTo>
                <a:cubicBezTo>
                  <a:pt x="1453" y="4955"/>
                  <a:pt x="1382" y="5205"/>
                  <a:pt x="1334" y="5491"/>
                </a:cubicBezTo>
                <a:cubicBezTo>
                  <a:pt x="1215" y="5265"/>
                  <a:pt x="1096" y="4967"/>
                  <a:pt x="1025" y="4610"/>
                </a:cubicBezTo>
                <a:cubicBezTo>
                  <a:pt x="834" y="3645"/>
                  <a:pt x="1120" y="2752"/>
                  <a:pt x="1870" y="1943"/>
                </a:cubicBezTo>
                <a:cubicBezTo>
                  <a:pt x="1977" y="1836"/>
                  <a:pt x="2084" y="1740"/>
                  <a:pt x="2191" y="1657"/>
                </a:cubicBezTo>
                <a:cubicBezTo>
                  <a:pt x="2263" y="1598"/>
                  <a:pt x="2263" y="1502"/>
                  <a:pt x="2203" y="1443"/>
                </a:cubicBezTo>
                <a:cubicBezTo>
                  <a:pt x="2171" y="1398"/>
                  <a:pt x="2125" y="1377"/>
                  <a:pt x="2080" y="1377"/>
                </a:cubicBezTo>
                <a:cubicBezTo>
                  <a:pt x="2042" y="1377"/>
                  <a:pt x="2004" y="1392"/>
                  <a:pt x="1977" y="1419"/>
                </a:cubicBezTo>
                <a:cubicBezTo>
                  <a:pt x="1858" y="1514"/>
                  <a:pt x="1751" y="1621"/>
                  <a:pt x="1656" y="1740"/>
                </a:cubicBezTo>
                <a:cubicBezTo>
                  <a:pt x="1215" y="2193"/>
                  <a:pt x="953" y="2657"/>
                  <a:pt x="822" y="3086"/>
                </a:cubicBezTo>
                <a:cubicBezTo>
                  <a:pt x="739" y="2943"/>
                  <a:pt x="656" y="2752"/>
                  <a:pt x="608" y="2526"/>
                </a:cubicBezTo>
                <a:cubicBezTo>
                  <a:pt x="477" y="1919"/>
                  <a:pt x="656" y="1395"/>
                  <a:pt x="1132" y="978"/>
                </a:cubicBezTo>
                <a:cubicBezTo>
                  <a:pt x="1394" y="749"/>
                  <a:pt x="1665" y="630"/>
                  <a:pt x="1947" y="630"/>
                </a:cubicBezTo>
                <a:close/>
                <a:moveTo>
                  <a:pt x="912" y="1"/>
                </a:moveTo>
                <a:cubicBezTo>
                  <a:pt x="725" y="1"/>
                  <a:pt x="555" y="55"/>
                  <a:pt x="405" y="169"/>
                </a:cubicBezTo>
                <a:cubicBezTo>
                  <a:pt x="108" y="395"/>
                  <a:pt x="1" y="740"/>
                  <a:pt x="108" y="1121"/>
                </a:cubicBezTo>
                <a:cubicBezTo>
                  <a:pt x="144" y="1312"/>
                  <a:pt x="251" y="1478"/>
                  <a:pt x="298" y="1550"/>
                </a:cubicBezTo>
                <a:cubicBezTo>
                  <a:pt x="179" y="1931"/>
                  <a:pt x="203" y="2264"/>
                  <a:pt x="263" y="2550"/>
                </a:cubicBezTo>
                <a:cubicBezTo>
                  <a:pt x="370" y="3038"/>
                  <a:pt x="620" y="3419"/>
                  <a:pt x="679" y="3479"/>
                </a:cubicBezTo>
                <a:cubicBezTo>
                  <a:pt x="608" y="3919"/>
                  <a:pt x="644" y="4324"/>
                  <a:pt x="715" y="4646"/>
                </a:cubicBezTo>
                <a:cubicBezTo>
                  <a:pt x="858" y="5384"/>
                  <a:pt x="1215" y="5884"/>
                  <a:pt x="1298" y="5991"/>
                </a:cubicBezTo>
                <a:cubicBezTo>
                  <a:pt x="1263" y="6729"/>
                  <a:pt x="1441" y="7610"/>
                  <a:pt x="2025" y="8539"/>
                </a:cubicBezTo>
                <a:cubicBezTo>
                  <a:pt x="3192" y="10396"/>
                  <a:pt x="4775" y="11063"/>
                  <a:pt x="6251" y="11063"/>
                </a:cubicBezTo>
                <a:cubicBezTo>
                  <a:pt x="6871" y="11063"/>
                  <a:pt x="7466" y="10944"/>
                  <a:pt x="8002" y="10742"/>
                </a:cubicBezTo>
                <a:cubicBezTo>
                  <a:pt x="8180" y="10801"/>
                  <a:pt x="8371" y="10825"/>
                  <a:pt x="8549" y="10825"/>
                </a:cubicBezTo>
                <a:cubicBezTo>
                  <a:pt x="9061" y="10825"/>
                  <a:pt x="9538" y="10587"/>
                  <a:pt x="9930" y="10146"/>
                </a:cubicBezTo>
                <a:cubicBezTo>
                  <a:pt x="10383" y="9587"/>
                  <a:pt x="10716" y="8753"/>
                  <a:pt x="10800" y="7825"/>
                </a:cubicBezTo>
                <a:cubicBezTo>
                  <a:pt x="10883" y="6884"/>
                  <a:pt x="10728" y="5979"/>
                  <a:pt x="10371" y="5277"/>
                </a:cubicBezTo>
                <a:cubicBezTo>
                  <a:pt x="10061" y="4681"/>
                  <a:pt x="9490" y="4372"/>
                  <a:pt x="9097" y="4217"/>
                </a:cubicBezTo>
                <a:cubicBezTo>
                  <a:pt x="8737" y="4084"/>
                  <a:pt x="8354" y="4012"/>
                  <a:pt x="8003" y="4012"/>
                </a:cubicBezTo>
                <a:cubicBezTo>
                  <a:pt x="7913" y="4012"/>
                  <a:pt x="7825" y="4017"/>
                  <a:pt x="7740" y="4026"/>
                </a:cubicBezTo>
                <a:lnTo>
                  <a:pt x="7692" y="3753"/>
                </a:lnTo>
                <a:cubicBezTo>
                  <a:pt x="7561" y="3217"/>
                  <a:pt x="7275" y="2729"/>
                  <a:pt x="6871" y="2348"/>
                </a:cubicBezTo>
                <a:cubicBezTo>
                  <a:pt x="6352" y="1840"/>
                  <a:pt x="5667" y="1577"/>
                  <a:pt x="5020" y="1577"/>
                </a:cubicBezTo>
                <a:cubicBezTo>
                  <a:pt x="4954" y="1577"/>
                  <a:pt x="4888" y="1580"/>
                  <a:pt x="4823" y="1586"/>
                </a:cubicBezTo>
                <a:cubicBezTo>
                  <a:pt x="4751" y="1490"/>
                  <a:pt x="4537" y="1252"/>
                  <a:pt x="4227" y="1074"/>
                </a:cubicBezTo>
                <a:cubicBezTo>
                  <a:pt x="3929" y="904"/>
                  <a:pt x="3622" y="827"/>
                  <a:pt x="3299" y="827"/>
                </a:cubicBezTo>
                <a:cubicBezTo>
                  <a:pt x="3236" y="827"/>
                  <a:pt x="3173" y="830"/>
                  <a:pt x="3108" y="836"/>
                </a:cubicBezTo>
                <a:cubicBezTo>
                  <a:pt x="2989" y="705"/>
                  <a:pt x="2584" y="324"/>
                  <a:pt x="2025" y="264"/>
                </a:cubicBezTo>
                <a:cubicBezTo>
                  <a:pt x="1988" y="257"/>
                  <a:pt x="1952" y="254"/>
                  <a:pt x="1917" y="254"/>
                </a:cubicBezTo>
                <a:cubicBezTo>
                  <a:pt x="1839" y="254"/>
                  <a:pt x="1765" y="268"/>
                  <a:pt x="1691" y="276"/>
                </a:cubicBezTo>
                <a:cubicBezTo>
                  <a:pt x="1632" y="228"/>
                  <a:pt x="1489" y="145"/>
                  <a:pt x="1310" y="74"/>
                </a:cubicBezTo>
                <a:cubicBezTo>
                  <a:pt x="1171" y="26"/>
                  <a:pt x="1038" y="1"/>
                  <a:pt x="912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263" name="Google Shape;14570;p77">
            <a:extLst>
              <a:ext uri="{FF2B5EF4-FFF2-40B4-BE49-F238E27FC236}">
                <a16:creationId xmlns:a16="http://schemas.microsoft.com/office/drawing/2014/main" id="{F9FD13F8-7F37-376F-4001-BA72BF7BC3F6}"/>
              </a:ext>
            </a:extLst>
          </p:cNvPr>
          <p:cNvGrpSpPr/>
          <p:nvPr/>
        </p:nvGrpSpPr>
        <p:grpSpPr>
          <a:xfrm>
            <a:off x="3227600" y="3751553"/>
            <a:ext cx="485286" cy="342941"/>
            <a:chOff x="2500941" y="2527218"/>
            <a:chExt cx="355104" cy="250944"/>
          </a:xfrm>
          <a:solidFill>
            <a:srgbClr val="DBDDDC"/>
          </a:solidFill>
        </p:grpSpPr>
        <p:sp>
          <p:nvSpPr>
            <p:cNvPr id="1728" name="Google Shape;14571;p77">
              <a:extLst>
                <a:ext uri="{FF2B5EF4-FFF2-40B4-BE49-F238E27FC236}">
                  <a16:creationId xmlns:a16="http://schemas.microsoft.com/office/drawing/2014/main" id="{4BF3B626-CEC6-6177-30EA-6D5D645E0D8F}"/>
                </a:ext>
              </a:extLst>
            </p:cNvPr>
            <p:cNvSpPr/>
            <p:nvPr/>
          </p:nvSpPr>
          <p:spPr>
            <a:xfrm>
              <a:off x="2500941" y="2527218"/>
              <a:ext cx="355104" cy="250944"/>
            </a:xfrm>
            <a:custGeom>
              <a:avLst/>
              <a:gdLst/>
              <a:ahLst/>
              <a:cxnLst/>
              <a:rect l="l" t="t" r="r" b="b"/>
              <a:pathLst>
                <a:path w="11097" h="7842" extrusionOk="0">
                  <a:moveTo>
                    <a:pt x="9204" y="579"/>
                  </a:moveTo>
                  <a:cubicBezTo>
                    <a:pt x="9882" y="579"/>
                    <a:pt x="10430" y="1139"/>
                    <a:pt x="10430" y="1806"/>
                  </a:cubicBezTo>
                  <a:cubicBezTo>
                    <a:pt x="10430" y="2472"/>
                    <a:pt x="9882" y="3020"/>
                    <a:pt x="9204" y="3020"/>
                  </a:cubicBezTo>
                  <a:cubicBezTo>
                    <a:pt x="8537" y="3020"/>
                    <a:pt x="7989" y="2472"/>
                    <a:pt x="7989" y="1806"/>
                  </a:cubicBezTo>
                  <a:cubicBezTo>
                    <a:pt x="7989" y="1139"/>
                    <a:pt x="8537" y="579"/>
                    <a:pt x="9204" y="579"/>
                  </a:cubicBezTo>
                  <a:close/>
                  <a:moveTo>
                    <a:pt x="8647" y="361"/>
                  </a:moveTo>
                  <a:cubicBezTo>
                    <a:pt x="8681" y="361"/>
                    <a:pt x="8716" y="362"/>
                    <a:pt x="8751" y="365"/>
                  </a:cubicBezTo>
                  <a:cubicBezTo>
                    <a:pt x="8120" y="555"/>
                    <a:pt x="7668" y="1151"/>
                    <a:pt x="7668" y="1829"/>
                  </a:cubicBezTo>
                  <a:cubicBezTo>
                    <a:pt x="7668" y="2687"/>
                    <a:pt x="8358" y="3377"/>
                    <a:pt x="9216" y="3377"/>
                  </a:cubicBezTo>
                  <a:cubicBezTo>
                    <a:pt x="9727" y="3377"/>
                    <a:pt x="10180" y="3127"/>
                    <a:pt x="10466" y="2734"/>
                  </a:cubicBezTo>
                  <a:cubicBezTo>
                    <a:pt x="10609" y="2949"/>
                    <a:pt x="10763" y="3199"/>
                    <a:pt x="10775" y="3365"/>
                  </a:cubicBezTo>
                  <a:cubicBezTo>
                    <a:pt x="10668" y="3472"/>
                    <a:pt x="9989" y="3782"/>
                    <a:pt x="8680" y="4068"/>
                  </a:cubicBezTo>
                  <a:cubicBezTo>
                    <a:pt x="8584" y="4080"/>
                    <a:pt x="8525" y="4175"/>
                    <a:pt x="8561" y="4258"/>
                  </a:cubicBezTo>
                  <a:cubicBezTo>
                    <a:pt x="8573" y="4330"/>
                    <a:pt x="8644" y="4389"/>
                    <a:pt x="8715" y="4389"/>
                  </a:cubicBezTo>
                  <a:lnTo>
                    <a:pt x="8751" y="4389"/>
                  </a:lnTo>
                  <a:cubicBezTo>
                    <a:pt x="9370" y="4258"/>
                    <a:pt x="9954" y="4092"/>
                    <a:pt x="10370" y="3925"/>
                  </a:cubicBezTo>
                  <a:lnTo>
                    <a:pt x="10370" y="3925"/>
                  </a:lnTo>
                  <a:cubicBezTo>
                    <a:pt x="10323" y="3961"/>
                    <a:pt x="10299" y="4008"/>
                    <a:pt x="10251" y="4032"/>
                  </a:cubicBezTo>
                  <a:cubicBezTo>
                    <a:pt x="9894" y="4330"/>
                    <a:pt x="9394" y="4675"/>
                    <a:pt x="8835" y="4985"/>
                  </a:cubicBezTo>
                  <a:cubicBezTo>
                    <a:pt x="8418" y="5223"/>
                    <a:pt x="8001" y="5437"/>
                    <a:pt x="7608" y="5592"/>
                  </a:cubicBezTo>
                  <a:cubicBezTo>
                    <a:pt x="7049" y="5270"/>
                    <a:pt x="6334" y="5104"/>
                    <a:pt x="5584" y="5104"/>
                  </a:cubicBezTo>
                  <a:cubicBezTo>
                    <a:pt x="4822" y="5104"/>
                    <a:pt x="4108" y="5282"/>
                    <a:pt x="3560" y="5592"/>
                  </a:cubicBezTo>
                  <a:cubicBezTo>
                    <a:pt x="3155" y="5437"/>
                    <a:pt x="2739" y="5223"/>
                    <a:pt x="2322" y="4985"/>
                  </a:cubicBezTo>
                  <a:cubicBezTo>
                    <a:pt x="1774" y="4675"/>
                    <a:pt x="1262" y="4330"/>
                    <a:pt x="905" y="4032"/>
                  </a:cubicBezTo>
                  <a:cubicBezTo>
                    <a:pt x="857" y="3984"/>
                    <a:pt x="822" y="3961"/>
                    <a:pt x="786" y="3925"/>
                  </a:cubicBezTo>
                  <a:lnTo>
                    <a:pt x="786" y="3925"/>
                  </a:lnTo>
                  <a:cubicBezTo>
                    <a:pt x="1084" y="4044"/>
                    <a:pt x="1441" y="4151"/>
                    <a:pt x="1857" y="4270"/>
                  </a:cubicBezTo>
                  <a:cubicBezTo>
                    <a:pt x="3048" y="4592"/>
                    <a:pt x="4405" y="4746"/>
                    <a:pt x="5596" y="4746"/>
                  </a:cubicBezTo>
                  <a:cubicBezTo>
                    <a:pt x="6370" y="4746"/>
                    <a:pt x="7215" y="4675"/>
                    <a:pt x="8049" y="4544"/>
                  </a:cubicBezTo>
                  <a:cubicBezTo>
                    <a:pt x="8144" y="4520"/>
                    <a:pt x="8203" y="4437"/>
                    <a:pt x="8180" y="4342"/>
                  </a:cubicBezTo>
                  <a:cubicBezTo>
                    <a:pt x="8169" y="4265"/>
                    <a:pt x="8098" y="4209"/>
                    <a:pt x="8013" y="4209"/>
                  </a:cubicBezTo>
                  <a:cubicBezTo>
                    <a:pt x="8005" y="4209"/>
                    <a:pt x="7997" y="4210"/>
                    <a:pt x="7989" y="4211"/>
                  </a:cubicBezTo>
                  <a:cubicBezTo>
                    <a:pt x="7168" y="4342"/>
                    <a:pt x="6334" y="4425"/>
                    <a:pt x="5596" y="4425"/>
                  </a:cubicBezTo>
                  <a:cubicBezTo>
                    <a:pt x="4096" y="4425"/>
                    <a:pt x="2750" y="4151"/>
                    <a:pt x="2084" y="3996"/>
                  </a:cubicBezTo>
                  <a:cubicBezTo>
                    <a:pt x="1072" y="3734"/>
                    <a:pt x="476" y="3472"/>
                    <a:pt x="381" y="3353"/>
                  </a:cubicBezTo>
                  <a:cubicBezTo>
                    <a:pt x="405" y="3187"/>
                    <a:pt x="548" y="2925"/>
                    <a:pt x="703" y="2722"/>
                  </a:cubicBezTo>
                  <a:cubicBezTo>
                    <a:pt x="976" y="3115"/>
                    <a:pt x="1441" y="3365"/>
                    <a:pt x="1953" y="3365"/>
                  </a:cubicBezTo>
                  <a:cubicBezTo>
                    <a:pt x="2798" y="3365"/>
                    <a:pt x="3501" y="2663"/>
                    <a:pt x="3501" y="1817"/>
                  </a:cubicBezTo>
                  <a:cubicBezTo>
                    <a:pt x="3501" y="1639"/>
                    <a:pt x="3465" y="1460"/>
                    <a:pt x="3405" y="1294"/>
                  </a:cubicBezTo>
                  <a:cubicBezTo>
                    <a:pt x="3387" y="1229"/>
                    <a:pt x="3326" y="1186"/>
                    <a:pt x="3261" y="1186"/>
                  </a:cubicBezTo>
                  <a:cubicBezTo>
                    <a:pt x="3242" y="1186"/>
                    <a:pt x="3222" y="1190"/>
                    <a:pt x="3203" y="1198"/>
                  </a:cubicBezTo>
                  <a:cubicBezTo>
                    <a:pt x="3108" y="1222"/>
                    <a:pt x="3060" y="1317"/>
                    <a:pt x="3096" y="1401"/>
                  </a:cubicBezTo>
                  <a:cubicBezTo>
                    <a:pt x="3143" y="1532"/>
                    <a:pt x="3167" y="1675"/>
                    <a:pt x="3167" y="1817"/>
                  </a:cubicBezTo>
                  <a:cubicBezTo>
                    <a:pt x="3167" y="2484"/>
                    <a:pt x="2619" y="3044"/>
                    <a:pt x="1953" y="3044"/>
                  </a:cubicBezTo>
                  <a:cubicBezTo>
                    <a:pt x="1274" y="3044"/>
                    <a:pt x="726" y="2484"/>
                    <a:pt x="726" y="1817"/>
                  </a:cubicBezTo>
                  <a:cubicBezTo>
                    <a:pt x="726" y="1151"/>
                    <a:pt x="1274" y="603"/>
                    <a:pt x="1953" y="603"/>
                  </a:cubicBezTo>
                  <a:cubicBezTo>
                    <a:pt x="2250" y="603"/>
                    <a:pt x="2524" y="698"/>
                    <a:pt x="2750" y="913"/>
                  </a:cubicBezTo>
                  <a:cubicBezTo>
                    <a:pt x="2785" y="941"/>
                    <a:pt x="2824" y="956"/>
                    <a:pt x="2862" y="956"/>
                  </a:cubicBezTo>
                  <a:cubicBezTo>
                    <a:pt x="2905" y="956"/>
                    <a:pt x="2946" y="938"/>
                    <a:pt x="2977" y="901"/>
                  </a:cubicBezTo>
                  <a:cubicBezTo>
                    <a:pt x="3036" y="817"/>
                    <a:pt x="3036" y="734"/>
                    <a:pt x="2965" y="674"/>
                  </a:cubicBezTo>
                  <a:cubicBezTo>
                    <a:pt x="2798" y="520"/>
                    <a:pt x="2608" y="424"/>
                    <a:pt x="2405" y="365"/>
                  </a:cubicBezTo>
                  <a:cubicBezTo>
                    <a:pt x="2442" y="362"/>
                    <a:pt x="2478" y="361"/>
                    <a:pt x="2513" y="361"/>
                  </a:cubicBezTo>
                  <a:cubicBezTo>
                    <a:pt x="2793" y="361"/>
                    <a:pt x="3047" y="442"/>
                    <a:pt x="3227" y="579"/>
                  </a:cubicBezTo>
                  <a:cubicBezTo>
                    <a:pt x="4036" y="1222"/>
                    <a:pt x="4715" y="1496"/>
                    <a:pt x="5584" y="1496"/>
                  </a:cubicBezTo>
                  <a:cubicBezTo>
                    <a:pt x="6441" y="1496"/>
                    <a:pt x="7132" y="1222"/>
                    <a:pt x="7930" y="579"/>
                  </a:cubicBezTo>
                  <a:cubicBezTo>
                    <a:pt x="8120" y="442"/>
                    <a:pt x="8375" y="361"/>
                    <a:pt x="8647" y="361"/>
                  </a:cubicBezTo>
                  <a:close/>
                  <a:moveTo>
                    <a:pt x="5584" y="5437"/>
                  </a:moveTo>
                  <a:cubicBezTo>
                    <a:pt x="6179" y="5437"/>
                    <a:pt x="6751" y="5556"/>
                    <a:pt x="7215" y="5758"/>
                  </a:cubicBezTo>
                  <a:cubicBezTo>
                    <a:pt x="6572" y="6020"/>
                    <a:pt x="5989" y="6151"/>
                    <a:pt x="5584" y="6151"/>
                  </a:cubicBezTo>
                  <a:cubicBezTo>
                    <a:pt x="5144" y="6151"/>
                    <a:pt x="4584" y="6020"/>
                    <a:pt x="3941" y="5758"/>
                  </a:cubicBezTo>
                  <a:cubicBezTo>
                    <a:pt x="4405" y="5556"/>
                    <a:pt x="4989" y="5437"/>
                    <a:pt x="5584" y="5437"/>
                  </a:cubicBezTo>
                  <a:close/>
                  <a:moveTo>
                    <a:pt x="607" y="4234"/>
                  </a:moveTo>
                  <a:lnTo>
                    <a:pt x="607" y="4234"/>
                  </a:lnTo>
                  <a:cubicBezTo>
                    <a:pt x="643" y="4246"/>
                    <a:pt x="655" y="4270"/>
                    <a:pt x="679" y="4294"/>
                  </a:cubicBezTo>
                  <a:cubicBezTo>
                    <a:pt x="1060" y="4604"/>
                    <a:pt x="1572" y="4961"/>
                    <a:pt x="2143" y="5282"/>
                  </a:cubicBezTo>
                  <a:cubicBezTo>
                    <a:pt x="2739" y="5627"/>
                    <a:pt x="3358" y="5913"/>
                    <a:pt x="3929" y="6116"/>
                  </a:cubicBezTo>
                  <a:cubicBezTo>
                    <a:pt x="4584" y="6354"/>
                    <a:pt x="5120" y="6473"/>
                    <a:pt x="5548" y="6473"/>
                  </a:cubicBezTo>
                  <a:cubicBezTo>
                    <a:pt x="5977" y="6473"/>
                    <a:pt x="6525" y="6354"/>
                    <a:pt x="7168" y="6116"/>
                  </a:cubicBezTo>
                  <a:cubicBezTo>
                    <a:pt x="7739" y="5913"/>
                    <a:pt x="8358" y="5616"/>
                    <a:pt x="8954" y="5282"/>
                  </a:cubicBezTo>
                  <a:cubicBezTo>
                    <a:pt x="9537" y="4961"/>
                    <a:pt x="10061" y="4604"/>
                    <a:pt x="10418" y="4294"/>
                  </a:cubicBezTo>
                  <a:cubicBezTo>
                    <a:pt x="10442" y="4270"/>
                    <a:pt x="10454" y="4246"/>
                    <a:pt x="10489" y="4234"/>
                  </a:cubicBezTo>
                  <a:lnTo>
                    <a:pt x="10489" y="4234"/>
                  </a:lnTo>
                  <a:cubicBezTo>
                    <a:pt x="10239" y="4770"/>
                    <a:pt x="9716" y="5401"/>
                    <a:pt x="9061" y="5973"/>
                  </a:cubicBezTo>
                  <a:cubicBezTo>
                    <a:pt x="8525" y="6437"/>
                    <a:pt x="7942" y="6818"/>
                    <a:pt x="7370" y="7092"/>
                  </a:cubicBezTo>
                  <a:cubicBezTo>
                    <a:pt x="6727" y="7390"/>
                    <a:pt x="6120" y="7532"/>
                    <a:pt x="5560" y="7532"/>
                  </a:cubicBezTo>
                  <a:cubicBezTo>
                    <a:pt x="5013" y="7532"/>
                    <a:pt x="4405" y="7390"/>
                    <a:pt x="3762" y="7092"/>
                  </a:cubicBezTo>
                  <a:cubicBezTo>
                    <a:pt x="3179" y="6818"/>
                    <a:pt x="2608" y="6437"/>
                    <a:pt x="2060" y="5973"/>
                  </a:cubicBezTo>
                  <a:cubicBezTo>
                    <a:pt x="1417" y="5401"/>
                    <a:pt x="893" y="4782"/>
                    <a:pt x="607" y="4234"/>
                  </a:cubicBezTo>
                  <a:close/>
                  <a:moveTo>
                    <a:pt x="2503" y="1"/>
                  </a:moveTo>
                  <a:cubicBezTo>
                    <a:pt x="2451" y="1"/>
                    <a:pt x="2399" y="3"/>
                    <a:pt x="2346" y="8"/>
                  </a:cubicBezTo>
                  <a:cubicBezTo>
                    <a:pt x="1965" y="20"/>
                    <a:pt x="1584" y="151"/>
                    <a:pt x="1334" y="365"/>
                  </a:cubicBezTo>
                  <a:cubicBezTo>
                    <a:pt x="762" y="579"/>
                    <a:pt x="333" y="1151"/>
                    <a:pt x="333" y="1806"/>
                  </a:cubicBezTo>
                  <a:cubicBezTo>
                    <a:pt x="333" y="2008"/>
                    <a:pt x="381" y="2222"/>
                    <a:pt x="453" y="2401"/>
                  </a:cubicBezTo>
                  <a:cubicBezTo>
                    <a:pt x="322" y="2568"/>
                    <a:pt x="0" y="3020"/>
                    <a:pt x="0" y="3365"/>
                  </a:cubicBezTo>
                  <a:cubicBezTo>
                    <a:pt x="0" y="4139"/>
                    <a:pt x="714" y="5258"/>
                    <a:pt x="1822" y="6211"/>
                  </a:cubicBezTo>
                  <a:cubicBezTo>
                    <a:pt x="2381" y="6687"/>
                    <a:pt x="2989" y="7092"/>
                    <a:pt x="3596" y="7366"/>
                  </a:cubicBezTo>
                  <a:cubicBezTo>
                    <a:pt x="4286" y="7699"/>
                    <a:pt x="4941" y="7842"/>
                    <a:pt x="5536" y="7842"/>
                  </a:cubicBezTo>
                  <a:cubicBezTo>
                    <a:pt x="6132" y="7842"/>
                    <a:pt x="6787" y="7687"/>
                    <a:pt x="7465" y="7366"/>
                  </a:cubicBezTo>
                  <a:cubicBezTo>
                    <a:pt x="8073" y="7092"/>
                    <a:pt x="8692" y="6687"/>
                    <a:pt x="9239" y="6211"/>
                  </a:cubicBezTo>
                  <a:cubicBezTo>
                    <a:pt x="10335" y="5258"/>
                    <a:pt x="11073" y="4139"/>
                    <a:pt x="11073" y="3377"/>
                  </a:cubicBezTo>
                  <a:lnTo>
                    <a:pt x="11073" y="3365"/>
                  </a:lnTo>
                  <a:cubicBezTo>
                    <a:pt x="11097" y="3020"/>
                    <a:pt x="10775" y="2568"/>
                    <a:pt x="10644" y="2401"/>
                  </a:cubicBezTo>
                  <a:cubicBezTo>
                    <a:pt x="10716" y="2222"/>
                    <a:pt x="10751" y="2008"/>
                    <a:pt x="10751" y="1806"/>
                  </a:cubicBezTo>
                  <a:cubicBezTo>
                    <a:pt x="10751" y="1151"/>
                    <a:pt x="10347" y="579"/>
                    <a:pt x="9763" y="365"/>
                  </a:cubicBezTo>
                  <a:cubicBezTo>
                    <a:pt x="9501" y="151"/>
                    <a:pt x="9132" y="20"/>
                    <a:pt x="8751" y="8"/>
                  </a:cubicBezTo>
                  <a:cubicBezTo>
                    <a:pt x="8714" y="5"/>
                    <a:pt x="8677" y="4"/>
                    <a:pt x="8640" y="4"/>
                  </a:cubicBezTo>
                  <a:cubicBezTo>
                    <a:pt x="8277" y="4"/>
                    <a:pt x="7941" y="109"/>
                    <a:pt x="7703" y="282"/>
                  </a:cubicBezTo>
                  <a:cubicBezTo>
                    <a:pt x="6965" y="877"/>
                    <a:pt x="6346" y="1115"/>
                    <a:pt x="5548" y="1115"/>
                  </a:cubicBezTo>
                  <a:cubicBezTo>
                    <a:pt x="4739" y="1115"/>
                    <a:pt x="4143" y="877"/>
                    <a:pt x="3393" y="282"/>
                  </a:cubicBezTo>
                  <a:cubicBezTo>
                    <a:pt x="3165" y="105"/>
                    <a:pt x="2855" y="1"/>
                    <a:pt x="25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4572;p77">
              <a:extLst>
                <a:ext uri="{FF2B5EF4-FFF2-40B4-BE49-F238E27FC236}">
                  <a16:creationId xmlns:a16="http://schemas.microsoft.com/office/drawing/2014/main" id="{142301DE-6827-6EA3-3022-4C7687B5574B}"/>
                </a:ext>
              </a:extLst>
            </p:cNvPr>
            <p:cNvSpPr/>
            <p:nvPr/>
          </p:nvSpPr>
          <p:spPr>
            <a:xfrm>
              <a:off x="2651437" y="2623922"/>
              <a:ext cx="16768" cy="15968"/>
            </a:xfrm>
            <a:custGeom>
              <a:avLst/>
              <a:gdLst/>
              <a:ahLst/>
              <a:cxnLst/>
              <a:rect l="l" t="t" r="r" b="b"/>
              <a:pathLst>
                <a:path w="524" h="499" extrusionOk="0">
                  <a:moveTo>
                    <a:pt x="351" y="1"/>
                  </a:moveTo>
                  <a:cubicBezTo>
                    <a:pt x="310" y="1"/>
                    <a:pt x="268" y="16"/>
                    <a:pt x="238" y="46"/>
                  </a:cubicBezTo>
                  <a:lnTo>
                    <a:pt x="60" y="224"/>
                  </a:lnTo>
                  <a:cubicBezTo>
                    <a:pt x="0" y="284"/>
                    <a:pt x="0" y="391"/>
                    <a:pt x="60" y="450"/>
                  </a:cubicBezTo>
                  <a:cubicBezTo>
                    <a:pt x="83" y="474"/>
                    <a:pt x="131" y="498"/>
                    <a:pt x="179" y="498"/>
                  </a:cubicBezTo>
                  <a:cubicBezTo>
                    <a:pt x="214" y="498"/>
                    <a:pt x="262" y="474"/>
                    <a:pt x="298" y="450"/>
                  </a:cubicBezTo>
                  <a:lnTo>
                    <a:pt x="476" y="272"/>
                  </a:lnTo>
                  <a:cubicBezTo>
                    <a:pt x="524" y="224"/>
                    <a:pt x="524" y="117"/>
                    <a:pt x="464" y="46"/>
                  </a:cubicBezTo>
                  <a:cubicBezTo>
                    <a:pt x="435" y="16"/>
                    <a:pt x="393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4573;p77">
              <a:extLst>
                <a:ext uri="{FF2B5EF4-FFF2-40B4-BE49-F238E27FC236}">
                  <a16:creationId xmlns:a16="http://schemas.microsoft.com/office/drawing/2014/main" id="{DC383D9A-8E05-68E8-5755-CF48569BD4B0}"/>
                </a:ext>
              </a:extLst>
            </p:cNvPr>
            <p:cNvSpPr/>
            <p:nvPr/>
          </p:nvSpPr>
          <p:spPr>
            <a:xfrm>
              <a:off x="2690285" y="2623922"/>
              <a:ext cx="16800" cy="15968"/>
            </a:xfrm>
            <a:custGeom>
              <a:avLst/>
              <a:gdLst/>
              <a:ahLst/>
              <a:cxnLst/>
              <a:rect l="l" t="t" r="r" b="b"/>
              <a:pathLst>
                <a:path w="525" h="499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39" y="450"/>
                  </a:lnTo>
                  <a:cubicBezTo>
                    <a:pt x="274" y="474"/>
                    <a:pt x="310" y="498"/>
                    <a:pt x="358" y="498"/>
                  </a:cubicBezTo>
                  <a:cubicBezTo>
                    <a:pt x="405" y="498"/>
                    <a:pt x="453" y="474"/>
                    <a:pt x="477" y="450"/>
                  </a:cubicBezTo>
                  <a:cubicBezTo>
                    <a:pt x="524" y="391"/>
                    <a:pt x="524" y="284"/>
                    <a:pt x="465" y="224"/>
                  </a:cubicBez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4574;p77">
              <a:extLst>
                <a:ext uri="{FF2B5EF4-FFF2-40B4-BE49-F238E27FC236}">
                  <a16:creationId xmlns:a16="http://schemas.microsoft.com/office/drawing/2014/main" id="{80EB24C1-7BC5-24CD-16DA-23BCF80A960E}"/>
                </a:ext>
              </a:extLst>
            </p:cNvPr>
            <p:cNvSpPr/>
            <p:nvPr/>
          </p:nvSpPr>
          <p:spPr>
            <a:xfrm>
              <a:off x="2535597" y="2557170"/>
              <a:ext cx="32416" cy="49184"/>
            </a:xfrm>
            <a:custGeom>
              <a:avLst/>
              <a:gdLst/>
              <a:ahLst/>
              <a:cxnLst/>
              <a:rect l="l" t="t" r="r" b="b"/>
              <a:pathLst>
                <a:path w="1013" h="1537" extrusionOk="0">
                  <a:moveTo>
                    <a:pt x="501" y="0"/>
                  </a:moveTo>
                  <a:cubicBezTo>
                    <a:pt x="227" y="0"/>
                    <a:pt x="1" y="227"/>
                    <a:pt x="1" y="512"/>
                  </a:cubicBezTo>
                  <a:lnTo>
                    <a:pt x="1" y="1024"/>
                  </a:lnTo>
                  <a:cubicBezTo>
                    <a:pt x="1" y="1310"/>
                    <a:pt x="227" y="1536"/>
                    <a:pt x="501" y="1536"/>
                  </a:cubicBezTo>
                  <a:cubicBezTo>
                    <a:pt x="786" y="1536"/>
                    <a:pt x="1013" y="1310"/>
                    <a:pt x="1013" y="1024"/>
                  </a:cubicBezTo>
                  <a:lnTo>
                    <a:pt x="1013" y="691"/>
                  </a:lnTo>
                  <a:cubicBezTo>
                    <a:pt x="1013" y="596"/>
                    <a:pt x="941" y="524"/>
                    <a:pt x="846" y="524"/>
                  </a:cubicBezTo>
                  <a:cubicBezTo>
                    <a:pt x="763" y="524"/>
                    <a:pt x="679" y="596"/>
                    <a:pt x="679" y="691"/>
                  </a:cubicBezTo>
                  <a:lnTo>
                    <a:pt x="679" y="1036"/>
                  </a:lnTo>
                  <a:cubicBezTo>
                    <a:pt x="679" y="1131"/>
                    <a:pt x="596" y="1215"/>
                    <a:pt x="501" y="1215"/>
                  </a:cubicBezTo>
                  <a:cubicBezTo>
                    <a:pt x="405" y="1215"/>
                    <a:pt x="322" y="1120"/>
                    <a:pt x="322" y="1036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1" y="334"/>
                  </a:cubicBezTo>
                  <a:cubicBezTo>
                    <a:pt x="596" y="334"/>
                    <a:pt x="667" y="262"/>
                    <a:pt x="667" y="167"/>
                  </a:cubicBezTo>
                  <a:cubicBezTo>
                    <a:pt x="667" y="84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4575;p77">
              <a:extLst>
                <a:ext uri="{FF2B5EF4-FFF2-40B4-BE49-F238E27FC236}">
                  <a16:creationId xmlns:a16="http://schemas.microsoft.com/office/drawing/2014/main" id="{B2B3AB06-80FD-73F8-BB6E-0C92E7A30801}"/>
                </a:ext>
              </a:extLst>
            </p:cNvPr>
            <p:cNvSpPr/>
            <p:nvPr/>
          </p:nvSpPr>
          <p:spPr>
            <a:xfrm>
              <a:off x="2790477" y="2557938"/>
              <a:ext cx="32416" cy="48800"/>
            </a:xfrm>
            <a:custGeom>
              <a:avLst/>
              <a:gdLst/>
              <a:ahLst/>
              <a:cxnLst/>
              <a:rect l="l" t="t" r="r" b="b"/>
              <a:pathLst>
                <a:path w="1013" h="1525" extrusionOk="0">
                  <a:moveTo>
                    <a:pt x="501" y="0"/>
                  </a:moveTo>
                  <a:cubicBezTo>
                    <a:pt x="418" y="0"/>
                    <a:pt x="346" y="72"/>
                    <a:pt x="346" y="155"/>
                  </a:cubicBezTo>
                  <a:cubicBezTo>
                    <a:pt x="346" y="250"/>
                    <a:pt x="418" y="322"/>
                    <a:pt x="501" y="322"/>
                  </a:cubicBezTo>
                  <a:cubicBezTo>
                    <a:pt x="608" y="322"/>
                    <a:pt x="679" y="417"/>
                    <a:pt x="679" y="500"/>
                  </a:cubicBezTo>
                  <a:lnTo>
                    <a:pt x="679" y="1024"/>
                  </a:lnTo>
                  <a:cubicBezTo>
                    <a:pt x="679" y="1131"/>
                    <a:pt x="596" y="1203"/>
                    <a:pt x="501" y="1203"/>
                  </a:cubicBezTo>
                  <a:cubicBezTo>
                    <a:pt x="418" y="1203"/>
                    <a:pt x="322" y="1107"/>
                    <a:pt x="322" y="1024"/>
                  </a:cubicBezTo>
                  <a:lnTo>
                    <a:pt x="322" y="679"/>
                  </a:lnTo>
                  <a:cubicBezTo>
                    <a:pt x="322" y="596"/>
                    <a:pt x="251" y="512"/>
                    <a:pt x="156" y="512"/>
                  </a:cubicBezTo>
                  <a:cubicBezTo>
                    <a:pt x="72" y="512"/>
                    <a:pt x="1" y="596"/>
                    <a:pt x="1" y="679"/>
                  </a:cubicBezTo>
                  <a:lnTo>
                    <a:pt x="1" y="1024"/>
                  </a:lnTo>
                  <a:cubicBezTo>
                    <a:pt x="1" y="1310"/>
                    <a:pt x="215" y="1524"/>
                    <a:pt x="501" y="1524"/>
                  </a:cubicBezTo>
                  <a:cubicBezTo>
                    <a:pt x="787" y="1524"/>
                    <a:pt x="1013" y="1310"/>
                    <a:pt x="1013" y="1024"/>
                  </a:cubicBezTo>
                  <a:lnTo>
                    <a:pt x="1013" y="500"/>
                  </a:lnTo>
                  <a:cubicBezTo>
                    <a:pt x="1013" y="215"/>
                    <a:pt x="787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33" name="Google Shape;14576;p77">
            <a:extLst>
              <a:ext uri="{FF2B5EF4-FFF2-40B4-BE49-F238E27FC236}">
                <a16:creationId xmlns:a16="http://schemas.microsoft.com/office/drawing/2014/main" id="{B8DBDE0C-120D-7C2D-682D-78360A9EA5FA}"/>
              </a:ext>
            </a:extLst>
          </p:cNvPr>
          <p:cNvSpPr/>
          <p:nvPr/>
        </p:nvSpPr>
        <p:spPr>
          <a:xfrm>
            <a:off x="9987494" y="3713376"/>
            <a:ext cx="485330" cy="385316"/>
          </a:xfrm>
          <a:custGeom>
            <a:avLst/>
            <a:gdLst/>
            <a:ahLst/>
            <a:cxnLst/>
            <a:rect l="l" t="t" r="r" b="b"/>
            <a:pathLst>
              <a:path w="11098" h="8811" extrusionOk="0">
                <a:moveTo>
                  <a:pt x="4955" y="0"/>
                </a:moveTo>
                <a:cubicBezTo>
                  <a:pt x="4754" y="0"/>
                  <a:pt x="4539" y="24"/>
                  <a:pt x="4311" y="71"/>
                </a:cubicBezTo>
                <a:cubicBezTo>
                  <a:pt x="3358" y="262"/>
                  <a:pt x="2406" y="833"/>
                  <a:pt x="1418" y="1786"/>
                </a:cubicBezTo>
                <a:cubicBezTo>
                  <a:pt x="1358" y="1845"/>
                  <a:pt x="1358" y="1952"/>
                  <a:pt x="1418" y="2012"/>
                </a:cubicBezTo>
                <a:cubicBezTo>
                  <a:pt x="1453" y="2036"/>
                  <a:pt x="1489" y="2048"/>
                  <a:pt x="1537" y="2048"/>
                </a:cubicBezTo>
                <a:cubicBezTo>
                  <a:pt x="1584" y="2048"/>
                  <a:pt x="1608" y="2036"/>
                  <a:pt x="1656" y="2012"/>
                </a:cubicBezTo>
                <a:cubicBezTo>
                  <a:pt x="2596" y="1095"/>
                  <a:pt x="3489" y="559"/>
                  <a:pt x="4382" y="381"/>
                </a:cubicBezTo>
                <a:cubicBezTo>
                  <a:pt x="4594" y="339"/>
                  <a:pt x="4791" y="318"/>
                  <a:pt x="4972" y="318"/>
                </a:cubicBezTo>
                <a:cubicBezTo>
                  <a:pt x="5311" y="318"/>
                  <a:pt x="5594" y="392"/>
                  <a:pt x="5811" y="547"/>
                </a:cubicBezTo>
                <a:cubicBezTo>
                  <a:pt x="6002" y="678"/>
                  <a:pt x="6109" y="845"/>
                  <a:pt x="6180" y="1000"/>
                </a:cubicBezTo>
                <a:cubicBezTo>
                  <a:pt x="6121" y="976"/>
                  <a:pt x="6061" y="952"/>
                  <a:pt x="6002" y="940"/>
                </a:cubicBezTo>
                <a:cubicBezTo>
                  <a:pt x="5984" y="933"/>
                  <a:pt x="5967" y="930"/>
                  <a:pt x="5949" y="930"/>
                </a:cubicBezTo>
                <a:cubicBezTo>
                  <a:pt x="5882" y="930"/>
                  <a:pt x="5818" y="979"/>
                  <a:pt x="5799" y="1035"/>
                </a:cubicBezTo>
                <a:cubicBezTo>
                  <a:pt x="5764" y="1131"/>
                  <a:pt x="5823" y="1214"/>
                  <a:pt x="5895" y="1250"/>
                </a:cubicBezTo>
                <a:cubicBezTo>
                  <a:pt x="6121" y="1309"/>
                  <a:pt x="6335" y="1416"/>
                  <a:pt x="6537" y="1512"/>
                </a:cubicBezTo>
                <a:cubicBezTo>
                  <a:pt x="6787" y="1667"/>
                  <a:pt x="6907" y="1845"/>
                  <a:pt x="6883" y="2048"/>
                </a:cubicBezTo>
                <a:cubicBezTo>
                  <a:pt x="6847" y="2250"/>
                  <a:pt x="6692" y="2429"/>
                  <a:pt x="6514" y="2464"/>
                </a:cubicBezTo>
                <a:cubicBezTo>
                  <a:pt x="6483" y="2472"/>
                  <a:pt x="6453" y="2476"/>
                  <a:pt x="6425" y="2476"/>
                </a:cubicBezTo>
                <a:cubicBezTo>
                  <a:pt x="6321" y="2476"/>
                  <a:pt x="6234" y="2424"/>
                  <a:pt x="6168" y="2321"/>
                </a:cubicBezTo>
                <a:cubicBezTo>
                  <a:pt x="5871" y="1857"/>
                  <a:pt x="5442" y="1500"/>
                  <a:pt x="4990" y="1297"/>
                </a:cubicBezTo>
                <a:cubicBezTo>
                  <a:pt x="4882" y="1250"/>
                  <a:pt x="4763" y="1202"/>
                  <a:pt x="4668" y="1178"/>
                </a:cubicBezTo>
                <a:cubicBezTo>
                  <a:pt x="4811" y="1152"/>
                  <a:pt x="4954" y="1138"/>
                  <a:pt x="5097" y="1138"/>
                </a:cubicBezTo>
                <a:cubicBezTo>
                  <a:pt x="5144" y="1138"/>
                  <a:pt x="5192" y="1140"/>
                  <a:pt x="5240" y="1143"/>
                </a:cubicBezTo>
                <a:cubicBezTo>
                  <a:pt x="5335" y="1143"/>
                  <a:pt x="5406" y="1083"/>
                  <a:pt x="5406" y="1000"/>
                </a:cubicBezTo>
                <a:cubicBezTo>
                  <a:pt x="5406" y="905"/>
                  <a:pt x="5347" y="833"/>
                  <a:pt x="5263" y="833"/>
                </a:cubicBezTo>
                <a:cubicBezTo>
                  <a:pt x="5208" y="830"/>
                  <a:pt x="5151" y="829"/>
                  <a:pt x="5095" y="829"/>
                </a:cubicBezTo>
                <a:cubicBezTo>
                  <a:pt x="4253" y="829"/>
                  <a:pt x="3373" y="1161"/>
                  <a:pt x="2525" y="1797"/>
                </a:cubicBezTo>
                <a:cubicBezTo>
                  <a:pt x="1954" y="2226"/>
                  <a:pt x="1573" y="2667"/>
                  <a:pt x="1453" y="2810"/>
                </a:cubicBezTo>
                <a:cubicBezTo>
                  <a:pt x="1215" y="2869"/>
                  <a:pt x="977" y="2964"/>
                  <a:pt x="739" y="3083"/>
                </a:cubicBezTo>
                <a:cubicBezTo>
                  <a:pt x="870" y="2917"/>
                  <a:pt x="1013" y="2726"/>
                  <a:pt x="1215" y="2512"/>
                </a:cubicBezTo>
                <a:cubicBezTo>
                  <a:pt x="1275" y="2452"/>
                  <a:pt x="1275" y="2345"/>
                  <a:pt x="1192" y="2286"/>
                </a:cubicBezTo>
                <a:cubicBezTo>
                  <a:pt x="1164" y="2258"/>
                  <a:pt x="1130" y="2244"/>
                  <a:pt x="1094" y="2244"/>
                </a:cubicBezTo>
                <a:cubicBezTo>
                  <a:pt x="1052" y="2244"/>
                  <a:pt x="1009" y="2264"/>
                  <a:pt x="977" y="2309"/>
                </a:cubicBezTo>
                <a:cubicBezTo>
                  <a:pt x="394" y="2964"/>
                  <a:pt x="60" y="3500"/>
                  <a:pt x="37" y="3524"/>
                </a:cubicBezTo>
                <a:cubicBezTo>
                  <a:pt x="1" y="3583"/>
                  <a:pt x="1" y="3643"/>
                  <a:pt x="37" y="3702"/>
                </a:cubicBezTo>
                <a:cubicBezTo>
                  <a:pt x="75" y="3749"/>
                  <a:pt x="123" y="3775"/>
                  <a:pt x="175" y="3775"/>
                </a:cubicBezTo>
                <a:cubicBezTo>
                  <a:pt x="204" y="3775"/>
                  <a:pt x="233" y="3767"/>
                  <a:pt x="263" y="3750"/>
                </a:cubicBezTo>
                <a:cubicBezTo>
                  <a:pt x="691" y="3441"/>
                  <a:pt x="1215" y="3214"/>
                  <a:pt x="1715" y="3107"/>
                </a:cubicBezTo>
                <a:cubicBezTo>
                  <a:pt x="1860" y="3079"/>
                  <a:pt x="2037" y="3059"/>
                  <a:pt x="2203" y="3059"/>
                </a:cubicBezTo>
                <a:cubicBezTo>
                  <a:pt x="2391" y="3059"/>
                  <a:pt x="2567" y="3085"/>
                  <a:pt x="2668" y="3155"/>
                </a:cubicBezTo>
                <a:cubicBezTo>
                  <a:pt x="2799" y="3238"/>
                  <a:pt x="2858" y="3357"/>
                  <a:pt x="2799" y="3476"/>
                </a:cubicBezTo>
                <a:cubicBezTo>
                  <a:pt x="2747" y="3588"/>
                  <a:pt x="2610" y="3674"/>
                  <a:pt x="2395" y="3674"/>
                </a:cubicBezTo>
                <a:cubicBezTo>
                  <a:pt x="2311" y="3674"/>
                  <a:pt x="2215" y="3661"/>
                  <a:pt x="2108" y="3631"/>
                </a:cubicBezTo>
                <a:cubicBezTo>
                  <a:pt x="1912" y="3572"/>
                  <a:pt x="1724" y="3542"/>
                  <a:pt x="1549" y="3542"/>
                </a:cubicBezTo>
                <a:cubicBezTo>
                  <a:pt x="1373" y="3542"/>
                  <a:pt x="1209" y="3572"/>
                  <a:pt x="1061" y="3631"/>
                </a:cubicBezTo>
                <a:cubicBezTo>
                  <a:pt x="799" y="3738"/>
                  <a:pt x="584" y="3929"/>
                  <a:pt x="453" y="4179"/>
                </a:cubicBezTo>
                <a:cubicBezTo>
                  <a:pt x="322" y="4429"/>
                  <a:pt x="275" y="4750"/>
                  <a:pt x="334" y="5048"/>
                </a:cubicBezTo>
                <a:cubicBezTo>
                  <a:pt x="382" y="5310"/>
                  <a:pt x="513" y="5548"/>
                  <a:pt x="703" y="5727"/>
                </a:cubicBezTo>
                <a:cubicBezTo>
                  <a:pt x="632" y="5858"/>
                  <a:pt x="572" y="6012"/>
                  <a:pt x="537" y="6179"/>
                </a:cubicBezTo>
                <a:cubicBezTo>
                  <a:pt x="441" y="6631"/>
                  <a:pt x="525" y="7143"/>
                  <a:pt x="811" y="7632"/>
                </a:cubicBezTo>
                <a:cubicBezTo>
                  <a:pt x="1013" y="8001"/>
                  <a:pt x="1251" y="8239"/>
                  <a:pt x="1275" y="8239"/>
                </a:cubicBezTo>
                <a:cubicBezTo>
                  <a:pt x="1299" y="8274"/>
                  <a:pt x="1346" y="8286"/>
                  <a:pt x="1394" y="8286"/>
                </a:cubicBezTo>
                <a:cubicBezTo>
                  <a:pt x="1430" y="8286"/>
                  <a:pt x="1477" y="8274"/>
                  <a:pt x="1513" y="8239"/>
                </a:cubicBezTo>
                <a:cubicBezTo>
                  <a:pt x="1573" y="8179"/>
                  <a:pt x="1573" y="8084"/>
                  <a:pt x="1513" y="8024"/>
                </a:cubicBezTo>
                <a:cubicBezTo>
                  <a:pt x="1489" y="8001"/>
                  <a:pt x="644" y="7167"/>
                  <a:pt x="870" y="6250"/>
                </a:cubicBezTo>
                <a:cubicBezTo>
                  <a:pt x="977" y="5798"/>
                  <a:pt x="1239" y="5477"/>
                  <a:pt x="1656" y="5298"/>
                </a:cubicBezTo>
                <a:cubicBezTo>
                  <a:pt x="1896" y="5194"/>
                  <a:pt x="2169" y="5144"/>
                  <a:pt x="2455" y="5144"/>
                </a:cubicBezTo>
                <a:cubicBezTo>
                  <a:pt x="2595" y="5144"/>
                  <a:pt x="2738" y="5155"/>
                  <a:pt x="2882" y="5179"/>
                </a:cubicBezTo>
                <a:cubicBezTo>
                  <a:pt x="3382" y="5262"/>
                  <a:pt x="3775" y="5536"/>
                  <a:pt x="3739" y="5762"/>
                </a:cubicBezTo>
                <a:cubicBezTo>
                  <a:pt x="3728" y="5822"/>
                  <a:pt x="3716" y="5858"/>
                  <a:pt x="3668" y="5893"/>
                </a:cubicBezTo>
                <a:cubicBezTo>
                  <a:pt x="3634" y="5910"/>
                  <a:pt x="3589" y="5927"/>
                  <a:pt x="3540" y="5927"/>
                </a:cubicBezTo>
                <a:cubicBezTo>
                  <a:pt x="3519" y="5927"/>
                  <a:pt x="3498" y="5924"/>
                  <a:pt x="3478" y="5917"/>
                </a:cubicBezTo>
                <a:lnTo>
                  <a:pt x="3454" y="5917"/>
                </a:lnTo>
                <a:cubicBezTo>
                  <a:pt x="3394" y="5846"/>
                  <a:pt x="3323" y="5774"/>
                  <a:pt x="3239" y="5715"/>
                </a:cubicBezTo>
                <a:cubicBezTo>
                  <a:pt x="3207" y="5696"/>
                  <a:pt x="3173" y="5687"/>
                  <a:pt x="3141" y="5687"/>
                </a:cubicBezTo>
                <a:cubicBezTo>
                  <a:pt x="3090" y="5687"/>
                  <a:pt x="3042" y="5711"/>
                  <a:pt x="3013" y="5762"/>
                </a:cubicBezTo>
                <a:cubicBezTo>
                  <a:pt x="2966" y="5834"/>
                  <a:pt x="2977" y="5941"/>
                  <a:pt x="3061" y="5977"/>
                </a:cubicBezTo>
                <a:cubicBezTo>
                  <a:pt x="3263" y="6119"/>
                  <a:pt x="3275" y="6274"/>
                  <a:pt x="3263" y="6381"/>
                </a:cubicBezTo>
                <a:cubicBezTo>
                  <a:pt x="3251" y="6536"/>
                  <a:pt x="3132" y="6679"/>
                  <a:pt x="3001" y="6727"/>
                </a:cubicBezTo>
                <a:cubicBezTo>
                  <a:pt x="2976" y="6732"/>
                  <a:pt x="2951" y="6735"/>
                  <a:pt x="2927" y="6735"/>
                </a:cubicBezTo>
                <a:cubicBezTo>
                  <a:pt x="2850" y="6735"/>
                  <a:pt x="2779" y="6704"/>
                  <a:pt x="2716" y="6631"/>
                </a:cubicBezTo>
                <a:cubicBezTo>
                  <a:pt x="2435" y="6342"/>
                  <a:pt x="2096" y="6177"/>
                  <a:pt x="1791" y="6177"/>
                </a:cubicBezTo>
                <a:cubicBezTo>
                  <a:pt x="1707" y="6177"/>
                  <a:pt x="1626" y="6189"/>
                  <a:pt x="1549" y="6215"/>
                </a:cubicBezTo>
                <a:cubicBezTo>
                  <a:pt x="1311" y="6298"/>
                  <a:pt x="1168" y="6477"/>
                  <a:pt x="1120" y="6727"/>
                </a:cubicBezTo>
                <a:cubicBezTo>
                  <a:pt x="1108" y="6810"/>
                  <a:pt x="1168" y="6905"/>
                  <a:pt x="1251" y="6905"/>
                </a:cubicBezTo>
                <a:cubicBezTo>
                  <a:pt x="1259" y="6906"/>
                  <a:pt x="1267" y="6907"/>
                  <a:pt x="1275" y="6907"/>
                </a:cubicBezTo>
                <a:cubicBezTo>
                  <a:pt x="1360" y="6907"/>
                  <a:pt x="1430" y="6850"/>
                  <a:pt x="1430" y="6774"/>
                </a:cubicBezTo>
                <a:cubicBezTo>
                  <a:pt x="1465" y="6620"/>
                  <a:pt x="1549" y="6548"/>
                  <a:pt x="1644" y="6536"/>
                </a:cubicBezTo>
                <a:cubicBezTo>
                  <a:pt x="1690" y="6521"/>
                  <a:pt x="1738" y="6514"/>
                  <a:pt x="1786" y="6514"/>
                </a:cubicBezTo>
                <a:cubicBezTo>
                  <a:pt x="2035" y="6514"/>
                  <a:pt x="2298" y="6700"/>
                  <a:pt x="2477" y="6870"/>
                </a:cubicBezTo>
                <a:cubicBezTo>
                  <a:pt x="2608" y="7012"/>
                  <a:pt x="2763" y="7084"/>
                  <a:pt x="2918" y="7084"/>
                </a:cubicBezTo>
                <a:cubicBezTo>
                  <a:pt x="2977" y="7084"/>
                  <a:pt x="3037" y="7072"/>
                  <a:pt x="3097" y="7048"/>
                </a:cubicBezTo>
                <a:cubicBezTo>
                  <a:pt x="3263" y="6989"/>
                  <a:pt x="3418" y="6870"/>
                  <a:pt x="3501" y="6715"/>
                </a:cubicBezTo>
                <a:cubicBezTo>
                  <a:pt x="3656" y="6870"/>
                  <a:pt x="3918" y="7108"/>
                  <a:pt x="4323" y="7381"/>
                </a:cubicBezTo>
                <a:cubicBezTo>
                  <a:pt x="4966" y="7810"/>
                  <a:pt x="6109" y="8405"/>
                  <a:pt x="7919" y="8810"/>
                </a:cubicBezTo>
                <a:lnTo>
                  <a:pt x="7954" y="8810"/>
                </a:lnTo>
                <a:cubicBezTo>
                  <a:pt x="8026" y="8810"/>
                  <a:pt x="8097" y="8763"/>
                  <a:pt x="8121" y="8679"/>
                </a:cubicBezTo>
                <a:cubicBezTo>
                  <a:pt x="8133" y="8584"/>
                  <a:pt x="8085" y="8501"/>
                  <a:pt x="8002" y="8477"/>
                </a:cubicBezTo>
                <a:cubicBezTo>
                  <a:pt x="6240" y="8096"/>
                  <a:pt x="5144" y="7524"/>
                  <a:pt x="4525" y="7131"/>
                </a:cubicBezTo>
                <a:cubicBezTo>
                  <a:pt x="3870" y="6679"/>
                  <a:pt x="3620" y="6322"/>
                  <a:pt x="3609" y="6322"/>
                </a:cubicBezTo>
                <a:lnTo>
                  <a:pt x="3609" y="6274"/>
                </a:lnTo>
                <a:cubicBezTo>
                  <a:pt x="3716" y="6274"/>
                  <a:pt x="3799" y="6250"/>
                  <a:pt x="3870" y="6191"/>
                </a:cubicBezTo>
                <a:cubicBezTo>
                  <a:pt x="3990" y="6119"/>
                  <a:pt x="4049" y="6000"/>
                  <a:pt x="4085" y="5834"/>
                </a:cubicBezTo>
                <a:cubicBezTo>
                  <a:pt x="4109" y="5607"/>
                  <a:pt x="4001" y="5381"/>
                  <a:pt x="3751" y="5203"/>
                </a:cubicBezTo>
                <a:cubicBezTo>
                  <a:pt x="3561" y="5060"/>
                  <a:pt x="3275" y="4941"/>
                  <a:pt x="2954" y="4881"/>
                </a:cubicBezTo>
                <a:cubicBezTo>
                  <a:pt x="2794" y="4852"/>
                  <a:pt x="2628" y="4836"/>
                  <a:pt x="2461" y="4836"/>
                </a:cubicBezTo>
                <a:cubicBezTo>
                  <a:pt x="1883" y="4836"/>
                  <a:pt x="1297" y="5024"/>
                  <a:pt x="918" y="5477"/>
                </a:cubicBezTo>
                <a:cubicBezTo>
                  <a:pt x="644" y="5191"/>
                  <a:pt x="572" y="4715"/>
                  <a:pt x="763" y="4345"/>
                </a:cubicBezTo>
                <a:cubicBezTo>
                  <a:pt x="848" y="4194"/>
                  <a:pt x="1067" y="3879"/>
                  <a:pt x="1581" y="3879"/>
                </a:cubicBezTo>
                <a:cubicBezTo>
                  <a:pt x="1716" y="3879"/>
                  <a:pt x="1871" y="3901"/>
                  <a:pt x="2049" y="3953"/>
                </a:cubicBezTo>
                <a:cubicBezTo>
                  <a:pt x="2189" y="3994"/>
                  <a:pt x="2318" y="4013"/>
                  <a:pt x="2436" y="4013"/>
                </a:cubicBezTo>
                <a:cubicBezTo>
                  <a:pt x="2788" y="4013"/>
                  <a:pt x="3034" y="3845"/>
                  <a:pt x="3132" y="3631"/>
                </a:cubicBezTo>
                <a:cubicBezTo>
                  <a:pt x="3251" y="3357"/>
                  <a:pt x="3144" y="3083"/>
                  <a:pt x="2882" y="2905"/>
                </a:cubicBezTo>
                <a:cubicBezTo>
                  <a:pt x="2714" y="2806"/>
                  <a:pt x="2470" y="2756"/>
                  <a:pt x="2181" y="2756"/>
                </a:cubicBezTo>
                <a:cubicBezTo>
                  <a:pt x="2123" y="2756"/>
                  <a:pt x="2063" y="2758"/>
                  <a:pt x="2001" y="2762"/>
                </a:cubicBezTo>
                <a:cubicBezTo>
                  <a:pt x="2180" y="2583"/>
                  <a:pt x="2430" y="2333"/>
                  <a:pt x="2739" y="2107"/>
                </a:cubicBezTo>
                <a:cubicBezTo>
                  <a:pt x="2966" y="1928"/>
                  <a:pt x="3251" y="1750"/>
                  <a:pt x="3561" y="1607"/>
                </a:cubicBezTo>
                <a:cubicBezTo>
                  <a:pt x="3742" y="1535"/>
                  <a:pt x="3929" y="1500"/>
                  <a:pt x="4120" y="1500"/>
                </a:cubicBezTo>
                <a:cubicBezTo>
                  <a:pt x="4368" y="1500"/>
                  <a:pt x="4621" y="1559"/>
                  <a:pt x="4871" y="1667"/>
                </a:cubicBezTo>
                <a:cubicBezTo>
                  <a:pt x="5156" y="1786"/>
                  <a:pt x="5406" y="1976"/>
                  <a:pt x="5633" y="2214"/>
                </a:cubicBezTo>
                <a:cubicBezTo>
                  <a:pt x="5299" y="2274"/>
                  <a:pt x="4799" y="2452"/>
                  <a:pt x="4549" y="3000"/>
                </a:cubicBezTo>
                <a:cubicBezTo>
                  <a:pt x="4323" y="3512"/>
                  <a:pt x="4347" y="4048"/>
                  <a:pt x="4668" y="4595"/>
                </a:cubicBezTo>
                <a:cubicBezTo>
                  <a:pt x="5573" y="6239"/>
                  <a:pt x="8681" y="7691"/>
                  <a:pt x="10919" y="7977"/>
                </a:cubicBezTo>
                <a:lnTo>
                  <a:pt x="10931" y="7977"/>
                </a:lnTo>
                <a:cubicBezTo>
                  <a:pt x="11002" y="7977"/>
                  <a:pt x="11074" y="7917"/>
                  <a:pt x="11098" y="7846"/>
                </a:cubicBezTo>
                <a:cubicBezTo>
                  <a:pt x="11050" y="7643"/>
                  <a:pt x="10990" y="7572"/>
                  <a:pt x="10907" y="7560"/>
                </a:cubicBezTo>
                <a:cubicBezTo>
                  <a:pt x="9835" y="7429"/>
                  <a:pt x="8538" y="6989"/>
                  <a:pt x="7407" y="6417"/>
                </a:cubicBezTo>
                <a:cubicBezTo>
                  <a:pt x="6180" y="5786"/>
                  <a:pt x="5287" y="5048"/>
                  <a:pt x="4906" y="4345"/>
                </a:cubicBezTo>
                <a:cubicBezTo>
                  <a:pt x="4656" y="3881"/>
                  <a:pt x="4609" y="3452"/>
                  <a:pt x="4799" y="3048"/>
                </a:cubicBezTo>
                <a:cubicBezTo>
                  <a:pt x="4918" y="2798"/>
                  <a:pt x="5133" y="2607"/>
                  <a:pt x="5442" y="2500"/>
                </a:cubicBezTo>
                <a:cubicBezTo>
                  <a:pt x="5597" y="2440"/>
                  <a:pt x="5752" y="2429"/>
                  <a:pt x="5847" y="2429"/>
                </a:cubicBezTo>
                <a:cubicBezTo>
                  <a:pt x="5859" y="2440"/>
                  <a:pt x="5871" y="2464"/>
                  <a:pt x="5883" y="2488"/>
                </a:cubicBezTo>
                <a:cubicBezTo>
                  <a:pt x="6025" y="2679"/>
                  <a:pt x="6216" y="2798"/>
                  <a:pt x="6418" y="2798"/>
                </a:cubicBezTo>
                <a:cubicBezTo>
                  <a:pt x="6466" y="2798"/>
                  <a:pt x="6526" y="2798"/>
                  <a:pt x="6573" y="2786"/>
                </a:cubicBezTo>
                <a:cubicBezTo>
                  <a:pt x="6883" y="2702"/>
                  <a:pt x="7157" y="2429"/>
                  <a:pt x="7192" y="2095"/>
                </a:cubicBezTo>
                <a:cubicBezTo>
                  <a:pt x="7240" y="1750"/>
                  <a:pt x="7061" y="1440"/>
                  <a:pt x="6692" y="1238"/>
                </a:cubicBezTo>
                <a:cubicBezTo>
                  <a:pt x="6645" y="1202"/>
                  <a:pt x="6597" y="1190"/>
                  <a:pt x="6573" y="1178"/>
                </a:cubicBezTo>
                <a:cubicBezTo>
                  <a:pt x="6537" y="1035"/>
                  <a:pt x="6418" y="595"/>
                  <a:pt x="5990" y="297"/>
                </a:cubicBezTo>
                <a:cubicBezTo>
                  <a:pt x="5711" y="98"/>
                  <a:pt x="5362" y="0"/>
                  <a:pt x="4955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34" name="Google Shape;14577;p77">
            <a:extLst>
              <a:ext uri="{FF2B5EF4-FFF2-40B4-BE49-F238E27FC236}">
                <a16:creationId xmlns:a16="http://schemas.microsoft.com/office/drawing/2014/main" id="{6ADDC269-8E38-0253-EB77-CB7424C43BF1}"/>
              </a:ext>
            </a:extLst>
          </p:cNvPr>
          <p:cNvGrpSpPr/>
          <p:nvPr/>
        </p:nvGrpSpPr>
        <p:grpSpPr>
          <a:xfrm>
            <a:off x="10734162" y="3614762"/>
            <a:ext cx="486860" cy="480781"/>
            <a:chOff x="7993805" y="2427122"/>
            <a:chExt cx="356256" cy="351808"/>
          </a:xfrm>
          <a:solidFill>
            <a:srgbClr val="DBDDDC"/>
          </a:solidFill>
        </p:grpSpPr>
        <p:sp>
          <p:nvSpPr>
            <p:cNvPr id="1735" name="Google Shape;14578;p77">
              <a:extLst>
                <a:ext uri="{FF2B5EF4-FFF2-40B4-BE49-F238E27FC236}">
                  <a16:creationId xmlns:a16="http://schemas.microsoft.com/office/drawing/2014/main" id="{2DFEA98E-7513-07A6-ABEC-AB6F8F2E1D4C}"/>
                </a:ext>
              </a:extLst>
            </p:cNvPr>
            <p:cNvSpPr/>
            <p:nvPr/>
          </p:nvSpPr>
          <p:spPr>
            <a:xfrm>
              <a:off x="8154957" y="2427122"/>
              <a:ext cx="195104" cy="194464"/>
            </a:xfrm>
            <a:custGeom>
              <a:avLst/>
              <a:gdLst/>
              <a:ahLst/>
              <a:cxnLst/>
              <a:rect l="l" t="t" r="r" b="b"/>
              <a:pathLst>
                <a:path w="6097" h="6077" extrusionOk="0">
                  <a:moveTo>
                    <a:pt x="299" y="0"/>
                  </a:moveTo>
                  <a:cubicBezTo>
                    <a:pt x="228" y="0"/>
                    <a:pt x="159" y="25"/>
                    <a:pt x="108" y="76"/>
                  </a:cubicBezTo>
                  <a:cubicBezTo>
                    <a:pt x="13" y="171"/>
                    <a:pt x="1" y="290"/>
                    <a:pt x="60" y="409"/>
                  </a:cubicBezTo>
                  <a:cubicBezTo>
                    <a:pt x="406" y="1028"/>
                    <a:pt x="644" y="1790"/>
                    <a:pt x="858" y="2517"/>
                  </a:cubicBezTo>
                  <a:cubicBezTo>
                    <a:pt x="1191" y="3588"/>
                    <a:pt x="1537" y="4695"/>
                    <a:pt x="2227" y="5410"/>
                  </a:cubicBezTo>
                  <a:cubicBezTo>
                    <a:pt x="2644" y="5838"/>
                    <a:pt x="3227" y="6077"/>
                    <a:pt x="3835" y="6077"/>
                  </a:cubicBezTo>
                  <a:lnTo>
                    <a:pt x="3858" y="6077"/>
                  </a:lnTo>
                  <a:cubicBezTo>
                    <a:pt x="4466" y="6077"/>
                    <a:pt x="5025" y="5850"/>
                    <a:pt x="5442" y="5422"/>
                  </a:cubicBezTo>
                  <a:cubicBezTo>
                    <a:pt x="5859" y="4993"/>
                    <a:pt x="6097" y="4422"/>
                    <a:pt x="6097" y="3814"/>
                  </a:cubicBezTo>
                  <a:cubicBezTo>
                    <a:pt x="6085" y="3219"/>
                    <a:pt x="5859" y="2659"/>
                    <a:pt x="5430" y="2243"/>
                  </a:cubicBezTo>
                  <a:cubicBezTo>
                    <a:pt x="4728" y="1540"/>
                    <a:pt x="3620" y="1195"/>
                    <a:pt x="2537" y="874"/>
                  </a:cubicBezTo>
                  <a:cubicBezTo>
                    <a:pt x="2287" y="790"/>
                    <a:pt x="2025" y="707"/>
                    <a:pt x="1751" y="612"/>
                  </a:cubicBezTo>
                  <a:cubicBezTo>
                    <a:pt x="1737" y="607"/>
                    <a:pt x="1722" y="605"/>
                    <a:pt x="1707" y="605"/>
                  </a:cubicBezTo>
                  <a:cubicBezTo>
                    <a:pt x="1637" y="605"/>
                    <a:pt x="1568" y="650"/>
                    <a:pt x="1549" y="719"/>
                  </a:cubicBezTo>
                  <a:cubicBezTo>
                    <a:pt x="1513" y="814"/>
                    <a:pt x="1561" y="897"/>
                    <a:pt x="1644" y="933"/>
                  </a:cubicBezTo>
                  <a:cubicBezTo>
                    <a:pt x="1918" y="1016"/>
                    <a:pt x="2180" y="1088"/>
                    <a:pt x="2442" y="1183"/>
                  </a:cubicBezTo>
                  <a:cubicBezTo>
                    <a:pt x="3525" y="1505"/>
                    <a:pt x="4537" y="1838"/>
                    <a:pt x="5192" y="2481"/>
                  </a:cubicBezTo>
                  <a:cubicBezTo>
                    <a:pt x="5561" y="2838"/>
                    <a:pt x="5752" y="3326"/>
                    <a:pt x="5775" y="3850"/>
                  </a:cubicBezTo>
                  <a:cubicBezTo>
                    <a:pt x="5775" y="4362"/>
                    <a:pt x="5585" y="4862"/>
                    <a:pt x="5216" y="5219"/>
                  </a:cubicBezTo>
                  <a:cubicBezTo>
                    <a:pt x="4859" y="5565"/>
                    <a:pt x="4370" y="5767"/>
                    <a:pt x="3847" y="5767"/>
                  </a:cubicBezTo>
                  <a:lnTo>
                    <a:pt x="3835" y="5767"/>
                  </a:lnTo>
                  <a:cubicBezTo>
                    <a:pt x="3323" y="5767"/>
                    <a:pt x="2823" y="5553"/>
                    <a:pt x="2465" y="5184"/>
                  </a:cubicBezTo>
                  <a:cubicBezTo>
                    <a:pt x="1834" y="4529"/>
                    <a:pt x="1513" y="3517"/>
                    <a:pt x="1168" y="2433"/>
                  </a:cubicBezTo>
                  <a:cubicBezTo>
                    <a:pt x="965" y="1743"/>
                    <a:pt x="739" y="1028"/>
                    <a:pt x="429" y="409"/>
                  </a:cubicBezTo>
                  <a:lnTo>
                    <a:pt x="429" y="409"/>
                  </a:lnTo>
                  <a:cubicBezTo>
                    <a:pt x="608" y="493"/>
                    <a:pt x="799" y="588"/>
                    <a:pt x="1013" y="659"/>
                  </a:cubicBezTo>
                  <a:cubicBezTo>
                    <a:pt x="1033" y="665"/>
                    <a:pt x="1053" y="668"/>
                    <a:pt x="1073" y="668"/>
                  </a:cubicBezTo>
                  <a:cubicBezTo>
                    <a:pt x="1137" y="668"/>
                    <a:pt x="1197" y="637"/>
                    <a:pt x="1215" y="564"/>
                  </a:cubicBezTo>
                  <a:cubicBezTo>
                    <a:pt x="1251" y="481"/>
                    <a:pt x="1215" y="385"/>
                    <a:pt x="1132" y="362"/>
                  </a:cubicBezTo>
                  <a:cubicBezTo>
                    <a:pt x="858" y="254"/>
                    <a:pt x="644" y="159"/>
                    <a:pt x="429" y="28"/>
                  </a:cubicBezTo>
                  <a:cubicBezTo>
                    <a:pt x="388" y="10"/>
                    <a:pt x="343" y="0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4579;p77">
              <a:extLst>
                <a:ext uri="{FF2B5EF4-FFF2-40B4-BE49-F238E27FC236}">
                  <a16:creationId xmlns:a16="http://schemas.microsoft.com/office/drawing/2014/main" id="{68F148AE-165F-CD33-19F9-206BAA8A463D}"/>
                </a:ext>
              </a:extLst>
            </p:cNvPr>
            <p:cNvSpPr/>
            <p:nvPr/>
          </p:nvSpPr>
          <p:spPr>
            <a:xfrm>
              <a:off x="7993805" y="2477170"/>
              <a:ext cx="136032" cy="222144"/>
            </a:xfrm>
            <a:custGeom>
              <a:avLst/>
              <a:gdLst/>
              <a:ahLst/>
              <a:cxnLst/>
              <a:rect l="l" t="t" r="r" b="b"/>
              <a:pathLst>
                <a:path w="4251" h="6942" extrusionOk="0">
                  <a:moveTo>
                    <a:pt x="1834" y="0"/>
                  </a:moveTo>
                  <a:cubicBezTo>
                    <a:pt x="1715" y="0"/>
                    <a:pt x="1632" y="95"/>
                    <a:pt x="1596" y="214"/>
                  </a:cubicBezTo>
                  <a:cubicBezTo>
                    <a:pt x="1453" y="857"/>
                    <a:pt x="1155" y="1512"/>
                    <a:pt x="870" y="2143"/>
                  </a:cubicBezTo>
                  <a:cubicBezTo>
                    <a:pt x="453" y="3084"/>
                    <a:pt x="0" y="4048"/>
                    <a:pt x="60" y="4965"/>
                  </a:cubicBezTo>
                  <a:cubicBezTo>
                    <a:pt x="96" y="5513"/>
                    <a:pt x="346" y="6013"/>
                    <a:pt x="762" y="6406"/>
                  </a:cubicBezTo>
                  <a:cubicBezTo>
                    <a:pt x="1155" y="6751"/>
                    <a:pt x="1644" y="6941"/>
                    <a:pt x="2144" y="6941"/>
                  </a:cubicBezTo>
                  <a:lnTo>
                    <a:pt x="2286" y="6941"/>
                  </a:lnTo>
                  <a:cubicBezTo>
                    <a:pt x="2834" y="6906"/>
                    <a:pt x="3334" y="6656"/>
                    <a:pt x="3703" y="6227"/>
                  </a:cubicBezTo>
                  <a:cubicBezTo>
                    <a:pt x="4072" y="5810"/>
                    <a:pt x="4251" y="5275"/>
                    <a:pt x="4215" y="4703"/>
                  </a:cubicBezTo>
                  <a:cubicBezTo>
                    <a:pt x="4156" y="3798"/>
                    <a:pt x="3608" y="2893"/>
                    <a:pt x="3072" y="2012"/>
                  </a:cubicBezTo>
                  <a:cubicBezTo>
                    <a:pt x="2953" y="1822"/>
                    <a:pt x="2846" y="1643"/>
                    <a:pt x="2727" y="1441"/>
                  </a:cubicBezTo>
                  <a:cubicBezTo>
                    <a:pt x="2696" y="1395"/>
                    <a:pt x="2646" y="1368"/>
                    <a:pt x="2591" y="1368"/>
                  </a:cubicBezTo>
                  <a:cubicBezTo>
                    <a:pt x="2561" y="1368"/>
                    <a:pt x="2530" y="1376"/>
                    <a:pt x="2501" y="1393"/>
                  </a:cubicBezTo>
                  <a:cubicBezTo>
                    <a:pt x="2429" y="1429"/>
                    <a:pt x="2406" y="1536"/>
                    <a:pt x="2441" y="1607"/>
                  </a:cubicBezTo>
                  <a:cubicBezTo>
                    <a:pt x="2560" y="1810"/>
                    <a:pt x="2667" y="2000"/>
                    <a:pt x="2787" y="2191"/>
                  </a:cubicBezTo>
                  <a:cubicBezTo>
                    <a:pt x="3322" y="3072"/>
                    <a:pt x="3822" y="3905"/>
                    <a:pt x="3894" y="4739"/>
                  </a:cubicBezTo>
                  <a:cubicBezTo>
                    <a:pt x="3918" y="5203"/>
                    <a:pt x="3775" y="5656"/>
                    <a:pt x="3453" y="6013"/>
                  </a:cubicBezTo>
                  <a:cubicBezTo>
                    <a:pt x="3144" y="6370"/>
                    <a:pt x="2715" y="6584"/>
                    <a:pt x="2251" y="6608"/>
                  </a:cubicBezTo>
                  <a:cubicBezTo>
                    <a:pt x="2209" y="6611"/>
                    <a:pt x="2168" y="6613"/>
                    <a:pt x="2127" y="6613"/>
                  </a:cubicBezTo>
                  <a:cubicBezTo>
                    <a:pt x="1708" y="6613"/>
                    <a:pt x="1314" y="6449"/>
                    <a:pt x="989" y="6168"/>
                  </a:cubicBezTo>
                  <a:cubicBezTo>
                    <a:pt x="632" y="5858"/>
                    <a:pt x="417" y="5417"/>
                    <a:pt x="393" y="4941"/>
                  </a:cubicBezTo>
                  <a:cubicBezTo>
                    <a:pt x="346" y="4108"/>
                    <a:pt x="751" y="3239"/>
                    <a:pt x="1167" y="2286"/>
                  </a:cubicBezTo>
                  <a:cubicBezTo>
                    <a:pt x="1429" y="1691"/>
                    <a:pt x="1703" y="1095"/>
                    <a:pt x="1870" y="476"/>
                  </a:cubicBezTo>
                  <a:cubicBezTo>
                    <a:pt x="1929" y="631"/>
                    <a:pt x="2001" y="774"/>
                    <a:pt x="2072" y="941"/>
                  </a:cubicBezTo>
                  <a:cubicBezTo>
                    <a:pt x="2106" y="992"/>
                    <a:pt x="2159" y="1031"/>
                    <a:pt x="2222" y="1031"/>
                  </a:cubicBezTo>
                  <a:cubicBezTo>
                    <a:pt x="2246" y="1031"/>
                    <a:pt x="2272" y="1025"/>
                    <a:pt x="2298" y="1012"/>
                  </a:cubicBezTo>
                  <a:cubicBezTo>
                    <a:pt x="2370" y="976"/>
                    <a:pt x="2417" y="881"/>
                    <a:pt x="2370" y="798"/>
                  </a:cubicBezTo>
                  <a:cubicBezTo>
                    <a:pt x="2263" y="572"/>
                    <a:pt x="2179" y="381"/>
                    <a:pt x="2108" y="179"/>
                  </a:cubicBezTo>
                  <a:cubicBezTo>
                    <a:pt x="2060" y="83"/>
                    <a:pt x="1953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4580;p77">
              <a:extLst>
                <a:ext uri="{FF2B5EF4-FFF2-40B4-BE49-F238E27FC236}">
                  <a16:creationId xmlns:a16="http://schemas.microsoft.com/office/drawing/2014/main" id="{D337B971-347B-DC26-6BF0-451389DB7454}"/>
                </a:ext>
              </a:extLst>
            </p:cNvPr>
            <p:cNvSpPr/>
            <p:nvPr/>
          </p:nvSpPr>
          <p:spPr>
            <a:xfrm>
              <a:off x="8170573" y="2617042"/>
              <a:ext cx="110528" cy="161888"/>
            </a:xfrm>
            <a:custGeom>
              <a:avLst/>
              <a:gdLst/>
              <a:ahLst/>
              <a:cxnLst/>
              <a:rect l="l" t="t" r="r" b="b"/>
              <a:pathLst>
                <a:path w="3454" h="5059" extrusionOk="0">
                  <a:moveTo>
                    <a:pt x="307" y="1"/>
                  </a:moveTo>
                  <a:cubicBezTo>
                    <a:pt x="276" y="1"/>
                    <a:pt x="245" y="8"/>
                    <a:pt x="215" y="22"/>
                  </a:cubicBezTo>
                  <a:cubicBezTo>
                    <a:pt x="108" y="70"/>
                    <a:pt x="61" y="177"/>
                    <a:pt x="72" y="273"/>
                  </a:cubicBezTo>
                  <a:cubicBezTo>
                    <a:pt x="156" y="773"/>
                    <a:pt x="120" y="1320"/>
                    <a:pt x="84" y="1856"/>
                  </a:cubicBezTo>
                  <a:cubicBezTo>
                    <a:pt x="49" y="2642"/>
                    <a:pt x="1" y="3463"/>
                    <a:pt x="299" y="4106"/>
                  </a:cubicBezTo>
                  <a:cubicBezTo>
                    <a:pt x="477" y="4499"/>
                    <a:pt x="811" y="4797"/>
                    <a:pt x="1204" y="4952"/>
                  </a:cubicBezTo>
                  <a:cubicBezTo>
                    <a:pt x="1394" y="5023"/>
                    <a:pt x="1596" y="5059"/>
                    <a:pt x="1787" y="5059"/>
                  </a:cubicBezTo>
                  <a:cubicBezTo>
                    <a:pt x="2013" y="5059"/>
                    <a:pt x="2251" y="5011"/>
                    <a:pt x="2454" y="4904"/>
                  </a:cubicBezTo>
                  <a:cubicBezTo>
                    <a:pt x="2847" y="4725"/>
                    <a:pt x="3144" y="4404"/>
                    <a:pt x="3287" y="3987"/>
                  </a:cubicBezTo>
                  <a:cubicBezTo>
                    <a:pt x="3454" y="3571"/>
                    <a:pt x="3442" y="3118"/>
                    <a:pt x="3251" y="2737"/>
                  </a:cubicBezTo>
                  <a:cubicBezTo>
                    <a:pt x="2954" y="2094"/>
                    <a:pt x="2299" y="1606"/>
                    <a:pt x="1668" y="1130"/>
                  </a:cubicBezTo>
                  <a:lnTo>
                    <a:pt x="1585" y="1046"/>
                  </a:lnTo>
                  <a:cubicBezTo>
                    <a:pt x="1552" y="1023"/>
                    <a:pt x="1518" y="1013"/>
                    <a:pt x="1485" y="1013"/>
                  </a:cubicBezTo>
                  <a:cubicBezTo>
                    <a:pt x="1434" y="1013"/>
                    <a:pt x="1387" y="1039"/>
                    <a:pt x="1358" y="1082"/>
                  </a:cubicBezTo>
                  <a:cubicBezTo>
                    <a:pt x="1299" y="1154"/>
                    <a:pt x="1311" y="1261"/>
                    <a:pt x="1382" y="1308"/>
                  </a:cubicBezTo>
                  <a:lnTo>
                    <a:pt x="1477" y="1380"/>
                  </a:lnTo>
                  <a:cubicBezTo>
                    <a:pt x="2096" y="1856"/>
                    <a:pt x="2680" y="2297"/>
                    <a:pt x="2954" y="2868"/>
                  </a:cubicBezTo>
                  <a:cubicBezTo>
                    <a:pt x="3097" y="3178"/>
                    <a:pt x="3109" y="3535"/>
                    <a:pt x="2989" y="3868"/>
                  </a:cubicBezTo>
                  <a:cubicBezTo>
                    <a:pt x="2870" y="4190"/>
                    <a:pt x="2632" y="4463"/>
                    <a:pt x="2323" y="4606"/>
                  </a:cubicBezTo>
                  <a:cubicBezTo>
                    <a:pt x="2158" y="4689"/>
                    <a:pt x="1979" y="4727"/>
                    <a:pt x="1798" y="4727"/>
                  </a:cubicBezTo>
                  <a:cubicBezTo>
                    <a:pt x="1639" y="4727"/>
                    <a:pt x="1478" y="4698"/>
                    <a:pt x="1323" y="4642"/>
                  </a:cubicBezTo>
                  <a:cubicBezTo>
                    <a:pt x="1001" y="4523"/>
                    <a:pt x="727" y="4261"/>
                    <a:pt x="596" y="3952"/>
                  </a:cubicBezTo>
                  <a:cubicBezTo>
                    <a:pt x="346" y="3392"/>
                    <a:pt x="370" y="2642"/>
                    <a:pt x="418" y="1856"/>
                  </a:cubicBezTo>
                  <a:cubicBezTo>
                    <a:pt x="453" y="1392"/>
                    <a:pt x="465" y="927"/>
                    <a:pt x="430" y="487"/>
                  </a:cubicBezTo>
                  <a:lnTo>
                    <a:pt x="430" y="487"/>
                  </a:lnTo>
                  <a:cubicBezTo>
                    <a:pt x="537" y="594"/>
                    <a:pt x="656" y="689"/>
                    <a:pt x="787" y="808"/>
                  </a:cubicBezTo>
                  <a:cubicBezTo>
                    <a:pt x="824" y="835"/>
                    <a:pt x="862" y="847"/>
                    <a:pt x="897" y="847"/>
                  </a:cubicBezTo>
                  <a:cubicBezTo>
                    <a:pt x="940" y="847"/>
                    <a:pt x="980" y="829"/>
                    <a:pt x="1013" y="796"/>
                  </a:cubicBezTo>
                  <a:cubicBezTo>
                    <a:pt x="1073" y="725"/>
                    <a:pt x="1061" y="630"/>
                    <a:pt x="1001" y="570"/>
                  </a:cubicBezTo>
                  <a:cubicBezTo>
                    <a:pt x="787" y="392"/>
                    <a:pt x="632" y="225"/>
                    <a:pt x="489" y="82"/>
                  </a:cubicBezTo>
                  <a:cubicBezTo>
                    <a:pt x="440" y="33"/>
                    <a:pt x="374" y="1"/>
                    <a:pt x="3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8" name="Google Shape;14581;p77">
            <a:extLst>
              <a:ext uri="{FF2B5EF4-FFF2-40B4-BE49-F238E27FC236}">
                <a16:creationId xmlns:a16="http://schemas.microsoft.com/office/drawing/2014/main" id="{42F75AD8-0F81-9013-7BC8-695A9F398204}"/>
              </a:ext>
            </a:extLst>
          </p:cNvPr>
          <p:cNvGrpSpPr/>
          <p:nvPr/>
        </p:nvGrpSpPr>
        <p:grpSpPr>
          <a:xfrm>
            <a:off x="1010555" y="2983239"/>
            <a:ext cx="421788" cy="482837"/>
            <a:chOff x="878637" y="1965010"/>
            <a:chExt cx="308640" cy="353312"/>
          </a:xfrm>
          <a:solidFill>
            <a:srgbClr val="DBDDDC"/>
          </a:solidFill>
        </p:grpSpPr>
        <p:sp>
          <p:nvSpPr>
            <p:cNvPr id="1739" name="Google Shape;14582;p77">
              <a:extLst>
                <a:ext uri="{FF2B5EF4-FFF2-40B4-BE49-F238E27FC236}">
                  <a16:creationId xmlns:a16="http://schemas.microsoft.com/office/drawing/2014/main" id="{38537F4D-4737-2246-5114-A5FEADC5DA43}"/>
                </a:ext>
              </a:extLst>
            </p:cNvPr>
            <p:cNvSpPr/>
            <p:nvPr/>
          </p:nvSpPr>
          <p:spPr>
            <a:xfrm>
              <a:off x="878637" y="1965010"/>
              <a:ext cx="308640" cy="353312"/>
            </a:xfrm>
            <a:custGeom>
              <a:avLst/>
              <a:gdLst/>
              <a:ahLst/>
              <a:cxnLst/>
              <a:rect l="l" t="t" r="r" b="b"/>
              <a:pathLst>
                <a:path w="9645" h="11041" extrusionOk="0">
                  <a:moveTo>
                    <a:pt x="1167" y="1122"/>
                  </a:moveTo>
                  <a:cubicBezTo>
                    <a:pt x="1905" y="1777"/>
                    <a:pt x="2893" y="2837"/>
                    <a:pt x="3632" y="4361"/>
                  </a:cubicBezTo>
                  <a:cubicBezTo>
                    <a:pt x="3477" y="4420"/>
                    <a:pt x="3322" y="4492"/>
                    <a:pt x="3191" y="4563"/>
                  </a:cubicBezTo>
                  <a:cubicBezTo>
                    <a:pt x="2882" y="3861"/>
                    <a:pt x="2203" y="2492"/>
                    <a:pt x="1167" y="1122"/>
                  </a:cubicBezTo>
                  <a:close/>
                  <a:moveTo>
                    <a:pt x="334" y="610"/>
                  </a:moveTo>
                  <a:lnTo>
                    <a:pt x="334" y="610"/>
                  </a:lnTo>
                  <a:cubicBezTo>
                    <a:pt x="1691" y="2182"/>
                    <a:pt x="2548" y="3956"/>
                    <a:pt x="2905" y="4730"/>
                  </a:cubicBezTo>
                  <a:cubicBezTo>
                    <a:pt x="2643" y="4920"/>
                    <a:pt x="2405" y="5159"/>
                    <a:pt x="2239" y="5444"/>
                  </a:cubicBezTo>
                  <a:cubicBezTo>
                    <a:pt x="1274" y="4563"/>
                    <a:pt x="798" y="3230"/>
                    <a:pt x="572" y="2241"/>
                  </a:cubicBezTo>
                  <a:cubicBezTo>
                    <a:pt x="417" y="1587"/>
                    <a:pt x="357" y="991"/>
                    <a:pt x="334" y="610"/>
                  </a:cubicBezTo>
                  <a:close/>
                  <a:moveTo>
                    <a:pt x="9311" y="587"/>
                  </a:moveTo>
                  <a:lnTo>
                    <a:pt x="9311" y="587"/>
                  </a:lnTo>
                  <a:cubicBezTo>
                    <a:pt x="9263" y="979"/>
                    <a:pt x="9204" y="1563"/>
                    <a:pt x="9049" y="2218"/>
                  </a:cubicBezTo>
                  <a:cubicBezTo>
                    <a:pt x="8835" y="3206"/>
                    <a:pt x="8358" y="4551"/>
                    <a:pt x="7382" y="5444"/>
                  </a:cubicBezTo>
                  <a:cubicBezTo>
                    <a:pt x="7204" y="5170"/>
                    <a:pt x="6989" y="4932"/>
                    <a:pt x="6715" y="4730"/>
                  </a:cubicBezTo>
                  <a:cubicBezTo>
                    <a:pt x="6775" y="4611"/>
                    <a:pt x="6823" y="4492"/>
                    <a:pt x="6882" y="4349"/>
                  </a:cubicBezTo>
                  <a:cubicBezTo>
                    <a:pt x="6930" y="4277"/>
                    <a:pt x="6882" y="4182"/>
                    <a:pt x="6811" y="4146"/>
                  </a:cubicBezTo>
                  <a:cubicBezTo>
                    <a:pt x="6787" y="4133"/>
                    <a:pt x="6763" y="4127"/>
                    <a:pt x="6740" y="4127"/>
                  </a:cubicBezTo>
                  <a:cubicBezTo>
                    <a:pt x="6679" y="4127"/>
                    <a:pt x="6622" y="4166"/>
                    <a:pt x="6596" y="4218"/>
                  </a:cubicBezTo>
                  <a:cubicBezTo>
                    <a:pt x="6537" y="4325"/>
                    <a:pt x="6489" y="4444"/>
                    <a:pt x="6453" y="4551"/>
                  </a:cubicBezTo>
                  <a:cubicBezTo>
                    <a:pt x="6299" y="4480"/>
                    <a:pt x="6156" y="4397"/>
                    <a:pt x="6001" y="4337"/>
                  </a:cubicBezTo>
                  <a:cubicBezTo>
                    <a:pt x="6703" y="2908"/>
                    <a:pt x="7620" y="1896"/>
                    <a:pt x="8263" y="1289"/>
                  </a:cubicBezTo>
                  <a:cubicBezTo>
                    <a:pt x="8335" y="1218"/>
                    <a:pt x="8418" y="1158"/>
                    <a:pt x="8478" y="1098"/>
                  </a:cubicBezTo>
                  <a:lnTo>
                    <a:pt x="8478" y="1098"/>
                  </a:lnTo>
                  <a:cubicBezTo>
                    <a:pt x="7787" y="2003"/>
                    <a:pt x="7263" y="2896"/>
                    <a:pt x="6906" y="3587"/>
                  </a:cubicBezTo>
                  <a:cubicBezTo>
                    <a:pt x="6858" y="3658"/>
                    <a:pt x="6894" y="3754"/>
                    <a:pt x="6989" y="3801"/>
                  </a:cubicBezTo>
                  <a:cubicBezTo>
                    <a:pt x="7013" y="3825"/>
                    <a:pt x="7025" y="3825"/>
                    <a:pt x="7061" y="3825"/>
                  </a:cubicBezTo>
                  <a:cubicBezTo>
                    <a:pt x="7120" y="3825"/>
                    <a:pt x="7180" y="3789"/>
                    <a:pt x="7204" y="3730"/>
                  </a:cubicBezTo>
                  <a:cubicBezTo>
                    <a:pt x="7644" y="2896"/>
                    <a:pt x="8347" y="1706"/>
                    <a:pt x="9311" y="587"/>
                  </a:cubicBezTo>
                  <a:close/>
                  <a:moveTo>
                    <a:pt x="4810" y="8945"/>
                  </a:moveTo>
                  <a:cubicBezTo>
                    <a:pt x="5156" y="8945"/>
                    <a:pt x="5441" y="9135"/>
                    <a:pt x="5441" y="9361"/>
                  </a:cubicBezTo>
                  <a:cubicBezTo>
                    <a:pt x="5441" y="9540"/>
                    <a:pt x="5227" y="9671"/>
                    <a:pt x="4965" y="9790"/>
                  </a:cubicBezTo>
                  <a:lnTo>
                    <a:pt x="4941" y="9790"/>
                  </a:lnTo>
                  <a:cubicBezTo>
                    <a:pt x="4897" y="9821"/>
                    <a:pt x="4847" y="9836"/>
                    <a:pt x="4796" y="9836"/>
                  </a:cubicBezTo>
                  <a:cubicBezTo>
                    <a:pt x="4752" y="9836"/>
                    <a:pt x="4707" y="9824"/>
                    <a:pt x="4668" y="9802"/>
                  </a:cubicBezTo>
                  <a:cubicBezTo>
                    <a:pt x="4394" y="9671"/>
                    <a:pt x="4191" y="9552"/>
                    <a:pt x="4191" y="9361"/>
                  </a:cubicBezTo>
                  <a:cubicBezTo>
                    <a:pt x="4191" y="9135"/>
                    <a:pt x="4465" y="8945"/>
                    <a:pt x="4810" y="8945"/>
                  </a:cubicBezTo>
                  <a:close/>
                  <a:moveTo>
                    <a:pt x="4775" y="4480"/>
                  </a:moveTo>
                  <a:cubicBezTo>
                    <a:pt x="6227" y="4480"/>
                    <a:pt x="7382" y="5420"/>
                    <a:pt x="7382" y="6599"/>
                  </a:cubicBezTo>
                  <a:lnTo>
                    <a:pt x="7382" y="6659"/>
                  </a:lnTo>
                  <a:cubicBezTo>
                    <a:pt x="7406" y="7040"/>
                    <a:pt x="7501" y="7421"/>
                    <a:pt x="7716" y="7790"/>
                  </a:cubicBezTo>
                  <a:cubicBezTo>
                    <a:pt x="7858" y="8052"/>
                    <a:pt x="7918" y="8302"/>
                    <a:pt x="7918" y="8564"/>
                  </a:cubicBezTo>
                  <a:cubicBezTo>
                    <a:pt x="7918" y="9516"/>
                    <a:pt x="7013" y="10326"/>
                    <a:pt x="5751" y="10600"/>
                  </a:cubicBezTo>
                  <a:cubicBezTo>
                    <a:pt x="5918" y="10528"/>
                    <a:pt x="6049" y="10409"/>
                    <a:pt x="6132" y="10266"/>
                  </a:cubicBezTo>
                  <a:cubicBezTo>
                    <a:pt x="6180" y="10183"/>
                    <a:pt x="6168" y="10088"/>
                    <a:pt x="6096" y="10040"/>
                  </a:cubicBezTo>
                  <a:cubicBezTo>
                    <a:pt x="6064" y="10022"/>
                    <a:pt x="6030" y="10012"/>
                    <a:pt x="5998" y="10012"/>
                  </a:cubicBezTo>
                  <a:cubicBezTo>
                    <a:pt x="5947" y="10012"/>
                    <a:pt x="5899" y="10036"/>
                    <a:pt x="5870" y="10088"/>
                  </a:cubicBezTo>
                  <a:cubicBezTo>
                    <a:pt x="5763" y="10254"/>
                    <a:pt x="5572" y="10350"/>
                    <a:pt x="5370" y="10350"/>
                  </a:cubicBezTo>
                  <a:cubicBezTo>
                    <a:pt x="5227" y="10350"/>
                    <a:pt x="5072" y="10290"/>
                    <a:pt x="4953" y="10171"/>
                  </a:cubicBezTo>
                  <a:lnTo>
                    <a:pt x="4929" y="10147"/>
                  </a:lnTo>
                  <a:cubicBezTo>
                    <a:pt x="4977" y="10135"/>
                    <a:pt x="5037" y="10111"/>
                    <a:pt x="5072" y="10088"/>
                  </a:cubicBezTo>
                  <a:lnTo>
                    <a:pt x="5096" y="10088"/>
                  </a:lnTo>
                  <a:cubicBezTo>
                    <a:pt x="5346" y="9957"/>
                    <a:pt x="5751" y="9754"/>
                    <a:pt x="5751" y="9361"/>
                  </a:cubicBezTo>
                  <a:cubicBezTo>
                    <a:pt x="5751" y="8957"/>
                    <a:pt x="5310" y="8623"/>
                    <a:pt x="4798" y="8623"/>
                  </a:cubicBezTo>
                  <a:cubicBezTo>
                    <a:pt x="4275" y="8623"/>
                    <a:pt x="3846" y="8957"/>
                    <a:pt x="3846" y="9361"/>
                  </a:cubicBezTo>
                  <a:cubicBezTo>
                    <a:pt x="3846" y="9754"/>
                    <a:pt x="4227" y="9957"/>
                    <a:pt x="4501" y="10088"/>
                  </a:cubicBezTo>
                  <a:lnTo>
                    <a:pt x="4513" y="10088"/>
                  </a:lnTo>
                  <a:cubicBezTo>
                    <a:pt x="4560" y="10111"/>
                    <a:pt x="4620" y="10135"/>
                    <a:pt x="4656" y="10147"/>
                  </a:cubicBezTo>
                  <a:lnTo>
                    <a:pt x="4632" y="10171"/>
                  </a:lnTo>
                  <a:cubicBezTo>
                    <a:pt x="4513" y="10290"/>
                    <a:pt x="4382" y="10350"/>
                    <a:pt x="4215" y="10350"/>
                  </a:cubicBezTo>
                  <a:cubicBezTo>
                    <a:pt x="4025" y="10350"/>
                    <a:pt x="3846" y="10254"/>
                    <a:pt x="3727" y="10088"/>
                  </a:cubicBezTo>
                  <a:cubicBezTo>
                    <a:pt x="3698" y="10036"/>
                    <a:pt x="3646" y="10012"/>
                    <a:pt x="3594" y="10012"/>
                  </a:cubicBezTo>
                  <a:cubicBezTo>
                    <a:pt x="3561" y="10012"/>
                    <a:pt x="3528" y="10022"/>
                    <a:pt x="3501" y="10040"/>
                  </a:cubicBezTo>
                  <a:cubicBezTo>
                    <a:pt x="3429" y="10088"/>
                    <a:pt x="3405" y="10183"/>
                    <a:pt x="3453" y="10266"/>
                  </a:cubicBezTo>
                  <a:cubicBezTo>
                    <a:pt x="3560" y="10409"/>
                    <a:pt x="3691" y="10528"/>
                    <a:pt x="3846" y="10600"/>
                  </a:cubicBezTo>
                  <a:cubicBezTo>
                    <a:pt x="2596" y="10326"/>
                    <a:pt x="1667" y="9516"/>
                    <a:pt x="1667" y="8564"/>
                  </a:cubicBezTo>
                  <a:cubicBezTo>
                    <a:pt x="1667" y="8302"/>
                    <a:pt x="1739" y="8052"/>
                    <a:pt x="1881" y="7790"/>
                  </a:cubicBezTo>
                  <a:cubicBezTo>
                    <a:pt x="2096" y="7421"/>
                    <a:pt x="2191" y="7028"/>
                    <a:pt x="2179" y="6659"/>
                  </a:cubicBezTo>
                  <a:lnTo>
                    <a:pt x="2179" y="6599"/>
                  </a:lnTo>
                  <a:cubicBezTo>
                    <a:pt x="2179" y="5432"/>
                    <a:pt x="3334" y="4480"/>
                    <a:pt x="4775" y="4480"/>
                  </a:cubicBezTo>
                  <a:close/>
                  <a:moveTo>
                    <a:pt x="4810" y="10445"/>
                  </a:moveTo>
                  <a:cubicBezTo>
                    <a:pt x="4941" y="10564"/>
                    <a:pt x="5120" y="10635"/>
                    <a:pt x="5299" y="10671"/>
                  </a:cubicBezTo>
                  <a:cubicBezTo>
                    <a:pt x="5144" y="10683"/>
                    <a:pt x="4977" y="10695"/>
                    <a:pt x="4810" y="10695"/>
                  </a:cubicBezTo>
                  <a:cubicBezTo>
                    <a:pt x="4644" y="10695"/>
                    <a:pt x="4489" y="10683"/>
                    <a:pt x="4322" y="10671"/>
                  </a:cubicBezTo>
                  <a:cubicBezTo>
                    <a:pt x="4501" y="10647"/>
                    <a:pt x="4679" y="10576"/>
                    <a:pt x="4810" y="10445"/>
                  </a:cubicBezTo>
                  <a:close/>
                  <a:moveTo>
                    <a:pt x="165" y="0"/>
                  </a:moveTo>
                  <a:cubicBezTo>
                    <a:pt x="140" y="0"/>
                    <a:pt x="113" y="9"/>
                    <a:pt x="84" y="27"/>
                  </a:cubicBezTo>
                  <a:cubicBezTo>
                    <a:pt x="36" y="51"/>
                    <a:pt x="0" y="110"/>
                    <a:pt x="0" y="158"/>
                  </a:cubicBezTo>
                  <a:cubicBezTo>
                    <a:pt x="0" y="206"/>
                    <a:pt x="0" y="1146"/>
                    <a:pt x="274" y="2301"/>
                  </a:cubicBezTo>
                  <a:cubicBezTo>
                    <a:pt x="441" y="2992"/>
                    <a:pt x="643" y="3611"/>
                    <a:pt x="917" y="4158"/>
                  </a:cubicBezTo>
                  <a:cubicBezTo>
                    <a:pt x="1227" y="4801"/>
                    <a:pt x="1631" y="5337"/>
                    <a:pt x="2084" y="5742"/>
                  </a:cubicBezTo>
                  <a:cubicBezTo>
                    <a:pt x="1965" y="6004"/>
                    <a:pt x="1905" y="6290"/>
                    <a:pt x="1905" y="6599"/>
                  </a:cubicBezTo>
                  <a:lnTo>
                    <a:pt x="1905" y="6683"/>
                  </a:lnTo>
                  <a:cubicBezTo>
                    <a:pt x="1929" y="6992"/>
                    <a:pt x="1834" y="7314"/>
                    <a:pt x="1643" y="7647"/>
                  </a:cubicBezTo>
                  <a:cubicBezTo>
                    <a:pt x="1477" y="7945"/>
                    <a:pt x="1393" y="8254"/>
                    <a:pt x="1393" y="8588"/>
                  </a:cubicBezTo>
                  <a:cubicBezTo>
                    <a:pt x="1393" y="9254"/>
                    <a:pt x="1762" y="9873"/>
                    <a:pt x="2417" y="10338"/>
                  </a:cubicBezTo>
                  <a:cubicBezTo>
                    <a:pt x="3060" y="10790"/>
                    <a:pt x="3917" y="11040"/>
                    <a:pt x="4822" y="11040"/>
                  </a:cubicBezTo>
                  <a:cubicBezTo>
                    <a:pt x="5739" y="11040"/>
                    <a:pt x="6596" y="10790"/>
                    <a:pt x="7239" y="10338"/>
                  </a:cubicBezTo>
                  <a:cubicBezTo>
                    <a:pt x="7906" y="9873"/>
                    <a:pt x="8263" y="9254"/>
                    <a:pt x="8263" y="8588"/>
                  </a:cubicBezTo>
                  <a:cubicBezTo>
                    <a:pt x="8263" y="8254"/>
                    <a:pt x="8180" y="7945"/>
                    <a:pt x="8013" y="7647"/>
                  </a:cubicBezTo>
                  <a:cubicBezTo>
                    <a:pt x="7835" y="7314"/>
                    <a:pt x="7739" y="7004"/>
                    <a:pt x="7739" y="6683"/>
                  </a:cubicBezTo>
                  <a:lnTo>
                    <a:pt x="7739" y="6599"/>
                  </a:lnTo>
                  <a:cubicBezTo>
                    <a:pt x="7739" y="6302"/>
                    <a:pt x="7680" y="6004"/>
                    <a:pt x="7561" y="5742"/>
                  </a:cubicBezTo>
                  <a:cubicBezTo>
                    <a:pt x="8025" y="5325"/>
                    <a:pt x="8430" y="4789"/>
                    <a:pt x="8751" y="4135"/>
                  </a:cubicBezTo>
                  <a:cubicBezTo>
                    <a:pt x="9025" y="3599"/>
                    <a:pt x="9228" y="2968"/>
                    <a:pt x="9382" y="2289"/>
                  </a:cubicBezTo>
                  <a:cubicBezTo>
                    <a:pt x="9644" y="1122"/>
                    <a:pt x="9644" y="206"/>
                    <a:pt x="9644" y="158"/>
                  </a:cubicBezTo>
                  <a:cubicBezTo>
                    <a:pt x="9632" y="98"/>
                    <a:pt x="9609" y="51"/>
                    <a:pt x="9549" y="27"/>
                  </a:cubicBezTo>
                  <a:cubicBezTo>
                    <a:pt x="9525" y="9"/>
                    <a:pt x="9498" y="0"/>
                    <a:pt x="9470" y="0"/>
                  </a:cubicBezTo>
                  <a:cubicBezTo>
                    <a:pt x="9442" y="0"/>
                    <a:pt x="9412" y="9"/>
                    <a:pt x="9382" y="27"/>
                  </a:cubicBezTo>
                  <a:cubicBezTo>
                    <a:pt x="9347" y="39"/>
                    <a:pt x="8787" y="372"/>
                    <a:pt x="8037" y="1063"/>
                  </a:cubicBezTo>
                  <a:cubicBezTo>
                    <a:pt x="7358" y="1694"/>
                    <a:pt x="6406" y="2765"/>
                    <a:pt x="5680" y="4254"/>
                  </a:cubicBezTo>
                  <a:cubicBezTo>
                    <a:pt x="5406" y="4182"/>
                    <a:pt x="5108" y="4146"/>
                    <a:pt x="4810" y="4146"/>
                  </a:cubicBezTo>
                  <a:cubicBezTo>
                    <a:pt x="4513" y="4146"/>
                    <a:pt x="4215" y="4194"/>
                    <a:pt x="3953" y="4254"/>
                  </a:cubicBezTo>
                  <a:cubicBezTo>
                    <a:pt x="3215" y="2765"/>
                    <a:pt x="2262" y="1706"/>
                    <a:pt x="1596" y="1063"/>
                  </a:cubicBezTo>
                  <a:cubicBezTo>
                    <a:pt x="834" y="372"/>
                    <a:pt x="274" y="27"/>
                    <a:pt x="238" y="27"/>
                  </a:cubicBezTo>
                  <a:cubicBezTo>
                    <a:pt x="215" y="9"/>
                    <a:pt x="191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14583;p77">
              <a:extLst>
                <a:ext uri="{FF2B5EF4-FFF2-40B4-BE49-F238E27FC236}">
                  <a16:creationId xmlns:a16="http://schemas.microsoft.com/office/drawing/2014/main" id="{F94A6CC9-24CE-B0BF-2F8B-4AF10B3AAD0D}"/>
                </a:ext>
              </a:extLst>
            </p:cNvPr>
            <p:cNvSpPr/>
            <p:nvPr/>
          </p:nvSpPr>
          <p:spPr>
            <a:xfrm>
              <a:off x="960557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91" y="1"/>
                  </a:moveTo>
                  <a:cubicBezTo>
                    <a:pt x="322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91" y="1549"/>
                  </a:cubicBezTo>
                  <a:cubicBezTo>
                    <a:pt x="1060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15" y="525"/>
                  </a:cubicBezTo>
                  <a:cubicBezTo>
                    <a:pt x="1119" y="525"/>
                    <a:pt x="1048" y="596"/>
                    <a:pt x="1048" y="691"/>
                  </a:cubicBezTo>
                  <a:lnTo>
                    <a:pt x="1048" y="870"/>
                  </a:lnTo>
                  <a:cubicBezTo>
                    <a:pt x="1048" y="1060"/>
                    <a:pt x="881" y="1227"/>
                    <a:pt x="691" y="1227"/>
                  </a:cubicBezTo>
                  <a:cubicBezTo>
                    <a:pt x="500" y="1227"/>
                    <a:pt x="333" y="1060"/>
                    <a:pt x="333" y="870"/>
                  </a:cubicBezTo>
                  <a:lnTo>
                    <a:pt x="333" y="691"/>
                  </a:lnTo>
                  <a:cubicBezTo>
                    <a:pt x="333" y="501"/>
                    <a:pt x="500" y="334"/>
                    <a:pt x="691" y="334"/>
                  </a:cubicBezTo>
                  <a:cubicBezTo>
                    <a:pt x="774" y="334"/>
                    <a:pt x="857" y="263"/>
                    <a:pt x="857" y="168"/>
                  </a:cubicBezTo>
                  <a:cubicBezTo>
                    <a:pt x="857" y="84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14584;p77">
              <a:extLst>
                <a:ext uri="{FF2B5EF4-FFF2-40B4-BE49-F238E27FC236}">
                  <a16:creationId xmlns:a16="http://schemas.microsoft.com/office/drawing/2014/main" id="{95FB6391-ED01-1BCB-5BDC-ABE84FF02189}"/>
                </a:ext>
              </a:extLst>
            </p:cNvPr>
            <p:cNvSpPr/>
            <p:nvPr/>
          </p:nvSpPr>
          <p:spPr>
            <a:xfrm>
              <a:off x="1060365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8"/>
                    <a:pt x="1" y="691"/>
                  </a:cubicBezTo>
                  <a:lnTo>
                    <a:pt x="1" y="870"/>
                  </a:lnTo>
                  <a:cubicBezTo>
                    <a:pt x="1" y="1239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70"/>
                  </a:cubicBezTo>
                  <a:lnTo>
                    <a:pt x="1370" y="691"/>
                  </a:lnTo>
                  <a:cubicBezTo>
                    <a:pt x="1370" y="596"/>
                    <a:pt x="1286" y="525"/>
                    <a:pt x="1203" y="525"/>
                  </a:cubicBezTo>
                  <a:cubicBezTo>
                    <a:pt x="1108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70" y="1227"/>
                    <a:pt x="679" y="1227"/>
                  </a:cubicBezTo>
                  <a:cubicBezTo>
                    <a:pt x="489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501"/>
                    <a:pt x="489" y="334"/>
                    <a:pt x="679" y="334"/>
                  </a:cubicBezTo>
                  <a:cubicBezTo>
                    <a:pt x="774" y="334"/>
                    <a:pt x="846" y="263"/>
                    <a:pt x="846" y="168"/>
                  </a:cubicBezTo>
                  <a:cubicBezTo>
                    <a:pt x="846" y="84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66" name="Google Shape;14585;p77">
            <a:extLst>
              <a:ext uri="{FF2B5EF4-FFF2-40B4-BE49-F238E27FC236}">
                <a16:creationId xmlns:a16="http://schemas.microsoft.com/office/drawing/2014/main" id="{DB62BC0B-4007-ADFE-A71D-71E6AEBBEF17}"/>
              </a:ext>
            </a:extLst>
          </p:cNvPr>
          <p:cNvGrpSpPr/>
          <p:nvPr/>
        </p:nvGrpSpPr>
        <p:grpSpPr>
          <a:xfrm>
            <a:off x="9234091" y="2982845"/>
            <a:ext cx="475928" cy="481656"/>
            <a:chOff x="6896141" y="1964722"/>
            <a:chExt cx="348256" cy="352448"/>
          </a:xfrm>
          <a:solidFill>
            <a:srgbClr val="DBDDDC"/>
          </a:solidFill>
        </p:grpSpPr>
        <p:sp>
          <p:nvSpPr>
            <p:cNvPr id="3267" name="Google Shape;14586;p77">
              <a:extLst>
                <a:ext uri="{FF2B5EF4-FFF2-40B4-BE49-F238E27FC236}">
                  <a16:creationId xmlns:a16="http://schemas.microsoft.com/office/drawing/2014/main" id="{E14E8674-576C-D098-49E9-D62A4DFE0EDF}"/>
                </a:ext>
              </a:extLst>
            </p:cNvPr>
            <p:cNvSpPr/>
            <p:nvPr/>
          </p:nvSpPr>
          <p:spPr>
            <a:xfrm>
              <a:off x="6896141" y="1964722"/>
              <a:ext cx="348256" cy="352448"/>
            </a:xfrm>
            <a:custGeom>
              <a:avLst/>
              <a:gdLst/>
              <a:ahLst/>
              <a:cxnLst/>
              <a:rect l="l" t="t" r="r" b="b"/>
              <a:pathLst>
                <a:path w="10883" h="11014" extrusionOk="0">
                  <a:moveTo>
                    <a:pt x="1406" y="1417"/>
                  </a:moveTo>
                  <a:cubicBezTo>
                    <a:pt x="1406" y="1596"/>
                    <a:pt x="1441" y="1762"/>
                    <a:pt x="1525" y="1905"/>
                  </a:cubicBezTo>
                  <a:lnTo>
                    <a:pt x="465" y="1905"/>
                  </a:lnTo>
                  <a:cubicBezTo>
                    <a:pt x="393" y="1905"/>
                    <a:pt x="334" y="1846"/>
                    <a:pt x="334" y="1774"/>
                  </a:cubicBezTo>
                  <a:cubicBezTo>
                    <a:pt x="334" y="1715"/>
                    <a:pt x="370" y="1667"/>
                    <a:pt x="429" y="1655"/>
                  </a:cubicBezTo>
                  <a:lnTo>
                    <a:pt x="1406" y="1417"/>
                  </a:lnTo>
                  <a:close/>
                  <a:moveTo>
                    <a:pt x="2751" y="334"/>
                  </a:moveTo>
                  <a:cubicBezTo>
                    <a:pt x="3334" y="334"/>
                    <a:pt x="3799" y="810"/>
                    <a:pt x="3799" y="1369"/>
                  </a:cubicBezTo>
                  <a:lnTo>
                    <a:pt x="3799" y="3453"/>
                  </a:lnTo>
                  <a:cubicBezTo>
                    <a:pt x="3287" y="3429"/>
                    <a:pt x="2953" y="3274"/>
                    <a:pt x="2799" y="3203"/>
                  </a:cubicBezTo>
                  <a:cubicBezTo>
                    <a:pt x="2870" y="2965"/>
                    <a:pt x="2918" y="2715"/>
                    <a:pt x="2918" y="2417"/>
                  </a:cubicBezTo>
                  <a:cubicBezTo>
                    <a:pt x="2918" y="2322"/>
                    <a:pt x="2846" y="2250"/>
                    <a:pt x="2751" y="2250"/>
                  </a:cubicBezTo>
                  <a:lnTo>
                    <a:pt x="2596" y="2250"/>
                  </a:lnTo>
                  <a:cubicBezTo>
                    <a:pt x="2120" y="2250"/>
                    <a:pt x="1715" y="1869"/>
                    <a:pt x="1715" y="1369"/>
                  </a:cubicBezTo>
                  <a:cubicBezTo>
                    <a:pt x="1715" y="798"/>
                    <a:pt x="2191" y="334"/>
                    <a:pt x="2751" y="334"/>
                  </a:cubicBezTo>
                  <a:close/>
                  <a:moveTo>
                    <a:pt x="2691" y="3501"/>
                  </a:moveTo>
                  <a:cubicBezTo>
                    <a:pt x="2882" y="3608"/>
                    <a:pt x="3275" y="3751"/>
                    <a:pt x="3811" y="3774"/>
                  </a:cubicBezTo>
                  <a:lnTo>
                    <a:pt x="3811" y="4310"/>
                  </a:lnTo>
                  <a:cubicBezTo>
                    <a:pt x="3811" y="4394"/>
                    <a:pt x="3870" y="4453"/>
                    <a:pt x="3965" y="4465"/>
                  </a:cubicBezTo>
                  <a:cubicBezTo>
                    <a:pt x="5156" y="4548"/>
                    <a:pt x="6251" y="4822"/>
                    <a:pt x="7204" y="5287"/>
                  </a:cubicBezTo>
                  <a:cubicBezTo>
                    <a:pt x="7966" y="5656"/>
                    <a:pt x="8645" y="6168"/>
                    <a:pt x="9216" y="6775"/>
                  </a:cubicBezTo>
                  <a:cubicBezTo>
                    <a:pt x="9930" y="7537"/>
                    <a:pt x="10299" y="8275"/>
                    <a:pt x="10466" y="8620"/>
                  </a:cubicBezTo>
                  <a:cubicBezTo>
                    <a:pt x="6025" y="8608"/>
                    <a:pt x="4203" y="7584"/>
                    <a:pt x="3453" y="6727"/>
                  </a:cubicBezTo>
                  <a:cubicBezTo>
                    <a:pt x="3156" y="6394"/>
                    <a:pt x="3025" y="6060"/>
                    <a:pt x="2965" y="5834"/>
                  </a:cubicBezTo>
                  <a:lnTo>
                    <a:pt x="2965" y="5834"/>
                  </a:lnTo>
                  <a:cubicBezTo>
                    <a:pt x="4061" y="6989"/>
                    <a:pt x="5549" y="7251"/>
                    <a:pt x="6716" y="7251"/>
                  </a:cubicBezTo>
                  <a:cubicBezTo>
                    <a:pt x="7037" y="7251"/>
                    <a:pt x="7359" y="7239"/>
                    <a:pt x="7609" y="7203"/>
                  </a:cubicBezTo>
                  <a:cubicBezTo>
                    <a:pt x="7692" y="7192"/>
                    <a:pt x="7752" y="7120"/>
                    <a:pt x="7752" y="7025"/>
                  </a:cubicBezTo>
                  <a:cubicBezTo>
                    <a:pt x="7752" y="6942"/>
                    <a:pt x="7668" y="6882"/>
                    <a:pt x="7573" y="6882"/>
                  </a:cubicBezTo>
                  <a:cubicBezTo>
                    <a:pt x="7327" y="6909"/>
                    <a:pt x="7039" y="6929"/>
                    <a:pt x="6725" y="6929"/>
                  </a:cubicBezTo>
                  <a:cubicBezTo>
                    <a:pt x="5519" y="6929"/>
                    <a:pt x="3933" y="6628"/>
                    <a:pt x="2894" y="5239"/>
                  </a:cubicBezTo>
                  <a:cubicBezTo>
                    <a:pt x="2858" y="5215"/>
                    <a:pt x="2834" y="5179"/>
                    <a:pt x="2787" y="5179"/>
                  </a:cubicBezTo>
                  <a:cubicBezTo>
                    <a:pt x="2779" y="5178"/>
                    <a:pt x="2771" y="5178"/>
                    <a:pt x="2763" y="5178"/>
                  </a:cubicBezTo>
                  <a:cubicBezTo>
                    <a:pt x="2680" y="5178"/>
                    <a:pt x="2619" y="5235"/>
                    <a:pt x="2608" y="5322"/>
                  </a:cubicBezTo>
                  <a:cubicBezTo>
                    <a:pt x="2608" y="5346"/>
                    <a:pt x="2501" y="6108"/>
                    <a:pt x="3203" y="6930"/>
                  </a:cubicBezTo>
                  <a:cubicBezTo>
                    <a:pt x="3703" y="7501"/>
                    <a:pt x="4477" y="7977"/>
                    <a:pt x="5525" y="8311"/>
                  </a:cubicBezTo>
                  <a:cubicBezTo>
                    <a:pt x="6716" y="8692"/>
                    <a:pt x="8228" y="8906"/>
                    <a:pt x="10049" y="8954"/>
                  </a:cubicBezTo>
                  <a:cubicBezTo>
                    <a:pt x="10097" y="9097"/>
                    <a:pt x="10133" y="9228"/>
                    <a:pt x="10157" y="9323"/>
                  </a:cubicBezTo>
                  <a:lnTo>
                    <a:pt x="7418" y="9323"/>
                  </a:lnTo>
                  <a:cubicBezTo>
                    <a:pt x="5299" y="9323"/>
                    <a:pt x="3703" y="8918"/>
                    <a:pt x="2679" y="8144"/>
                  </a:cubicBezTo>
                  <a:cubicBezTo>
                    <a:pt x="1679" y="7382"/>
                    <a:pt x="1536" y="6489"/>
                    <a:pt x="1536" y="6037"/>
                  </a:cubicBezTo>
                  <a:cubicBezTo>
                    <a:pt x="1536" y="5406"/>
                    <a:pt x="1846" y="4929"/>
                    <a:pt x="2179" y="4429"/>
                  </a:cubicBezTo>
                  <a:cubicBezTo>
                    <a:pt x="2370" y="4132"/>
                    <a:pt x="2549" y="3846"/>
                    <a:pt x="2691" y="3501"/>
                  </a:cubicBezTo>
                  <a:close/>
                  <a:moveTo>
                    <a:pt x="4989" y="9442"/>
                  </a:moveTo>
                  <a:cubicBezTo>
                    <a:pt x="5108" y="9466"/>
                    <a:pt x="5227" y="9489"/>
                    <a:pt x="5358" y="9501"/>
                  </a:cubicBezTo>
                  <a:lnTo>
                    <a:pt x="5358" y="10704"/>
                  </a:lnTo>
                  <a:lnTo>
                    <a:pt x="4989" y="10704"/>
                  </a:lnTo>
                  <a:lnTo>
                    <a:pt x="4989" y="9442"/>
                  </a:lnTo>
                  <a:close/>
                  <a:moveTo>
                    <a:pt x="2751" y="0"/>
                  </a:moveTo>
                  <a:cubicBezTo>
                    <a:pt x="2096" y="0"/>
                    <a:pt x="1560" y="465"/>
                    <a:pt x="1417" y="1060"/>
                  </a:cubicBezTo>
                  <a:lnTo>
                    <a:pt x="346" y="1334"/>
                  </a:lnTo>
                  <a:cubicBezTo>
                    <a:pt x="132" y="1369"/>
                    <a:pt x="1" y="1572"/>
                    <a:pt x="1" y="1762"/>
                  </a:cubicBezTo>
                  <a:cubicBezTo>
                    <a:pt x="1" y="2012"/>
                    <a:pt x="215" y="2203"/>
                    <a:pt x="453" y="2203"/>
                  </a:cubicBezTo>
                  <a:lnTo>
                    <a:pt x="1727" y="2203"/>
                  </a:lnTo>
                  <a:cubicBezTo>
                    <a:pt x="1953" y="2417"/>
                    <a:pt x="2239" y="2548"/>
                    <a:pt x="2560" y="2548"/>
                  </a:cubicBezTo>
                  <a:cubicBezTo>
                    <a:pt x="2513" y="3215"/>
                    <a:pt x="2191" y="3727"/>
                    <a:pt x="1882" y="4227"/>
                  </a:cubicBezTo>
                  <a:cubicBezTo>
                    <a:pt x="1536" y="4751"/>
                    <a:pt x="1191" y="5298"/>
                    <a:pt x="1191" y="6013"/>
                  </a:cubicBezTo>
                  <a:cubicBezTo>
                    <a:pt x="1191" y="6418"/>
                    <a:pt x="1298" y="6834"/>
                    <a:pt x="1477" y="7203"/>
                  </a:cubicBezTo>
                  <a:cubicBezTo>
                    <a:pt x="1703" y="7656"/>
                    <a:pt x="2025" y="8061"/>
                    <a:pt x="2477" y="8382"/>
                  </a:cubicBezTo>
                  <a:cubicBezTo>
                    <a:pt x="3037" y="8811"/>
                    <a:pt x="3763" y="9144"/>
                    <a:pt x="4644" y="9347"/>
                  </a:cubicBezTo>
                  <a:lnTo>
                    <a:pt x="4644" y="10692"/>
                  </a:lnTo>
                  <a:lnTo>
                    <a:pt x="3608" y="10692"/>
                  </a:lnTo>
                  <a:cubicBezTo>
                    <a:pt x="3513" y="10692"/>
                    <a:pt x="3441" y="10763"/>
                    <a:pt x="3441" y="10859"/>
                  </a:cubicBezTo>
                  <a:cubicBezTo>
                    <a:pt x="3441" y="10942"/>
                    <a:pt x="3513" y="11013"/>
                    <a:pt x="3608" y="11013"/>
                  </a:cubicBezTo>
                  <a:lnTo>
                    <a:pt x="5847" y="11013"/>
                  </a:lnTo>
                  <a:cubicBezTo>
                    <a:pt x="5942" y="11013"/>
                    <a:pt x="6013" y="10942"/>
                    <a:pt x="6013" y="10859"/>
                  </a:cubicBezTo>
                  <a:cubicBezTo>
                    <a:pt x="6013" y="10763"/>
                    <a:pt x="5942" y="10692"/>
                    <a:pt x="5847" y="10692"/>
                  </a:cubicBezTo>
                  <a:lnTo>
                    <a:pt x="5668" y="10692"/>
                  </a:lnTo>
                  <a:lnTo>
                    <a:pt x="5668" y="9525"/>
                  </a:lnTo>
                  <a:cubicBezTo>
                    <a:pt x="6204" y="9609"/>
                    <a:pt x="6787" y="9632"/>
                    <a:pt x="7418" y="9632"/>
                  </a:cubicBezTo>
                  <a:lnTo>
                    <a:pt x="10347" y="9632"/>
                  </a:lnTo>
                  <a:cubicBezTo>
                    <a:pt x="10395" y="9632"/>
                    <a:pt x="10430" y="9620"/>
                    <a:pt x="10466" y="9573"/>
                  </a:cubicBezTo>
                  <a:cubicBezTo>
                    <a:pt x="10490" y="9549"/>
                    <a:pt x="10514" y="9501"/>
                    <a:pt x="10514" y="9442"/>
                  </a:cubicBezTo>
                  <a:cubicBezTo>
                    <a:pt x="10514" y="9430"/>
                    <a:pt x="10478" y="9251"/>
                    <a:pt x="10395" y="8930"/>
                  </a:cubicBezTo>
                  <a:lnTo>
                    <a:pt x="10704" y="8930"/>
                  </a:lnTo>
                  <a:cubicBezTo>
                    <a:pt x="10740" y="8930"/>
                    <a:pt x="10811" y="8906"/>
                    <a:pt x="10835" y="8858"/>
                  </a:cubicBezTo>
                  <a:cubicBezTo>
                    <a:pt x="10871" y="8847"/>
                    <a:pt x="10883" y="8799"/>
                    <a:pt x="10847" y="8739"/>
                  </a:cubicBezTo>
                  <a:cubicBezTo>
                    <a:pt x="10835" y="8692"/>
                    <a:pt x="10478" y="7656"/>
                    <a:pt x="9454" y="6572"/>
                  </a:cubicBezTo>
                  <a:cubicBezTo>
                    <a:pt x="8859" y="5930"/>
                    <a:pt x="8144" y="5406"/>
                    <a:pt x="7335" y="5001"/>
                  </a:cubicBezTo>
                  <a:cubicBezTo>
                    <a:pt x="6382" y="4525"/>
                    <a:pt x="5299" y="4239"/>
                    <a:pt x="4120" y="4155"/>
                  </a:cubicBezTo>
                  <a:lnTo>
                    <a:pt x="4120" y="1369"/>
                  </a:lnTo>
                  <a:cubicBezTo>
                    <a:pt x="4120" y="619"/>
                    <a:pt x="3513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14587;p77">
              <a:extLst>
                <a:ext uri="{FF2B5EF4-FFF2-40B4-BE49-F238E27FC236}">
                  <a16:creationId xmlns:a16="http://schemas.microsoft.com/office/drawing/2014/main" id="{9807030D-08D4-36EC-10BC-E9D461D3EA8E}"/>
                </a:ext>
              </a:extLst>
            </p:cNvPr>
            <p:cNvSpPr/>
            <p:nvPr/>
          </p:nvSpPr>
          <p:spPr>
            <a:xfrm>
              <a:off x="7155597" y="2179538"/>
              <a:ext cx="18336" cy="11904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389" y="0"/>
                  </a:moveTo>
                  <a:cubicBezTo>
                    <a:pt x="378" y="0"/>
                    <a:pt x="368" y="1"/>
                    <a:pt x="358" y="2"/>
                  </a:cubicBezTo>
                  <a:cubicBezTo>
                    <a:pt x="358" y="2"/>
                    <a:pt x="286" y="14"/>
                    <a:pt x="156" y="50"/>
                  </a:cubicBezTo>
                  <a:cubicBezTo>
                    <a:pt x="60" y="62"/>
                    <a:pt x="1" y="157"/>
                    <a:pt x="36" y="240"/>
                  </a:cubicBezTo>
                  <a:cubicBezTo>
                    <a:pt x="48" y="312"/>
                    <a:pt x="120" y="371"/>
                    <a:pt x="203" y="371"/>
                  </a:cubicBezTo>
                  <a:lnTo>
                    <a:pt x="227" y="371"/>
                  </a:lnTo>
                  <a:cubicBezTo>
                    <a:pt x="382" y="348"/>
                    <a:pt x="453" y="312"/>
                    <a:pt x="453" y="312"/>
                  </a:cubicBezTo>
                  <a:cubicBezTo>
                    <a:pt x="525" y="300"/>
                    <a:pt x="572" y="217"/>
                    <a:pt x="560" y="121"/>
                  </a:cubicBezTo>
                  <a:cubicBezTo>
                    <a:pt x="529" y="38"/>
                    <a:pt x="461" y="0"/>
                    <a:pt x="3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14588;p77">
              <a:extLst>
                <a:ext uri="{FF2B5EF4-FFF2-40B4-BE49-F238E27FC236}">
                  <a16:creationId xmlns:a16="http://schemas.microsoft.com/office/drawing/2014/main" id="{CD06FB0F-8063-AE7A-7DE5-F581923FAEA7}"/>
                </a:ext>
              </a:extLst>
            </p:cNvPr>
            <p:cNvSpPr/>
            <p:nvPr/>
          </p:nvSpPr>
          <p:spPr>
            <a:xfrm>
              <a:off x="6962829" y="1987186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34"/>
                  </a:moveTo>
                  <a:cubicBezTo>
                    <a:pt x="607" y="334"/>
                    <a:pt x="691" y="417"/>
                    <a:pt x="691" y="513"/>
                  </a:cubicBezTo>
                  <a:cubicBezTo>
                    <a:pt x="691" y="596"/>
                    <a:pt x="607" y="691"/>
                    <a:pt x="512" y="691"/>
                  </a:cubicBezTo>
                  <a:cubicBezTo>
                    <a:pt x="405" y="691"/>
                    <a:pt x="334" y="596"/>
                    <a:pt x="334" y="513"/>
                  </a:cubicBezTo>
                  <a:cubicBezTo>
                    <a:pt x="334" y="417"/>
                    <a:pt x="417" y="334"/>
                    <a:pt x="512" y="33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cubicBezTo>
                    <a:pt x="0" y="786"/>
                    <a:pt x="226" y="1013"/>
                    <a:pt x="512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70" name="Google Shape;14589;p77">
            <a:extLst>
              <a:ext uri="{FF2B5EF4-FFF2-40B4-BE49-F238E27FC236}">
                <a16:creationId xmlns:a16="http://schemas.microsoft.com/office/drawing/2014/main" id="{581E0483-2B3E-731B-6BC7-E727263B6031}"/>
              </a:ext>
            </a:extLst>
          </p:cNvPr>
          <p:cNvGrpSpPr/>
          <p:nvPr/>
        </p:nvGrpSpPr>
        <p:grpSpPr>
          <a:xfrm>
            <a:off x="10728958" y="3052072"/>
            <a:ext cx="485330" cy="414529"/>
            <a:chOff x="7989997" y="2015378"/>
            <a:chExt cx="355136" cy="303328"/>
          </a:xfrm>
          <a:solidFill>
            <a:srgbClr val="DBDDDC"/>
          </a:solidFill>
        </p:grpSpPr>
        <p:sp>
          <p:nvSpPr>
            <p:cNvPr id="3271" name="Google Shape;14590;p77">
              <a:extLst>
                <a:ext uri="{FF2B5EF4-FFF2-40B4-BE49-F238E27FC236}">
                  <a16:creationId xmlns:a16="http://schemas.microsoft.com/office/drawing/2014/main" id="{BAC976FF-8716-3FEF-B839-150C9393BCAE}"/>
                </a:ext>
              </a:extLst>
            </p:cNvPr>
            <p:cNvSpPr/>
            <p:nvPr/>
          </p:nvSpPr>
          <p:spPr>
            <a:xfrm>
              <a:off x="8052109" y="2080530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79" y="1549"/>
                  </a:cubicBezTo>
                  <a:cubicBezTo>
                    <a:pt x="1072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03" y="525"/>
                  </a:cubicBezTo>
                  <a:cubicBezTo>
                    <a:pt x="1119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81" y="1227"/>
                    <a:pt x="679" y="1227"/>
                  </a:cubicBezTo>
                  <a:cubicBezTo>
                    <a:pt x="488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489"/>
                    <a:pt x="488" y="334"/>
                    <a:pt x="679" y="334"/>
                  </a:cubicBezTo>
                  <a:cubicBezTo>
                    <a:pt x="774" y="334"/>
                    <a:pt x="845" y="251"/>
                    <a:pt x="845" y="167"/>
                  </a:cubicBezTo>
                  <a:cubicBezTo>
                    <a:pt x="845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14591;p77">
              <a:extLst>
                <a:ext uri="{FF2B5EF4-FFF2-40B4-BE49-F238E27FC236}">
                  <a16:creationId xmlns:a16="http://schemas.microsoft.com/office/drawing/2014/main" id="{C3B066F0-E992-B4C3-C0CF-93D77638863D}"/>
                </a:ext>
              </a:extLst>
            </p:cNvPr>
            <p:cNvSpPr/>
            <p:nvPr/>
          </p:nvSpPr>
          <p:spPr>
            <a:xfrm>
              <a:off x="7989997" y="2015378"/>
              <a:ext cx="355136" cy="303328"/>
            </a:xfrm>
            <a:custGeom>
              <a:avLst/>
              <a:gdLst/>
              <a:ahLst/>
              <a:cxnLst/>
              <a:rect l="l" t="t" r="r" b="b"/>
              <a:pathLst>
                <a:path w="11098" h="9479" extrusionOk="0">
                  <a:moveTo>
                    <a:pt x="1001" y="3096"/>
                  </a:moveTo>
                  <a:cubicBezTo>
                    <a:pt x="977" y="3180"/>
                    <a:pt x="953" y="3287"/>
                    <a:pt x="941" y="3394"/>
                  </a:cubicBezTo>
                  <a:cubicBezTo>
                    <a:pt x="929" y="3465"/>
                    <a:pt x="929" y="3525"/>
                    <a:pt x="929" y="3596"/>
                  </a:cubicBezTo>
                  <a:lnTo>
                    <a:pt x="536" y="3287"/>
                  </a:lnTo>
                  <a:lnTo>
                    <a:pt x="1001" y="3096"/>
                  </a:lnTo>
                  <a:close/>
                  <a:moveTo>
                    <a:pt x="4430" y="322"/>
                  </a:moveTo>
                  <a:lnTo>
                    <a:pt x="4132" y="703"/>
                  </a:lnTo>
                  <a:cubicBezTo>
                    <a:pt x="4096" y="739"/>
                    <a:pt x="4084" y="798"/>
                    <a:pt x="4096" y="846"/>
                  </a:cubicBezTo>
                  <a:cubicBezTo>
                    <a:pt x="4108" y="894"/>
                    <a:pt x="4156" y="941"/>
                    <a:pt x="4215" y="953"/>
                  </a:cubicBezTo>
                  <a:cubicBezTo>
                    <a:pt x="4906" y="1120"/>
                    <a:pt x="5501" y="1549"/>
                    <a:pt x="5882" y="2191"/>
                  </a:cubicBezTo>
                  <a:cubicBezTo>
                    <a:pt x="6335" y="2906"/>
                    <a:pt x="6811" y="3465"/>
                    <a:pt x="7311" y="3870"/>
                  </a:cubicBezTo>
                  <a:cubicBezTo>
                    <a:pt x="7728" y="4192"/>
                    <a:pt x="8144" y="4406"/>
                    <a:pt x="8573" y="4513"/>
                  </a:cubicBezTo>
                  <a:cubicBezTo>
                    <a:pt x="8785" y="4559"/>
                    <a:pt x="8969" y="4577"/>
                    <a:pt x="9129" y="4577"/>
                  </a:cubicBezTo>
                  <a:cubicBezTo>
                    <a:pt x="9176" y="4577"/>
                    <a:pt x="9221" y="4575"/>
                    <a:pt x="9263" y="4573"/>
                  </a:cubicBezTo>
                  <a:lnTo>
                    <a:pt x="9263" y="4573"/>
                  </a:lnTo>
                  <a:cubicBezTo>
                    <a:pt x="8656" y="5120"/>
                    <a:pt x="8061" y="5501"/>
                    <a:pt x="7478" y="5704"/>
                  </a:cubicBezTo>
                  <a:cubicBezTo>
                    <a:pt x="7161" y="5811"/>
                    <a:pt x="6852" y="5865"/>
                    <a:pt x="6558" y="5865"/>
                  </a:cubicBezTo>
                  <a:cubicBezTo>
                    <a:pt x="6299" y="5865"/>
                    <a:pt x="6051" y="5823"/>
                    <a:pt x="5823" y="5740"/>
                  </a:cubicBezTo>
                  <a:cubicBezTo>
                    <a:pt x="5537" y="5644"/>
                    <a:pt x="5287" y="5490"/>
                    <a:pt x="5096" y="5287"/>
                  </a:cubicBezTo>
                  <a:lnTo>
                    <a:pt x="5096" y="5287"/>
                  </a:lnTo>
                  <a:cubicBezTo>
                    <a:pt x="5346" y="5418"/>
                    <a:pt x="5632" y="5490"/>
                    <a:pt x="5977" y="5525"/>
                  </a:cubicBezTo>
                  <a:cubicBezTo>
                    <a:pt x="6049" y="5525"/>
                    <a:pt x="6120" y="5537"/>
                    <a:pt x="6192" y="5537"/>
                  </a:cubicBezTo>
                  <a:cubicBezTo>
                    <a:pt x="6477" y="5537"/>
                    <a:pt x="6775" y="5501"/>
                    <a:pt x="7061" y="5430"/>
                  </a:cubicBezTo>
                  <a:cubicBezTo>
                    <a:pt x="7144" y="5418"/>
                    <a:pt x="7192" y="5323"/>
                    <a:pt x="7180" y="5239"/>
                  </a:cubicBezTo>
                  <a:cubicBezTo>
                    <a:pt x="7169" y="5156"/>
                    <a:pt x="7095" y="5118"/>
                    <a:pt x="7021" y="5118"/>
                  </a:cubicBezTo>
                  <a:cubicBezTo>
                    <a:pt x="7010" y="5118"/>
                    <a:pt x="7000" y="5119"/>
                    <a:pt x="6989" y="5120"/>
                  </a:cubicBezTo>
                  <a:cubicBezTo>
                    <a:pt x="6717" y="5185"/>
                    <a:pt x="6450" y="5217"/>
                    <a:pt x="6201" y="5217"/>
                  </a:cubicBezTo>
                  <a:cubicBezTo>
                    <a:pt x="5763" y="5217"/>
                    <a:pt x="5377" y="5119"/>
                    <a:pt x="5096" y="4930"/>
                  </a:cubicBezTo>
                  <a:cubicBezTo>
                    <a:pt x="4763" y="4692"/>
                    <a:pt x="4584" y="4335"/>
                    <a:pt x="4537" y="3835"/>
                  </a:cubicBezTo>
                  <a:cubicBezTo>
                    <a:pt x="4584" y="3334"/>
                    <a:pt x="4870" y="2918"/>
                    <a:pt x="5346" y="2644"/>
                  </a:cubicBezTo>
                  <a:cubicBezTo>
                    <a:pt x="5418" y="2608"/>
                    <a:pt x="5453" y="2501"/>
                    <a:pt x="5406" y="2430"/>
                  </a:cubicBezTo>
                  <a:cubicBezTo>
                    <a:pt x="5375" y="2375"/>
                    <a:pt x="5323" y="2346"/>
                    <a:pt x="5267" y="2346"/>
                  </a:cubicBezTo>
                  <a:cubicBezTo>
                    <a:pt x="5238" y="2346"/>
                    <a:pt x="5208" y="2354"/>
                    <a:pt x="5180" y="2370"/>
                  </a:cubicBezTo>
                  <a:cubicBezTo>
                    <a:pt x="4513" y="2751"/>
                    <a:pt x="4156" y="3418"/>
                    <a:pt x="4215" y="4168"/>
                  </a:cubicBezTo>
                  <a:cubicBezTo>
                    <a:pt x="4287" y="5013"/>
                    <a:pt x="4870" y="5763"/>
                    <a:pt x="5704" y="6061"/>
                  </a:cubicBezTo>
                  <a:cubicBezTo>
                    <a:pt x="5969" y="6149"/>
                    <a:pt x="6247" y="6194"/>
                    <a:pt x="6537" y="6194"/>
                  </a:cubicBezTo>
                  <a:cubicBezTo>
                    <a:pt x="6871" y="6194"/>
                    <a:pt x="7221" y="6135"/>
                    <a:pt x="7585" y="6013"/>
                  </a:cubicBezTo>
                  <a:cubicBezTo>
                    <a:pt x="8061" y="5847"/>
                    <a:pt x="8537" y="5585"/>
                    <a:pt x="9025" y="5192"/>
                  </a:cubicBezTo>
                  <a:lnTo>
                    <a:pt x="9049" y="5192"/>
                  </a:lnTo>
                  <a:cubicBezTo>
                    <a:pt x="9197" y="5214"/>
                    <a:pt x="9338" y="5224"/>
                    <a:pt x="9472" y="5224"/>
                  </a:cubicBezTo>
                  <a:cubicBezTo>
                    <a:pt x="9973" y="5224"/>
                    <a:pt x="10372" y="5085"/>
                    <a:pt x="10645" y="4954"/>
                  </a:cubicBezTo>
                  <a:lnTo>
                    <a:pt x="10645" y="4954"/>
                  </a:lnTo>
                  <a:cubicBezTo>
                    <a:pt x="9990" y="6799"/>
                    <a:pt x="8061" y="8097"/>
                    <a:pt x="5918" y="8097"/>
                  </a:cubicBezTo>
                  <a:cubicBezTo>
                    <a:pt x="4430" y="8097"/>
                    <a:pt x="3072" y="7549"/>
                    <a:pt x="2203" y="6561"/>
                  </a:cubicBezTo>
                  <a:cubicBezTo>
                    <a:pt x="1453" y="5716"/>
                    <a:pt x="1132" y="4644"/>
                    <a:pt x="1274" y="3442"/>
                  </a:cubicBezTo>
                  <a:cubicBezTo>
                    <a:pt x="1370" y="2703"/>
                    <a:pt x="1632" y="2096"/>
                    <a:pt x="2013" y="1608"/>
                  </a:cubicBezTo>
                  <a:cubicBezTo>
                    <a:pt x="2322" y="1215"/>
                    <a:pt x="2715" y="906"/>
                    <a:pt x="3191" y="679"/>
                  </a:cubicBezTo>
                  <a:cubicBezTo>
                    <a:pt x="3668" y="465"/>
                    <a:pt x="4132" y="370"/>
                    <a:pt x="4430" y="322"/>
                  </a:cubicBezTo>
                  <a:close/>
                  <a:moveTo>
                    <a:pt x="5989" y="8407"/>
                  </a:moveTo>
                  <a:lnTo>
                    <a:pt x="5632" y="9121"/>
                  </a:lnTo>
                  <a:lnTo>
                    <a:pt x="5299" y="9121"/>
                  </a:lnTo>
                  <a:lnTo>
                    <a:pt x="5656" y="8407"/>
                  </a:lnTo>
                  <a:close/>
                  <a:moveTo>
                    <a:pt x="4715" y="1"/>
                  </a:moveTo>
                  <a:cubicBezTo>
                    <a:pt x="4605" y="1"/>
                    <a:pt x="3846" y="11"/>
                    <a:pt x="3013" y="406"/>
                  </a:cubicBezTo>
                  <a:cubicBezTo>
                    <a:pt x="2489" y="644"/>
                    <a:pt x="2060" y="977"/>
                    <a:pt x="1715" y="1418"/>
                  </a:cubicBezTo>
                  <a:cubicBezTo>
                    <a:pt x="1417" y="1787"/>
                    <a:pt x="1191" y="2215"/>
                    <a:pt x="1060" y="2727"/>
                  </a:cubicBezTo>
                  <a:lnTo>
                    <a:pt x="119" y="3120"/>
                  </a:lnTo>
                  <a:cubicBezTo>
                    <a:pt x="60" y="3144"/>
                    <a:pt x="36" y="3204"/>
                    <a:pt x="24" y="3263"/>
                  </a:cubicBezTo>
                  <a:cubicBezTo>
                    <a:pt x="0" y="3323"/>
                    <a:pt x="36" y="3382"/>
                    <a:pt x="84" y="3406"/>
                  </a:cubicBezTo>
                  <a:lnTo>
                    <a:pt x="870" y="4037"/>
                  </a:lnTo>
                  <a:cubicBezTo>
                    <a:pt x="881" y="5085"/>
                    <a:pt x="1239" y="6037"/>
                    <a:pt x="1929" y="6799"/>
                  </a:cubicBezTo>
                  <a:cubicBezTo>
                    <a:pt x="2739" y="7704"/>
                    <a:pt x="3929" y="8276"/>
                    <a:pt x="5275" y="8407"/>
                  </a:cubicBezTo>
                  <a:lnTo>
                    <a:pt x="4906" y="9157"/>
                  </a:lnTo>
                  <a:lnTo>
                    <a:pt x="3965" y="9157"/>
                  </a:lnTo>
                  <a:cubicBezTo>
                    <a:pt x="3870" y="9157"/>
                    <a:pt x="3799" y="9228"/>
                    <a:pt x="3799" y="9311"/>
                  </a:cubicBezTo>
                  <a:cubicBezTo>
                    <a:pt x="3799" y="9407"/>
                    <a:pt x="3870" y="9478"/>
                    <a:pt x="3965" y="9478"/>
                  </a:cubicBezTo>
                  <a:lnTo>
                    <a:pt x="6370" y="9478"/>
                  </a:lnTo>
                  <a:cubicBezTo>
                    <a:pt x="6466" y="9478"/>
                    <a:pt x="6537" y="9407"/>
                    <a:pt x="6537" y="9311"/>
                  </a:cubicBezTo>
                  <a:cubicBezTo>
                    <a:pt x="6537" y="9228"/>
                    <a:pt x="6466" y="9157"/>
                    <a:pt x="6370" y="9157"/>
                  </a:cubicBezTo>
                  <a:lnTo>
                    <a:pt x="5942" y="9157"/>
                  </a:lnTo>
                  <a:lnTo>
                    <a:pt x="6311" y="8418"/>
                  </a:lnTo>
                  <a:cubicBezTo>
                    <a:pt x="7358" y="8335"/>
                    <a:pt x="8359" y="7978"/>
                    <a:pt x="9168" y="7383"/>
                  </a:cubicBezTo>
                  <a:cubicBezTo>
                    <a:pt x="10109" y="6692"/>
                    <a:pt x="10764" y="5740"/>
                    <a:pt x="11014" y="4704"/>
                  </a:cubicBezTo>
                  <a:cubicBezTo>
                    <a:pt x="11097" y="4597"/>
                    <a:pt x="11061" y="4525"/>
                    <a:pt x="11002" y="4489"/>
                  </a:cubicBezTo>
                  <a:cubicBezTo>
                    <a:pt x="10978" y="4475"/>
                    <a:pt x="10953" y="4469"/>
                    <a:pt x="10927" y="4469"/>
                  </a:cubicBezTo>
                  <a:cubicBezTo>
                    <a:pt x="10888" y="4469"/>
                    <a:pt x="10847" y="4484"/>
                    <a:pt x="10811" y="4513"/>
                  </a:cubicBezTo>
                  <a:cubicBezTo>
                    <a:pt x="10811" y="4513"/>
                    <a:pt x="10258" y="4931"/>
                    <a:pt x="9416" y="4931"/>
                  </a:cubicBezTo>
                  <a:cubicBezTo>
                    <a:pt x="9393" y="4931"/>
                    <a:pt x="9370" y="4931"/>
                    <a:pt x="9347" y="4930"/>
                  </a:cubicBezTo>
                  <a:cubicBezTo>
                    <a:pt x="9525" y="4775"/>
                    <a:pt x="9692" y="4608"/>
                    <a:pt x="9871" y="4430"/>
                  </a:cubicBezTo>
                  <a:cubicBezTo>
                    <a:pt x="9930" y="4370"/>
                    <a:pt x="9930" y="4287"/>
                    <a:pt x="9883" y="4227"/>
                  </a:cubicBezTo>
                  <a:cubicBezTo>
                    <a:pt x="9857" y="4184"/>
                    <a:pt x="9800" y="4154"/>
                    <a:pt x="9747" y="4154"/>
                  </a:cubicBezTo>
                  <a:cubicBezTo>
                    <a:pt x="9728" y="4154"/>
                    <a:pt x="9708" y="4158"/>
                    <a:pt x="9692" y="4168"/>
                  </a:cubicBezTo>
                  <a:cubicBezTo>
                    <a:pt x="9692" y="4168"/>
                    <a:pt x="9472" y="4269"/>
                    <a:pt x="9104" y="4269"/>
                  </a:cubicBezTo>
                  <a:cubicBezTo>
                    <a:pt x="8966" y="4269"/>
                    <a:pt x="8808" y="4255"/>
                    <a:pt x="8632" y="4216"/>
                  </a:cubicBezTo>
                  <a:cubicBezTo>
                    <a:pt x="7537" y="3942"/>
                    <a:pt x="6668" y="2882"/>
                    <a:pt x="6132" y="2037"/>
                  </a:cubicBezTo>
                  <a:cubicBezTo>
                    <a:pt x="5751" y="1418"/>
                    <a:pt x="5168" y="953"/>
                    <a:pt x="4501" y="727"/>
                  </a:cubicBezTo>
                  <a:lnTo>
                    <a:pt x="4858" y="251"/>
                  </a:lnTo>
                  <a:cubicBezTo>
                    <a:pt x="4882" y="203"/>
                    <a:pt x="4906" y="132"/>
                    <a:pt x="4870" y="84"/>
                  </a:cubicBezTo>
                  <a:cubicBezTo>
                    <a:pt x="4846" y="25"/>
                    <a:pt x="4799" y="1"/>
                    <a:pt x="4727" y="1"/>
                  </a:cubicBezTo>
                  <a:cubicBezTo>
                    <a:pt x="4725" y="1"/>
                    <a:pt x="4721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14592;p77">
              <a:extLst>
                <a:ext uri="{FF2B5EF4-FFF2-40B4-BE49-F238E27FC236}">
                  <a16:creationId xmlns:a16="http://schemas.microsoft.com/office/drawing/2014/main" id="{1082C324-FAA7-A16E-D6D2-6A6B91ED8589}"/>
                </a:ext>
              </a:extLst>
            </p:cNvPr>
            <p:cNvSpPr/>
            <p:nvPr/>
          </p:nvSpPr>
          <p:spPr>
            <a:xfrm>
              <a:off x="8229645" y="2166034"/>
              <a:ext cx="19456" cy="15872"/>
            </a:xfrm>
            <a:custGeom>
              <a:avLst/>
              <a:gdLst/>
              <a:ahLst/>
              <a:cxnLst/>
              <a:rect l="l" t="t" r="r" b="b"/>
              <a:pathLst>
                <a:path w="608" h="496" extrusionOk="0">
                  <a:moveTo>
                    <a:pt x="436" y="0"/>
                  </a:moveTo>
                  <a:cubicBezTo>
                    <a:pt x="399" y="0"/>
                    <a:pt x="362" y="15"/>
                    <a:pt x="334" y="43"/>
                  </a:cubicBezTo>
                  <a:cubicBezTo>
                    <a:pt x="274" y="79"/>
                    <a:pt x="191" y="139"/>
                    <a:pt x="108" y="186"/>
                  </a:cubicBezTo>
                  <a:cubicBezTo>
                    <a:pt x="36" y="234"/>
                    <a:pt x="0" y="317"/>
                    <a:pt x="36" y="412"/>
                  </a:cubicBezTo>
                  <a:cubicBezTo>
                    <a:pt x="60" y="472"/>
                    <a:pt x="120" y="496"/>
                    <a:pt x="179" y="496"/>
                  </a:cubicBezTo>
                  <a:cubicBezTo>
                    <a:pt x="215" y="496"/>
                    <a:pt x="227" y="496"/>
                    <a:pt x="250" y="484"/>
                  </a:cubicBezTo>
                  <a:cubicBezTo>
                    <a:pt x="370" y="424"/>
                    <a:pt x="477" y="365"/>
                    <a:pt x="548" y="293"/>
                  </a:cubicBezTo>
                  <a:cubicBezTo>
                    <a:pt x="596" y="222"/>
                    <a:pt x="608" y="115"/>
                    <a:pt x="548" y="55"/>
                  </a:cubicBezTo>
                  <a:cubicBezTo>
                    <a:pt x="517" y="18"/>
                    <a:pt x="476" y="0"/>
                    <a:pt x="4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74" name="Google Shape;14593;p77">
            <a:extLst>
              <a:ext uri="{FF2B5EF4-FFF2-40B4-BE49-F238E27FC236}">
                <a16:creationId xmlns:a16="http://schemas.microsoft.com/office/drawing/2014/main" id="{F90B16F1-55B1-AEBF-D9C4-02E3A81E205A}"/>
              </a:ext>
            </a:extLst>
          </p:cNvPr>
          <p:cNvGrpSpPr/>
          <p:nvPr/>
        </p:nvGrpSpPr>
        <p:grpSpPr>
          <a:xfrm>
            <a:off x="4727145" y="2360549"/>
            <a:ext cx="476452" cy="452050"/>
            <a:chOff x="3598221" y="1509362"/>
            <a:chExt cx="348640" cy="330784"/>
          </a:xfrm>
          <a:solidFill>
            <a:srgbClr val="DBDDDC"/>
          </a:solidFill>
        </p:grpSpPr>
        <p:sp>
          <p:nvSpPr>
            <p:cNvPr id="3275" name="Google Shape;14594;p77">
              <a:extLst>
                <a:ext uri="{FF2B5EF4-FFF2-40B4-BE49-F238E27FC236}">
                  <a16:creationId xmlns:a16="http://schemas.microsoft.com/office/drawing/2014/main" id="{B27E2242-5A5D-A04D-9863-35447D566E4F}"/>
                </a:ext>
              </a:extLst>
            </p:cNvPr>
            <p:cNvSpPr/>
            <p:nvPr/>
          </p:nvSpPr>
          <p:spPr>
            <a:xfrm>
              <a:off x="3739181" y="160353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5"/>
                    <a:pt x="1274" y="512"/>
                    <a:pt x="1191" y="512"/>
                  </a:cubicBezTo>
                  <a:cubicBezTo>
                    <a:pt x="1096" y="512"/>
                    <a:pt x="1024" y="595"/>
                    <a:pt x="1024" y="679"/>
                  </a:cubicBezTo>
                  <a:lnTo>
                    <a:pt x="1024" y="845"/>
                  </a:lnTo>
                  <a:cubicBezTo>
                    <a:pt x="1024" y="1036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7" y="322"/>
                  </a:cubicBezTo>
                  <a:cubicBezTo>
                    <a:pt x="762" y="322"/>
                    <a:pt x="834" y="250"/>
                    <a:pt x="834" y="155"/>
                  </a:cubicBezTo>
                  <a:cubicBezTo>
                    <a:pt x="834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14595;p77">
              <a:extLst>
                <a:ext uri="{FF2B5EF4-FFF2-40B4-BE49-F238E27FC236}">
                  <a16:creationId xmlns:a16="http://schemas.microsoft.com/office/drawing/2014/main" id="{3C91CCB6-6DE9-4FB0-C4EC-BE228C14F525}"/>
                </a:ext>
              </a:extLst>
            </p:cNvPr>
            <p:cNvSpPr/>
            <p:nvPr/>
          </p:nvSpPr>
          <p:spPr>
            <a:xfrm>
              <a:off x="3619533" y="1709906"/>
              <a:ext cx="16416" cy="15584"/>
            </a:xfrm>
            <a:custGeom>
              <a:avLst/>
              <a:gdLst/>
              <a:ahLst/>
              <a:cxnLst/>
              <a:rect l="l" t="t" r="r" b="b"/>
              <a:pathLst>
                <a:path w="513" h="487" extrusionOk="0">
                  <a:moveTo>
                    <a:pt x="340" y="1"/>
                  </a:moveTo>
                  <a:cubicBezTo>
                    <a:pt x="298" y="1"/>
                    <a:pt x="257" y="16"/>
                    <a:pt x="227" y="46"/>
                  </a:cubicBezTo>
                  <a:lnTo>
                    <a:pt x="60" y="212"/>
                  </a:lnTo>
                  <a:cubicBezTo>
                    <a:pt x="1" y="272"/>
                    <a:pt x="1" y="379"/>
                    <a:pt x="60" y="438"/>
                  </a:cubicBezTo>
                  <a:cubicBezTo>
                    <a:pt x="96" y="462"/>
                    <a:pt x="132" y="486"/>
                    <a:pt x="179" y="486"/>
                  </a:cubicBezTo>
                  <a:cubicBezTo>
                    <a:pt x="227" y="486"/>
                    <a:pt x="251" y="462"/>
                    <a:pt x="298" y="438"/>
                  </a:cubicBezTo>
                  <a:lnTo>
                    <a:pt x="465" y="272"/>
                  </a:lnTo>
                  <a:cubicBezTo>
                    <a:pt x="513" y="212"/>
                    <a:pt x="513" y="105"/>
                    <a:pt x="453" y="46"/>
                  </a:cubicBezTo>
                  <a:cubicBezTo>
                    <a:pt x="423" y="16"/>
                    <a:pt x="382" y="1"/>
                    <a:pt x="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14596;p77">
              <a:extLst>
                <a:ext uri="{FF2B5EF4-FFF2-40B4-BE49-F238E27FC236}">
                  <a16:creationId xmlns:a16="http://schemas.microsoft.com/office/drawing/2014/main" id="{04B4F40D-1D3A-A30A-5720-7657D037A3C9}"/>
                </a:ext>
              </a:extLst>
            </p:cNvPr>
            <p:cNvSpPr/>
            <p:nvPr/>
          </p:nvSpPr>
          <p:spPr>
            <a:xfrm>
              <a:off x="3598221" y="1509362"/>
              <a:ext cx="348640" cy="330784"/>
            </a:xfrm>
            <a:custGeom>
              <a:avLst/>
              <a:gdLst/>
              <a:ahLst/>
              <a:cxnLst/>
              <a:rect l="l" t="t" r="r" b="b"/>
              <a:pathLst>
                <a:path w="10895" h="10337" extrusionOk="0">
                  <a:moveTo>
                    <a:pt x="5489" y="586"/>
                  </a:moveTo>
                  <a:lnTo>
                    <a:pt x="5489" y="586"/>
                  </a:lnTo>
                  <a:cubicBezTo>
                    <a:pt x="5429" y="955"/>
                    <a:pt x="5441" y="1288"/>
                    <a:pt x="5477" y="1538"/>
                  </a:cubicBezTo>
                  <a:cubicBezTo>
                    <a:pt x="5382" y="1550"/>
                    <a:pt x="5239" y="1610"/>
                    <a:pt x="5013" y="1729"/>
                  </a:cubicBezTo>
                  <a:lnTo>
                    <a:pt x="4465" y="883"/>
                  </a:lnTo>
                  <a:cubicBezTo>
                    <a:pt x="4655" y="800"/>
                    <a:pt x="5013" y="657"/>
                    <a:pt x="5489" y="586"/>
                  </a:cubicBezTo>
                  <a:close/>
                  <a:moveTo>
                    <a:pt x="6560" y="538"/>
                  </a:moveTo>
                  <a:lnTo>
                    <a:pt x="6560" y="538"/>
                  </a:lnTo>
                  <a:cubicBezTo>
                    <a:pt x="7108" y="598"/>
                    <a:pt x="7680" y="776"/>
                    <a:pt x="8215" y="1062"/>
                  </a:cubicBezTo>
                  <a:cubicBezTo>
                    <a:pt x="8382" y="1157"/>
                    <a:pt x="8537" y="1241"/>
                    <a:pt x="8704" y="1348"/>
                  </a:cubicBezTo>
                  <a:cubicBezTo>
                    <a:pt x="8715" y="1407"/>
                    <a:pt x="8858" y="1967"/>
                    <a:pt x="8882" y="2729"/>
                  </a:cubicBezTo>
                  <a:cubicBezTo>
                    <a:pt x="8620" y="2479"/>
                    <a:pt x="8358" y="2264"/>
                    <a:pt x="8144" y="2122"/>
                  </a:cubicBezTo>
                  <a:cubicBezTo>
                    <a:pt x="7549" y="1705"/>
                    <a:pt x="7084" y="1550"/>
                    <a:pt x="6906" y="1502"/>
                  </a:cubicBezTo>
                  <a:cubicBezTo>
                    <a:pt x="6834" y="1074"/>
                    <a:pt x="6715" y="764"/>
                    <a:pt x="6560" y="538"/>
                  </a:cubicBezTo>
                  <a:close/>
                  <a:moveTo>
                    <a:pt x="9073" y="1610"/>
                  </a:moveTo>
                  <a:cubicBezTo>
                    <a:pt x="9466" y="1907"/>
                    <a:pt x="9835" y="2253"/>
                    <a:pt x="10192" y="2669"/>
                  </a:cubicBezTo>
                  <a:cubicBezTo>
                    <a:pt x="10180" y="3146"/>
                    <a:pt x="10120" y="3610"/>
                    <a:pt x="10025" y="4038"/>
                  </a:cubicBezTo>
                  <a:cubicBezTo>
                    <a:pt x="9751" y="3646"/>
                    <a:pt x="9466" y="3324"/>
                    <a:pt x="9192" y="3038"/>
                  </a:cubicBezTo>
                  <a:cubicBezTo>
                    <a:pt x="9216" y="2443"/>
                    <a:pt x="9132" y="1943"/>
                    <a:pt x="9073" y="1610"/>
                  </a:cubicBezTo>
                  <a:close/>
                  <a:moveTo>
                    <a:pt x="2465" y="4205"/>
                  </a:moveTo>
                  <a:cubicBezTo>
                    <a:pt x="2608" y="4396"/>
                    <a:pt x="3024" y="4812"/>
                    <a:pt x="4179" y="4943"/>
                  </a:cubicBezTo>
                  <a:cubicBezTo>
                    <a:pt x="5644" y="5122"/>
                    <a:pt x="5846" y="6003"/>
                    <a:pt x="5858" y="6420"/>
                  </a:cubicBezTo>
                  <a:cubicBezTo>
                    <a:pt x="5679" y="6479"/>
                    <a:pt x="5489" y="6551"/>
                    <a:pt x="5286" y="6646"/>
                  </a:cubicBezTo>
                  <a:cubicBezTo>
                    <a:pt x="5251" y="6527"/>
                    <a:pt x="5191" y="6313"/>
                    <a:pt x="5060" y="6110"/>
                  </a:cubicBezTo>
                  <a:cubicBezTo>
                    <a:pt x="4667" y="5539"/>
                    <a:pt x="4012" y="5301"/>
                    <a:pt x="3524" y="5193"/>
                  </a:cubicBezTo>
                  <a:cubicBezTo>
                    <a:pt x="3405" y="5170"/>
                    <a:pt x="3286" y="5134"/>
                    <a:pt x="3167" y="5098"/>
                  </a:cubicBezTo>
                  <a:cubicBezTo>
                    <a:pt x="3148" y="5090"/>
                    <a:pt x="3128" y="5086"/>
                    <a:pt x="3109" y="5086"/>
                  </a:cubicBezTo>
                  <a:cubicBezTo>
                    <a:pt x="3044" y="5086"/>
                    <a:pt x="2983" y="5129"/>
                    <a:pt x="2965" y="5193"/>
                  </a:cubicBezTo>
                  <a:cubicBezTo>
                    <a:pt x="2929" y="5289"/>
                    <a:pt x="2977" y="5372"/>
                    <a:pt x="3060" y="5408"/>
                  </a:cubicBezTo>
                  <a:cubicBezTo>
                    <a:pt x="3179" y="5455"/>
                    <a:pt x="3322" y="5479"/>
                    <a:pt x="3453" y="5515"/>
                  </a:cubicBezTo>
                  <a:cubicBezTo>
                    <a:pt x="4774" y="5789"/>
                    <a:pt x="4953" y="6586"/>
                    <a:pt x="4989" y="6765"/>
                  </a:cubicBezTo>
                  <a:cubicBezTo>
                    <a:pt x="4774" y="6836"/>
                    <a:pt x="4572" y="6920"/>
                    <a:pt x="4358" y="7015"/>
                  </a:cubicBezTo>
                  <a:cubicBezTo>
                    <a:pt x="4274" y="6682"/>
                    <a:pt x="3917" y="6051"/>
                    <a:pt x="2560" y="5658"/>
                  </a:cubicBezTo>
                  <a:cubicBezTo>
                    <a:pt x="1869" y="5467"/>
                    <a:pt x="1715" y="5003"/>
                    <a:pt x="1679" y="4896"/>
                  </a:cubicBezTo>
                  <a:lnTo>
                    <a:pt x="2036" y="4586"/>
                  </a:lnTo>
                  <a:cubicBezTo>
                    <a:pt x="2096" y="4705"/>
                    <a:pt x="2203" y="4884"/>
                    <a:pt x="2405" y="5051"/>
                  </a:cubicBezTo>
                  <a:cubicBezTo>
                    <a:pt x="2441" y="5074"/>
                    <a:pt x="2465" y="5074"/>
                    <a:pt x="2512" y="5074"/>
                  </a:cubicBezTo>
                  <a:cubicBezTo>
                    <a:pt x="2560" y="5074"/>
                    <a:pt x="2608" y="5062"/>
                    <a:pt x="2631" y="5015"/>
                  </a:cubicBezTo>
                  <a:cubicBezTo>
                    <a:pt x="2691" y="4943"/>
                    <a:pt x="2679" y="4860"/>
                    <a:pt x="2619" y="4800"/>
                  </a:cubicBezTo>
                  <a:cubicBezTo>
                    <a:pt x="2369" y="4586"/>
                    <a:pt x="2310" y="4384"/>
                    <a:pt x="2286" y="4360"/>
                  </a:cubicBezTo>
                  <a:cubicBezTo>
                    <a:pt x="2346" y="4300"/>
                    <a:pt x="2405" y="4265"/>
                    <a:pt x="2465" y="4205"/>
                  </a:cubicBezTo>
                  <a:close/>
                  <a:moveTo>
                    <a:pt x="5882" y="312"/>
                  </a:moveTo>
                  <a:cubicBezTo>
                    <a:pt x="5965" y="359"/>
                    <a:pt x="6072" y="431"/>
                    <a:pt x="6191" y="550"/>
                  </a:cubicBezTo>
                  <a:cubicBezTo>
                    <a:pt x="6489" y="883"/>
                    <a:pt x="6632" y="1443"/>
                    <a:pt x="6632" y="2145"/>
                  </a:cubicBezTo>
                  <a:cubicBezTo>
                    <a:pt x="6632" y="2241"/>
                    <a:pt x="6715" y="2312"/>
                    <a:pt x="6799" y="2312"/>
                  </a:cubicBezTo>
                  <a:cubicBezTo>
                    <a:pt x="6894" y="2312"/>
                    <a:pt x="6965" y="2241"/>
                    <a:pt x="6965" y="2145"/>
                  </a:cubicBezTo>
                  <a:cubicBezTo>
                    <a:pt x="6965" y="2026"/>
                    <a:pt x="6965" y="1919"/>
                    <a:pt x="6953" y="1824"/>
                  </a:cubicBezTo>
                  <a:lnTo>
                    <a:pt x="6953" y="1824"/>
                  </a:lnTo>
                  <a:cubicBezTo>
                    <a:pt x="7156" y="1895"/>
                    <a:pt x="7525" y="2038"/>
                    <a:pt x="7989" y="2372"/>
                  </a:cubicBezTo>
                  <a:cubicBezTo>
                    <a:pt x="8323" y="2598"/>
                    <a:pt x="8620" y="2860"/>
                    <a:pt x="8894" y="3146"/>
                  </a:cubicBezTo>
                  <a:cubicBezTo>
                    <a:pt x="8882" y="3396"/>
                    <a:pt x="8870" y="3681"/>
                    <a:pt x="8811" y="3967"/>
                  </a:cubicBezTo>
                  <a:cubicBezTo>
                    <a:pt x="8799" y="4050"/>
                    <a:pt x="8858" y="4122"/>
                    <a:pt x="8942" y="4146"/>
                  </a:cubicBezTo>
                  <a:lnTo>
                    <a:pt x="8977" y="4146"/>
                  </a:lnTo>
                  <a:cubicBezTo>
                    <a:pt x="9049" y="4146"/>
                    <a:pt x="9120" y="4086"/>
                    <a:pt x="9132" y="4003"/>
                  </a:cubicBezTo>
                  <a:cubicBezTo>
                    <a:pt x="9168" y="3824"/>
                    <a:pt x="9192" y="3634"/>
                    <a:pt x="9216" y="3455"/>
                  </a:cubicBezTo>
                  <a:cubicBezTo>
                    <a:pt x="9489" y="3777"/>
                    <a:pt x="9727" y="4098"/>
                    <a:pt x="9954" y="4408"/>
                  </a:cubicBezTo>
                  <a:cubicBezTo>
                    <a:pt x="9847" y="4693"/>
                    <a:pt x="9763" y="4920"/>
                    <a:pt x="9656" y="5134"/>
                  </a:cubicBezTo>
                  <a:cubicBezTo>
                    <a:pt x="9394" y="5729"/>
                    <a:pt x="9037" y="6253"/>
                    <a:pt x="8584" y="6705"/>
                  </a:cubicBezTo>
                  <a:cubicBezTo>
                    <a:pt x="7977" y="7313"/>
                    <a:pt x="7382" y="7598"/>
                    <a:pt x="7156" y="7682"/>
                  </a:cubicBezTo>
                  <a:cubicBezTo>
                    <a:pt x="7072" y="7479"/>
                    <a:pt x="6989" y="7301"/>
                    <a:pt x="6918" y="7134"/>
                  </a:cubicBezTo>
                  <a:cubicBezTo>
                    <a:pt x="7906" y="6610"/>
                    <a:pt x="8573" y="5824"/>
                    <a:pt x="8918" y="4753"/>
                  </a:cubicBezTo>
                  <a:cubicBezTo>
                    <a:pt x="8942" y="4670"/>
                    <a:pt x="8894" y="4574"/>
                    <a:pt x="8811" y="4562"/>
                  </a:cubicBezTo>
                  <a:cubicBezTo>
                    <a:pt x="8789" y="4554"/>
                    <a:pt x="8768" y="4550"/>
                    <a:pt x="8749" y="4550"/>
                  </a:cubicBezTo>
                  <a:cubicBezTo>
                    <a:pt x="8682" y="4550"/>
                    <a:pt x="8629" y="4596"/>
                    <a:pt x="8620" y="4670"/>
                  </a:cubicBezTo>
                  <a:cubicBezTo>
                    <a:pt x="8299" y="5646"/>
                    <a:pt x="7680" y="6372"/>
                    <a:pt x="6799" y="6848"/>
                  </a:cubicBezTo>
                  <a:cubicBezTo>
                    <a:pt x="6727" y="6682"/>
                    <a:pt x="6679" y="6575"/>
                    <a:pt x="6632" y="6479"/>
                  </a:cubicBezTo>
                  <a:cubicBezTo>
                    <a:pt x="7120" y="6277"/>
                    <a:pt x="7453" y="5943"/>
                    <a:pt x="7584" y="5515"/>
                  </a:cubicBezTo>
                  <a:cubicBezTo>
                    <a:pt x="7953" y="4396"/>
                    <a:pt x="6941" y="2955"/>
                    <a:pt x="6906" y="2895"/>
                  </a:cubicBezTo>
                  <a:cubicBezTo>
                    <a:pt x="6876" y="2844"/>
                    <a:pt x="6825" y="2820"/>
                    <a:pt x="6772" y="2820"/>
                  </a:cubicBezTo>
                  <a:cubicBezTo>
                    <a:pt x="6740" y="2820"/>
                    <a:pt x="6707" y="2830"/>
                    <a:pt x="6679" y="2848"/>
                  </a:cubicBezTo>
                  <a:cubicBezTo>
                    <a:pt x="6608" y="2895"/>
                    <a:pt x="6584" y="2991"/>
                    <a:pt x="6632" y="3074"/>
                  </a:cubicBezTo>
                  <a:cubicBezTo>
                    <a:pt x="6644" y="3086"/>
                    <a:pt x="7584" y="4443"/>
                    <a:pt x="7275" y="5408"/>
                  </a:cubicBezTo>
                  <a:cubicBezTo>
                    <a:pt x="7215" y="5586"/>
                    <a:pt x="7108" y="5753"/>
                    <a:pt x="6977" y="5884"/>
                  </a:cubicBezTo>
                  <a:cubicBezTo>
                    <a:pt x="7060" y="5467"/>
                    <a:pt x="7060" y="4765"/>
                    <a:pt x="6620" y="3765"/>
                  </a:cubicBezTo>
                  <a:cubicBezTo>
                    <a:pt x="6594" y="3713"/>
                    <a:pt x="6538" y="3674"/>
                    <a:pt x="6477" y="3674"/>
                  </a:cubicBezTo>
                  <a:cubicBezTo>
                    <a:pt x="6453" y="3674"/>
                    <a:pt x="6429" y="3680"/>
                    <a:pt x="6406" y="3693"/>
                  </a:cubicBezTo>
                  <a:cubicBezTo>
                    <a:pt x="6334" y="3729"/>
                    <a:pt x="6287" y="3824"/>
                    <a:pt x="6334" y="3908"/>
                  </a:cubicBezTo>
                  <a:cubicBezTo>
                    <a:pt x="6549" y="4348"/>
                    <a:pt x="6763" y="5015"/>
                    <a:pt x="6703" y="5634"/>
                  </a:cubicBezTo>
                  <a:cubicBezTo>
                    <a:pt x="6668" y="5991"/>
                    <a:pt x="6549" y="6146"/>
                    <a:pt x="6549" y="6170"/>
                  </a:cubicBezTo>
                  <a:cubicBezTo>
                    <a:pt x="6489" y="6194"/>
                    <a:pt x="6227" y="6289"/>
                    <a:pt x="6191" y="6301"/>
                  </a:cubicBezTo>
                  <a:cubicBezTo>
                    <a:pt x="6156" y="6015"/>
                    <a:pt x="6072" y="5658"/>
                    <a:pt x="5775" y="5336"/>
                  </a:cubicBezTo>
                  <a:cubicBezTo>
                    <a:pt x="5429" y="4943"/>
                    <a:pt x="4905" y="4705"/>
                    <a:pt x="4227" y="4622"/>
                  </a:cubicBezTo>
                  <a:cubicBezTo>
                    <a:pt x="3060" y="4479"/>
                    <a:pt x="2762" y="4062"/>
                    <a:pt x="2715" y="3979"/>
                  </a:cubicBezTo>
                  <a:cubicBezTo>
                    <a:pt x="3477" y="3324"/>
                    <a:pt x="4191" y="2717"/>
                    <a:pt x="4501" y="2455"/>
                  </a:cubicBezTo>
                  <a:cubicBezTo>
                    <a:pt x="5096" y="1979"/>
                    <a:pt x="5429" y="1860"/>
                    <a:pt x="5548" y="1824"/>
                  </a:cubicBezTo>
                  <a:cubicBezTo>
                    <a:pt x="5584" y="1955"/>
                    <a:pt x="5608" y="2038"/>
                    <a:pt x="5620" y="2038"/>
                  </a:cubicBezTo>
                  <a:cubicBezTo>
                    <a:pt x="5648" y="2105"/>
                    <a:pt x="5707" y="2141"/>
                    <a:pt x="5778" y="2141"/>
                  </a:cubicBezTo>
                  <a:cubicBezTo>
                    <a:pt x="5796" y="2141"/>
                    <a:pt x="5815" y="2138"/>
                    <a:pt x="5834" y="2133"/>
                  </a:cubicBezTo>
                  <a:cubicBezTo>
                    <a:pt x="5906" y="2098"/>
                    <a:pt x="5953" y="2014"/>
                    <a:pt x="5917" y="1919"/>
                  </a:cubicBezTo>
                  <a:cubicBezTo>
                    <a:pt x="5917" y="1907"/>
                    <a:pt x="5644" y="1193"/>
                    <a:pt x="5882" y="312"/>
                  </a:cubicBezTo>
                  <a:close/>
                  <a:moveTo>
                    <a:pt x="1417" y="5098"/>
                  </a:moveTo>
                  <a:cubicBezTo>
                    <a:pt x="1512" y="5336"/>
                    <a:pt x="1786" y="5753"/>
                    <a:pt x="2453" y="5943"/>
                  </a:cubicBezTo>
                  <a:cubicBezTo>
                    <a:pt x="2917" y="6074"/>
                    <a:pt x="3536" y="6313"/>
                    <a:pt x="3870" y="6753"/>
                  </a:cubicBezTo>
                  <a:cubicBezTo>
                    <a:pt x="3989" y="6896"/>
                    <a:pt x="4036" y="7027"/>
                    <a:pt x="4048" y="7110"/>
                  </a:cubicBezTo>
                  <a:cubicBezTo>
                    <a:pt x="4048" y="7134"/>
                    <a:pt x="4036" y="7134"/>
                    <a:pt x="4036" y="7134"/>
                  </a:cubicBezTo>
                  <a:cubicBezTo>
                    <a:pt x="3381" y="7408"/>
                    <a:pt x="2750" y="7658"/>
                    <a:pt x="2346" y="7789"/>
                  </a:cubicBezTo>
                  <a:cubicBezTo>
                    <a:pt x="2324" y="7793"/>
                    <a:pt x="2302" y="7796"/>
                    <a:pt x="2281" y="7796"/>
                  </a:cubicBezTo>
                  <a:cubicBezTo>
                    <a:pt x="2246" y="7796"/>
                    <a:pt x="2213" y="7788"/>
                    <a:pt x="2191" y="7765"/>
                  </a:cubicBezTo>
                  <a:lnTo>
                    <a:pt x="1834" y="7503"/>
                  </a:lnTo>
                  <a:cubicBezTo>
                    <a:pt x="1917" y="7444"/>
                    <a:pt x="2036" y="7384"/>
                    <a:pt x="2155" y="7313"/>
                  </a:cubicBezTo>
                  <a:cubicBezTo>
                    <a:pt x="2488" y="7110"/>
                    <a:pt x="2786" y="6896"/>
                    <a:pt x="2798" y="6884"/>
                  </a:cubicBezTo>
                  <a:cubicBezTo>
                    <a:pt x="2869" y="6836"/>
                    <a:pt x="2881" y="6729"/>
                    <a:pt x="2822" y="6658"/>
                  </a:cubicBezTo>
                  <a:cubicBezTo>
                    <a:pt x="2802" y="6617"/>
                    <a:pt x="2758" y="6596"/>
                    <a:pt x="2712" y="6596"/>
                  </a:cubicBezTo>
                  <a:cubicBezTo>
                    <a:pt x="2676" y="6596"/>
                    <a:pt x="2638" y="6608"/>
                    <a:pt x="2608" y="6634"/>
                  </a:cubicBezTo>
                  <a:cubicBezTo>
                    <a:pt x="2072" y="7015"/>
                    <a:pt x="1393" y="7420"/>
                    <a:pt x="1250" y="7420"/>
                  </a:cubicBezTo>
                  <a:cubicBezTo>
                    <a:pt x="643" y="7360"/>
                    <a:pt x="357" y="6313"/>
                    <a:pt x="310" y="6194"/>
                  </a:cubicBezTo>
                  <a:cubicBezTo>
                    <a:pt x="298" y="6134"/>
                    <a:pt x="310" y="6063"/>
                    <a:pt x="369" y="6015"/>
                  </a:cubicBezTo>
                  <a:cubicBezTo>
                    <a:pt x="583" y="5836"/>
                    <a:pt x="953" y="5503"/>
                    <a:pt x="1417" y="5098"/>
                  </a:cubicBezTo>
                  <a:close/>
                  <a:moveTo>
                    <a:pt x="5797" y="0"/>
                  </a:moveTo>
                  <a:cubicBezTo>
                    <a:pt x="5725" y="0"/>
                    <a:pt x="5665" y="45"/>
                    <a:pt x="5644" y="109"/>
                  </a:cubicBezTo>
                  <a:cubicBezTo>
                    <a:pt x="5620" y="169"/>
                    <a:pt x="5608" y="217"/>
                    <a:pt x="5596" y="276"/>
                  </a:cubicBezTo>
                  <a:cubicBezTo>
                    <a:pt x="4751" y="371"/>
                    <a:pt x="4215" y="693"/>
                    <a:pt x="4179" y="705"/>
                  </a:cubicBezTo>
                  <a:cubicBezTo>
                    <a:pt x="4132" y="729"/>
                    <a:pt x="4120" y="764"/>
                    <a:pt x="4108" y="812"/>
                  </a:cubicBezTo>
                  <a:cubicBezTo>
                    <a:pt x="4096" y="848"/>
                    <a:pt x="4108" y="895"/>
                    <a:pt x="4132" y="931"/>
                  </a:cubicBezTo>
                  <a:lnTo>
                    <a:pt x="4786" y="1907"/>
                  </a:lnTo>
                  <a:cubicBezTo>
                    <a:pt x="4655" y="2003"/>
                    <a:pt x="4513" y="2098"/>
                    <a:pt x="4346" y="2241"/>
                  </a:cubicBezTo>
                  <a:cubicBezTo>
                    <a:pt x="3620" y="2812"/>
                    <a:pt x="893" y="5193"/>
                    <a:pt x="191" y="5813"/>
                  </a:cubicBezTo>
                  <a:cubicBezTo>
                    <a:pt x="60" y="5932"/>
                    <a:pt x="0" y="6122"/>
                    <a:pt x="48" y="6313"/>
                  </a:cubicBezTo>
                  <a:cubicBezTo>
                    <a:pt x="83" y="6467"/>
                    <a:pt x="191" y="6825"/>
                    <a:pt x="405" y="7146"/>
                  </a:cubicBezTo>
                  <a:cubicBezTo>
                    <a:pt x="643" y="7515"/>
                    <a:pt x="917" y="7729"/>
                    <a:pt x="1250" y="7753"/>
                  </a:cubicBezTo>
                  <a:lnTo>
                    <a:pt x="1274" y="7753"/>
                  </a:lnTo>
                  <a:cubicBezTo>
                    <a:pt x="1334" y="7753"/>
                    <a:pt x="1417" y="7741"/>
                    <a:pt x="1536" y="7694"/>
                  </a:cubicBezTo>
                  <a:lnTo>
                    <a:pt x="2024" y="8039"/>
                  </a:lnTo>
                  <a:cubicBezTo>
                    <a:pt x="2107" y="8099"/>
                    <a:pt x="2215" y="8134"/>
                    <a:pt x="2310" y="8134"/>
                  </a:cubicBezTo>
                  <a:cubicBezTo>
                    <a:pt x="2369" y="8134"/>
                    <a:pt x="2405" y="8110"/>
                    <a:pt x="2465" y="8099"/>
                  </a:cubicBezTo>
                  <a:cubicBezTo>
                    <a:pt x="2881" y="7956"/>
                    <a:pt x="3512" y="7694"/>
                    <a:pt x="4167" y="7432"/>
                  </a:cubicBezTo>
                  <a:cubicBezTo>
                    <a:pt x="4953" y="7122"/>
                    <a:pt x="5775" y="6777"/>
                    <a:pt x="6358" y="6586"/>
                  </a:cubicBezTo>
                  <a:cubicBezTo>
                    <a:pt x="6537" y="6979"/>
                    <a:pt x="7251" y="8610"/>
                    <a:pt x="7846" y="10230"/>
                  </a:cubicBezTo>
                  <a:cubicBezTo>
                    <a:pt x="7870" y="10289"/>
                    <a:pt x="7930" y="10337"/>
                    <a:pt x="7989" y="10337"/>
                  </a:cubicBezTo>
                  <a:cubicBezTo>
                    <a:pt x="8001" y="10337"/>
                    <a:pt x="8025" y="10337"/>
                    <a:pt x="8049" y="10313"/>
                  </a:cubicBezTo>
                  <a:cubicBezTo>
                    <a:pt x="8144" y="10289"/>
                    <a:pt x="8168" y="10194"/>
                    <a:pt x="8144" y="10111"/>
                  </a:cubicBezTo>
                  <a:lnTo>
                    <a:pt x="7965" y="9622"/>
                  </a:lnTo>
                  <a:cubicBezTo>
                    <a:pt x="8215" y="9480"/>
                    <a:pt x="9275" y="8944"/>
                    <a:pt x="10120" y="8170"/>
                  </a:cubicBezTo>
                  <a:cubicBezTo>
                    <a:pt x="10180" y="8110"/>
                    <a:pt x="10192" y="8015"/>
                    <a:pt x="10132" y="7956"/>
                  </a:cubicBezTo>
                  <a:cubicBezTo>
                    <a:pt x="10097" y="7920"/>
                    <a:pt x="10044" y="7897"/>
                    <a:pt x="9995" y="7897"/>
                  </a:cubicBezTo>
                  <a:cubicBezTo>
                    <a:pt x="9962" y="7897"/>
                    <a:pt x="9930" y="7908"/>
                    <a:pt x="9906" y="7932"/>
                  </a:cubicBezTo>
                  <a:cubicBezTo>
                    <a:pt x="9120" y="8646"/>
                    <a:pt x="8144" y="9170"/>
                    <a:pt x="7858" y="9301"/>
                  </a:cubicBezTo>
                  <a:cubicBezTo>
                    <a:pt x="7787" y="9122"/>
                    <a:pt x="7727" y="8944"/>
                    <a:pt x="7644" y="8765"/>
                  </a:cubicBezTo>
                  <a:cubicBezTo>
                    <a:pt x="8025" y="8587"/>
                    <a:pt x="9180" y="7991"/>
                    <a:pt x="10049" y="6944"/>
                  </a:cubicBezTo>
                  <a:cubicBezTo>
                    <a:pt x="10108" y="6860"/>
                    <a:pt x="10085" y="6777"/>
                    <a:pt x="10025" y="6717"/>
                  </a:cubicBezTo>
                  <a:cubicBezTo>
                    <a:pt x="9993" y="6691"/>
                    <a:pt x="9958" y="6678"/>
                    <a:pt x="9925" y="6678"/>
                  </a:cubicBezTo>
                  <a:cubicBezTo>
                    <a:pt x="9883" y="6678"/>
                    <a:pt x="9844" y="6697"/>
                    <a:pt x="9811" y="6729"/>
                  </a:cubicBezTo>
                  <a:cubicBezTo>
                    <a:pt x="9001" y="7718"/>
                    <a:pt x="7906" y="8289"/>
                    <a:pt x="7525" y="8468"/>
                  </a:cubicBezTo>
                  <a:cubicBezTo>
                    <a:pt x="7453" y="8289"/>
                    <a:pt x="7382" y="8110"/>
                    <a:pt x="7322" y="7956"/>
                  </a:cubicBezTo>
                  <a:cubicBezTo>
                    <a:pt x="7572" y="7848"/>
                    <a:pt x="8203" y="7551"/>
                    <a:pt x="8835" y="6908"/>
                  </a:cubicBezTo>
                  <a:cubicBezTo>
                    <a:pt x="9311" y="6432"/>
                    <a:pt x="9704" y="5884"/>
                    <a:pt x="9989" y="5253"/>
                  </a:cubicBezTo>
                  <a:cubicBezTo>
                    <a:pt x="10061" y="5098"/>
                    <a:pt x="10120" y="4931"/>
                    <a:pt x="10180" y="4765"/>
                  </a:cubicBezTo>
                  <a:cubicBezTo>
                    <a:pt x="10323" y="4991"/>
                    <a:pt x="10442" y="5193"/>
                    <a:pt x="10561" y="5408"/>
                  </a:cubicBezTo>
                  <a:cubicBezTo>
                    <a:pt x="10478" y="5658"/>
                    <a:pt x="10370" y="5908"/>
                    <a:pt x="10239" y="6146"/>
                  </a:cubicBezTo>
                  <a:cubicBezTo>
                    <a:pt x="10192" y="6229"/>
                    <a:pt x="10228" y="6324"/>
                    <a:pt x="10299" y="6372"/>
                  </a:cubicBezTo>
                  <a:cubicBezTo>
                    <a:pt x="10323" y="6384"/>
                    <a:pt x="10359" y="6384"/>
                    <a:pt x="10370" y="6384"/>
                  </a:cubicBezTo>
                  <a:cubicBezTo>
                    <a:pt x="10430" y="6384"/>
                    <a:pt x="10478" y="6360"/>
                    <a:pt x="10501" y="6313"/>
                  </a:cubicBezTo>
                  <a:cubicBezTo>
                    <a:pt x="10668" y="6027"/>
                    <a:pt x="10799" y="5729"/>
                    <a:pt x="10894" y="5455"/>
                  </a:cubicBezTo>
                  <a:lnTo>
                    <a:pt x="10894" y="5432"/>
                  </a:lnTo>
                  <a:lnTo>
                    <a:pt x="10894" y="5420"/>
                  </a:lnTo>
                  <a:lnTo>
                    <a:pt x="10859" y="5408"/>
                  </a:lnTo>
                  <a:lnTo>
                    <a:pt x="10859" y="5396"/>
                  </a:lnTo>
                  <a:lnTo>
                    <a:pt x="10859" y="5372"/>
                  </a:lnTo>
                  <a:lnTo>
                    <a:pt x="10859" y="5360"/>
                  </a:lnTo>
                  <a:lnTo>
                    <a:pt x="10859" y="5348"/>
                  </a:lnTo>
                  <a:cubicBezTo>
                    <a:pt x="10668" y="5003"/>
                    <a:pt x="10478" y="4693"/>
                    <a:pt x="10299" y="4408"/>
                  </a:cubicBezTo>
                  <a:cubicBezTo>
                    <a:pt x="10418" y="3979"/>
                    <a:pt x="10489" y="3527"/>
                    <a:pt x="10525" y="3050"/>
                  </a:cubicBezTo>
                  <a:cubicBezTo>
                    <a:pt x="10549" y="3086"/>
                    <a:pt x="10561" y="3110"/>
                    <a:pt x="10597" y="3157"/>
                  </a:cubicBezTo>
                  <a:cubicBezTo>
                    <a:pt x="10620" y="3205"/>
                    <a:pt x="10668" y="3217"/>
                    <a:pt x="10716" y="3217"/>
                  </a:cubicBezTo>
                  <a:cubicBezTo>
                    <a:pt x="10740" y="3217"/>
                    <a:pt x="10787" y="3205"/>
                    <a:pt x="10823" y="3193"/>
                  </a:cubicBezTo>
                  <a:cubicBezTo>
                    <a:pt x="10894" y="3134"/>
                    <a:pt x="10894" y="3038"/>
                    <a:pt x="10847" y="2967"/>
                  </a:cubicBezTo>
                  <a:cubicBezTo>
                    <a:pt x="10085" y="1979"/>
                    <a:pt x="9251" y="1264"/>
                    <a:pt x="8394" y="812"/>
                  </a:cubicBezTo>
                  <a:cubicBezTo>
                    <a:pt x="7703" y="455"/>
                    <a:pt x="6989" y="252"/>
                    <a:pt x="6275" y="240"/>
                  </a:cubicBezTo>
                  <a:cubicBezTo>
                    <a:pt x="6037" y="50"/>
                    <a:pt x="5834" y="14"/>
                    <a:pt x="5822" y="2"/>
                  </a:cubicBezTo>
                  <a:cubicBezTo>
                    <a:pt x="5814" y="1"/>
                    <a:pt x="5805" y="0"/>
                    <a:pt x="57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14597;p77">
              <a:extLst>
                <a:ext uri="{FF2B5EF4-FFF2-40B4-BE49-F238E27FC236}">
                  <a16:creationId xmlns:a16="http://schemas.microsoft.com/office/drawing/2014/main" id="{EEC83C92-0089-B0AC-0228-99E43FF292B8}"/>
                </a:ext>
              </a:extLst>
            </p:cNvPr>
            <p:cNvSpPr/>
            <p:nvPr/>
          </p:nvSpPr>
          <p:spPr>
            <a:xfrm>
              <a:off x="3927757" y="1737234"/>
              <a:ext cx="18720" cy="19104"/>
            </a:xfrm>
            <a:custGeom>
              <a:avLst/>
              <a:gdLst/>
              <a:ahLst/>
              <a:cxnLst/>
              <a:rect l="l" t="t" r="r" b="b"/>
              <a:pathLst>
                <a:path w="585" h="597" extrusionOk="0">
                  <a:moveTo>
                    <a:pt x="404" y="0"/>
                  </a:moveTo>
                  <a:cubicBezTo>
                    <a:pt x="349" y="0"/>
                    <a:pt x="294" y="26"/>
                    <a:pt x="263" y="73"/>
                  </a:cubicBezTo>
                  <a:cubicBezTo>
                    <a:pt x="203" y="168"/>
                    <a:pt x="132" y="251"/>
                    <a:pt x="61" y="346"/>
                  </a:cubicBezTo>
                  <a:cubicBezTo>
                    <a:pt x="1" y="418"/>
                    <a:pt x="13" y="501"/>
                    <a:pt x="72" y="561"/>
                  </a:cubicBezTo>
                  <a:cubicBezTo>
                    <a:pt x="108" y="597"/>
                    <a:pt x="132" y="597"/>
                    <a:pt x="180" y="597"/>
                  </a:cubicBezTo>
                  <a:cubicBezTo>
                    <a:pt x="227" y="597"/>
                    <a:pt x="263" y="573"/>
                    <a:pt x="299" y="537"/>
                  </a:cubicBezTo>
                  <a:cubicBezTo>
                    <a:pt x="382" y="430"/>
                    <a:pt x="465" y="346"/>
                    <a:pt x="525" y="239"/>
                  </a:cubicBezTo>
                  <a:cubicBezTo>
                    <a:pt x="584" y="180"/>
                    <a:pt x="561" y="73"/>
                    <a:pt x="489" y="25"/>
                  </a:cubicBezTo>
                  <a:cubicBezTo>
                    <a:pt x="464" y="8"/>
                    <a:pt x="434" y="0"/>
                    <a:pt x="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79" name="Google Shape;14598;p77">
            <a:extLst>
              <a:ext uri="{FF2B5EF4-FFF2-40B4-BE49-F238E27FC236}">
                <a16:creationId xmlns:a16="http://schemas.microsoft.com/office/drawing/2014/main" id="{547C783A-3A12-955D-B933-117047C93894}"/>
              </a:ext>
            </a:extLst>
          </p:cNvPr>
          <p:cNvGrpSpPr/>
          <p:nvPr/>
        </p:nvGrpSpPr>
        <p:grpSpPr>
          <a:xfrm>
            <a:off x="6980093" y="2348655"/>
            <a:ext cx="475403" cy="474878"/>
            <a:chOff x="5246797" y="1500658"/>
            <a:chExt cx="347872" cy="347488"/>
          </a:xfrm>
          <a:solidFill>
            <a:srgbClr val="DBDDDC"/>
          </a:solidFill>
        </p:grpSpPr>
        <p:sp>
          <p:nvSpPr>
            <p:cNvPr id="3280" name="Google Shape;14599;p77">
              <a:extLst>
                <a:ext uri="{FF2B5EF4-FFF2-40B4-BE49-F238E27FC236}">
                  <a16:creationId xmlns:a16="http://schemas.microsoft.com/office/drawing/2014/main" id="{24E942CA-1923-9639-7C76-97F6E9C22E90}"/>
                </a:ext>
              </a:extLst>
            </p:cNvPr>
            <p:cNvSpPr/>
            <p:nvPr/>
          </p:nvSpPr>
          <p:spPr>
            <a:xfrm>
              <a:off x="524679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22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72" y="2715"/>
                    <a:pt x="1453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96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87" y="310"/>
                    <a:pt x="10561" y="1084"/>
                    <a:pt x="10561" y="2024"/>
                  </a:cubicBezTo>
                  <a:cubicBezTo>
                    <a:pt x="10561" y="2584"/>
                    <a:pt x="10276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4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35" y="989"/>
                  </a:cubicBezTo>
                  <a:cubicBezTo>
                    <a:pt x="9013" y="989"/>
                    <a:pt x="9204" y="1036"/>
                    <a:pt x="9347" y="1143"/>
                  </a:cubicBezTo>
                  <a:cubicBezTo>
                    <a:pt x="9373" y="1154"/>
                    <a:pt x="9400" y="1160"/>
                    <a:pt x="9426" y="1160"/>
                  </a:cubicBezTo>
                  <a:cubicBezTo>
                    <a:pt x="9485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4" y="858"/>
                  </a:cubicBezTo>
                  <a:cubicBezTo>
                    <a:pt x="9299" y="739"/>
                    <a:pt x="9061" y="667"/>
                    <a:pt x="8835" y="667"/>
                  </a:cubicBezTo>
                  <a:cubicBezTo>
                    <a:pt x="8299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28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17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72" y="10859"/>
                    <a:pt x="5442" y="10859"/>
                  </a:cubicBezTo>
                  <a:cubicBezTo>
                    <a:pt x="6811" y="10859"/>
                    <a:pt x="8073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35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66" y="0"/>
                    <a:pt x="8847" y="0"/>
                  </a:cubicBezTo>
                  <a:cubicBezTo>
                    <a:pt x="8025" y="0"/>
                    <a:pt x="7287" y="489"/>
                    <a:pt x="6966" y="1251"/>
                  </a:cubicBezTo>
                  <a:cubicBezTo>
                    <a:pt x="6477" y="1096"/>
                    <a:pt x="5977" y="1024"/>
                    <a:pt x="5442" y="1024"/>
                  </a:cubicBezTo>
                  <a:cubicBezTo>
                    <a:pt x="4918" y="1024"/>
                    <a:pt x="4394" y="1096"/>
                    <a:pt x="3906" y="1251"/>
                  </a:cubicBezTo>
                  <a:cubicBezTo>
                    <a:pt x="3596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14600;p77">
              <a:extLst>
                <a:ext uri="{FF2B5EF4-FFF2-40B4-BE49-F238E27FC236}">
                  <a16:creationId xmlns:a16="http://schemas.microsoft.com/office/drawing/2014/main" id="{A3599B6F-C546-E9A7-2034-C5E83A96E634}"/>
                </a:ext>
              </a:extLst>
            </p:cNvPr>
            <p:cNvSpPr/>
            <p:nvPr/>
          </p:nvSpPr>
          <p:spPr>
            <a:xfrm>
              <a:off x="5333677" y="1663346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7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62" y="334"/>
                    <a:pt x="833" y="250"/>
                    <a:pt x="833" y="167"/>
                  </a:cubicBezTo>
                  <a:cubicBezTo>
                    <a:pt x="833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14601;p77">
              <a:extLst>
                <a:ext uri="{FF2B5EF4-FFF2-40B4-BE49-F238E27FC236}">
                  <a16:creationId xmlns:a16="http://schemas.microsoft.com/office/drawing/2014/main" id="{E5DE659E-36F4-8247-3802-C080B6667870}"/>
                </a:ext>
              </a:extLst>
            </p:cNvPr>
            <p:cNvSpPr/>
            <p:nvPr/>
          </p:nvSpPr>
          <p:spPr>
            <a:xfrm>
              <a:off x="546394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37" y="596"/>
                    <a:pt x="1037" y="691"/>
                  </a:cubicBezTo>
                  <a:lnTo>
                    <a:pt x="1037" y="846"/>
                  </a:lnTo>
                  <a:cubicBezTo>
                    <a:pt x="1037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14602;p77">
              <a:extLst>
                <a:ext uri="{FF2B5EF4-FFF2-40B4-BE49-F238E27FC236}">
                  <a16:creationId xmlns:a16="http://schemas.microsoft.com/office/drawing/2014/main" id="{65D80E7E-C914-A0DB-21A5-837E4A46C1A0}"/>
                </a:ext>
              </a:extLst>
            </p:cNvPr>
            <p:cNvSpPr/>
            <p:nvPr/>
          </p:nvSpPr>
          <p:spPr>
            <a:xfrm>
              <a:off x="5365677" y="1730002"/>
              <a:ext cx="109760" cy="96064"/>
            </a:xfrm>
            <a:custGeom>
              <a:avLst/>
              <a:gdLst/>
              <a:ahLst/>
              <a:cxnLst/>
              <a:rect l="l" t="t" r="r" b="b"/>
              <a:pathLst>
                <a:path w="3430" h="3002" extrusionOk="0">
                  <a:moveTo>
                    <a:pt x="1703" y="287"/>
                  </a:moveTo>
                  <a:cubicBezTo>
                    <a:pt x="2012" y="287"/>
                    <a:pt x="2393" y="430"/>
                    <a:pt x="2393" y="644"/>
                  </a:cubicBezTo>
                  <a:cubicBezTo>
                    <a:pt x="2393" y="823"/>
                    <a:pt x="2096" y="1168"/>
                    <a:pt x="1703" y="1168"/>
                  </a:cubicBezTo>
                  <a:cubicBezTo>
                    <a:pt x="1322" y="1168"/>
                    <a:pt x="1024" y="823"/>
                    <a:pt x="1024" y="644"/>
                  </a:cubicBezTo>
                  <a:cubicBezTo>
                    <a:pt x="1024" y="430"/>
                    <a:pt x="1393" y="287"/>
                    <a:pt x="1703" y="287"/>
                  </a:cubicBezTo>
                  <a:close/>
                  <a:moveTo>
                    <a:pt x="1727" y="2025"/>
                  </a:moveTo>
                  <a:cubicBezTo>
                    <a:pt x="1822" y="2025"/>
                    <a:pt x="1917" y="2025"/>
                    <a:pt x="2024" y="2037"/>
                  </a:cubicBezTo>
                  <a:cubicBezTo>
                    <a:pt x="2179" y="2061"/>
                    <a:pt x="2319" y="2073"/>
                    <a:pt x="2447" y="2073"/>
                  </a:cubicBezTo>
                  <a:cubicBezTo>
                    <a:pt x="2575" y="2073"/>
                    <a:pt x="2691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39" y="2692"/>
                    <a:pt x="1727" y="2692"/>
                  </a:cubicBezTo>
                  <a:cubicBezTo>
                    <a:pt x="1203" y="2692"/>
                    <a:pt x="762" y="2418"/>
                    <a:pt x="655" y="2037"/>
                  </a:cubicBezTo>
                  <a:lnTo>
                    <a:pt x="655" y="2037"/>
                  </a:lnTo>
                  <a:cubicBezTo>
                    <a:pt x="756" y="2061"/>
                    <a:pt x="869" y="2073"/>
                    <a:pt x="997" y="2073"/>
                  </a:cubicBezTo>
                  <a:cubicBezTo>
                    <a:pt x="1125" y="2073"/>
                    <a:pt x="1268" y="2061"/>
                    <a:pt x="1429" y="2037"/>
                  </a:cubicBezTo>
                  <a:cubicBezTo>
                    <a:pt x="1524" y="2025"/>
                    <a:pt x="1619" y="2025"/>
                    <a:pt x="1727" y="2025"/>
                  </a:cubicBezTo>
                  <a:close/>
                  <a:moveTo>
                    <a:pt x="1703" y="1"/>
                  </a:moveTo>
                  <a:cubicBezTo>
                    <a:pt x="1143" y="1"/>
                    <a:pt x="691" y="299"/>
                    <a:pt x="691" y="668"/>
                  </a:cubicBezTo>
                  <a:cubicBezTo>
                    <a:pt x="691" y="858"/>
                    <a:pt x="810" y="1073"/>
                    <a:pt x="988" y="1239"/>
                  </a:cubicBezTo>
                  <a:cubicBezTo>
                    <a:pt x="1155" y="1370"/>
                    <a:pt x="1334" y="1454"/>
                    <a:pt x="1548" y="1501"/>
                  </a:cubicBezTo>
                  <a:lnTo>
                    <a:pt x="1548" y="1739"/>
                  </a:lnTo>
                  <a:cubicBezTo>
                    <a:pt x="1488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3" y="1783"/>
                    <a:pt x="507" y="1731"/>
                    <a:pt x="393" y="1608"/>
                  </a:cubicBezTo>
                  <a:cubicBezTo>
                    <a:pt x="298" y="1501"/>
                    <a:pt x="322" y="1382"/>
                    <a:pt x="322" y="1370"/>
                  </a:cubicBezTo>
                  <a:cubicBezTo>
                    <a:pt x="334" y="1275"/>
                    <a:pt x="274" y="1204"/>
                    <a:pt x="203" y="1180"/>
                  </a:cubicBezTo>
                  <a:cubicBezTo>
                    <a:pt x="190" y="1176"/>
                    <a:pt x="177" y="1174"/>
                    <a:pt x="165" y="1174"/>
                  </a:cubicBezTo>
                  <a:cubicBezTo>
                    <a:pt x="95" y="1174"/>
                    <a:pt x="32" y="1228"/>
                    <a:pt x="12" y="1299"/>
                  </a:cubicBezTo>
                  <a:cubicBezTo>
                    <a:pt x="0" y="1394"/>
                    <a:pt x="0" y="1620"/>
                    <a:pt x="155" y="1799"/>
                  </a:cubicBezTo>
                  <a:cubicBezTo>
                    <a:pt x="191" y="1835"/>
                    <a:pt x="238" y="1858"/>
                    <a:pt x="262" y="1894"/>
                  </a:cubicBezTo>
                  <a:cubicBezTo>
                    <a:pt x="310" y="2513"/>
                    <a:pt x="929" y="3001"/>
                    <a:pt x="1691" y="3001"/>
                  </a:cubicBezTo>
                  <a:cubicBezTo>
                    <a:pt x="2453" y="3001"/>
                    <a:pt x="3072" y="2513"/>
                    <a:pt x="3120" y="1894"/>
                  </a:cubicBezTo>
                  <a:cubicBezTo>
                    <a:pt x="3167" y="1858"/>
                    <a:pt x="3191" y="1835"/>
                    <a:pt x="3227" y="1799"/>
                  </a:cubicBezTo>
                  <a:cubicBezTo>
                    <a:pt x="3417" y="1620"/>
                    <a:pt x="3429" y="1406"/>
                    <a:pt x="3405" y="1299"/>
                  </a:cubicBezTo>
                  <a:cubicBezTo>
                    <a:pt x="3396" y="1223"/>
                    <a:pt x="3333" y="1169"/>
                    <a:pt x="3266" y="1169"/>
                  </a:cubicBezTo>
                  <a:cubicBezTo>
                    <a:pt x="3249" y="1169"/>
                    <a:pt x="3232" y="1173"/>
                    <a:pt x="3215" y="1180"/>
                  </a:cubicBezTo>
                  <a:cubicBezTo>
                    <a:pt x="3120" y="1192"/>
                    <a:pt x="3060" y="1275"/>
                    <a:pt x="3096" y="1370"/>
                  </a:cubicBezTo>
                  <a:cubicBezTo>
                    <a:pt x="3096" y="1370"/>
                    <a:pt x="3108" y="1501"/>
                    <a:pt x="3012" y="1608"/>
                  </a:cubicBezTo>
                  <a:cubicBezTo>
                    <a:pt x="2905" y="1725"/>
                    <a:pt x="2682" y="1781"/>
                    <a:pt x="2375" y="1781"/>
                  </a:cubicBezTo>
                  <a:cubicBezTo>
                    <a:pt x="2275" y="1781"/>
                    <a:pt x="2165" y="1775"/>
                    <a:pt x="2048" y="1763"/>
                  </a:cubicBezTo>
                  <a:cubicBezTo>
                    <a:pt x="1989" y="1739"/>
                    <a:pt x="1929" y="1739"/>
                    <a:pt x="1869" y="1739"/>
                  </a:cubicBezTo>
                  <a:lnTo>
                    <a:pt x="1869" y="1501"/>
                  </a:lnTo>
                  <a:cubicBezTo>
                    <a:pt x="2060" y="1477"/>
                    <a:pt x="2250" y="1382"/>
                    <a:pt x="2417" y="1239"/>
                  </a:cubicBezTo>
                  <a:cubicBezTo>
                    <a:pt x="2620" y="1073"/>
                    <a:pt x="2715" y="858"/>
                    <a:pt x="2715" y="668"/>
                  </a:cubicBezTo>
                  <a:cubicBezTo>
                    <a:pt x="2715" y="299"/>
                    <a:pt x="2274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84" name="Google Shape;14603;p77">
            <a:extLst>
              <a:ext uri="{FF2B5EF4-FFF2-40B4-BE49-F238E27FC236}">
                <a16:creationId xmlns:a16="http://schemas.microsoft.com/office/drawing/2014/main" id="{554BC92B-9B62-796F-FCD8-90E9BD5CCE80}"/>
              </a:ext>
            </a:extLst>
          </p:cNvPr>
          <p:cNvGrpSpPr/>
          <p:nvPr/>
        </p:nvGrpSpPr>
        <p:grpSpPr>
          <a:xfrm>
            <a:off x="7731441" y="2348655"/>
            <a:ext cx="476977" cy="473872"/>
            <a:chOff x="5796589" y="1500658"/>
            <a:chExt cx="349024" cy="346752"/>
          </a:xfrm>
          <a:solidFill>
            <a:srgbClr val="DBDDDC"/>
          </a:solidFill>
        </p:grpSpPr>
        <p:sp>
          <p:nvSpPr>
            <p:cNvPr id="3285" name="Google Shape;14604;p77">
              <a:extLst>
                <a:ext uri="{FF2B5EF4-FFF2-40B4-BE49-F238E27FC236}">
                  <a16:creationId xmlns:a16="http://schemas.microsoft.com/office/drawing/2014/main" id="{E15B3F45-5916-7E6D-2C53-001E2473D978}"/>
                </a:ext>
              </a:extLst>
            </p:cNvPr>
            <p:cNvSpPr/>
            <p:nvPr/>
          </p:nvSpPr>
          <p:spPr>
            <a:xfrm>
              <a:off x="6089933" y="1500658"/>
              <a:ext cx="11104" cy="20992"/>
            </a:xfrm>
            <a:custGeom>
              <a:avLst/>
              <a:gdLst/>
              <a:ahLst/>
              <a:cxnLst/>
              <a:rect l="l" t="t" r="r" b="b"/>
              <a:pathLst>
                <a:path w="347" h="656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155"/>
                    <a:pt x="1" y="310"/>
                    <a:pt x="13" y="500"/>
                  </a:cubicBezTo>
                  <a:cubicBezTo>
                    <a:pt x="13" y="596"/>
                    <a:pt x="84" y="655"/>
                    <a:pt x="180" y="655"/>
                  </a:cubicBezTo>
                  <a:lnTo>
                    <a:pt x="191" y="655"/>
                  </a:lnTo>
                  <a:cubicBezTo>
                    <a:pt x="287" y="655"/>
                    <a:pt x="346" y="572"/>
                    <a:pt x="346" y="489"/>
                  </a:cubicBezTo>
                  <a:cubicBezTo>
                    <a:pt x="322" y="298"/>
                    <a:pt x="322" y="155"/>
                    <a:pt x="322" y="155"/>
                  </a:cubicBez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286" name="Google Shape;14605;p77">
              <a:extLst>
                <a:ext uri="{FF2B5EF4-FFF2-40B4-BE49-F238E27FC236}">
                  <a16:creationId xmlns:a16="http://schemas.microsoft.com/office/drawing/2014/main" id="{385DF940-2A04-2689-805D-0CD61BB07D41}"/>
                </a:ext>
              </a:extLst>
            </p:cNvPr>
            <p:cNvGrpSpPr/>
            <p:nvPr/>
          </p:nvGrpSpPr>
          <p:grpSpPr>
            <a:xfrm>
              <a:off x="5796589" y="1500658"/>
              <a:ext cx="349024" cy="346752"/>
              <a:chOff x="5796589" y="1500658"/>
              <a:chExt cx="349024" cy="346752"/>
            </a:xfrm>
            <a:grpFill/>
          </p:grpSpPr>
          <p:sp>
            <p:nvSpPr>
              <p:cNvPr id="3287" name="Google Shape;14606;p77">
                <a:extLst>
                  <a:ext uri="{FF2B5EF4-FFF2-40B4-BE49-F238E27FC236}">
                    <a16:creationId xmlns:a16="http://schemas.microsoft.com/office/drawing/2014/main" id="{30FA3576-4872-BDDD-5399-A82F61468925}"/>
                  </a:ext>
                </a:extLst>
              </p:cNvPr>
              <p:cNvSpPr/>
              <p:nvPr/>
            </p:nvSpPr>
            <p:spPr>
              <a:xfrm>
                <a:off x="5893357" y="1544018"/>
                <a:ext cx="14496" cy="15328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79" extrusionOk="0">
                    <a:moveTo>
                      <a:pt x="271" y="1"/>
                    </a:moveTo>
                    <a:cubicBezTo>
                      <a:pt x="211" y="1"/>
                      <a:pt x="149" y="34"/>
                      <a:pt x="131" y="86"/>
                    </a:cubicBezTo>
                    <a:cubicBezTo>
                      <a:pt x="131" y="86"/>
                      <a:pt x="96" y="146"/>
                      <a:pt x="36" y="229"/>
                    </a:cubicBezTo>
                    <a:cubicBezTo>
                      <a:pt x="0" y="312"/>
                      <a:pt x="12" y="408"/>
                      <a:pt x="84" y="455"/>
                    </a:cubicBezTo>
                    <a:cubicBezTo>
                      <a:pt x="119" y="467"/>
                      <a:pt x="143" y="479"/>
                      <a:pt x="167" y="479"/>
                    </a:cubicBezTo>
                    <a:cubicBezTo>
                      <a:pt x="238" y="479"/>
                      <a:pt x="274" y="455"/>
                      <a:pt x="310" y="408"/>
                    </a:cubicBezTo>
                    <a:cubicBezTo>
                      <a:pt x="381" y="312"/>
                      <a:pt x="417" y="229"/>
                      <a:pt x="417" y="217"/>
                    </a:cubicBezTo>
                    <a:cubicBezTo>
                      <a:pt x="453" y="146"/>
                      <a:pt x="417" y="50"/>
                      <a:pt x="334" y="15"/>
                    </a:cubicBezTo>
                    <a:cubicBezTo>
                      <a:pt x="315" y="5"/>
                      <a:pt x="293" y="1"/>
                      <a:pt x="27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8" name="Google Shape;14607;p77">
                <a:extLst>
                  <a:ext uri="{FF2B5EF4-FFF2-40B4-BE49-F238E27FC236}">
                    <a16:creationId xmlns:a16="http://schemas.microsoft.com/office/drawing/2014/main" id="{21EEF061-4DF7-9572-0FCB-6115C0417E65}"/>
                  </a:ext>
                </a:extLst>
              </p:cNvPr>
              <p:cNvSpPr/>
              <p:nvPr/>
            </p:nvSpPr>
            <p:spPr>
              <a:xfrm>
                <a:off x="590516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24" y="334"/>
                    </a:moveTo>
                    <a:cubicBezTo>
                      <a:pt x="620" y="334"/>
                      <a:pt x="703" y="405"/>
                      <a:pt x="703" y="512"/>
                    </a:cubicBezTo>
                    <a:lnTo>
                      <a:pt x="703" y="679"/>
                    </a:lnTo>
                    <a:cubicBezTo>
                      <a:pt x="703" y="774"/>
                      <a:pt x="620" y="858"/>
                      <a:pt x="524" y="858"/>
                    </a:cubicBezTo>
                    <a:cubicBezTo>
                      <a:pt x="417" y="858"/>
                      <a:pt x="346" y="774"/>
                      <a:pt x="346" y="679"/>
                    </a:cubicBezTo>
                    <a:lnTo>
                      <a:pt x="346" y="512"/>
                    </a:lnTo>
                    <a:cubicBezTo>
                      <a:pt x="346" y="405"/>
                      <a:pt x="417" y="334"/>
                      <a:pt x="524" y="334"/>
                    </a:cubicBezTo>
                    <a:close/>
                    <a:moveTo>
                      <a:pt x="500" y="0"/>
                    </a:moveTo>
                    <a:cubicBezTo>
                      <a:pt x="239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15" y="1179"/>
                      <a:pt x="500" y="1179"/>
                    </a:cubicBezTo>
                    <a:cubicBezTo>
                      <a:pt x="774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0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9" name="Google Shape;14608;p77">
                <a:extLst>
                  <a:ext uri="{FF2B5EF4-FFF2-40B4-BE49-F238E27FC236}">
                    <a16:creationId xmlns:a16="http://schemas.microsoft.com/office/drawing/2014/main" id="{D63F9888-1E4C-2998-E2BB-F083D8E2A427}"/>
                  </a:ext>
                </a:extLst>
              </p:cNvPr>
              <p:cNvSpPr/>
              <p:nvPr/>
            </p:nvSpPr>
            <p:spPr>
              <a:xfrm>
                <a:off x="600308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12" y="334"/>
                    </a:moveTo>
                    <a:cubicBezTo>
                      <a:pt x="619" y="334"/>
                      <a:pt x="691" y="405"/>
                      <a:pt x="691" y="512"/>
                    </a:cubicBezTo>
                    <a:lnTo>
                      <a:pt x="691" y="679"/>
                    </a:lnTo>
                    <a:cubicBezTo>
                      <a:pt x="691" y="774"/>
                      <a:pt x="619" y="858"/>
                      <a:pt x="512" y="858"/>
                    </a:cubicBezTo>
                    <a:cubicBezTo>
                      <a:pt x="405" y="858"/>
                      <a:pt x="334" y="774"/>
                      <a:pt x="334" y="679"/>
                    </a:cubicBezTo>
                    <a:lnTo>
                      <a:pt x="334" y="512"/>
                    </a:lnTo>
                    <a:cubicBezTo>
                      <a:pt x="334" y="405"/>
                      <a:pt x="405" y="334"/>
                      <a:pt x="512" y="334"/>
                    </a:cubicBezTo>
                    <a:close/>
                    <a:moveTo>
                      <a:pt x="512" y="0"/>
                    </a:moveTo>
                    <a:cubicBezTo>
                      <a:pt x="238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27" y="1179"/>
                      <a:pt x="512" y="1179"/>
                    </a:cubicBezTo>
                    <a:cubicBezTo>
                      <a:pt x="798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0" name="Google Shape;14609;p77">
                <a:extLst>
                  <a:ext uri="{FF2B5EF4-FFF2-40B4-BE49-F238E27FC236}">
                    <a16:creationId xmlns:a16="http://schemas.microsoft.com/office/drawing/2014/main" id="{321923B7-B32C-A8FF-8DAB-356B82DCB819}"/>
                  </a:ext>
                </a:extLst>
              </p:cNvPr>
              <p:cNvSpPr/>
              <p:nvPr/>
            </p:nvSpPr>
            <p:spPr>
              <a:xfrm>
                <a:off x="5796589" y="1500658"/>
                <a:ext cx="349024" cy="346752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0836" extrusionOk="0">
                    <a:moveTo>
                      <a:pt x="8215" y="4060"/>
                    </a:moveTo>
                    <a:lnTo>
                      <a:pt x="8215" y="4060"/>
                    </a:lnTo>
                    <a:cubicBezTo>
                      <a:pt x="7977" y="4227"/>
                      <a:pt x="7739" y="4430"/>
                      <a:pt x="7525" y="4668"/>
                    </a:cubicBezTo>
                    <a:cubicBezTo>
                      <a:pt x="7453" y="4596"/>
                      <a:pt x="7382" y="4525"/>
                      <a:pt x="7287" y="4441"/>
                    </a:cubicBezTo>
                    <a:cubicBezTo>
                      <a:pt x="7513" y="4358"/>
                      <a:pt x="7823" y="4203"/>
                      <a:pt x="8215" y="4060"/>
                    </a:cubicBezTo>
                    <a:close/>
                    <a:moveTo>
                      <a:pt x="2631" y="4072"/>
                    </a:moveTo>
                    <a:lnTo>
                      <a:pt x="2631" y="4072"/>
                    </a:lnTo>
                    <a:cubicBezTo>
                      <a:pt x="3036" y="4203"/>
                      <a:pt x="3358" y="4358"/>
                      <a:pt x="3560" y="4465"/>
                    </a:cubicBezTo>
                    <a:cubicBezTo>
                      <a:pt x="3465" y="4537"/>
                      <a:pt x="3393" y="4608"/>
                      <a:pt x="3322" y="4680"/>
                    </a:cubicBezTo>
                    <a:cubicBezTo>
                      <a:pt x="3108" y="4430"/>
                      <a:pt x="2870" y="4239"/>
                      <a:pt x="2631" y="4072"/>
                    </a:cubicBezTo>
                    <a:close/>
                    <a:moveTo>
                      <a:pt x="1357" y="3775"/>
                    </a:moveTo>
                    <a:lnTo>
                      <a:pt x="1357" y="3775"/>
                    </a:lnTo>
                    <a:cubicBezTo>
                      <a:pt x="1738" y="3906"/>
                      <a:pt x="2608" y="4263"/>
                      <a:pt x="3120" y="4953"/>
                    </a:cubicBezTo>
                    <a:cubicBezTo>
                      <a:pt x="3060" y="5049"/>
                      <a:pt x="3001" y="5168"/>
                      <a:pt x="2941" y="5287"/>
                    </a:cubicBezTo>
                    <a:cubicBezTo>
                      <a:pt x="1655" y="5192"/>
                      <a:pt x="1393" y="4215"/>
                      <a:pt x="1357" y="3775"/>
                    </a:cubicBezTo>
                    <a:close/>
                    <a:moveTo>
                      <a:pt x="9513" y="3775"/>
                    </a:moveTo>
                    <a:cubicBezTo>
                      <a:pt x="9466" y="4215"/>
                      <a:pt x="9216" y="5192"/>
                      <a:pt x="7918" y="5299"/>
                    </a:cubicBezTo>
                    <a:cubicBezTo>
                      <a:pt x="7870" y="5180"/>
                      <a:pt x="7811" y="5061"/>
                      <a:pt x="7739" y="4953"/>
                    </a:cubicBezTo>
                    <a:cubicBezTo>
                      <a:pt x="8275" y="4263"/>
                      <a:pt x="9120" y="3906"/>
                      <a:pt x="9513" y="3775"/>
                    </a:cubicBezTo>
                    <a:close/>
                    <a:moveTo>
                      <a:pt x="5429" y="8823"/>
                    </a:moveTo>
                    <a:cubicBezTo>
                      <a:pt x="5775" y="8823"/>
                      <a:pt x="5953" y="8966"/>
                      <a:pt x="5953" y="9025"/>
                    </a:cubicBezTo>
                    <a:cubicBezTo>
                      <a:pt x="5953" y="9132"/>
                      <a:pt x="5727" y="9359"/>
                      <a:pt x="5429" y="9359"/>
                    </a:cubicBezTo>
                    <a:cubicBezTo>
                      <a:pt x="5132" y="9347"/>
                      <a:pt x="4906" y="9121"/>
                      <a:pt x="4906" y="9025"/>
                    </a:cubicBezTo>
                    <a:cubicBezTo>
                      <a:pt x="4906" y="8966"/>
                      <a:pt x="5084" y="8823"/>
                      <a:pt x="5429" y="8823"/>
                    </a:cubicBezTo>
                    <a:close/>
                    <a:moveTo>
                      <a:pt x="5429" y="4251"/>
                    </a:moveTo>
                    <a:cubicBezTo>
                      <a:pt x="6287" y="4251"/>
                      <a:pt x="6930" y="4465"/>
                      <a:pt x="7322" y="4918"/>
                    </a:cubicBezTo>
                    <a:cubicBezTo>
                      <a:pt x="7644" y="5311"/>
                      <a:pt x="7811" y="5894"/>
                      <a:pt x="7811" y="6620"/>
                    </a:cubicBezTo>
                    <a:cubicBezTo>
                      <a:pt x="7811" y="7442"/>
                      <a:pt x="7644" y="7644"/>
                      <a:pt x="7215" y="8168"/>
                    </a:cubicBezTo>
                    <a:cubicBezTo>
                      <a:pt x="7132" y="8287"/>
                      <a:pt x="7001" y="8418"/>
                      <a:pt x="6882" y="8585"/>
                    </a:cubicBezTo>
                    <a:cubicBezTo>
                      <a:pt x="6870" y="8537"/>
                      <a:pt x="6858" y="8478"/>
                      <a:pt x="6822" y="8430"/>
                    </a:cubicBezTo>
                    <a:cubicBezTo>
                      <a:pt x="6797" y="8379"/>
                      <a:pt x="6740" y="8339"/>
                      <a:pt x="6684" y="8339"/>
                    </a:cubicBezTo>
                    <a:cubicBezTo>
                      <a:pt x="6662" y="8339"/>
                      <a:pt x="6640" y="8345"/>
                      <a:pt x="6620" y="8359"/>
                    </a:cubicBezTo>
                    <a:cubicBezTo>
                      <a:pt x="6549" y="8406"/>
                      <a:pt x="6501" y="8490"/>
                      <a:pt x="6549" y="8561"/>
                    </a:cubicBezTo>
                    <a:cubicBezTo>
                      <a:pt x="6608" y="8668"/>
                      <a:pt x="6620" y="8787"/>
                      <a:pt x="6620" y="8906"/>
                    </a:cubicBezTo>
                    <a:cubicBezTo>
                      <a:pt x="6620" y="9502"/>
                      <a:pt x="6275" y="9823"/>
                      <a:pt x="5572" y="9847"/>
                    </a:cubicBezTo>
                    <a:lnTo>
                      <a:pt x="5572" y="9644"/>
                    </a:lnTo>
                    <a:cubicBezTo>
                      <a:pt x="5965" y="9561"/>
                      <a:pt x="6263" y="9263"/>
                      <a:pt x="6263" y="9013"/>
                    </a:cubicBezTo>
                    <a:cubicBezTo>
                      <a:pt x="6263" y="8716"/>
                      <a:pt x="5906" y="8490"/>
                      <a:pt x="5429" y="8490"/>
                    </a:cubicBezTo>
                    <a:cubicBezTo>
                      <a:pt x="4953" y="8490"/>
                      <a:pt x="4596" y="8716"/>
                      <a:pt x="4596" y="9013"/>
                    </a:cubicBezTo>
                    <a:cubicBezTo>
                      <a:pt x="4596" y="9263"/>
                      <a:pt x="4894" y="9585"/>
                      <a:pt x="5275" y="9644"/>
                    </a:cubicBezTo>
                    <a:lnTo>
                      <a:pt x="5275" y="9847"/>
                    </a:lnTo>
                    <a:cubicBezTo>
                      <a:pt x="4584" y="9799"/>
                      <a:pt x="4239" y="9502"/>
                      <a:pt x="4239" y="8906"/>
                    </a:cubicBezTo>
                    <a:cubicBezTo>
                      <a:pt x="4239" y="8382"/>
                      <a:pt x="4775" y="7954"/>
                      <a:pt x="5441" y="7954"/>
                    </a:cubicBezTo>
                    <a:cubicBezTo>
                      <a:pt x="5679" y="7954"/>
                      <a:pt x="5906" y="8013"/>
                      <a:pt x="6108" y="8120"/>
                    </a:cubicBezTo>
                    <a:cubicBezTo>
                      <a:pt x="6134" y="8135"/>
                      <a:pt x="6162" y="8142"/>
                      <a:pt x="6188" y="8142"/>
                    </a:cubicBezTo>
                    <a:cubicBezTo>
                      <a:pt x="6245" y="8142"/>
                      <a:pt x="6298" y="8110"/>
                      <a:pt x="6322" y="8061"/>
                    </a:cubicBezTo>
                    <a:cubicBezTo>
                      <a:pt x="6370" y="7990"/>
                      <a:pt x="6334" y="7882"/>
                      <a:pt x="6263" y="7859"/>
                    </a:cubicBezTo>
                    <a:cubicBezTo>
                      <a:pt x="6025" y="7716"/>
                      <a:pt x="5739" y="7656"/>
                      <a:pt x="5441" y="7656"/>
                    </a:cubicBezTo>
                    <a:cubicBezTo>
                      <a:pt x="4739" y="7656"/>
                      <a:pt x="4144" y="8061"/>
                      <a:pt x="3965" y="8597"/>
                    </a:cubicBezTo>
                    <a:cubicBezTo>
                      <a:pt x="3846" y="8430"/>
                      <a:pt x="3727" y="8299"/>
                      <a:pt x="3643" y="8180"/>
                    </a:cubicBezTo>
                    <a:cubicBezTo>
                      <a:pt x="3215" y="7644"/>
                      <a:pt x="3048" y="7454"/>
                      <a:pt x="3048" y="6632"/>
                    </a:cubicBezTo>
                    <a:cubicBezTo>
                      <a:pt x="3048" y="5894"/>
                      <a:pt x="3215" y="5323"/>
                      <a:pt x="3536" y="4942"/>
                    </a:cubicBezTo>
                    <a:cubicBezTo>
                      <a:pt x="3929" y="4477"/>
                      <a:pt x="4560" y="4251"/>
                      <a:pt x="5429" y="4251"/>
                    </a:cubicBezTo>
                    <a:close/>
                    <a:moveTo>
                      <a:pt x="4596" y="10025"/>
                    </a:moveTo>
                    <a:cubicBezTo>
                      <a:pt x="4822" y="10121"/>
                      <a:pt x="5108" y="10180"/>
                      <a:pt x="5429" y="10180"/>
                    </a:cubicBezTo>
                    <a:cubicBezTo>
                      <a:pt x="5751" y="10180"/>
                      <a:pt x="6037" y="10133"/>
                      <a:pt x="6263" y="10025"/>
                    </a:cubicBezTo>
                    <a:lnTo>
                      <a:pt x="6263" y="10025"/>
                    </a:lnTo>
                    <a:cubicBezTo>
                      <a:pt x="6179" y="10383"/>
                      <a:pt x="5906" y="10537"/>
                      <a:pt x="5429" y="10537"/>
                    </a:cubicBezTo>
                    <a:cubicBezTo>
                      <a:pt x="4953" y="10537"/>
                      <a:pt x="4691" y="10371"/>
                      <a:pt x="4596" y="10025"/>
                    </a:cubicBezTo>
                    <a:close/>
                    <a:moveTo>
                      <a:pt x="1560" y="0"/>
                    </a:moveTo>
                    <a:cubicBezTo>
                      <a:pt x="1465" y="0"/>
                      <a:pt x="1393" y="72"/>
                      <a:pt x="1393" y="155"/>
                    </a:cubicBezTo>
                    <a:cubicBezTo>
                      <a:pt x="1393" y="512"/>
                      <a:pt x="1334" y="1524"/>
                      <a:pt x="1096" y="1917"/>
                    </a:cubicBezTo>
                    <a:cubicBezTo>
                      <a:pt x="834" y="1691"/>
                      <a:pt x="619" y="1441"/>
                      <a:pt x="500" y="1120"/>
                    </a:cubicBezTo>
                    <a:cubicBezTo>
                      <a:pt x="322" y="691"/>
                      <a:pt x="357" y="346"/>
                      <a:pt x="357" y="334"/>
                    </a:cubicBezTo>
                    <a:cubicBezTo>
                      <a:pt x="369" y="250"/>
                      <a:pt x="298" y="167"/>
                      <a:pt x="214" y="155"/>
                    </a:cubicBezTo>
                    <a:cubicBezTo>
                      <a:pt x="208" y="154"/>
                      <a:pt x="202" y="154"/>
                      <a:pt x="196" y="154"/>
                    </a:cubicBezTo>
                    <a:cubicBezTo>
                      <a:pt x="121" y="154"/>
                      <a:pt x="58" y="220"/>
                      <a:pt x="36" y="286"/>
                    </a:cubicBezTo>
                    <a:cubicBezTo>
                      <a:pt x="36" y="310"/>
                      <a:pt x="0" y="727"/>
                      <a:pt x="203" y="1215"/>
                    </a:cubicBezTo>
                    <a:cubicBezTo>
                      <a:pt x="393" y="1679"/>
                      <a:pt x="834" y="2286"/>
                      <a:pt x="1858" y="2656"/>
                    </a:cubicBezTo>
                    <a:cubicBezTo>
                      <a:pt x="3286" y="3179"/>
                      <a:pt x="4084" y="3775"/>
                      <a:pt x="4382" y="4025"/>
                    </a:cubicBezTo>
                    <a:cubicBezTo>
                      <a:pt x="4227" y="4084"/>
                      <a:pt x="4060" y="4144"/>
                      <a:pt x="3905" y="4215"/>
                    </a:cubicBezTo>
                    <a:cubicBezTo>
                      <a:pt x="3596" y="4060"/>
                      <a:pt x="2417" y="3465"/>
                      <a:pt x="1250" y="3370"/>
                    </a:cubicBezTo>
                    <a:cubicBezTo>
                      <a:pt x="1203" y="3370"/>
                      <a:pt x="1155" y="3394"/>
                      <a:pt x="1131" y="3418"/>
                    </a:cubicBezTo>
                    <a:cubicBezTo>
                      <a:pt x="1096" y="3453"/>
                      <a:pt x="1084" y="3489"/>
                      <a:pt x="1072" y="3537"/>
                    </a:cubicBezTo>
                    <a:cubicBezTo>
                      <a:pt x="1072" y="3548"/>
                      <a:pt x="1048" y="4025"/>
                      <a:pt x="1286" y="4537"/>
                    </a:cubicBezTo>
                    <a:cubicBezTo>
                      <a:pt x="1500" y="4965"/>
                      <a:pt x="1941" y="5501"/>
                      <a:pt x="2893" y="5596"/>
                    </a:cubicBezTo>
                    <a:cubicBezTo>
                      <a:pt x="2822" y="5894"/>
                      <a:pt x="2774" y="6227"/>
                      <a:pt x="2774" y="6608"/>
                    </a:cubicBezTo>
                    <a:cubicBezTo>
                      <a:pt x="2774" y="7537"/>
                      <a:pt x="2989" y="7799"/>
                      <a:pt x="3453" y="8359"/>
                    </a:cubicBezTo>
                    <a:cubicBezTo>
                      <a:pt x="3596" y="8537"/>
                      <a:pt x="3774" y="8763"/>
                      <a:pt x="3989" y="9049"/>
                    </a:cubicBezTo>
                    <a:cubicBezTo>
                      <a:pt x="4013" y="9359"/>
                      <a:pt x="4120" y="9609"/>
                      <a:pt x="4322" y="9787"/>
                    </a:cubicBezTo>
                    <a:cubicBezTo>
                      <a:pt x="4346" y="10454"/>
                      <a:pt x="4763" y="10835"/>
                      <a:pt x="5501" y="10835"/>
                    </a:cubicBezTo>
                    <a:cubicBezTo>
                      <a:pt x="6251" y="10835"/>
                      <a:pt x="6668" y="10454"/>
                      <a:pt x="6680" y="9787"/>
                    </a:cubicBezTo>
                    <a:cubicBezTo>
                      <a:pt x="6870" y="9597"/>
                      <a:pt x="6989" y="9347"/>
                      <a:pt x="7025" y="9049"/>
                    </a:cubicBezTo>
                    <a:cubicBezTo>
                      <a:pt x="7227" y="8763"/>
                      <a:pt x="7406" y="8537"/>
                      <a:pt x="7561" y="8359"/>
                    </a:cubicBezTo>
                    <a:cubicBezTo>
                      <a:pt x="8013" y="7799"/>
                      <a:pt x="8227" y="7537"/>
                      <a:pt x="8227" y="6608"/>
                    </a:cubicBezTo>
                    <a:cubicBezTo>
                      <a:pt x="8227" y="6227"/>
                      <a:pt x="8180" y="5894"/>
                      <a:pt x="8108" y="5596"/>
                    </a:cubicBezTo>
                    <a:cubicBezTo>
                      <a:pt x="9061" y="5489"/>
                      <a:pt x="9501" y="4965"/>
                      <a:pt x="9716" y="4537"/>
                    </a:cubicBezTo>
                    <a:cubicBezTo>
                      <a:pt x="9954" y="4049"/>
                      <a:pt x="9942" y="3572"/>
                      <a:pt x="9942" y="3537"/>
                    </a:cubicBezTo>
                    <a:cubicBezTo>
                      <a:pt x="9942" y="3489"/>
                      <a:pt x="9918" y="3453"/>
                      <a:pt x="9882" y="3418"/>
                    </a:cubicBezTo>
                    <a:cubicBezTo>
                      <a:pt x="9847" y="3394"/>
                      <a:pt x="9799" y="3370"/>
                      <a:pt x="9763" y="3370"/>
                    </a:cubicBezTo>
                    <a:cubicBezTo>
                      <a:pt x="8585" y="3477"/>
                      <a:pt x="7406" y="4060"/>
                      <a:pt x="7096" y="4215"/>
                    </a:cubicBezTo>
                    <a:cubicBezTo>
                      <a:pt x="6941" y="4144"/>
                      <a:pt x="6799" y="4072"/>
                      <a:pt x="6620" y="4025"/>
                    </a:cubicBezTo>
                    <a:cubicBezTo>
                      <a:pt x="6918" y="3775"/>
                      <a:pt x="7703" y="3179"/>
                      <a:pt x="9144" y="2656"/>
                    </a:cubicBezTo>
                    <a:cubicBezTo>
                      <a:pt x="10180" y="2286"/>
                      <a:pt x="10609" y="1667"/>
                      <a:pt x="10799" y="1215"/>
                    </a:cubicBezTo>
                    <a:cubicBezTo>
                      <a:pt x="10906" y="739"/>
                      <a:pt x="10859" y="322"/>
                      <a:pt x="10859" y="310"/>
                    </a:cubicBezTo>
                    <a:cubicBezTo>
                      <a:pt x="10849" y="229"/>
                      <a:pt x="10795" y="174"/>
                      <a:pt x="10721" y="174"/>
                    </a:cubicBezTo>
                    <a:cubicBezTo>
                      <a:pt x="10708" y="174"/>
                      <a:pt x="10694" y="175"/>
                      <a:pt x="10680" y="179"/>
                    </a:cubicBezTo>
                    <a:cubicBezTo>
                      <a:pt x="10597" y="191"/>
                      <a:pt x="10537" y="262"/>
                      <a:pt x="10549" y="346"/>
                    </a:cubicBezTo>
                    <a:cubicBezTo>
                      <a:pt x="10549" y="346"/>
                      <a:pt x="10585" y="715"/>
                      <a:pt x="10406" y="1143"/>
                    </a:cubicBezTo>
                    <a:cubicBezTo>
                      <a:pt x="10263" y="1453"/>
                      <a:pt x="10073" y="1703"/>
                      <a:pt x="9811" y="1929"/>
                    </a:cubicBezTo>
                    <a:cubicBezTo>
                      <a:pt x="9716" y="1786"/>
                      <a:pt x="9620" y="1513"/>
                      <a:pt x="9585" y="1167"/>
                    </a:cubicBezTo>
                    <a:cubicBezTo>
                      <a:pt x="9574" y="1091"/>
                      <a:pt x="9503" y="1035"/>
                      <a:pt x="9427" y="1035"/>
                    </a:cubicBezTo>
                    <a:cubicBezTo>
                      <a:pt x="9420" y="1035"/>
                      <a:pt x="9413" y="1035"/>
                      <a:pt x="9406" y="1036"/>
                    </a:cubicBezTo>
                    <a:cubicBezTo>
                      <a:pt x="9311" y="1048"/>
                      <a:pt x="9251" y="1132"/>
                      <a:pt x="9263" y="1215"/>
                    </a:cubicBezTo>
                    <a:cubicBezTo>
                      <a:pt x="9323" y="1620"/>
                      <a:pt x="9418" y="1929"/>
                      <a:pt x="9549" y="2120"/>
                    </a:cubicBezTo>
                    <a:cubicBezTo>
                      <a:pt x="9370" y="2227"/>
                      <a:pt x="9180" y="2334"/>
                      <a:pt x="8954" y="2405"/>
                    </a:cubicBezTo>
                    <a:cubicBezTo>
                      <a:pt x="8704" y="2501"/>
                      <a:pt x="8465" y="2596"/>
                      <a:pt x="8239" y="2691"/>
                    </a:cubicBezTo>
                    <a:cubicBezTo>
                      <a:pt x="8573" y="2191"/>
                      <a:pt x="8763" y="1739"/>
                      <a:pt x="8549" y="1060"/>
                    </a:cubicBezTo>
                    <a:cubicBezTo>
                      <a:pt x="8530" y="996"/>
                      <a:pt x="8470" y="953"/>
                      <a:pt x="8410" y="953"/>
                    </a:cubicBezTo>
                    <a:cubicBezTo>
                      <a:pt x="8392" y="953"/>
                      <a:pt x="8375" y="957"/>
                      <a:pt x="8358" y="965"/>
                    </a:cubicBezTo>
                    <a:cubicBezTo>
                      <a:pt x="8275" y="989"/>
                      <a:pt x="8227" y="1084"/>
                      <a:pt x="8251" y="1155"/>
                    </a:cubicBezTo>
                    <a:cubicBezTo>
                      <a:pt x="8358" y="1513"/>
                      <a:pt x="8346" y="1798"/>
                      <a:pt x="8239" y="2060"/>
                    </a:cubicBezTo>
                    <a:cubicBezTo>
                      <a:pt x="7918" y="1870"/>
                      <a:pt x="7739" y="1489"/>
                      <a:pt x="7739" y="1465"/>
                    </a:cubicBezTo>
                    <a:cubicBezTo>
                      <a:pt x="7713" y="1413"/>
                      <a:pt x="7651" y="1374"/>
                      <a:pt x="7591" y="1374"/>
                    </a:cubicBezTo>
                    <a:cubicBezTo>
                      <a:pt x="7568" y="1374"/>
                      <a:pt x="7545" y="1380"/>
                      <a:pt x="7525" y="1393"/>
                    </a:cubicBezTo>
                    <a:cubicBezTo>
                      <a:pt x="7453" y="1417"/>
                      <a:pt x="7406" y="1524"/>
                      <a:pt x="7453" y="1596"/>
                    </a:cubicBezTo>
                    <a:cubicBezTo>
                      <a:pt x="7465" y="1620"/>
                      <a:pt x="7692" y="2096"/>
                      <a:pt x="8108" y="2346"/>
                    </a:cubicBezTo>
                    <a:cubicBezTo>
                      <a:pt x="8001" y="2525"/>
                      <a:pt x="7858" y="2715"/>
                      <a:pt x="7703" y="2929"/>
                    </a:cubicBezTo>
                    <a:lnTo>
                      <a:pt x="7656" y="2989"/>
                    </a:lnTo>
                    <a:cubicBezTo>
                      <a:pt x="6703" y="3477"/>
                      <a:pt x="6263" y="3918"/>
                      <a:pt x="6191" y="3977"/>
                    </a:cubicBezTo>
                    <a:cubicBezTo>
                      <a:pt x="5965" y="3941"/>
                      <a:pt x="5727" y="3918"/>
                      <a:pt x="5453" y="3918"/>
                    </a:cubicBezTo>
                    <a:cubicBezTo>
                      <a:pt x="5191" y="3918"/>
                      <a:pt x="4953" y="3941"/>
                      <a:pt x="4727" y="3977"/>
                    </a:cubicBezTo>
                    <a:cubicBezTo>
                      <a:pt x="4667" y="3906"/>
                      <a:pt x="4203" y="3477"/>
                      <a:pt x="3251" y="2989"/>
                    </a:cubicBezTo>
                    <a:lnTo>
                      <a:pt x="3215" y="2929"/>
                    </a:lnTo>
                    <a:cubicBezTo>
                      <a:pt x="3048" y="2715"/>
                      <a:pt x="2917" y="2536"/>
                      <a:pt x="2810" y="2346"/>
                    </a:cubicBezTo>
                    <a:cubicBezTo>
                      <a:pt x="2834" y="2334"/>
                      <a:pt x="2870" y="2310"/>
                      <a:pt x="2893" y="2286"/>
                    </a:cubicBezTo>
                    <a:cubicBezTo>
                      <a:pt x="2977" y="2239"/>
                      <a:pt x="2989" y="2132"/>
                      <a:pt x="2941" y="2060"/>
                    </a:cubicBezTo>
                    <a:cubicBezTo>
                      <a:pt x="2910" y="2014"/>
                      <a:pt x="2860" y="1993"/>
                      <a:pt x="2806" y="1993"/>
                    </a:cubicBezTo>
                    <a:cubicBezTo>
                      <a:pt x="2776" y="1993"/>
                      <a:pt x="2745" y="2000"/>
                      <a:pt x="2715" y="2013"/>
                    </a:cubicBezTo>
                    <a:cubicBezTo>
                      <a:pt x="2703" y="2036"/>
                      <a:pt x="2691" y="2036"/>
                      <a:pt x="2679" y="2048"/>
                    </a:cubicBezTo>
                    <a:cubicBezTo>
                      <a:pt x="2572" y="1774"/>
                      <a:pt x="2536" y="1501"/>
                      <a:pt x="2655" y="1143"/>
                    </a:cubicBezTo>
                    <a:cubicBezTo>
                      <a:pt x="2691" y="1048"/>
                      <a:pt x="2643" y="965"/>
                      <a:pt x="2560" y="941"/>
                    </a:cubicBezTo>
                    <a:cubicBezTo>
                      <a:pt x="2543" y="937"/>
                      <a:pt x="2527" y="935"/>
                      <a:pt x="2512" y="935"/>
                    </a:cubicBezTo>
                    <a:cubicBezTo>
                      <a:pt x="2437" y="935"/>
                      <a:pt x="2377" y="979"/>
                      <a:pt x="2358" y="1048"/>
                    </a:cubicBezTo>
                    <a:cubicBezTo>
                      <a:pt x="2155" y="1739"/>
                      <a:pt x="2346" y="2191"/>
                      <a:pt x="2679" y="2667"/>
                    </a:cubicBezTo>
                    <a:cubicBezTo>
                      <a:pt x="2453" y="2584"/>
                      <a:pt x="2215" y="2477"/>
                      <a:pt x="1965" y="2394"/>
                    </a:cubicBezTo>
                    <a:cubicBezTo>
                      <a:pt x="1738" y="2310"/>
                      <a:pt x="1548" y="2215"/>
                      <a:pt x="1369" y="2108"/>
                    </a:cubicBezTo>
                    <a:cubicBezTo>
                      <a:pt x="1727" y="1560"/>
                      <a:pt x="1727" y="215"/>
                      <a:pt x="1727" y="155"/>
                    </a:cubicBezTo>
                    <a:cubicBezTo>
                      <a:pt x="1727" y="72"/>
                      <a:pt x="1643" y="0"/>
                      <a:pt x="15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291" name="Google Shape;14610;p77">
            <a:extLst>
              <a:ext uri="{FF2B5EF4-FFF2-40B4-BE49-F238E27FC236}">
                <a16:creationId xmlns:a16="http://schemas.microsoft.com/office/drawing/2014/main" id="{2EF9BD7F-78C1-ECC6-4C8D-A9D92169B126}"/>
              </a:ext>
            </a:extLst>
          </p:cNvPr>
          <p:cNvGrpSpPr/>
          <p:nvPr/>
        </p:nvGrpSpPr>
        <p:grpSpPr>
          <a:xfrm>
            <a:off x="9233042" y="2351278"/>
            <a:ext cx="476452" cy="469149"/>
            <a:chOff x="6895373" y="1502578"/>
            <a:chExt cx="348640" cy="343296"/>
          </a:xfrm>
          <a:solidFill>
            <a:srgbClr val="DBDDDC"/>
          </a:solidFill>
        </p:grpSpPr>
        <p:sp>
          <p:nvSpPr>
            <p:cNvPr id="3292" name="Google Shape;14611;p77">
              <a:extLst>
                <a:ext uri="{FF2B5EF4-FFF2-40B4-BE49-F238E27FC236}">
                  <a16:creationId xmlns:a16="http://schemas.microsoft.com/office/drawing/2014/main" id="{5389B993-A99B-9072-E927-ABFA843907EA}"/>
                </a:ext>
              </a:extLst>
            </p:cNvPr>
            <p:cNvSpPr/>
            <p:nvPr/>
          </p:nvSpPr>
          <p:spPr>
            <a:xfrm>
              <a:off x="6895373" y="1502578"/>
              <a:ext cx="348640" cy="343296"/>
            </a:xfrm>
            <a:custGeom>
              <a:avLst/>
              <a:gdLst/>
              <a:ahLst/>
              <a:cxnLst/>
              <a:rect l="l" t="t" r="r" b="b"/>
              <a:pathLst>
                <a:path w="10895" h="10728" extrusionOk="0">
                  <a:moveTo>
                    <a:pt x="1263" y="321"/>
                  </a:moveTo>
                  <a:cubicBezTo>
                    <a:pt x="1799" y="536"/>
                    <a:pt x="2834" y="1036"/>
                    <a:pt x="3823" y="2179"/>
                  </a:cubicBezTo>
                  <a:cubicBezTo>
                    <a:pt x="3596" y="2262"/>
                    <a:pt x="3370" y="2345"/>
                    <a:pt x="3168" y="2465"/>
                  </a:cubicBezTo>
                  <a:cubicBezTo>
                    <a:pt x="2334" y="1214"/>
                    <a:pt x="1501" y="548"/>
                    <a:pt x="1215" y="321"/>
                  </a:cubicBezTo>
                  <a:close/>
                  <a:moveTo>
                    <a:pt x="9681" y="310"/>
                  </a:moveTo>
                  <a:lnTo>
                    <a:pt x="9681" y="310"/>
                  </a:lnTo>
                  <a:cubicBezTo>
                    <a:pt x="9585" y="381"/>
                    <a:pt x="9419" y="512"/>
                    <a:pt x="9228" y="691"/>
                  </a:cubicBezTo>
                  <a:cubicBezTo>
                    <a:pt x="9169" y="750"/>
                    <a:pt x="9145" y="857"/>
                    <a:pt x="9204" y="917"/>
                  </a:cubicBezTo>
                  <a:cubicBezTo>
                    <a:pt x="9240" y="952"/>
                    <a:pt x="9288" y="964"/>
                    <a:pt x="9323" y="964"/>
                  </a:cubicBezTo>
                  <a:cubicBezTo>
                    <a:pt x="9371" y="964"/>
                    <a:pt x="9407" y="952"/>
                    <a:pt x="9431" y="917"/>
                  </a:cubicBezTo>
                  <a:cubicBezTo>
                    <a:pt x="9621" y="738"/>
                    <a:pt x="9788" y="619"/>
                    <a:pt x="9883" y="548"/>
                  </a:cubicBezTo>
                  <a:lnTo>
                    <a:pt x="9883" y="548"/>
                  </a:lnTo>
                  <a:cubicBezTo>
                    <a:pt x="9800" y="2036"/>
                    <a:pt x="9442" y="3238"/>
                    <a:pt x="9288" y="3667"/>
                  </a:cubicBezTo>
                  <a:cubicBezTo>
                    <a:pt x="9145" y="3524"/>
                    <a:pt x="9014" y="3393"/>
                    <a:pt x="8883" y="3250"/>
                  </a:cubicBezTo>
                  <a:cubicBezTo>
                    <a:pt x="8609" y="3000"/>
                    <a:pt x="8311" y="2774"/>
                    <a:pt x="8002" y="2596"/>
                  </a:cubicBezTo>
                  <a:cubicBezTo>
                    <a:pt x="8288" y="2179"/>
                    <a:pt x="8597" y="1798"/>
                    <a:pt x="8907" y="1441"/>
                  </a:cubicBezTo>
                  <a:cubicBezTo>
                    <a:pt x="8966" y="1381"/>
                    <a:pt x="8966" y="1274"/>
                    <a:pt x="8895" y="1214"/>
                  </a:cubicBezTo>
                  <a:cubicBezTo>
                    <a:pt x="8866" y="1186"/>
                    <a:pt x="8827" y="1171"/>
                    <a:pt x="8787" y="1171"/>
                  </a:cubicBezTo>
                  <a:cubicBezTo>
                    <a:pt x="8744" y="1171"/>
                    <a:pt x="8700" y="1189"/>
                    <a:pt x="8669" y="1226"/>
                  </a:cubicBezTo>
                  <a:cubicBezTo>
                    <a:pt x="8335" y="1607"/>
                    <a:pt x="8002" y="2024"/>
                    <a:pt x="7716" y="2453"/>
                  </a:cubicBezTo>
                  <a:cubicBezTo>
                    <a:pt x="7514" y="2345"/>
                    <a:pt x="7287" y="2238"/>
                    <a:pt x="7061" y="2167"/>
                  </a:cubicBezTo>
                  <a:cubicBezTo>
                    <a:pt x="8061" y="1048"/>
                    <a:pt x="9085" y="536"/>
                    <a:pt x="9645" y="321"/>
                  </a:cubicBezTo>
                  <a:cubicBezTo>
                    <a:pt x="9657" y="321"/>
                    <a:pt x="9669" y="310"/>
                    <a:pt x="9681" y="310"/>
                  </a:cubicBezTo>
                  <a:close/>
                  <a:moveTo>
                    <a:pt x="1025" y="571"/>
                  </a:moveTo>
                  <a:cubicBezTo>
                    <a:pt x="1287" y="774"/>
                    <a:pt x="2084" y="1429"/>
                    <a:pt x="2894" y="2631"/>
                  </a:cubicBezTo>
                  <a:cubicBezTo>
                    <a:pt x="2584" y="2810"/>
                    <a:pt x="2299" y="3036"/>
                    <a:pt x="2013" y="3286"/>
                  </a:cubicBezTo>
                  <a:cubicBezTo>
                    <a:pt x="1870" y="3417"/>
                    <a:pt x="1739" y="3548"/>
                    <a:pt x="1620" y="3703"/>
                  </a:cubicBezTo>
                  <a:cubicBezTo>
                    <a:pt x="1453" y="3250"/>
                    <a:pt x="1096" y="2060"/>
                    <a:pt x="1025" y="571"/>
                  </a:cubicBezTo>
                  <a:close/>
                  <a:moveTo>
                    <a:pt x="3291" y="4769"/>
                  </a:moveTo>
                  <a:cubicBezTo>
                    <a:pt x="3574" y="4769"/>
                    <a:pt x="3813" y="4862"/>
                    <a:pt x="4013" y="5024"/>
                  </a:cubicBezTo>
                  <a:cubicBezTo>
                    <a:pt x="4287" y="5251"/>
                    <a:pt x="4430" y="5608"/>
                    <a:pt x="4430" y="5989"/>
                  </a:cubicBezTo>
                  <a:cubicBezTo>
                    <a:pt x="4430" y="6465"/>
                    <a:pt x="4227" y="6989"/>
                    <a:pt x="4013" y="7477"/>
                  </a:cubicBezTo>
                  <a:cubicBezTo>
                    <a:pt x="3811" y="8001"/>
                    <a:pt x="3585" y="8525"/>
                    <a:pt x="3585" y="9061"/>
                  </a:cubicBezTo>
                  <a:lnTo>
                    <a:pt x="3585" y="9108"/>
                  </a:lnTo>
                  <a:cubicBezTo>
                    <a:pt x="2715" y="8668"/>
                    <a:pt x="1668" y="8334"/>
                    <a:pt x="1275" y="8191"/>
                  </a:cubicBezTo>
                  <a:lnTo>
                    <a:pt x="1430" y="7560"/>
                  </a:lnTo>
                  <a:cubicBezTo>
                    <a:pt x="1441" y="7477"/>
                    <a:pt x="1406" y="7406"/>
                    <a:pt x="1334" y="7382"/>
                  </a:cubicBezTo>
                  <a:cubicBezTo>
                    <a:pt x="1227" y="7334"/>
                    <a:pt x="715" y="7168"/>
                    <a:pt x="394" y="7084"/>
                  </a:cubicBezTo>
                  <a:cubicBezTo>
                    <a:pt x="953" y="6096"/>
                    <a:pt x="1846" y="4965"/>
                    <a:pt x="3073" y="4786"/>
                  </a:cubicBezTo>
                  <a:cubicBezTo>
                    <a:pt x="3148" y="4774"/>
                    <a:pt x="3221" y="4769"/>
                    <a:pt x="3291" y="4769"/>
                  </a:cubicBezTo>
                  <a:close/>
                  <a:moveTo>
                    <a:pt x="7599" y="4760"/>
                  </a:moveTo>
                  <a:cubicBezTo>
                    <a:pt x="7668" y="4760"/>
                    <a:pt x="7739" y="4765"/>
                    <a:pt x="7811" y="4774"/>
                  </a:cubicBezTo>
                  <a:cubicBezTo>
                    <a:pt x="9050" y="4953"/>
                    <a:pt x="9942" y="6084"/>
                    <a:pt x="10490" y="7060"/>
                  </a:cubicBezTo>
                  <a:cubicBezTo>
                    <a:pt x="10181" y="7168"/>
                    <a:pt x="9645" y="7334"/>
                    <a:pt x="9550" y="7382"/>
                  </a:cubicBezTo>
                  <a:cubicBezTo>
                    <a:pt x="9478" y="7406"/>
                    <a:pt x="9442" y="7477"/>
                    <a:pt x="9466" y="7560"/>
                  </a:cubicBezTo>
                  <a:lnTo>
                    <a:pt x="9609" y="8191"/>
                  </a:lnTo>
                  <a:cubicBezTo>
                    <a:pt x="9228" y="8311"/>
                    <a:pt x="8168" y="8668"/>
                    <a:pt x="7299" y="9108"/>
                  </a:cubicBezTo>
                  <a:lnTo>
                    <a:pt x="7299" y="9049"/>
                  </a:lnTo>
                  <a:cubicBezTo>
                    <a:pt x="7299" y="8525"/>
                    <a:pt x="7085" y="7989"/>
                    <a:pt x="6871" y="7465"/>
                  </a:cubicBezTo>
                  <a:cubicBezTo>
                    <a:pt x="6668" y="6977"/>
                    <a:pt x="6454" y="6453"/>
                    <a:pt x="6454" y="5977"/>
                  </a:cubicBezTo>
                  <a:cubicBezTo>
                    <a:pt x="6454" y="5596"/>
                    <a:pt x="6609" y="5239"/>
                    <a:pt x="6871" y="5012"/>
                  </a:cubicBezTo>
                  <a:cubicBezTo>
                    <a:pt x="7062" y="4840"/>
                    <a:pt x="7315" y="4760"/>
                    <a:pt x="7599" y="4760"/>
                  </a:cubicBezTo>
                  <a:close/>
                  <a:moveTo>
                    <a:pt x="5430" y="8358"/>
                  </a:moveTo>
                  <a:cubicBezTo>
                    <a:pt x="5799" y="8358"/>
                    <a:pt x="6132" y="8549"/>
                    <a:pt x="6132" y="8763"/>
                  </a:cubicBezTo>
                  <a:cubicBezTo>
                    <a:pt x="6132" y="8953"/>
                    <a:pt x="5835" y="9084"/>
                    <a:pt x="5609" y="9192"/>
                  </a:cubicBezTo>
                  <a:lnTo>
                    <a:pt x="5597" y="9192"/>
                  </a:lnTo>
                  <a:cubicBezTo>
                    <a:pt x="5549" y="9215"/>
                    <a:pt x="5493" y="9227"/>
                    <a:pt x="5434" y="9227"/>
                  </a:cubicBezTo>
                  <a:cubicBezTo>
                    <a:pt x="5376" y="9227"/>
                    <a:pt x="5317" y="9215"/>
                    <a:pt x="5263" y="9192"/>
                  </a:cubicBezTo>
                  <a:cubicBezTo>
                    <a:pt x="5037" y="9084"/>
                    <a:pt x="4728" y="8953"/>
                    <a:pt x="4728" y="8763"/>
                  </a:cubicBezTo>
                  <a:cubicBezTo>
                    <a:pt x="4728" y="8549"/>
                    <a:pt x="5061" y="8358"/>
                    <a:pt x="5430" y="8358"/>
                  </a:cubicBezTo>
                  <a:close/>
                  <a:moveTo>
                    <a:pt x="5430" y="2226"/>
                  </a:moveTo>
                  <a:cubicBezTo>
                    <a:pt x="6633" y="2226"/>
                    <a:pt x="7752" y="2667"/>
                    <a:pt x="8645" y="3500"/>
                  </a:cubicBezTo>
                  <a:cubicBezTo>
                    <a:pt x="9371" y="4179"/>
                    <a:pt x="9919" y="5096"/>
                    <a:pt x="10276" y="6179"/>
                  </a:cubicBezTo>
                  <a:cubicBezTo>
                    <a:pt x="9966" y="5751"/>
                    <a:pt x="9645" y="5393"/>
                    <a:pt x="9300" y="5132"/>
                  </a:cubicBezTo>
                  <a:cubicBezTo>
                    <a:pt x="8835" y="4751"/>
                    <a:pt x="8347" y="4536"/>
                    <a:pt x="7823" y="4453"/>
                  </a:cubicBezTo>
                  <a:cubicBezTo>
                    <a:pt x="7735" y="4439"/>
                    <a:pt x="7648" y="4433"/>
                    <a:pt x="7563" y="4433"/>
                  </a:cubicBezTo>
                  <a:cubicBezTo>
                    <a:pt x="7204" y="4433"/>
                    <a:pt x="6883" y="4553"/>
                    <a:pt x="6633" y="4774"/>
                  </a:cubicBezTo>
                  <a:cubicBezTo>
                    <a:pt x="6299" y="5048"/>
                    <a:pt x="6109" y="5501"/>
                    <a:pt x="6109" y="5977"/>
                  </a:cubicBezTo>
                  <a:cubicBezTo>
                    <a:pt x="6109" y="6525"/>
                    <a:pt x="6335" y="7060"/>
                    <a:pt x="6561" y="7584"/>
                  </a:cubicBezTo>
                  <a:cubicBezTo>
                    <a:pt x="6764" y="8084"/>
                    <a:pt x="6978" y="8572"/>
                    <a:pt x="6978" y="9049"/>
                  </a:cubicBezTo>
                  <a:cubicBezTo>
                    <a:pt x="6990" y="9239"/>
                    <a:pt x="6859" y="9501"/>
                    <a:pt x="6585" y="9680"/>
                  </a:cubicBezTo>
                  <a:cubicBezTo>
                    <a:pt x="6424" y="9783"/>
                    <a:pt x="6258" y="9823"/>
                    <a:pt x="6097" y="9823"/>
                  </a:cubicBezTo>
                  <a:cubicBezTo>
                    <a:pt x="5924" y="9823"/>
                    <a:pt x="5757" y="9777"/>
                    <a:pt x="5609" y="9715"/>
                  </a:cubicBezTo>
                  <a:lnTo>
                    <a:pt x="5609" y="9513"/>
                  </a:lnTo>
                  <a:lnTo>
                    <a:pt x="5740" y="9477"/>
                  </a:lnTo>
                  <a:lnTo>
                    <a:pt x="5751" y="9477"/>
                  </a:lnTo>
                  <a:cubicBezTo>
                    <a:pt x="6037" y="9358"/>
                    <a:pt x="6454" y="9156"/>
                    <a:pt x="6454" y="8763"/>
                  </a:cubicBezTo>
                  <a:cubicBezTo>
                    <a:pt x="6454" y="8358"/>
                    <a:pt x="6013" y="8025"/>
                    <a:pt x="5430" y="8025"/>
                  </a:cubicBezTo>
                  <a:cubicBezTo>
                    <a:pt x="4859" y="8025"/>
                    <a:pt x="4406" y="8346"/>
                    <a:pt x="4406" y="8763"/>
                  </a:cubicBezTo>
                  <a:cubicBezTo>
                    <a:pt x="4406" y="9156"/>
                    <a:pt x="4835" y="9358"/>
                    <a:pt x="5097" y="9477"/>
                  </a:cubicBezTo>
                  <a:lnTo>
                    <a:pt x="5120" y="9477"/>
                  </a:lnTo>
                  <a:cubicBezTo>
                    <a:pt x="5156" y="9489"/>
                    <a:pt x="5216" y="9513"/>
                    <a:pt x="5263" y="9513"/>
                  </a:cubicBezTo>
                  <a:lnTo>
                    <a:pt x="5263" y="9715"/>
                  </a:lnTo>
                  <a:cubicBezTo>
                    <a:pt x="5128" y="9777"/>
                    <a:pt x="4960" y="9823"/>
                    <a:pt x="4784" y="9823"/>
                  </a:cubicBezTo>
                  <a:cubicBezTo>
                    <a:pt x="4620" y="9823"/>
                    <a:pt x="4448" y="9783"/>
                    <a:pt x="4287" y="9680"/>
                  </a:cubicBezTo>
                  <a:cubicBezTo>
                    <a:pt x="4001" y="9501"/>
                    <a:pt x="3882" y="9239"/>
                    <a:pt x="3882" y="9049"/>
                  </a:cubicBezTo>
                  <a:cubicBezTo>
                    <a:pt x="3882" y="8584"/>
                    <a:pt x="4073" y="8096"/>
                    <a:pt x="4299" y="7584"/>
                  </a:cubicBezTo>
                  <a:cubicBezTo>
                    <a:pt x="4525" y="7060"/>
                    <a:pt x="4739" y="6525"/>
                    <a:pt x="4739" y="5977"/>
                  </a:cubicBezTo>
                  <a:cubicBezTo>
                    <a:pt x="4739" y="5501"/>
                    <a:pt x="4549" y="5048"/>
                    <a:pt x="4227" y="4774"/>
                  </a:cubicBezTo>
                  <a:cubicBezTo>
                    <a:pt x="3963" y="4549"/>
                    <a:pt x="3635" y="4437"/>
                    <a:pt x="3275" y="4437"/>
                  </a:cubicBezTo>
                  <a:cubicBezTo>
                    <a:pt x="3197" y="4437"/>
                    <a:pt x="3118" y="4442"/>
                    <a:pt x="3037" y="4453"/>
                  </a:cubicBezTo>
                  <a:cubicBezTo>
                    <a:pt x="2525" y="4536"/>
                    <a:pt x="2025" y="4751"/>
                    <a:pt x="1560" y="5132"/>
                  </a:cubicBezTo>
                  <a:cubicBezTo>
                    <a:pt x="1215" y="5393"/>
                    <a:pt x="894" y="5751"/>
                    <a:pt x="572" y="6179"/>
                  </a:cubicBezTo>
                  <a:cubicBezTo>
                    <a:pt x="929" y="5096"/>
                    <a:pt x="1489" y="4179"/>
                    <a:pt x="2215" y="3500"/>
                  </a:cubicBezTo>
                  <a:cubicBezTo>
                    <a:pt x="3108" y="2667"/>
                    <a:pt x="4227" y="2226"/>
                    <a:pt x="5430" y="2226"/>
                  </a:cubicBezTo>
                  <a:close/>
                  <a:moveTo>
                    <a:pt x="5454" y="10001"/>
                  </a:moveTo>
                  <a:cubicBezTo>
                    <a:pt x="5692" y="10096"/>
                    <a:pt x="5918" y="10144"/>
                    <a:pt x="6097" y="10144"/>
                  </a:cubicBezTo>
                  <a:cubicBezTo>
                    <a:pt x="6156" y="10144"/>
                    <a:pt x="6216" y="10144"/>
                    <a:pt x="6275" y="10132"/>
                  </a:cubicBezTo>
                  <a:lnTo>
                    <a:pt x="6275" y="10132"/>
                  </a:lnTo>
                  <a:cubicBezTo>
                    <a:pt x="6228" y="10180"/>
                    <a:pt x="6168" y="10239"/>
                    <a:pt x="6097" y="10275"/>
                  </a:cubicBezTo>
                  <a:cubicBezTo>
                    <a:pt x="5930" y="10370"/>
                    <a:pt x="5692" y="10430"/>
                    <a:pt x="5454" y="10430"/>
                  </a:cubicBezTo>
                  <a:cubicBezTo>
                    <a:pt x="5216" y="10430"/>
                    <a:pt x="4978" y="10370"/>
                    <a:pt x="4823" y="10275"/>
                  </a:cubicBezTo>
                  <a:cubicBezTo>
                    <a:pt x="4739" y="10239"/>
                    <a:pt x="4680" y="10192"/>
                    <a:pt x="4644" y="10132"/>
                  </a:cubicBezTo>
                  <a:lnTo>
                    <a:pt x="4644" y="10132"/>
                  </a:lnTo>
                  <a:cubicBezTo>
                    <a:pt x="4704" y="10144"/>
                    <a:pt x="4763" y="10144"/>
                    <a:pt x="4823" y="10144"/>
                  </a:cubicBezTo>
                  <a:cubicBezTo>
                    <a:pt x="5013" y="10144"/>
                    <a:pt x="5216" y="10096"/>
                    <a:pt x="5454" y="10001"/>
                  </a:cubicBezTo>
                  <a:close/>
                  <a:moveTo>
                    <a:pt x="1184" y="0"/>
                  </a:moveTo>
                  <a:cubicBezTo>
                    <a:pt x="1083" y="0"/>
                    <a:pt x="985" y="30"/>
                    <a:pt x="906" y="95"/>
                  </a:cubicBezTo>
                  <a:cubicBezTo>
                    <a:pt x="775" y="202"/>
                    <a:pt x="691" y="345"/>
                    <a:pt x="691" y="512"/>
                  </a:cubicBezTo>
                  <a:cubicBezTo>
                    <a:pt x="787" y="2417"/>
                    <a:pt x="1310" y="3822"/>
                    <a:pt x="1370" y="3977"/>
                  </a:cubicBezTo>
                  <a:cubicBezTo>
                    <a:pt x="727" y="4834"/>
                    <a:pt x="251" y="5905"/>
                    <a:pt x="13" y="7132"/>
                  </a:cubicBezTo>
                  <a:cubicBezTo>
                    <a:pt x="1" y="7215"/>
                    <a:pt x="36" y="7298"/>
                    <a:pt x="132" y="7310"/>
                  </a:cubicBezTo>
                  <a:cubicBezTo>
                    <a:pt x="501" y="7418"/>
                    <a:pt x="894" y="7537"/>
                    <a:pt x="1096" y="7596"/>
                  </a:cubicBezTo>
                  <a:lnTo>
                    <a:pt x="953" y="8251"/>
                  </a:lnTo>
                  <a:cubicBezTo>
                    <a:pt x="929" y="8322"/>
                    <a:pt x="977" y="8418"/>
                    <a:pt x="1049" y="8441"/>
                  </a:cubicBezTo>
                  <a:cubicBezTo>
                    <a:pt x="1072" y="8441"/>
                    <a:pt x="2703" y="8953"/>
                    <a:pt x="3727" y="9513"/>
                  </a:cubicBezTo>
                  <a:cubicBezTo>
                    <a:pt x="3835" y="9680"/>
                    <a:pt x="3966" y="9834"/>
                    <a:pt x="4144" y="9930"/>
                  </a:cubicBezTo>
                  <a:cubicBezTo>
                    <a:pt x="4180" y="9965"/>
                    <a:pt x="4227" y="9977"/>
                    <a:pt x="4287" y="10013"/>
                  </a:cubicBezTo>
                  <a:cubicBezTo>
                    <a:pt x="4299" y="10406"/>
                    <a:pt x="4799" y="10727"/>
                    <a:pt x="5454" y="10727"/>
                  </a:cubicBezTo>
                  <a:cubicBezTo>
                    <a:pt x="6109" y="10727"/>
                    <a:pt x="6621" y="10406"/>
                    <a:pt x="6633" y="10013"/>
                  </a:cubicBezTo>
                  <a:cubicBezTo>
                    <a:pt x="6680" y="9977"/>
                    <a:pt x="6728" y="9965"/>
                    <a:pt x="6764" y="9930"/>
                  </a:cubicBezTo>
                  <a:cubicBezTo>
                    <a:pt x="6942" y="9834"/>
                    <a:pt x="7085" y="9680"/>
                    <a:pt x="7180" y="9513"/>
                  </a:cubicBezTo>
                  <a:cubicBezTo>
                    <a:pt x="8228" y="8953"/>
                    <a:pt x="9847" y="8441"/>
                    <a:pt x="9859" y="8441"/>
                  </a:cubicBezTo>
                  <a:cubicBezTo>
                    <a:pt x="9942" y="8418"/>
                    <a:pt x="10002" y="8346"/>
                    <a:pt x="9966" y="8251"/>
                  </a:cubicBezTo>
                  <a:lnTo>
                    <a:pt x="9823" y="7596"/>
                  </a:lnTo>
                  <a:cubicBezTo>
                    <a:pt x="10014" y="7537"/>
                    <a:pt x="10419" y="7418"/>
                    <a:pt x="10788" y="7310"/>
                  </a:cubicBezTo>
                  <a:cubicBezTo>
                    <a:pt x="10847" y="7298"/>
                    <a:pt x="10895" y="7227"/>
                    <a:pt x="10871" y="7132"/>
                  </a:cubicBezTo>
                  <a:cubicBezTo>
                    <a:pt x="10633" y="5905"/>
                    <a:pt x="10181" y="4834"/>
                    <a:pt x="9526" y="3989"/>
                  </a:cubicBezTo>
                  <a:cubicBezTo>
                    <a:pt x="9585" y="3822"/>
                    <a:pt x="10121" y="2405"/>
                    <a:pt x="10193" y="512"/>
                  </a:cubicBezTo>
                  <a:cubicBezTo>
                    <a:pt x="10193" y="357"/>
                    <a:pt x="10121" y="190"/>
                    <a:pt x="9978" y="95"/>
                  </a:cubicBezTo>
                  <a:cubicBezTo>
                    <a:pt x="9898" y="30"/>
                    <a:pt x="9801" y="0"/>
                    <a:pt x="9699" y="0"/>
                  </a:cubicBezTo>
                  <a:cubicBezTo>
                    <a:pt x="9634" y="0"/>
                    <a:pt x="9567" y="12"/>
                    <a:pt x="9502" y="36"/>
                  </a:cubicBezTo>
                  <a:cubicBezTo>
                    <a:pt x="8930" y="262"/>
                    <a:pt x="7799" y="821"/>
                    <a:pt x="6740" y="2095"/>
                  </a:cubicBezTo>
                  <a:cubicBezTo>
                    <a:pt x="6323" y="1988"/>
                    <a:pt x="5894" y="1929"/>
                    <a:pt x="5442" y="1929"/>
                  </a:cubicBezTo>
                  <a:cubicBezTo>
                    <a:pt x="5001" y="1929"/>
                    <a:pt x="4561" y="1988"/>
                    <a:pt x="4144" y="2095"/>
                  </a:cubicBezTo>
                  <a:cubicBezTo>
                    <a:pt x="3096" y="821"/>
                    <a:pt x="1965" y="262"/>
                    <a:pt x="1382" y="36"/>
                  </a:cubicBezTo>
                  <a:cubicBezTo>
                    <a:pt x="1317" y="12"/>
                    <a:pt x="1250" y="0"/>
                    <a:pt x="1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14612;p77">
              <a:extLst>
                <a:ext uri="{FF2B5EF4-FFF2-40B4-BE49-F238E27FC236}">
                  <a16:creationId xmlns:a16="http://schemas.microsoft.com/office/drawing/2014/main" id="{346DD81D-90EF-9B74-1472-D364B2910D44}"/>
                </a:ext>
              </a:extLst>
            </p:cNvPr>
            <p:cNvSpPr/>
            <p:nvPr/>
          </p:nvSpPr>
          <p:spPr>
            <a:xfrm>
              <a:off x="6977677" y="1667154"/>
              <a:ext cx="48416" cy="59456"/>
            </a:xfrm>
            <a:custGeom>
              <a:avLst/>
              <a:gdLst/>
              <a:ahLst/>
              <a:cxnLst/>
              <a:rect l="l" t="t" r="r" b="b"/>
              <a:pathLst>
                <a:path w="1513" h="1858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lnTo>
                    <a:pt x="1" y="1096"/>
                  </a:lnTo>
                  <a:cubicBezTo>
                    <a:pt x="1" y="1524"/>
                    <a:pt x="334" y="1858"/>
                    <a:pt x="751" y="1858"/>
                  </a:cubicBezTo>
                  <a:cubicBezTo>
                    <a:pt x="1167" y="1858"/>
                    <a:pt x="1513" y="1524"/>
                    <a:pt x="1513" y="1096"/>
                  </a:cubicBezTo>
                  <a:lnTo>
                    <a:pt x="1513" y="762"/>
                  </a:lnTo>
                  <a:cubicBezTo>
                    <a:pt x="1501" y="643"/>
                    <a:pt x="1489" y="536"/>
                    <a:pt x="1429" y="429"/>
                  </a:cubicBezTo>
                  <a:cubicBezTo>
                    <a:pt x="1395" y="378"/>
                    <a:pt x="1342" y="338"/>
                    <a:pt x="1284" y="338"/>
                  </a:cubicBezTo>
                  <a:cubicBezTo>
                    <a:pt x="1261" y="338"/>
                    <a:pt x="1238" y="344"/>
                    <a:pt x="1215" y="358"/>
                  </a:cubicBezTo>
                  <a:cubicBezTo>
                    <a:pt x="1144" y="405"/>
                    <a:pt x="1096" y="489"/>
                    <a:pt x="1144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1" y="1536"/>
                    <a:pt x="751" y="1536"/>
                  </a:cubicBezTo>
                  <a:cubicBezTo>
                    <a:pt x="524" y="1536"/>
                    <a:pt x="322" y="1334"/>
                    <a:pt x="322" y="1096"/>
                  </a:cubicBezTo>
                  <a:lnTo>
                    <a:pt x="322" y="762"/>
                  </a:lnTo>
                  <a:cubicBezTo>
                    <a:pt x="322" y="524"/>
                    <a:pt x="512" y="334"/>
                    <a:pt x="751" y="334"/>
                  </a:cubicBezTo>
                  <a:cubicBezTo>
                    <a:pt x="846" y="334"/>
                    <a:pt x="917" y="250"/>
                    <a:pt x="917" y="167"/>
                  </a:cubicBezTo>
                  <a:cubicBezTo>
                    <a:pt x="917" y="72"/>
                    <a:pt x="846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14613;p77">
              <a:extLst>
                <a:ext uri="{FF2B5EF4-FFF2-40B4-BE49-F238E27FC236}">
                  <a16:creationId xmlns:a16="http://schemas.microsoft.com/office/drawing/2014/main" id="{DBD36D21-1FA4-42CA-FEEE-B5A03B356071}"/>
                </a:ext>
              </a:extLst>
            </p:cNvPr>
            <p:cNvSpPr/>
            <p:nvPr/>
          </p:nvSpPr>
          <p:spPr>
            <a:xfrm>
              <a:off x="7113709" y="1667154"/>
              <a:ext cx="48800" cy="59456"/>
            </a:xfrm>
            <a:custGeom>
              <a:avLst/>
              <a:gdLst/>
              <a:ahLst/>
              <a:cxnLst/>
              <a:rect l="l" t="t" r="r" b="b"/>
              <a:pathLst>
                <a:path w="1525" h="1858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096"/>
                  </a:lnTo>
                  <a:cubicBezTo>
                    <a:pt x="0" y="1524"/>
                    <a:pt x="345" y="1858"/>
                    <a:pt x="762" y="1858"/>
                  </a:cubicBezTo>
                  <a:cubicBezTo>
                    <a:pt x="1179" y="1858"/>
                    <a:pt x="1524" y="1524"/>
                    <a:pt x="1524" y="1096"/>
                  </a:cubicBezTo>
                  <a:lnTo>
                    <a:pt x="1524" y="762"/>
                  </a:lnTo>
                  <a:cubicBezTo>
                    <a:pt x="1512" y="643"/>
                    <a:pt x="1476" y="536"/>
                    <a:pt x="1429" y="429"/>
                  </a:cubicBezTo>
                  <a:cubicBezTo>
                    <a:pt x="1403" y="378"/>
                    <a:pt x="1346" y="338"/>
                    <a:pt x="1290" y="338"/>
                  </a:cubicBezTo>
                  <a:cubicBezTo>
                    <a:pt x="1268" y="338"/>
                    <a:pt x="1246" y="344"/>
                    <a:pt x="1226" y="358"/>
                  </a:cubicBezTo>
                  <a:cubicBezTo>
                    <a:pt x="1143" y="405"/>
                    <a:pt x="1107" y="489"/>
                    <a:pt x="1143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0" y="1536"/>
                    <a:pt x="762" y="1536"/>
                  </a:cubicBezTo>
                  <a:cubicBezTo>
                    <a:pt x="524" y="1536"/>
                    <a:pt x="333" y="1334"/>
                    <a:pt x="333" y="1096"/>
                  </a:cubicBezTo>
                  <a:lnTo>
                    <a:pt x="333" y="762"/>
                  </a:lnTo>
                  <a:cubicBezTo>
                    <a:pt x="333" y="524"/>
                    <a:pt x="524" y="334"/>
                    <a:pt x="762" y="334"/>
                  </a:cubicBezTo>
                  <a:cubicBezTo>
                    <a:pt x="845" y="334"/>
                    <a:pt x="929" y="250"/>
                    <a:pt x="929" y="167"/>
                  </a:cubicBezTo>
                  <a:cubicBezTo>
                    <a:pt x="929" y="72"/>
                    <a:pt x="845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95" name="Google Shape;14614;p77">
            <a:extLst>
              <a:ext uri="{FF2B5EF4-FFF2-40B4-BE49-F238E27FC236}">
                <a16:creationId xmlns:a16="http://schemas.microsoft.com/office/drawing/2014/main" id="{AAD3E796-19C9-BE90-5CC9-39B9A21998D2}"/>
              </a:ext>
            </a:extLst>
          </p:cNvPr>
          <p:cNvGrpSpPr/>
          <p:nvPr/>
        </p:nvGrpSpPr>
        <p:grpSpPr>
          <a:xfrm>
            <a:off x="5477924" y="2355214"/>
            <a:ext cx="475446" cy="460534"/>
            <a:chOff x="4147597" y="1505458"/>
            <a:chExt cx="347904" cy="336992"/>
          </a:xfrm>
          <a:solidFill>
            <a:srgbClr val="DBDDDC"/>
          </a:solidFill>
        </p:grpSpPr>
        <p:sp>
          <p:nvSpPr>
            <p:cNvPr id="3296" name="Google Shape;14615;p77">
              <a:extLst>
                <a:ext uri="{FF2B5EF4-FFF2-40B4-BE49-F238E27FC236}">
                  <a16:creationId xmlns:a16="http://schemas.microsoft.com/office/drawing/2014/main" id="{99576B36-F675-3580-85E2-DE86B099D712}"/>
                </a:ext>
              </a:extLst>
            </p:cNvPr>
            <p:cNvSpPr/>
            <p:nvPr/>
          </p:nvSpPr>
          <p:spPr>
            <a:xfrm>
              <a:off x="4293901" y="1707410"/>
              <a:ext cx="22528" cy="15392"/>
            </a:xfrm>
            <a:custGeom>
              <a:avLst/>
              <a:gdLst/>
              <a:ahLst/>
              <a:cxnLst/>
              <a:rect l="l" t="t" r="r" b="b"/>
              <a:pathLst>
                <a:path w="704" h="481" extrusionOk="0">
                  <a:moveTo>
                    <a:pt x="182" y="1"/>
                  </a:moveTo>
                  <a:cubicBezTo>
                    <a:pt x="124" y="1"/>
                    <a:pt x="65" y="32"/>
                    <a:pt x="49" y="100"/>
                  </a:cubicBezTo>
                  <a:cubicBezTo>
                    <a:pt x="1" y="171"/>
                    <a:pt x="37" y="278"/>
                    <a:pt x="120" y="302"/>
                  </a:cubicBezTo>
                  <a:lnTo>
                    <a:pt x="465" y="469"/>
                  </a:lnTo>
                  <a:cubicBezTo>
                    <a:pt x="489" y="481"/>
                    <a:pt x="513" y="481"/>
                    <a:pt x="537" y="481"/>
                  </a:cubicBezTo>
                  <a:cubicBezTo>
                    <a:pt x="596" y="481"/>
                    <a:pt x="656" y="457"/>
                    <a:pt x="691" y="397"/>
                  </a:cubicBezTo>
                  <a:cubicBezTo>
                    <a:pt x="703" y="326"/>
                    <a:pt x="668" y="219"/>
                    <a:pt x="596" y="183"/>
                  </a:cubicBezTo>
                  <a:lnTo>
                    <a:pt x="251" y="16"/>
                  </a:lnTo>
                  <a:cubicBezTo>
                    <a:pt x="230" y="6"/>
                    <a:pt x="206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14616;p77">
              <a:extLst>
                <a:ext uri="{FF2B5EF4-FFF2-40B4-BE49-F238E27FC236}">
                  <a16:creationId xmlns:a16="http://schemas.microsoft.com/office/drawing/2014/main" id="{09ECAC86-C888-8509-EA88-A9CB6117101C}"/>
                </a:ext>
              </a:extLst>
            </p:cNvPr>
            <p:cNvSpPr/>
            <p:nvPr/>
          </p:nvSpPr>
          <p:spPr>
            <a:xfrm>
              <a:off x="4326669" y="1707250"/>
              <a:ext cx="22528" cy="15168"/>
            </a:xfrm>
            <a:custGeom>
              <a:avLst/>
              <a:gdLst/>
              <a:ahLst/>
              <a:cxnLst/>
              <a:rect l="l" t="t" r="r" b="b"/>
              <a:pathLst>
                <a:path w="704" h="474" extrusionOk="0">
                  <a:moveTo>
                    <a:pt x="508" y="1"/>
                  </a:moveTo>
                  <a:cubicBezTo>
                    <a:pt x="489" y="1"/>
                    <a:pt x="471" y="4"/>
                    <a:pt x="453" y="10"/>
                  </a:cubicBezTo>
                  <a:lnTo>
                    <a:pt x="108" y="176"/>
                  </a:lnTo>
                  <a:cubicBezTo>
                    <a:pt x="37" y="224"/>
                    <a:pt x="1" y="307"/>
                    <a:pt x="37" y="391"/>
                  </a:cubicBezTo>
                  <a:cubicBezTo>
                    <a:pt x="60" y="438"/>
                    <a:pt x="120" y="474"/>
                    <a:pt x="179" y="474"/>
                  </a:cubicBezTo>
                  <a:cubicBezTo>
                    <a:pt x="215" y="474"/>
                    <a:pt x="227" y="474"/>
                    <a:pt x="263" y="462"/>
                  </a:cubicBezTo>
                  <a:lnTo>
                    <a:pt x="596" y="295"/>
                  </a:lnTo>
                  <a:cubicBezTo>
                    <a:pt x="656" y="271"/>
                    <a:pt x="703" y="164"/>
                    <a:pt x="656" y="93"/>
                  </a:cubicBezTo>
                  <a:cubicBezTo>
                    <a:pt x="629" y="30"/>
                    <a:pt x="567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14617;p77">
              <a:extLst>
                <a:ext uri="{FF2B5EF4-FFF2-40B4-BE49-F238E27FC236}">
                  <a16:creationId xmlns:a16="http://schemas.microsoft.com/office/drawing/2014/main" id="{A7AC1D97-A42B-3EE5-B10B-F0958CF34145}"/>
                </a:ext>
              </a:extLst>
            </p:cNvPr>
            <p:cNvSpPr/>
            <p:nvPr/>
          </p:nvSpPr>
          <p:spPr>
            <a:xfrm>
              <a:off x="4147597" y="1505458"/>
              <a:ext cx="347904" cy="336992"/>
            </a:xfrm>
            <a:custGeom>
              <a:avLst/>
              <a:gdLst/>
              <a:ahLst/>
              <a:cxnLst/>
              <a:rect l="l" t="t" r="r" b="b"/>
              <a:pathLst>
                <a:path w="10872" h="10531" extrusionOk="0">
                  <a:moveTo>
                    <a:pt x="1525" y="3387"/>
                  </a:moveTo>
                  <a:cubicBezTo>
                    <a:pt x="1632" y="3387"/>
                    <a:pt x="1727" y="3398"/>
                    <a:pt x="1834" y="3434"/>
                  </a:cubicBezTo>
                  <a:cubicBezTo>
                    <a:pt x="1751" y="3756"/>
                    <a:pt x="1703" y="4089"/>
                    <a:pt x="1703" y="4422"/>
                  </a:cubicBezTo>
                  <a:cubicBezTo>
                    <a:pt x="1703" y="4720"/>
                    <a:pt x="1608" y="5042"/>
                    <a:pt x="1453" y="5315"/>
                  </a:cubicBezTo>
                  <a:cubicBezTo>
                    <a:pt x="1358" y="5470"/>
                    <a:pt x="1299" y="5613"/>
                    <a:pt x="1239" y="5768"/>
                  </a:cubicBezTo>
                  <a:cubicBezTo>
                    <a:pt x="703" y="5637"/>
                    <a:pt x="322" y="5161"/>
                    <a:pt x="322" y="4589"/>
                  </a:cubicBezTo>
                  <a:cubicBezTo>
                    <a:pt x="322" y="3922"/>
                    <a:pt x="858" y="3387"/>
                    <a:pt x="1525" y="3387"/>
                  </a:cubicBezTo>
                  <a:close/>
                  <a:moveTo>
                    <a:pt x="9347" y="3387"/>
                  </a:moveTo>
                  <a:cubicBezTo>
                    <a:pt x="10026" y="3387"/>
                    <a:pt x="10562" y="3922"/>
                    <a:pt x="10562" y="4589"/>
                  </a:cubicBezTo>
                  <a:cubicBezTo>
                    <a:pt x="10538" y="5161"/>
                    <a:pt x="10157" y="5637"/>
                    <a:pt x="9633" y="5768"/>
                  </a:cubicBezTo>
                  <a:cubicBezTo>
                    <a:pt x="9574" y="5625"/>
                    <a:pt x="9502" y="5470"/>
                    <a:pt x="9431" y="5327"/>
                  </a:cubicBezTo>
                  <a:cubicBezTo>
                    <a:pt x="9264" y="5042"/>
                    <a:pt x="9169" y="4732"/>
                    <a:pt x="9169" y="4434"/>
                  </a:cubicBezTo>
                  <a:cubicBezTo>
                    <a:pt x="9169" y="4089"/>
                    <a:pt x="9133" y="3756"/>
                    <a:pt x="9038" y="3434"/>
                  </a:cubicBezTo>
                  <a:cubicBezTo>
                    <a:pt x="9145" y="3398"/>
                    <a:pt x="9252" y="3387"/>
                    <a:pt x="9347" y="3387"/>
                  </a:cubicBezTo>
                  <a:close/>
                  <a:moveTo>
                    <a:pt x="5656" y="386"/>
                  </a:moveTo>
                  <a:lnTo>
                    <a:pt x="5775" y="886"/>
                  </a:lnTo>
                  <a:cubicBezTo>
                    <a:pt x="5799" y="934"/>
                    <a:pt x="5823" y="982"/>
                    <a:pt x="5871" y="993"/>
                  </a:cubicBezTo>
                  <a:cubicBezTo>
                    <a:pt x="5898" y="1000"/>
                    <a:pt x="5922" y="1007"/>
                    <a:pt x="5946" y="1007"/>
                  </a:cubicBezTo>
                  <a:cubicBezTo>
                    <a:pt x="5964" y="1007"/>
                    <a:pt x="5982" y="1003"/>
                    <a:pt x="6002" y="993"/>
                  </a:cubicBezTo>
                  <a:lnTo>
                    <a:pt x="6633" y="743"/>
                  </a:lnTo>
                  <a:lnTo>
                    <a:pt x="6633" y="1112"/>
                  </a:lnTo>
                  <a:cubicBezTo>
                    <a:pt x="6633" y="1172"/>
                    <a:pt x="6668" y="1232"/>
                    <a:pt x="6728" y="1255"/>
                  </a:cubicBezTo>
                  <a:cubicBezTo>
                    <a:pt x="8014" y="1791"/>
                    <a:pt x="8847" y="3029"/>
                    <a:pt x="8847" y="4411"/>
                  </a:cubicBezTo>
                  <a:cubicBezTo>
                    <a:pt x="8847" y="4768"/>
                    <a:pt x="8954" y="5137"/>
                    <a:pt x="9145" y="5470"/>
                  </a:cubicBezTo>
                  <a:cubicBezTo>
                    <a:pt x="9395" y="5923"/>
                    <a:pt x="9526" y="6399"/>
                    <a:pt x="9526" y="6887"/>
                  </a:cubicBezTo>
                  <a:cubicBezTo>
                    <a:pt x="9526" y="8732"/>
                    <a:pt x="7680" y="10221"/>
                    <a:pt x="5442" y="10221"/>
                  </a:cubicBezTo>
                  <a:cubicBezTo>
                    <a:pt x="3180" y="10221"/>
                    <a:pt x="1346" y="8732"/>
                    <a:pt x="1346" y="6887"/>
                  </a:cubicBezTo>
                  <a:cubicBezTo>
                    <a:pt x="1346" y="6399"/>
                    <a:pt x="1477" y="5923"/>
                    <a:pt x="1727" y="5470"/>
                  </a:cubicBezTo>
                  <a:cubicBezTo>
                    <a:pt x="1930" y="5149"/>
                    <a:pt x="2025" y="4768"/>
                    <a:pt x="2025" y="4411"/>
                  </a:cubicBezTo>
                  <a:cubicBezTo>
                    <a:pt x="2025" y="3637"/>
                    <a:pt x="2299" y="2863"/>
                    <a:pt x="2787" y="2267"/>
                  </a:cubicBezTo>
                  <a:cubicBezTo>
                    <a:pt x="3275" y="1672"/>
                    <a:pt x="3954" y="1255"/>
                    <a:pt x="4692" y="1101"/>
                  </a:cubicBezTo>
                  <a:cubicBezTo>
                    <a:pt x="4728" y="1101"/>
                    <a:pt x="4751" y="1065"/>
                    <a:pt x="4763" y="1053"/>
                  </a:cubicBezTo>
                  <a:cubicBezTo>
                    <a:pt x="5061" y="743"/>
                    <a:pt x="5359" y="517"/>
                    <a:pt x="5656" y="386"/>
                  </a:cubicBezTo>
                  <a:close/>
                  <a:moveTo>
                    <a:pt x="5754" y="1"/>
                  </a:moveTo>
                  <a:cubicBezTo>
                    <a:pt x="5741" y="1"/>
                    <a:pt x="5729" y="2"/>
                    <a:pt x="5716" y="5"/>
                  </a:cubicBezTo>
                  <a:cubicBezTo>
                    <a:pt x="5335" y="148"/>
                    <a:pt x="4930" y="398"/>
                    <a:pt x="4573" y="779"/>
                  </a:cubicBezTo>
                  <a:cubicBezTo>
                    <a:pt x="3775" y="982"/>
                    <a:pt x="3061" y="1422"/>
                    <a:pt x="2537" y="2065"/>
                  </a:cubicBezTo>
                  <a:cubicBezTo>
                    <a:pt x="2287" y="2375"/>
                    <a:pt x="2073" y="2732"/>
                    <a:pt x="1942" y="3125"/>
                  </a:cubicBezTo>
                  <a:cubicBezTo>
                    <a:pt x="1811" y="3077"/>
                    <a:pt x="1668" y="3065"/>
                    <a:pt x="1525" y="3065"/>
                  </a:cubicBezTo>
                  <a:cubicBezTo>
                    <a:pt x="691" y="3065"/>
                    <a:pt x="1" y="3744"/>
                    <a:pt x="1" y="4577"/>
                  </a:cubicBezTo>
                  <a:cubicBezTo>
                    <a:pt x="1" y="5280"/>
                    <a:pt x="477" y="5875"/>
                    <a:pt x="1132" y="6054"/>
                  </a:cubicBezTo>
                  <a:cubicBezTo>
                    <a:pt x="1061" y="6316"/>
                    <a:pt x="1013" y="6601"/>
                    <a:pt x="1013" y="6887"/>
                  </a:cubicBezTo>
                  <a:cubicBezTo>
                    <a:pt x="1013" y="7863"/>
                    <a:pt x="1477" y="8792"/>
                    <a:pt x="2323" y="9471"/>
                  </a:cubicBezTo>
                  <a:cubicBezTo>
                    <a:pt x="3156" y="10161"/>
                    <a:pt x="4263" y="10530"/>
                    <a:pt x="5442" y="10530"/>
                  </a:cubicBezTo>
                  <a:cubicBezTo>
                    <a:pt x="6609" y="10530"/>
                    <a:pt x="7716" y="10161"/>
                    <a:pt x="8550" y="9471"/>
                  </a:cubicBezTo>
                  <a:cubicBezTo>
                    <a:pt x="9383" y="8792"/>
                    <a:pt x="9859" y="7863"/>
                    <a:pt x="9859" y="6887"/>
                  </a:cubicBezTo>
                  <a:cubicBezTo>
                    <a:pt x="9859" y="6601"/>
                    <a:pt x="9812" y="6339"/>
                    <a:pt x="9740" y="6054"/>
                  </a:cubicBezTo>
                  <a:cubicBezTo>
                    <a:pt x="10395" y="5887"/>
                    <a:pt x="10871" y="5292"/>
                    <a:pt x="10871" y="4589"/>
                  </a:cubicBezTo>
                  <a:cubicBezTo>
                    <a:pt x="10871" y="3756"/>
                    <a:pt x="10181" y="3077"/>
                    <a:pt x="9347" y="3077"/>
                  </a:cubicBezTo>
                  <a:cubicBezTo>
                    <a:pt x="9216" y="3077"/>
                    <a:pt x="9073" y="3089"/>
                    <a:pt x="8931" y="3137"/>
                  </a:cubicBezTo>
                  <a:cubicBezTo>
                    <a:pt x="8835" y="2851"/>
                    <a:pt x="8692" y="2577"/>
                    <a:pt x="8514" y="2327"/>
                  </a:cubicBezTo>
                  <a:cubicBezTo>
                    <a:pt x="8133" y="1755"/>
                    <a:pt x="7585" y="1303"/>
                    <a:pt x="6954" y="1017"/>
                  </a:cubicBezTo>
                  <a:lnTo>
                    <a:pt x="6954" y="517"/>
                  </a:lnTo>
                  <a:cubicBezTo>
                    <a:pt x="6954" y="458"/>
                    <a:pt x="6930" y="410"/>
                    <a:pt x="6883" y="374"/>
                  </a:cubicBezTo>
                  <a:cubicBezTo>
                    <a:pt x="6855" y="360"/>
                    <a:pt x="6823" y="355"/>
                    <a:pt x="6792" y="355"/>
                  </a:cubicBezTo>
                  <a:cubicBezTo>
                    <a:pt x="6769" y="355"/>
                    <a:pt x="6748" y="357"/>
                    <a:pt x="6728" y="362"/>
                  </a:cubicBezTo>
                  <a:lnTo>
                    <a:pt x="6049" y="636"/>
                  </a:lnTo>
                  <a:lnTo>
                    <a:pt x="5930" y="124"/>
                  </a:lnTo>
                  <a:cubicBezTo>
                    <a:pt x="5918" y="77"/>
                    <a:pt x="5883" y="53"/>
                    <a:pt x="5859" y="29"/>
                  </a:cubicBezTo>
                  <a:cubicBezTo>
                    <a:pt x="5824" y="12"/>
                    <a:pt x="5789" y="1"/>
                    <a:pt x="57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14618;p77">
              <a:extLst>
                <a:ext uri="{FF2B5EF4-FFF2-40B4-BE49-F238E27FC236}">
                  <a16:creationId xmlns:a16="http://schemas.microsoft.com/office/drawing/2014/main" id="{51D335D8-7C97-4CCE-DD7C-FD81116EECBE}"/>
                </a:ext>
              </a:extLst>
            </p:cNvPr>
            <p:cNvSpPr/>
            <p:nvPr/>
          </p:nvSpPr>
          <p:spPr>
            <a:xfrm>
              <a:off x="4250477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1"/>
                  </a:moveTo>
                  <a:cubicBezTo>
                    <a:pt x="298" y="1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8" y="1501"/>
                    <a:pt x="679" y="1501"/>
                  </a:cubicBezTo>
                  <a:cubicBezTo>
                    <a:pt x="1048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6" y="513"/>
                    <a:pt x="1191" y="513"/>
                  </a:cubicBezTo>
                  <a:cubicBezTo>
                    <a:pt x="1108" y="513"/>
                    <a:pt x="1036" y="596"/>
                    <a:pt x="1036" y="679"/>
                  </a:cubicBezTo>
                  <a:lnTo>
                    <a:pt x="1036" y="846"/>
                  </a:lnTo>
                  <a:cubicBezTo>
                    <a:pt x="1036" y="1037"/>
                    <a:pt x="870" y="1203"/>
                    <a:pt x="679" y="1203"/>
                  </a:cubicBezTo>
                  <a:cubicBezTo>
                    <a:pt x="477" y="1203"/>
                    <a:pt x="322" y="1037"/>
                    <a:pt x="322" y="846"/>
                  </a:cubicBezTo>
                  <a:lnTo>
                    <a:pt x="322" y="679"/>
                  </a:lnTo>
                  <a:cubicBezTo>
                    <a:pt x="322" y="489"/>
                    <a:pt x="477" y="322"/>
                    <a:pt x="679" y="322"/>
                  </a:cubicBezTo>
                  <a:cubicBezTo>
                    <a:pt x="763" y="322"/>
                    <a:pt x="834" y="251"/>
                    <a:pt x="834" y="156"/>
                  </a:cubicBezTo>
                  <a:cubicBezTo>
                    <a:pt x="834" y="72"/>
                    <a:pt x="763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14619;p77">
              <a:extLst>
                <a:ext uri="{FF2B5EF4-FFF2-40B4-BE49-F238E27FC236}">
                  <a16:creationId xmlns:a16="http://schemas.microsoft.com/office/drawing/2014/main" id="{B13D1802-8EFA-967B-A185-247285375057}"/>
                </a:ext>
              </a:extLst>
            </p:cNvPr>
            <p:cNvSpPr/>
            <p:nvPr/>
          </p:nvSpPr>
          <p:spPr>
            <a:xfrm>
              <a:off x="4348781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1"/>
                  </a:moveTo>
                  <a:cubicBezTo>
                    <a:pt x="298" y="1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6"/>
                    <a:pt x="1274" y="513"/>
                    <a:pt x="1191" y="513"/>
                  </a:cubicBezTo>
                  <a:cubicBezTo>
                    <a:pt x="1096" y="513"/>
                    <a:pt x="1024" y="596"/>
                    <a:pt x="1024" y="679"/>
                  </a:cubicBezTo>
                  <a:lnTo>
                    <a:pt x="1024" y="846"/>
                  </a:lnTo>
                  <a:cubicBezTo>
                    <a:pt x="1024" y="1037"/>
                    <a:pt x="858" y="1203"/>
                    <a:pt x="667" y="1203"/>
                  </a:cubicBezTo>
                  <a:cubicBezTo>
                    <a:pt x="477" y="1203"/>
                    <a:pt x="310" y="1037"/>
                    <a:pt x="310" y="846"/>
                  </a:cubicBezTo>
                  <a:lnTo>
                    <a:pt x="310" y="679"/>
                  </a:lnTo>
                  <a:cubicBezTo>
                    <a:pt x="310" y="489"/>
                    <a:pt x="477" y="322"/>
                    <a:pt x="667" y="322"/>
                  </a:cubicBezTo>
                  <a:cubicBezTo>
                    <a:pt x="762" y="322"/>
                    <a:pt x="834" y="251"/>
                    <a:pt x="834" y="156"/>
                  </a:cubicBezTo>
                  <a:cubicBezTo>
                    <a:pt x="834" y="72"/>
                    <a:pt x="762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14620;p77">
              <a:extLst>
                <a:ext uri="{FF2B5EF4-FFF2-40B4-BE49-F238E27FC236}">
                  <a16:creationId xmlns:a16="http://schemas.microsoft.com/office/drawing/2014/main" id="{0599887C-D7A4-C4F7-7DAD-B54E08E6EBCD}"/>
                </a:ext>
              </a:extLst>
            </p:cNvPr>
            <p:cNvSpPr/>
            <p:nvPr/>
          </p:nvSpPr>
          <p:spPr>
            <a:xfrm>
              <a:off x="4261517" y="1739922"/>
              <a:ext cx="119680" cy="59840"/>
            </a:xfrm>
            <a:custGeom>
              <a:avLst/>
              <a:gdLst/>
              <a:ahLst/>
              <a:cxnLst/>
              <a:rect l="l" t="t" r="r" b="b"/>
              <a:pathLst>
                <a:path w="3740" h="1870" extrusionOk="0">
                  <a:moveTo>
                    <a:pt x="3394" y="322"/>
                  </a:moveTo>
                  <a:cubicBezTo>
                    <a:pt x="3370" y="643"/>
                    <a:pt x="3192" y="941"/>
                    <a:pt x="2918" y="1167"/>
                  </a:cubicBezTo>
                  <a:cubicBezTo>
                    <a:pt x="2727" y="774"/>
                    <a:pt x="2323" y="513"/>
                    <a:pt x="1858" y="513"/>
                  </a:cubicBezTo>
                  <a:cubicBezTo>
                    <a:pt x="1418" y="513"/>
                    <a:pt x="1013" y="763"/>
                    <a:pt x="810" y="1167"/>
                  </a:cubicBezTo>
                  <a:cubicBezTo>
                    <a:pt x="549" y="941"/>
                    <a:pt x="370" y="655"/>
                    <a:pt x="334" y="322"/>
                  </a:cubicBezTo>
                  <a:close/>
                  <a:moveTo>
                    <a:pt x="1858" y="834"/>
                  </a:moveTo>
                  <a:cubicBezTo>
                    <a:pt x="2204" y="834"/>
                    <a:pt x="2513" y="1048"/>
                    <a:pt x="2644" y="1346"/>
                  </a:cubicBezTo>
                  <a:cubicBezTo>
                    <a:pt x="2477" y="1429"/>
                    <a:pt x="2263" y="1501"/>
                    <a:pt x="2025" y="1525"/>
                  </a:cubicBezTo>
                  <a:lnTo>
                    <a:pt x="2025" y="1346"/>
                  </a:lnTo>
                  <a:cubicBezTo>
                    <a:pt x="2025" y="1251"/>
                    <a:pt x="1953" y="1179"/>
                    <a:pt x="1858" y="1179"/>
                  </a:cubicBezTo>
                  <a:cubicBezTo>
                    <a:pt x="1775" y="1179"/>
                    <a:pt x="1703" y="1251"/>
                    <a:pt x="1703" y="1346"/>
                  </a:cubicBezTo>
                  <a:lnTo>
                    <a:pt x="1703" y="1525"/>
                  </a:lnTo>
                  <a:cubicBezTo>
                    <a:pt x="1477" y="1501"/>
                    <a:pt x="1251" y="1429"/>
                    <a:pt x="1072" y="1346"/>
                  </a:cubicBezTo>
                  <a:cubicBezTo>
                    <a:pt x="1203" y="1036"/>
                    <a:pt x="1525" y="834"/>
                    <a:pt x="1858" y="834"/>
                  </a:cubicBezTo>
                  <a:close/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1108"/>
                    <a:pt x="834" y="1870"/>
                    <a:pt x="1858" y="1870"/>
                  </a:cubicBezTo>
                  <a:cubicBezTo>
                    <a:pt x="2894" y="1870"/>
                    <a:pt x="3728" y="1108"/>
                    <a:pt x="3728" y="167"/>
                  </a:cubicBezTo>
                  <a:cubicBezTo>
                    <a:pt x="3739" y="84"/>
                    <a:pt x="3668" y="1"/>
                    <a:pt x="3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14621;p77">
              <a:extLst>
                <a:ext uri="{FF2B5EF4-FFF2-40B4-BE49-F238E27FC236}">
                  <a16:creationId xmlns:a16="http://schemas.microsoft.com/office/drawing/2014/main" id="{DC97B9C4-BF3F-19C9-F84F-7C25ADD6DC7D}"/>
                </a:ext>
              </a:extLst>
            </p:cNvPr>
            <p:cNvSpPr/>
            <p:nvPr/>
          </p:nvSpPr>
          <p:spPr>
            <a:xfrm>
              <a:off x="4221517" y="1614482"/>
              <a:ext cx="199296" cy="206624"/>
            </a:xfrm>
            <a:custGeom>
              <a:avLst/>
              <a:gdLst/>
              <a:ahLst/>
              <a:cxnLst/>
              <a:rect l="l" t="t" r="r" b="b"/>
              <a:pathLst>
                <a:path w="6228" h="6457" extrusionOk="0">
                  <a:moveTo>
                    <a:pt x="1764" y="1"/>
                  </a:moveTo>
                  <a:cubicBezTo>
                    <a:pt x="1669" y="1"/>
                    <a:pt x="1573" y="9"/>
                    <a:pt x="1477" y="27"/>
                  </a:cubicBezTo>
                  <a:cubicBezTo>
                    <a:pt x="763" y="134"/>
                    <a:pt x="191" y="706"/>
                    <a:pt x="72" y="1420"/>
                  </a:cubicBezTo>
                  <a:cubicBezTo>
                    <a:pt x="1" y="1920"/>
                    <a:pt x="132" y="2408"/>
                    <a:pt x="453" y="2778"/>
                  </a:cubicBezTo>
                  <a:cubicBezTo>
                    <a:pt x="632" y="2992"/>
                    <a:pt x="656" y="3266"/>
                    <a:pt x="548" y="3528"/>
                  </a:cubicBezTo>
                  <a:cubicBezTo>
                    <a:pt x="453" y="3766"/>
                    <a:pt x="406" y="4004"/>
                    <a:pt x="406" y="4254"/>
                  </a:cubicBezTo>
                  <a:cubicBezTo>
                    <a:pt x="406" y="5468"/>
                    <a:pt x="1620" y="6457"/>
                    <a:pt x="3108" y="6457"/>
                  </a:cubicBezTo>
                  <a:cubicBezTo>
                    <a:pt x="4597" y="6457"/>
                    <a:pt x="5823" y="5468"/>
                    <a:pt x="5823" y="4254"/>
                  </a:cubicBezTo>
                  <a:cubicBezTo>
                    <a:pt x="5823" y="4004"/>
                    <a:pt x="5775" y="3766"/>
                    <a:pt x="5668" y="3528"/>
                  </a:cubicBezTo>
                  <a:cubicBezTo>
                    <a:pt x="5573" y="3266"/>
                    <a:pt x="5609" y="2992"/>
                    <a:pt x="5775" y="2778"/>
                  </a:cubicBezTo>
                  <a:cubicBezTo>
                    <a:pt x="6085" y="2408"/>
                    <a:pt x="6228" y="1920"/>
                    <a:pt x="6144" y="1420"/>
                  </a:cubicBezTo>
                  <a:cubicBezTo>
                    <a:pt x="6109" y="1146"/>
                    <a:pt x="5990" y="861"/>
                    <a:pt x="5787" y="634"/>
                  </a:cubicBezTo>
                  <a:cubicBezTo>
                    <a:pt x="5754" y="595"/>
                    <a:pt x="5714" y="577"/>
                    <a:pt x="5673" y="577"/>
                  </a:cubicBezTo>
                  <a:cubicBezTo>
                    <a:pt x="5639" y="577"/>
                    <a:pt x="5605" y="589"/>
                    <a:pt x="5573" y="611"/>
                  </a:cubicBezTo>
                  <a:cubicBezTo>
                    <a:pt x="5489" y="658"/>
                    <a:pt x="5489" y="753"/>
                    <a:pt x="5537" y="825"/>
                  </a:cubicBezTo>
                  <a:cubicBezTo>
                    <a:pt x="5692" y="1027"/>
                    <a:pt x="5787" y="1230"/>
                    <a:pt x="5823" y="1468"/>
                  </a:cubicBezTo>
                  <a:cubicBezTo>
                    <a:pt x="5882" y="1873"/>
                    <a:pt x="5775" y="2254"/>
                    <a:pt x="5525" y="2575"/>
                  </a:cubicBezTo>
                  <a:cubicBezTo>
                    <a:pt x="5263" y="2873"/>
                    <a:pt x="5216" y="3290"/>
                    <a:pt x="5370" y="3635"/>
                  </a:cubicBezTo>
                  <a:cubicBezTo>
                    <a:pt x="5466" y="3837"/>
                    <a:pt x="5513" y="4040"/>
                    <a:pt x="5513" y="4254"/>
                  </a:cubicBezTo>
                  <a:cubicBezTo>
                    <a:pt x="5513" y="5290"/>
                    <a:pt x="4430" y="6123"/>
                    <a:pt x="3108" y="6123"/>
                  </a:cubicBezTo>
                  <a:cubicBezTo>
                    <a:pt x="1787" y="6123"/>
                    <a:pt x="715" y="5278"/>
                    <a:pt x="715" y="4254"/>
                  </a:cubicBezTo>
                  <a:cubicBezTo>
                    <a:pt x="715" y="4040"/>
                    <a:pt x="763" y="3837"/>
                    <a:pt x="846" y="3635"/>
                  </a:cubicBezTo>
                  <a:cubicBezTo>
                    <a:pt x="1013" y="3290"/>
                    <a:pt x="953" y="2873"/>
                    <a:pt x="703" y="2575"/>
                  </a:cubicBezTo>
                  <a:cubicBezTo>
                    <a:pt x="441" y="2254"/>
                    <a:pt x="346" y="1873"/>
                    <a:pt x="406" y="1468"/>
                  </a:cubicBezTo>
                  <a:cubicBezTo>
                    <a:pt x="489" y="884"/>
                    <a:pt x="953" y="432"/>
                    <a:pt x="1537" y="337"/>
                  </a:cubicBezTo>
                  <a:cubicBezTo>
                    <a:pt x="1606" y="327"/>
                    <a:pt x="1676" y="322"/>
                    <a:pt x="1746" y="322"/>
                  </a:cubicBezTo>
                  <a:cubicBezTo>
                    <a:pt x="2090" y="322"/>
                    <a:pt x="2422" y="444"/>
                    <a:pt x="2680" y="682"/>
                  </a:cubicBezTo>
                  <a:cubicBezTo>
                    <a:pt x="2805" y="795"/>
                    <a:pt x="2962" y="852"/>
                    <a:pt x="3120" y="852"/>
                  </a:cubicBezTo>
                  <a:cubicBezTo>
                    <a:pt x="3278" y="852"/>
                    <a:pt x="3436" y="795"/>
                    <a:pt x="3561" y="682"/>
                  </a:cubicBezTo>
                  <a:cubicBezTo>
                    <a:pt x="3818" y="444"/>
                    <a:pt x="4150" y="322"/>
                    <a:pt x="4495" y="322"/>
                  </a:cubicBezTo>
                  <a:cubicBezTo>
                    <a:pt x="4564" y="322"/>
                    <a:pt x="4634" y="327"/>
                    <a:pt x="4704" y="337"/>
                  </a:cubicBezTo>
                  <a:cubicBezTo>
                    <a:pt x="4835" y="349"/>
                    <a:pt x="4966" y="396"/>
                    <a:pt x="5097" y="456"/>
                  </a:cubicBezTo>
                  <a:cubicBezTo>
                    <a:pt x="5117" y="469"/>
                    <a:pt x="5139" y="475"/>
                    <a:pt x="5162" y="475"/>
                  </a:cubicBezTo>
                  <a:cubicBezTo>
                    <a:pt x="5221" y="475"/>
                    <a:pt x="5282" y="436"/>
                    <a:pt x="5299" y="384"/>
                  </a:cubicBezTo>
                  <a:cubicBezTo>
                    <a:pt x="5323" y="313"/>
                    <a:pt x="5299" y="206"/>
                    <a:pt x="5228" y="170"/>
                  </a:cubicBezTo>
                  <a:cubicBezTo>
                    <a:pt x="5073" y="99"/>
                    <a:pt x="4918" y="39"/>
                    <a:pt x="4751" y="27"/>
                  </a:cubicBezTo>
                  <a:cubicBezTo>
                    <a:pt x="4664" y="15"/>
                    <a:pt x="4577" y="9"/>
                    <a:pt x="4491" y="9"/>
                  </a:cubicBezTo>
                  <a:cubicBezTo>
                    <a:pt x="4063" y="9"/>
                    <a:pt x="3662" y="156"/>
                    <a:pt x="3334" y="444"/>
                  </a:cubicBezTo>
                  <a:cubicBezTo>
                    <a:pt x="3275" y="503"/>
                    <a:pt x="3192" y="533"/>
                    <a:pt x="3108" y="533"/>
                  </a:cubicBezTo>
                  <a:cubicBezTo>
                    <a:pt x="3025" y="533"/>
                    <a:pt x="2942" y="503"/>
                    <a:pt x="2882" y="444"/>
                  </a:cubicBezTo>
                  <a:cubicBezTo>
                    <a:pt x="2572" y="163"/>
                    <a:pt x="2176" y="1"/>
                    <a:pt x="17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03" name="Google Shape;14622;p77">
            <a:extLst>
              <a:ext uri="{FF2B5EF4-FFF2-40B4-BE49-F238E27FC236}">
                <a16:creationId xmlns:a16="http://schemas.microsoft.com/office/drawing/2014/main" id="{2D7411C1-23C3-66C5-AF03-5AAA27269649}"/>
              </a:ext>
            </a:extLst>
          </p:cNvPr>
          <p:cNvGrpSpPr/>
          <p:nvPr/>
        </p:nvGrpSpPr>
        <p:grpSpPr>
          <a:xfrm>
            <a:off x="3225501" y="2347605"/>
            <a:ext cx="474878" cy="475927"/>
            <a:chOff x="2499405" y="1499890"/>
            <a:chExt cx="347488" cy="348256"/>
          </a:xfrm>
          <a:solidFill>
            <a:srgbClr val="DBDDDC"/>
          </a:solidFill>
        </p:grpSpPr>
        <p:sp>
          <p:nvSpPr>
            <p:cNvPr id="3304" name="Google Shape;14623;p77">
              <a:extLst>
                <a:ext uri="{FF2B5EF4-FFF2-40B4-BE49-F238E27FC236}">
                  <a16:creationId xmlns:a16="http://schemas.microsoft.com/office/drawing/2014/main" id="{18178F95-74F7-4DD2-265A-61C0E9DBBD88}"/>
                </a:ext>
              </a:extLst>
            </p:cNvPr>
            <p:cNvSpPr/>
            <p:nvPr/>
          </p:nvSpPr>
          <p:spPr>
            <a:xfrm>
              <a:off x="2634669" y="1725842"/>
              <a:ext cx="75840" cy="38496"/>
            </a:xfrm>
            <a:custGeom>
              <a:avLst/>
              <a:gdLst/>
              <a:ahLst/>
              <a:cxnLst/>
              <a:rect l="l" t="t" r="r" b="b"/>
              <a:pathLst>
                <a:path w="2370" h="1203" extrusionOk="0">
                  <a:moveTo>
                    <a:pt x="1965" y="310"/>
                  </a:moveTo>
                  <a:cubicBezTo>
                    <a:pt x="2012" y="310"/>
                    <a:pt x="2024" y="333"/>
                    <a:pt x="2024" y="357"/>
                  </a:cubicBezTo>
                  <a:cubicBezTo>
                    <a:pt x="2024" y="381"/>
                    <a:pt x="2024" y="417"/>
                    <a:pt x="2000" y="429"/>
                  </a:cubicBezTo>
                  <a:lnTo>
                    <a:pt x="1643" y="726"/>
                  </a:lnTo>
                  <a:cubicBezTo>
                    <a:pt x="1506" y="839"/>
                    <a:pt x="1346" y="896"/>
                    <a:pt x="1185" y="896"/>
                  </a:cubicBezTo>
                  <a:cubicBezTo>
                    <a:pt x="1024" y="896"/>
                    <a:pt x="863" y="839"/>
                    <a:pt x="726" y="726"/>
                  </a:cubicBezTo>
                  <a:lnTo>
                    <a:pt x="369" y="429"/>
                  </a:lnTo>
                  <a:cubicBezTo>
                    <a:pt x="345" y="405"/>
                    <a:pt x="345" y="369"/>
                    <a:pt x="357" y="357"/>
                  </a:cubicBezTo>
                  <a:cubicBezTo>
                    <a:pt x="357" y="333"/>
                    <a:pt x="369" y="310"/>
                    <a:pt x="417" y="310"/>
                  </a:cubicBezTo>
                  <a:close/>
                  <a:moveTo>
                    <a:pt x="417" y="0"/>
                  </a:moveTo>
                  <a:cubicBezTo>
                    <a:pt x="250" y="0"/>
                    <a:pt x="119" y="107"/>
                    <a:pt x="60" y="250"/>
                  </a:cubicBezTo>
                  <a:cubicBezTo>
                    <a:pt x="0" y="405"/>
                    <a:pt x="48" y="560"/>
                    <a:pt x="179" y="667"/>
                  </a:cubicBezTo>
                  <a:lnTo>
                    <a:pt x="536" y="964"/>
                  </a:lnTo>
                  <a:cubicBezTo>
                    <a:pt x="726" y="1131"/>
                    <a:pt x="965" y="1203"/>
                    <a:pt x="1191" y="1203"/>
                  </a:cubicBezTo>
                  <a:cubicBezTo>
                    <a:pt x="1429" y="1203"/>
                    <a:pt x="1655" y="1131"/>
                    <a:pt x="1846" y="964"/>
                  </a:cubicBezTo>
                  <a:lnTo>
                    <a:pt x="2203" y="667"/>
                  </a:lnTo>
                  <a:cubicBezTo>
                    <a:pt x="2322" y="583"/>
                    <a:pt x="2370" y="417"/>
                    <a:pt x="2322" y="250"/>
                  </a:cubicBezTo>
                  <a:cubicBezTo>
                    <a:pt x="2262" y="107"/>
                    <a:pt x="2131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14624;p77">
              <a:extLst>
                <a:ext uri="{FF2B5EF4-FFF2-40B4-BE49-F238E27FC236}">
                  <a16:creationId xmlns:a16="http://schemas.microsoft.com/office/drawing/2014/main" id="{6ADDBADE-817B-F8EF-3A7B-AB46903BF4B9}"/>
                </a:ext>
              </a:extLst>
            </p:cNvPr>
            <p:cNvSpPr/>
            <p:nvPr/>
          </p:nvSpPr>
          <p:spPr>
            <a:xfrm>
              <a:off x="2596173" y="1658002"/>
              <a:ext cx="43456" cy="48416"/>
            </a:xfrm>
            <a:custGeom>
              <a:avLst/>
              <a:gdLst/>
              <a:ahLst/>
              <a:cxnLst/>
              <a:rect l="l" t="t" r="r" b="b"/>
              <a:pathLst>
                <a:path w="1358" h="1513" extrusionOk="0">
                  <a:moveTo>
                    <a:pt x="667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7" y="1513"/>
                  </a:cubicBezTo>
                  <a:cubicBezTo>
                    <a:pt x="1036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75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7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7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14625;p77">
              <a:extLst>
                <a:ext uri="{FF2B5EF4-FFF2-40B4-BE49-F238E27FC236}">
                  <a16:creationId xmlns:a16="http://schemas.microsoft.com/office/drawing/2014/main" id="{F65E3EDE-AF52-72DC-216C-46AA802D0F84}"/>
                </a:ext>
              </a:extLst>
            </p:cNvPr>
            <p:cNvSpPr/>
            <p:nvPr/>
          </p:nvSpPr>
          <p:spPr>
            <a:xfrm>
              <a:off x="2705133" y="1658002"/>
              <a:ext cx="43488" cy="48416"/>
            </a:xfrm>
            <a:custGeom>
              <a:avLst/>
              <a:gdLst/>
              <a:ahLst/>
              <a:cxnLst/>
              <a:rect l="l" t="t" r="r" b="b"/>
              <a:pathLst>
                <a:path w="1359" h="1513" extrusionOk="0">
                  <a:moveTo>
                    <a:pt x="668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8" y="1513"/>
                  </a:cubicBezTo>
                  <a:cubicBezTo>
                    <a:pt x="1037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87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8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8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14626;p77">
              <a:extLst>
                <a:ext uri="{FF2B5EF4-FFF2-40B4-BE49-F238E27FC236}">
                  <a16:creationId xmlns:a16="http://schemas.microsoft.com/office/drawing/2014/main" id="{52881A49-6445-38C3-8A0A-086608444558}"/>
                </a:ext>
              </a:extLst>
            </p:cNvPr>
            <p:cNvSpPr/>
            <p:nvPr/>
          </p:nvSpPr>
          <p:spPr>
            <a:xfrm>
              <a:off x="2499405" y="1499890"/>
              <a:ext cx="347488" cy="348256"/>
            </a:xfrm>
            <a:custGeom>
              <a:avLst/>
              <a:gdLst/>
              <a:ahLst/>
              <a:cxnLst/>
              <a:rect l="l" t="t" r="r" b="b"/>
              <a:pathLst>
                <a:path w="10859" h="10883" extrusionOk="0">
                  <a:moveTo>
                    <a:pt x="2102" y="1361"/>
                  </a:moveTo>
                  <a:cubicBezTo>
                    <a:pt x="2136" y="1361"/>
                    <a:pt x="2169" y="1364"/>
                    <a:pt x="2203" y="1370"/>
                  </a:cubicBezTo>
                  <a:cubicBezTo>
                    <a:pt x="2382" y="1406"/>
                    <a:pt x="2917" y="1537"/>
                    <a:pt x="3549" y="1953"/>
                  </a:cubicBezTo>
                  <a:cubicBezTo>
                    <a:pt x="3441" y="1989"/>
                    <a:pt x="3346" y="2048"/>
                    <a:pt x="3263" y="2108"/>
                  </a:cubicBezTo>
                  <a:cubicBezTo>
                    <a:pt x="3227" y="2132"/>
                    <a:pt x="3191" y="2156"/>
                    <a:pt x="3144" y="2191"/>
                  </a:cubicBezTo>
                  <a:cubicBezTo>
                    <a:pt x="2715" y="1763"/>
                    <a:pt x="2239" y="1525"/>
                    <a:pt x="1965" y="1477"/>
                  </a:cubicBezTo>
                  <a:cubicBezTo>
                    <a:pt x="1905" y="1465"/>
                    <a:pt x="1846" y="1465"/>
                    <a:pt x="1798" y="1465"/>
                  </a:cubicBezTo>
                  <a:cubicBezTo>
                    <a:pt x="1889" y="1392"/>
                    <a:pt x="1994" y="1361"/>
                    <a:pt x="2102" y="1361"/>
                  </a:cubicBezTo>
                  <a:close/>
                  <a:moveTo>
                    <a:pt x="6442" y="346"/>
                  </a:moveTo>
                  <a:cubicBezTo>
                    <a:pt x="6906" y="346"/>
                    <a:pt x="7311" y="477"/>
                    <a:pt x="7525" y="572"/>
                  </a:cubicBezTo>
                  <a:lnTo>
                    <a:pt x="7347" y="751"/>
                  </a:lnTo>
                  <a:cubicBezTo>
                    <a:pt x="7311" y="798"/>
                    <a:pt x="7287" y="846"/>
                    <a:pt x="7311" y="894"/>
                  </a:cubicBezTo>
                  <a:cubicBezTo>
                    <a:pt x="7323" y="953"/>
                    <a:pt x="7370" y="1001"/>
                    <a:pt x="7430" y="1013"/>
                  </a:cubicBezTo>
                  <a:cubicBezTo>
                    <a:pt x="7632" y="1072"/>
                    <a:pt x="7847" y="1132"/>
                    <a:pt x="8025" y="1215"/>
                  </a:cubicBezTo>
                  <a:cubicBezTo>
                    <a:pt x="7692" y="1334"/>
                    <a:pt x="7263" y="1537"/>
                    <a:pt x="6811" y="1894"/>
                  </a:cubicBezTo>
                  <a:cubicBezTo>
                    <a:pt x="6608" y="1906"/>
                    <a:pt x="6382" y="1953"/>
                    <a:pt x="6144" y="2048"/>
                  </a:cubicBezTo>
                  <a:cubicBezTo>
                    <a:pt x="5835" y="2144"/>
                    <a:pt x="5561" y="2299"/>
                    <a:pt x="5430" y="2370"/>
                  </a:cubicBezTo>
                  <a:cubicBezTo>
                    <a:pt x="5299" y="2299"/>
                    <a:pt x="5025" y="2144"/>
                    <a:pt x="4715" y="2048"/>
                  </a:cubicBezTo>
                  <a:cubicBezTo>
                    <a:pt x="4465" y="1953"/>
                    <a:pt x="4239" y="1906"/>
                    <a:pt x="4049" y="1894"/>
                  </a:cubicBezTo>
                  <a:cubicBezTo>
                    <a:pt x="3596" y="1548"/>
                    <a:pt x="3168" y="1346"/>
                    <a:pt x="2846" y="1215"/>
                  </a:cubicBezTo>
                  <a:cubicBezTo>
                    <a:pt x="2989" y="1132"/>
                    <a:pt x="3203" y="1060"/>
                    <a:pt x="3406" y="1013"/>
                  </a:cubicBezTo>
                  <a:cubicBezTo>
                    <a:pt x="3465" y="1001"/>
                    <a:pt x="3513" y="953"/>
                    <a:pt x="3525" y="894"/>
                  </a:cubicBezTo>
                  <a:cubicBezTo>
                    <a:pt x="3537" y="834"/>
                    <a:pt x="3525" y="775"/>
                    <a:pt x="3489" y="751"/>
                  </a:cubicBezTo>
                  <a:lnTo>
                    <a:pt x="3298" y="572"/>
                  </a:lnTo>
                  <a:cubicBezTo>
                    <a:pt x="3525" y="477"/>
                    <a:pt x="3930" y="346"/>
                    <a:pt x="4394" y="346"/>
                  </a:cubicBezTo>
                  <a:cubicBezTo>
                    <a:pt x="4751" y="346"/>
                    <a:pt x="5013" y="453"/>
                    <a:pt x="5168" y="536"/>
                  </a:cubicBezTo>
                  <a:cubicBezTo>
                    <a:pt x="5239" y="584"/>
                    <a:pt x="5328" y="608"/>
                    <a:pt x="5418" y="608"/>
                  </a:cubicBezTo>
                  <a:cubicBezTo>
                    <a:pt x="5507" y="608"/>
                    <a:pt x="5596" y="584"/>
                    <a:pt x="5668" y="536"/>
                  </a:cubicBezTo>
                  <a:cubicBezTo>
                    <a:pt x="5823" y="453"/>
                    <a:pt x="6073" y="346"/>
                    <a:pt x="6442" y="346"/>
                  </a:cubicBezTo>
                  <a:close/>
                  <a:moveTo>
                    <a:pt x="1840" y="1782"/>
                  </a:moveTo>
                  <a:cubicBezTo>
                    <a:pt x="1869" y="1782"/>
                    <a:pt x="1902" y="1784"/>
                    <a:pt x="1941" y="1787"/>
                  </a:cubicBezTo>
                  <a:cubicBezTo>
                    <a:pt x="2120" y="1822"/>
                    <a:pt x="2513" y="2013"/>
                    <a:pt x="2929" y="2406"/>
                  </a:cubicBezTo>
                  <a:cubicBezTo>
                    <a:pt x="2727" y="2644"/>
                    <a:pt x="2489" y="2953"/>
                    <a:pt x="2275" y="3394"/>
                  </a:cubicBezTo>
                  <a:cubicBezTo>
                    <a:pt x="1917" y="2953"/>
                    <a:pt x="1727" y="2358"/>
                    <a:pt x="1667" y="1894"/>
                  </a:cubicBezTo>
                  <a:cubicBezTo>
                    <a:pt x="1667" y="1882"/>
                    <a:pt x="1667" y="1834"/>
                    <a:pt x="1679" y="1822"/>
                  </a:cubicBezTo>
                  <a:cubicBezTo>
                    <a:pt x="1706" y="1795"/>
                    <a:pt x="1753" y="1782"/>
                    <a:pt x="1840" y="1782"/>
                  </a:cubicBezTo>
                  <a:close/>
                  <a:moveTo>
                    <a:pt x="8691" y="1364"/>
                  </a:moveTo>
                  <a:cubicBezTo>
                    <a:pt x="8804" y="1364"/>
                    <a:pt x="8923" y="1408"/>
                    <a:pt x="9002" y="1477"/>
                  </a:cubicBezTo>
                  <a:cubicBezTo>
                    <a:pt x="8942" y="1477"/>
                    <a:pt x="8906" y="1477"/>
                    <a:pt x="8847" y="1489"/>
                  </a:cubicBezTo>
                  <a:cubicBezTo>
                    <a:pt x="8704" y="1513"/>
                    <a:pt x="8513" y="1584"/>
                    <a:pt x="8335" y="1703"/>
                  </a:cubicBezTo>
                  <a:cubicBezTo>
                    <a:pt x="8263" y="1751"/>
                    <a:pt x="8228" y="1834"/>
                    <a:pt x="8275" y="1929"/>
                  </a:cubicBezTo>
                  <a:cubicBezTo>
                    <a:pt x="8308" y="1979"/>
                    <a:pt x="8358" y="2005"/>
                    <a:pt x="8417" y="2005"/>
                  </a:cubicBezTo>
                  <a:cubicBezTo>
                    <a:pt x="8444" y="2005"/>
                    <a:pt x="8472" y="2000"/>
                    <a:pt x="8502" y="1989"/>
                  </a:cubicBezTo>
                  <a:cubicBezTo>
                    <a:pt x="8644" y="1894"/>
                    <a:pt x="8799" y="1834"/>
                    <a:pt x="8906" y="1822"/>
                  </a:cubicBezTo>
                  <a:cubicBezTo>
                    <a:pt x="8948" y="1815"/>
                    <a:pt x="8984" y="1812"/>
                    <a:pt x="9014" y="1812"/>
                  </a:cubicBezTo>
                  <a:cubicBezTo>
                    <a:pt x="9088" y="1812"/>
                    <a:pt x="9131" y="1829"/>
                    <a:pt x="9156" y="1846"/>
                  </a:cubicBezTo>
                  <a:cubicBezTo>
                    <a:pt x="9168" y="1858"/>
                    <a:pt x="9180" y="1906"/>
                    <a:pt x="9168" y="1941"/>
                  </a:cubicBezTo>
                  <a:cubicBezTo>
                    <a:pt x="9109" y="2382"/>
                    <a:pt x="8918" y="2977"/>
                    <a:pt x="8561" y="3442"/>
                  </a:cubicBezTo>
                  <a:cubicBezTo>
                    <a:pt x="8347" y="3013"/>
                    <a:pt x="8109" y="2680"/>
                    <a:pt x="7906" y="2441"/>
                  </a:cubicBezTo>
                  <a:cubicBezTo>
                    <a:pt x="7930" y="2418"/>
                    <a:pt x="7966" y="2406"/>
                    <a:pt x="7978" y="2370"/>
                  </a:cubicBezTo>
                  <a:cubicBezTo>
                    <a:pt x="8037" y="2310"/>
                    <a:pt x="8049" y="2203"/>
                    <a:pt x="7990" y="2144"/>
                  </a:cubicBezTo>
                  <a:cubicBezTo>
                    <a:pt x="7957" y="2111"/>
                    <a:pt x="7913" y="2093"/>
                    <a:pt x="7871" y="2093"/>
                  </a:cubicBezTo>
                  <a:cubicBezTo>
                    <a:pt x="7836" y="2093"/>
                    <a:pt x="7802" y="2105"/>
                    <a:pt x="7775" y="2132"/>
                  </a:cubicBezTo>
                  <a:lnTo>
                    <a:pt x="7680" y="2227"/>
                  </a:lnTo>
                  <a:cubicBezTo>
                    <a:pt x="7632" y="2191"/>
                    <a:pt x="7609" y="2168"/>
                    <a:pt x="7561" y="2132"/>
                  </a:cubicBezTo>
                  <a:cubicBezTo>
                    <a:pt x="7478" y="2072"/>
                    <a:pt x="7382" y="2013"/>
                    <a:pt x="7275" y="1989"/>
                  </a:cubicBezTo>
                  <a:cubicBezTo>
                    <a:pt x="7894" y="1537"/>
                    <a:pt x="8442" y="1406"/>
                    <a:pt x="8621" y="1370"/>
                  </a:cubicBezTo>
                  <a:cubicBezTo>
                    <a:pt x="8643" y="1366"/>
                    <a:pt x="8667" y="1364"/>
                    <a:pt x="8691" y="1364"/>
                  </a:cubicBezTo>
                  <a:close/>
                  <a:moveTo>
                    <a:pt x="6873" y="2207"/>
                  </a:moveTo>
                  <a:cubicBezTo>
                    <a:pt x="7051" y="2207"/>
                    <a:pt x="7212" y="2247"/>
                    <a:pt x="7335" y="2346"/>
                  </a:cubicBezTo>
                  <a:cubicBezTo>
                    <a:pt x="8168" y="3001"/>
                    <a:pt x="8585" y="4334"/>
                    <a:pt x="8763" y="5085"/>
                  </a:cubicBezTo>
                  <a:cubicBezTo>
                    <a:pt x="9013" y="6168"/>
                    <a:pt x="9049" y="7144"/>
                    <a:pt x="8978" y="7442"/>
                  </a:cubicBezTo>
                  <a:cubicBezTo>
                    <a:pt x="8930" y="7656"/>
                    <a:pt x="8632" y="7966"/>
                    <a:pt x="8240" y="8264"/>
                  </a:cubicBezTo>
                  <a:cubicBezTo>
                    <a:pt x="7859" y="8549"/>
                    <a:pt x="7430" y="8787"/>
                    <a:pt x="6978" y="8954"/>
                  </a:cubicBezTo>
                  <a:cubicBezTo>
                    <a:pt x="7323" y="8704"/>
                    <a:pt x="7549" y="8323"/>
                    <a:pt x="7549" y="7883"/>
                  </a:cubicBezTo>
                  <a:cubicBezTo>
                    <a:pt x="7561" y="7787"/>
                    <a:pt x="7489" y="7716"/>
                    <a:pt x="7394" y="7716"/>
                  </a:cubicBezTo>
                  <a:cubicBezTo>
                    <a:pt x="7311" y="7716"/>
                    <a:pt x="7228" y="7787"/>
                    <a:pt x="7228" y="7883"/>
                  </a:cubicBezTo>
                  <a:cubicBezTo>
                    <a:pt x="7228" y="8418"/>
                    <a:pt x="6799" y="8859"/>
                    <a:pt x="6263" y="8859"/>
                  </a:cubicBezTo>
                  <a:cubicBezTo>
                    <a:pt x="6037" y="8859"/>
                    <a:pt x="5835" y="8787"/>
                    <a:pt x="5656" y="8656"/>
                  </a:cubicBezTo>
                  <a:cubicBezTo>
                    <a:pt x="5579" y="8597"/>
                    <a:pt x="5486" y="8567"/>
                    <a:pt x="5394" y="8567"/>
                  </a:cubicBezTo>
                  <a:cubicBezTo>
                    <a:pt x="5302" y="8567"/>
                    <a:pt x="5209" y="8597"/>
                    <a:pt x="5132" y="8656"/>
                  </a:cubicBezTo>
                  <a:cubicBezTo>
                    <a:pt x="4953" y="8787"/>
                    <a:pt x="4751" y="8859"/>
                    <a:pt x="4525" y="8859"/>
                  </a:cubicBezTo>
                  <a:cubicBezTo>
                    <a:pt x="3989" y="8859"/>
                    <a:pt x="3560" y="8418"/>
                    <a:pt x="3560" y="7883"/>
                  </a:cubicBezTo>
                  <a:cubicBezTo>
                    <a:pt x="3560" y="7787"/>
                    <a:pt x="3477" y="7716"/>
                    <a:pt x="3394" y="7716"/>
                  </a:cubicBezTo>
                  <a:cubicBezTo>
                    <a:pt x="3298" y="7716"/>
                    <a:pt x="3227" y="7787"/>
                    <a:pt x="3227" y="7883"/>
                  </a:cubicBezTo>
                  <a:cubicBezTo>
                    <a:pt x="3227" y="8323"/>
                    <a:pt x="3453" y="8728"/>
                    <a:pt x="3799" y="8954"/>
                  </a:cubicBezTo>
                  <a:cubicBezTo>
                    <a:pt x="3346" y="8787"/>
                    <a:pt x="2917" y="8549"/>
                    <a:pt x="2525" y="8264"/>
                  </a:cubicBezTo>
                  <a:cubicBezTo>
                    <a:pt x="2144" y="7966"/>
                    <a:pt x="1846" y="7656"/>
                    <a:pt x="1798" y="7442"/>
                  </a:cubicBezTo>
                  <a:cubicBezTo>
                    <a:pt x="1727" y="7144"/>
                    <a:pt x="1751" y="6168"/>
                    <a:pt x="2013" y="5085"/>
                  </a:cubicBezTo>
                  <a:cubicBezTo>
                    <a:pt x="2191" y="4334"/>
                    <a:pt x="2608" y="3001"/>
                    <a:pt x="3441" y="2346"/>
                  </a:cubicBezTo>
                  <a:cubicBezTo>
                    <a:pt x="3562" y="2252"/>
                    <a:pt x="3719" y="2214"/>
                    <a:pt x="3893" y="2214"/>
                  </a:cubicBezTo>
                  <a:cubicBezTo>
                    <a:pt x="4356" y="2214"/>
                    <a:pt x="4933" y="2479"/>
                    <a:pt x="5227" y="2644"/>
                  </a:cubicBezTo>
                  <a:lnTo>
                    <a:pt x="5227" y="2894"/>
                  </a:lnTo>
                  <a:cubicBezTo>
                    <a:pt x="5227" y="2977"/>
                    <a:pt x="5299" y="3061"/>
                    <a:pt x="5382" y="3061"/>
                  </a:cubicBezTo>
                  <a:cubicBezTo>
                    <a:pt x="5477" y="3061"/>
                    <a:pt x="5549" y="2977"/>
                    <a:pt x="5549" y="2894"/>
                  </a:cubicBezTo>
                  <a:lnTo>
                    <a:pt x="5549" y="2644"/>
                  </a:lnTo>
                  <a:cubicBezTo>
                    <a:pt x="5841" y="2472"/>
                    <a:pt x="6412" y="2207"/>
                    <a:pt x="6873" y="2207"/>
                  </a:cubicBezTo>
                  <a:close/>
                  <a:moveTo>
                    <a:pt x="5401" y="8880"/>
                  </a:moveTo>
                  <a:cubicBezTo>
                    <a:pt x="5424" y="8880"/>
                    <a:pt x="5448" y="8889"/>
                    <a:pt x="5465" y="8906"/>
                  </a:cubicBezTo>
                  <a:cubicBezTo>
                    <a:pt x="5680" y="9085"/>
                    <a:pt x="5965" y="9192"/>
                    <a:pt x="6263" y="9192"/>
                  </a:cubicBezTo>
                  <a:cubicBezTo>
                    <a:pt x="6382" y="9168"/>
                    <a:pt x="6489" y="9156"/>
                    <a:pt x="6597" y="9145"/>
                  </a:cubicBezTo>
                  <a:lnTo>
                    <a:pt x="6597" y="9145"/>
                  </a:lnTo>
                  <a:cubicBezTo>
                    <a:pt x="6442" y="9490"/>
                    <a:pt x="6085" y="9728"/>
                    <a:pt x="5704" y="9728"/>
                  </a:cubicBezTo>
                  <a:lnTo>
                    <a:pt x="5120" y="9728"/>
                  </a:lnTo>
                  <a:cubicBezTo>
                    <a:pt x="4715" y="9728"/>
                    <a:pt x="4382" y="9478"/>
                    <a:pt x="4227" y="9145"/>
                  </a:cubicBezTo>
                  <a:lnTo>
                    <a:pt x="4227" y="9145"/>
                  </a:lnTo>
                  <a:cubicBezTo>
                    <a:pt x="4334" y="9168"/>
                    <a:pt x="4441" y="9192"/>
                    <a:pt x="4537" y="9192"/>
                  </a:cubicBezTo>
                  <a:cubicBezTo>
                    <a:pt x="4834" y="9192"/>
                    <a:pt x="5108" y="9085"/>
                    <a:pt x="5346" y="8906"/>
                  </a:cubicBezTo>
                  <a:cubicBezTo>
                    <a:pt x="5358" y="8889"/>
                    <a:pt x="5379" y="8880"/>
                    <a:pt x="5401" y="8880"/>
                  </a:cubicBezTo>
                  <a:close/>
                  <a:moveTo>
                    <a:pt x="9418" y="2144"/>
                  </a:moveTo>
                  <a:cubicBezTo>
                    <a:pt x="9918" y="2632"/>
                    <a:pt x="10168" y="3156"/>
                    <a:pt x="10276" y="3430"/>
                  </a:cubicBezTo>
                  <a:lnTo>
                    <a:pt x="9811" y="3430"/>
                  </a:lnTo>
                  <a:cubicBezTo>
                    <a:pt x="9752" y="3430"/>
                    <a:pt x="9704" y="3453"/>
                    <a:pt x="9680" y="3513"/>
                  </a:cubicBezTo>
                  <a:cubicBezTo>
                    <a:pt x="9645" y="3561"/>
                    <a:pt x="9645" y="3632"/>
                    <a:pt x="9680" y="3680"/>
                  </a:cubicBezTo>
                  <a:cubicBezTo>
                    <a:pt x="10311" y="4704"/>
                    <a:pt x="10466" y="6073"/>
                    <a:pt x="10490" y="6597"/>
                  </a:cubicBezTo>
                  <a:lnTo>
                    <a:pt x="10228" y="6490"/>
                  </a:lnTo>
                  <a:cubicBezTo>
                    <a:pt x="10210" y="6485"/>
                    <a:pt x="10191" y="6482"/>
                    <a:pt x="10172" y="6482"/>
                  </a:cubicBezTo>
                  <a:cubicBezTo>
                    <a:pt x="10138" y="6482"/>
                    <a:pt x="10103" y="6491"/>
                    <a:pt x="10073" y="6513"/>
                  </a:cubicBezTo>
                  <a:cubicBezTo>
                    <a:pt x="10037" y="6537"/>
                    <a:pt x="10014" y="6585"/>
                    <a:pt x="10014" y="6644"/>
                  </a:cubicBezTo>
                  <a:cubicBezTo>
                    <a:pt x="10014" y="6656"/>
                    <a:pt x="10014" y="8014"/>
                    <a:pt x="9454" y="8966"/>
                  </a:cubicBezTo>
                  <a:lnTo>
                    <a:pt x="9085" y="8716"/>
                  </a:lnTo>
                  <a:cubicBezTo>
                    <a:pt x="9049" y="8680"/>
                    <a:pt x="9002" y="8680"/>
                    <a:pt x="8966" y="8680"/>
                  </a:cubicBezTo>
                  <a:cubicBezTo>
                    <a:pt x="8918" y="8692"/>
                    <a:pt x="8883" y="8716"/>
                    <a:pt x="8859" y="8752"/>
                  </a:cubicBezTo>
                  <a:cubicBezTo>
                    <a:pt x="8859" y="8776"/>
                    <a:pt x="8394" y="9514"/>
                    <a:pt x="7656" y="9990"/>
                  </a:cubicBezTo>
                  <a:lnTo>
                    <a:pt x="7394" y="9740"/>
                  </a:lnTo>
                  <a:cubicBezTo>
                    <a:pt x="7363" y="9708"/>
                    <a:pt x="7325" y="9694"/>
                    <a:pt x="7287" y="9694"/>
                  </a:cubicBezTo>
                  <a:cubicBezTo>
                    <a:pt x="7253" y="9694"/>
                    <a:pt x="7220" y="9706"/>
                    <a:pt x="7192" y="9728"/>
                  </a:cubicBezTo>
                  <a:cubicBezTo>
                    <a:pt x="7168" y="9728"/>
                    <a:pt x="6370" y="10359"/>
                    <a:pt x="5418" y="10538"/>
                  </a:cubicBezTo>
                  <a:cubicBezTo>
                    <a:pt x="4465" y="10383"/>
                    <a:pt x="3644" y="9740"/>
                    <a:pt x="3644" y="9728"/>
                  </a:cubicBezTo>
                  <a:cubicBezTo>
                    <a:pt x="3616" y="9706"/>
                    <a:pt x="3582" y="9694"/>
                    <a:pt x="3549" y="9694"/>
                  </a:cubicBezTo>
                  <a:cubicBezTo>
                    <a:pt x="3511" y="9694"/>
                    <a:pt x="3473" y="9708"/>
                    <a:pt x="3441" y="9740"/>
                  </a:cubicBezTo>
                  <a:lnTo>
                    <a:pt x="3191" y="9990"/>
                  </a:lnTo>
                  <a:cubicBezTo>
                    <a:pt x="2441" y="9502"/>
                    <a:pt x="2001" y="8752"/>
                    <a:pt x="1977" y="8752"/>
                  </a:cubicBezTo>
                  <a:cubicBezTo>
                    <a:pt x="1953" y="8716"/>
                    <a:pt x="1917" y="8692"/>
                    <a:pt x="1870" y="8680"/>
                  </a:cubicBezTo>
                  <a:cubicBezTo>
                    <a:pt x="1861" y="8677"/>
                    <a:pt x="1851" y="8676"/>
                    <a:pt x="1841" y="8676"/>
                  </a:cubicBezTo>
                  <a:cubicBezTo>
                    <a:pt x="1812" y="8676"/>
                    <a:pt x="1780" y="8689"/>
                    <a:pt x="1763" y="8716"/>
                  </a:cubicBezTo>
                  <a:lnTo>
                    <a:pt x="1382" y="8966"/>
                  </a:lnTo>
                  <a:cubicBezTo>
                    <a:pt x="822" y="8002"/>
                    <a:pt x="822" y="6656"/>
                    <a:pt x="822" y="6644"/>
                  </a:cubicBezTo>
                  <a:cubicBezTo>
                    <a:pt x="822" y="6597"/>
                    <a:pt x="786" y="6537"/>
                    <a:pt x="762" y="6513"/>
                  </a:cubicBezTo>
                  <a:cubicBezTo>
                    <a:pt x="732" y="6490"/>
                    <a:pt x="701" y="6477"/>
                    <a:pt x="667" y="6477"/>
                  </a:cubicBezTo>
                  <a:cubicBezTo>
                    <a:pt x="648" y="6477"/>
                    <a:pt x="629" y="6481"/>
                    <a:pt x="608" y="6490"/>
                  </a:cubicBezTo>
                  <a:lnTo>
                    <a:pt x="310" y="6597"/>
                  </a:lnTo>
                  <a:cubicBezTo>
                    <a:pt x="346" y="6061"/>
                    <a:pt x="489" y="4704"/>
                    <a:pt x="1132" y="3680"/>
                  </a:cubicBezTo>
                  <a:cubicBezTo>
                    <a:pt x="1167" y="3632"/>
                    <a:pt x="1167" y="3572"/>
                    <a:pt x="1132" y="3513"/>
                  </a:cubicBezTo>
                  <a:cubicBezTo>
                    <a:pt x="1108" y="3465"/>
                    <a:pt x="1060" y="3430"/>
                    <a:pt x="1001" y="3430"/>
                  </a:cubicBezTo>
                  <a:lnTo>
                    <a:pt x="536" y="3430"/>
                  </a:lnTo>
                  <a:cubicBezTo>
                    <a:pt x="643" y="3156"/>
                    <a:pt x="893" y="2632"/>
                    <a:pt x="1382" y="2144"/>
                  </a:cubicBezTo>
                  <a:cubicBezTo>
                    <a:pt x="1489" y="2668"/>
                    <a:pt x="1727" y="3275"/>
                    <a:pt x="2132" y="3739"/>
                  </a:cubicBezTo>
                  <a:cubicBezTo>
                    <a:pt x="1977" y="4096"/>
                    <a:pt x="1846" y="4513"/>
                    <a:pt x="1727" y="5013"/>
                  </a:cubicBezTo>
                  <a:cubicBezTo>
                    <a:pt x="1477" y="6109"/>
                    <a:pt x="1417" y="7144"/>
                    <a:pt x="1524" y="7537"/>
                  </a:cubicBezTo>
                  <a:cubicBezTo>
                    <a:pt x="1596" y="7811"/>
                    <a:pt x="1905" y="8192"/>
                    <a:pt x="2370" y="8525"/>
                  </a:cubicBezTo>
                  <a:cubicBezTo>
                    <a:pt x="2846" y="8883"/>
                    <a:pt x="3429" y="9168"/>
                    <a:pt x="3977" y="9335"/>
                  </a:cubicBezTo>
                  <a:cubicBezTo>
                    <a:pt x="4203" y="9752"/>
                    <a:pt x="4632" y="10038"/>
                    <a:pt x="5120" y="10038"/>
                  </a:cubicBezTo>
                  <a:lnTo>
                    <a:pt x="5692" y="10038"/>
                  </a:lnTo>
                  <a:cubicBezTo>
                    <a:pt x="6180" y="10038"/>
                    <a:pt x="6620" y="9752"/>
                    <a:pt x="6835" y="9335"/>
                  </a:cubicBezTo>
                  <a:cubicBezTo>
                    <a:pt x="7382" y="9168"/>
                    <a:pt x="7966" y="8883"/>
                    <a:pt x="8442" y="8525"/>
                  </a:cubicBezTo>
                  <a:cubicBezTo>
                    <a:pt x="8918" y="8192"/>
                    <a:pt x="9216" y="7811"/>
                    <a:pt x="9287" y="7537"/>
                  </a:cubicBezTo>
                  <a:cubicBezTo>
                    <a:pt x="9383" y="7144"/>
                    <a:pt x="9335" y="6109"/>
                    <a:pt x="9085" y="5013"/>
                  </a:cubicBezTo>
                  <a:cubicBezTo>
                    <a:pt x="8966" y="4513"/>
                    <a:pt x="8823" y="4096"/>
                    <a:pt x="8680" y="3739"/>
                  </a:cubicBezTo>
                  <a:cubicBezTo>
                    <a:pt x="9085" y="3287"/>
                    <a:pt x="9335" y="2668"/>
                    <a:pt x="9418" y="2144"/>
                  </a:cubicBezTo>
                  <a:close/>
                  <a:moveTo>
                    <a:pt x="4406" y="1"/>
                  </a:moveTo>
                  <a:cubicBezTo>
                    <a:pt x="3596" y="1"/>
                    <a:pt x="2989" y="346"/>
                    <a:pt x="2965" y="358"/>
                  </a:cubicBezTo>
                  <a:cubicBezTo>
                    <a:pt x="2917" y="394"/>
                    <a:pt x="2882" y="441"/>
                    <a:pt x="2882" y="477"/>
                  </a:cubicBezTo>
                  <a:cubicBezTo>
                    <a:pt x="2882" y="524"/>
                    <a:pt x="2906" y="584"/>
                    <a:pt x="2929" y="620"/>
                  </a:cubicBezTo>
                  <a:lnTo>
                    <a:pt x="3084" y="763"/>
                  </a:lnTo>
                  <a:cubicBezTo>
                    <a:pt x="2822" y="834"/>
                    <a:pt x="2584" y="941"/>
                    <a:pt x="2370" y="1060"/>
                  </a:cubicBezTo>
                  <a:cubicBezTo>
                    <a:pt x="2334" y="1060"/>
                    <a:pt x="2310" y="1048"/>
                    <a:pt x="2286" y="1048"/>
                  </a:cubicBezTo>
                  <a:cubicBezTo>
                    <a:pt x="2234" y="1038"/>
                    <a:pt x="2181" y="1033"/>
                    <a:pt x="2129" y="1033"/>
                  </a:cubicBezTo>
                  <a:cubicBezTo>
                    <a:pt x="1942" y="1033"/>
                    <a:pt x="1759" y="1099"/>
                    <a:pt x="1620" y="1239"/>
                  </a:cubicBezTo>
                  <a:cubicBezTo>
                    <a:pt x="1477" y="1370"/>
                    <a:pt x="1382" y="1548"/>
                    <a:pt x="1370" y="1751"/>
                  </a:cubicBezTo>
                  <a:cubicBezTo>
                    <a:pt x="429" y="2584"/>
                    <a:pt x="191" y="3501"/>
                    <a:pt x="179" y="3549"/>
                  </a:cubicBezTo>
                  <a:cubicBezTo>
                    <a:pt x="167" y="3596"/>
                    <a:pt x="179" y="3656"/>
                    <a:pt x="203" y="3680"/>
                  </a:cubicBezTo>
                  <a:cubicBezTo>
                    <a:pt x="239" y="3727"/>
                    <a:pt x="286" y="3739"/>
                    <a:pt x="322" y="3739"/>
                  </a:cubicBezTo>
                  <a:lnTo>
                    <a:pt x="727" y="3739"/>
                  </a:lnTo>
                  <a:cubicBezTo>
                    <a:pt x="0" y="5096"/>
                    <a:pt x="0" y="6751"/>
                    <a:pt x="0" y="6811"/>
                  </a:cubicBezTo>
                  <a:cubicBezTo>
                    <a:pt x="0" y="6847"/>
                    <a:pt x="24" y="6906"/>
                    <a:pt x="60" y="6942"/>
                  </a:cubicBezTo>
                  <a:cubicBezTo>
                    <a:pt x="90" y="6957"/>
                    <a:pt x="115" y="6972"/>
                    <a:pt x="145" y="6972"/>
                  </a:cubicBezTo>
                  <a:cubicBezTo>
                    <a:pt x="162" y="6972"/>
                    <a:pt x="181" y="6967"/>
                    <a:pt x="203" y="6954"/>
                  </a:cubicBezTo>
                  <a:lnTo>
                    <a:pt x="524" y="6847"/>
                  </a:lnTo>
                  <a:cubicBezTo>
                    <a:pt x="548" y="7323"/>
                    <a:pt x="667" y="8442"/>
                    <a:pt x="1215" y="9276"/>
                  </a:cubicBezTo>
                  <a:cubicBezTo>
                    <a:pt x="1251" y="9311"/>
                    <a:pt x="1274" y="9335"/>
                    <a:pt x="1322" y="9347"/>
                  </a:cubicBezTo>
                  <a:cubicBezTo>
                    <a:pt x="1336" y="9354"/>
                    <a:pt x="1350" y="9357"/>
                    <a:pt x="1363" y="9357"/>
                  </a:cubicBezTo>
                  <a:cubicBezTo>
                    <a:pt x="1396" y="9357"/>
                    <a:pt x="1424" y="9340"/>
                    <a:pt x="1441" y="9323"/>
                  </a:cubicBezTo>
                  <a:lnTo>
                    <a:pt x="1810" y="9073"/>
                  </a:lnTo>
                  <a:cubicBezTo>
                    <a:pt x="2013" y="9335"/>
                    <a:pt x="2465" y="9942"/>
                    <a:pt x="3144" y="10347"/>
                  </a:cubicBezTo>
                  <a:cubicBezTo>
                    <a:pt x="3169" y="10367"/>
                    <a:pt x="3198" y="10377"/>
                    <a:pt x="3226" y="10377"/>
                  </a:cubicBezTo>
                  <a:cubicBezTo>
                    <a:pt x="3267" y="10377"/>
                    <a:pt x="3306" y="10358"/>
                    <a:pt x="3334" y="10323"/>
                  </a:cubicBezTo>
                  <a:lnTo>
                    <a:pt x="3572" y="10085"/>
                  </a:lnTo>
                  <a:cubicBezTo>
                    <a:pt x="3834" y="10276"/>
                    <a:pt x="4549" y="10740"/>
                    <a:pt x="5406" y="10883"/>
                  </a:cubicBezTo>
                  <a:lnTo>
                    <a:pt x="5465" y="10883"/>
                  </a:lnTo>
                  <a:cubicBezTo>
                    <a:pt x="6299" y="10752"/>
                    <a:pt x="7025" y="10276"/>
                    <a:pt x="7287" y="10085"/>
                  </a:cubicBezTo>
                  <a:lnTo>
                    <a:pt x="7525" y="10323"/>
                  </a:lnTo>
                  <a:cubicBezTo>
                    <a:pt x="7556" y="10347"/>
                    <a:pt x="7607" y="10365"/>
                    <a:pt x="7656" y="10365"/>
                  </a:cubicBezTo>
                  <a:cubicBezTo>
                    <a:pt x="7682" y="10365"/>
                    <a:pt x="7707" y="10360"/>
                    <a:pt x="7728" y="10347"/>
                  </a:cubicBezTo>
                  <a:cubicBezTo>
                    <a:pt x="8394" y="9942"/>
                    <a:pt x="8859" y="9335"/>
                    <a:pt x="9049" y="9073"/>
                  </a:cubicBezTo>
                  <a:lnTo>
                    <a:pt x="9418" y="9323"/>
                  </a:lnTo>
                  <a:cubicBezTo>
                    <a:pt x="9454" y="9347"/>
                    <a:pt x="9490" y="9347"/>
                    <a:pt x="9537" y="9347"/>
                  </a:cubicBezTo>
                  <a:cubicBezTo>
                    <a:pt x="9585" y="9335"/>
                    <a:pt x="9609" y="9323"/>
                    <a:pt x="9645" y="9276"/>
                  </a:cubicBezTo>
                  <a:cubicBezTo>
                    <a:pt x="10192" y="8442"/>
                    <a:pt x="10311" y="7323"/>
                    <a:pt x="10347" y="6847"/>
                  </a:cubicBezTo>
                  <a:lnTo>
                    <a:pt x="10657" y="6954"/>
                  </a:lnTo>
                  <a:cubicBezTo>
                    <a:pt x="10676" y="6959"/>
                    <a:pt x="10698" y="6962"/>
                    <a:pt x="10719" y="6962"/>
                  </a:cubicBezTo>
                  <a:cubicBezTo>
                    <a:pt x="10749" y="6962"/>
                    <a:pt x="10778" y="6956"/>
                    <a:pt x="10799" y="6942"/>
                  </a:cubicBezTo>
                  <a:cubicBezTo>
                    <a:pt x="10847" y="6906"/>
                    <a:pt x="10859" y="6871"/>
                    <a:pt x="10859" y="6811"/>
                  </a:cubicBezTo>
                  <a:cubicBezTo>
                    <a:pt x="10835" y="6728"/>
                    <a:pt x="10835" y="5096"/>
                    <a:pt x="10109" y="3739"/>
                  </a:cubicBezTo>
                  <a:lnTo>
                    <a:pt x="10514" y="3739"/>
                  </a:lnTo>
                  <a:cubicBezTo>
                    <a:pt x="10549" y="3739"/>
                    <a:pt x="10597" y="3715"/>
                    <a:pt x="10633" y="3680"/>
                  </a:cubicBezTo>
                  <a:cubicBezTo>
                    <a:pt x="10657" y="3632"/>
                    <a:pt x="10668" y="3596"/>
                    <a:pt x="10657" y="3549"/>
                  </a:cubicBezTo>
                  <a:cubicBezTo>
                    <a:pt x="10645" y="3501"/>
                    <a:pt x="10407" y="2584"/>
                    <a:pt x="9466" y="1751"/>
                  </a:cubicBezTo>
                  <a:cubicBezTo>
                    <a:pt x="9454" y="1548"/>
                    <a:pt x="9359" y="1370"/>
                    <a:pt x="9216" y="1239"/>
                  </a:cubicBezTo>
                  <a:cubicBezTo>
                    <a:pt x="9074" y="1106"/>
                    <a:pt x="8886" y="1034"/>
                    <a:pt x="8696" y="1034"/>
                  </a:cubicBezTo>
                  <a:cubicBezTo>
                    <a:pt x="8647" y="1034"/>
                    <a:pt x="8598" y="1039"/>
                    <a:pt x="8549" y="1048"/>
                  </a:cubicBezTo>
                  <a:cubicBezTo>
                    <a:pt x="8525" y="1048"/>
                    <a:pt x="8502" y="1060"/>
                    <a:pt x="8466" y="1060"/>
                  </a:cubicBezTo>
                  <a:cubicBezTo>
                    <a:pt x="8251" y="941"/>
                    <a:pt x="7990" y="858"/>
                    <a:pt x="7751" y="763"/>
                  </a:cubicBezTo>
                  <a:lnTo>
                    <a:pt x="7906" y="620"/>
                  </a:lnTo>
                  <a:cubicBezTo>
                    <a:pt x="7930" y="584"/>
                    <a:pt x="7954" y="524"/>
                    <a:pt x="7954" y="477"/>
                  </a:cubicBezTo>
                  <a:cubicBezTo>
                    <a:pt x="7954" y="441"/>
                    <a:pt x="7918" y="394"/>
                    <a:pt x="7870" y="358"/>
                  </a:cubicBezTo>
                  <a:cubicBezTo>
                    <a:pt x="7847" y="346"/>
                    <a:pt x="7239" y="1"/>
                    <a:pt x="6430" y="1"/>
                  </a:cubicBezTo>
                  <a:cubicBezTo>
                    <a:pt x="6001" y="1"/>
                    <a:pt x="5680" y="143"/>
                    <a:pt x="5501" y="239"/>
                  </a:cubicBezTo>
                  <a:cubicBezTo>
                    <a:pt x="5471" y="257"/>
                    <a:pt x="5442" y="266"/>
                    <a:pt x="5412" y="266"/>
                  </a:cubicBezTo>
                  <a:cubicBezTo>
                    <a:pt x="5382" y="266"/>
                    <a:pt x="5352" y="257"/>
                    <a:pt x="5323" y="239"/>
                  </a:cubicBezTo>
                  <a:cubicBezTo>
                    <a:pt x="5144" y="143"/>
                    <a:pt x="483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14627;p77">
              <a:extLst>
                <a:ext uri="{FF2B5EF4-FFF2-40B4-BE49-F238E27FC236}">
                  <a16:creationId xmlns:a16="http://schemas.microsoft.com/office/drawing/2014/main" id="{58674EF0-B357-1F8F-7771-E4C84E26F06A}"/>
                </a:ext>
              </a:extLst>
            </p:cNvPr>
            <p:cNvSpPr/>
            <p:nvPr/>
          </p:nvSpPr>
          <p:spPr>
            <a:xfrm>
              <a:off x="2667053" y="1609618"/>
              <a:ext cx="10688" cy="37760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13"/>
                  </a:lnTo>
                  <a:cubicBezTo>
                    <a:pt x="0" y="1096"/>
                    <a:pt x="72" y="1179"/>
                    <a:pt x="167" y="1179"/>
                  </a:cubicBezTo>
                  <a:cubicBezTo>
                    <a:pt x="250" y="1179"/>
                    <a:pt x="334" y="1096"/>
                    <a:pt x="334" y="1013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09" name="Google Shape;14628;p77">
            <a:extLst>
              <a:ext uri="{FF2B5EF4-FFF2-40B4-BE49-F238E27FC236}">
                <a16:creationId xmlns:a16="http://schemas.microsoft.com/office/drawing/2014/main" id="{BC6D77F7-61F0-0C55-1925-D6C9015465D4}"/>
              </a:ext>
            </a:extLst>
          </p:cNvPr>
          <p:cNvGrpSpPr/>
          <p:nvPr/>
        </p:nvGrpSpPr>
        <p:grpSpPr>
          <a:xfrm>
            <a:off x="2484037" y="2348436"/>
            <a:ext cx="453056" cy="475621"/>
            <a:chOff x="1956845" y="1500498"/>
            <a:chExt cx="331520" cy="348032"/>
          </a:xfrm>
          <a:solidFill>
            <a:srgbClr val="DBDDDC"/>
          </a:solidFill>
        </p:grpSpPr>
        <p:sp>
          <p:nvSpPr>
            <p:cNvPr id="3310" name="Google Shape;14629;p77">
              <a:extLst>
                <a:ext uri="{FF2B5EF4-FFF2-40B4-BE49-F238E27FC236}">
                  <a16:creationId xmlns:a16="http://schemas.microsoft.com/office/drawing/2014/main" id="{FDABEA37-05EB-F895-C3CD-763E21A18EFF}"/>
                </a:ext>
              </a:extLst>
            </p:cNvPr>
            <p:cNvSpPr/>
            <p:nvPr/>
          </p:nvSpPr>
          <p:spPr>
            <a:xfrm>
              <a:off x="2078413" y="1736882"/>
              <a:ext cx="88800" cy="44608"/>
            </a:xfrm>
            <a:custGeom>
              <a:avLst/>
              <a:gdLst/>
              <a:ahLst/>
              <a:cxnLst/>
              <a:rect l="l" t="t" r="r" b="b"/>
              <a:pathLst>
                <a:path w="2775" h="1394" extrusionOk="0">
                  <a:moveTo>
                    <a:pt x="2322" y="310"/>
                  </a:moveTo>
                  <a:cubicBezTo>
                    <a:pt x="2381" y="310"/>
                    <a:pt x="2417" y="357"/>
                    <a:pt x="2429" y="381"/>
                  </a:cubicBezTo>
                  <a:cubicBezTo>
                    <a:pt x="2429" y="405"/>
                    <a:pt x="2429" y="477"/>
                    <a:pt x="2381" y="500"/>
                  </a:cubicBezTo>
                  <a:lnTo>
                    <a:pt x="1953" y="858"/>
                  </a:lnTo>
                  <a:cubicBezTo>
                    <a:pt x="1786" y="994"/>
                    <a:pt x="1584" y="1063"/>
                    <a:pt x="1384" y="1063"/>
                  </a:cubicBezTo>
                  <a:cubicBezTo>
                    <a:pt x="1185" y="1063"/>
                    <a:pt x="988" y="994"/>
                    <a:pt x="833" y="858"/>
                  </a:cubicBezTo>
                  <a:lnTo>
                    <a:pt x="405" y="500"/>
                  </a:lnTo>
                  <a:cubicBezTo>
                    <a:pt x="345" y="453"/>
                    <a:pt x="357" y="393"/>
                    <a:pt x="369" y="381"/>
                  </a:cubicBezTo>
                  <a:cubicBezTo>
                    <a:pt x="393" y="369"/>
                    <a:pt x="405" y="310"/>
                    <a:pt x="476" y="310"/>
                  </a:cubicBezTo>
                  <a:close/>
                  <a:moveTo>
                    <a:pt x="464" y="0"/>
                  </a:moveTo>
                  <a:cubicBezTo>
                    <a:pt x="286" y="0"/>
                    <a:pt x="119" y="96"/>
                    <a:pt x="60" y="274"/>
                  </a:cubicBezTo>
                  <a:cubicBezTo>
                    <a:pt x="0" y="441"/>
                    <a:pt x="48" y="631"/>
                    <a:pt x="191" y="750"/>
                  </a:cubicBezTo>
                  <a:lnTo>
                    <a:pt x="631" y="1108"/>
                  </a:lnTo>
                  <a:cubicBezTo>
                    <a:pt x="845" y="1286"/>
                    <a:pt x="1119" y="1393"/>
                    <a:pt x="1381" y="1393"/>
                  </a:cubicBezTo>
                  <a:cubicBezTo>
                    <a:pt x="1655" y="1393"/>
                    <a:pt x="1941" y="1298"/>
                    <a:pt x="2143" y="1108"/>
                  </a:cubicBezTo>
                  <a:lnTo>
                    <a:pt x="2572" y="750"/>
                  </a:lnTo>
                  <a:cubicBezTo>
                    <a:pt x="2727" y="631"/>
                    <a:pt x="2774" y="453"/>
                    <a:pt x="2715" y="274"/>
                  </a:cubicBezTo>
                  <a:cubicBezTo>
                    <a:pt x="2655" y="107"/>
                    <a:pt x="2488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14630;p77">
              <a:extLst>
                <a:ext uri="{FF2B5EF4-FFF2-40B4-BE49-F238E27FC236}">
                  <a16:creationId xmlns:a16="http://schemas.microsoft.com/office/drawing/2014/main" id="{34B9D04B-C3D2-B25A-33F2-42C9D03BFBB9}"/>
                </a:ext>
              </a:extLst>
            </p:cNvPr>
            <p:cNvSpPr/>
            <p:nvPr/>
          </p:nvSpPr>
          <p:spPr>
            <a:xfrm>
              <a:off x="1956845" y="1500498"/>
              <a:ext cx="331520" cy="348032"/>
            </a:xfrm>
            <a:custGeom>
              <a:avLst/>
              <a:gdLst/>
              <a:ahLst/>
              <a:cxnLst/>
              <a:rect l="l" t="t" r="r" b="b"/>
              <a:pathLst>
                <a:path w="10360" h="10876" extrusionOk="0">
                  <a:moveTo>
                    <a:pt x="1205" y="326"/>
                  </a:moveTo>
                  <a:cubicBezTo>
                    <a:pt x="1252" y="326"/>
                    <a:pt x="1300" y="330"/>
                    <a:pt x="1346" y="339"/>
                  </a:cubicBezTo>
                  <a:cubicBezTo>
                    <a:pt x="1942" y="494"/>
                    <a:pt x="2525" y="791"/>
                    <a:pt x="3061" y="1232"/>
                  </a:cubicBezTo>
                  <a:cubicBezTo>
                    <a:pt x="2894" y="1315"/>
                    <a:pt x="2727" y="1387"/>
                    <a:pt x="2585" y="1458"/>
                  </a:cubicBezTo>
                  <a:cubicBezTo>
                    <a:pt x="2108" y="922"/>
                    <a:pt x="1489" y="565"/>
                    <a:pt x="1108" y="470"/>
                  </a:cubicBezTo>
                  <a:cubicBezTo>
                    <a:pt x="989" y="458"/>
                    <a:pt x="882" y="458"/>
                    <a:pt x="811" y="458"/>
                  </a:cubicBezTo>
                  <a:cubicBezTo>
                    <a:pt x="918" y="368"/>
                    <a:pt x="1060" y="326"/>
                    <a:pt x="1205" y="326"/>
                  </a:cubicBezTo>
                  <a:close/>
                  <a:moveTo>
                    <a:pt x="9179" y="326"/>
                  </a:moveTo>
                  <a:cubicBezTo>
                    <a:pt x="9324" y="326"/>
                    <a:pt x="9466" y="368"/>
                    <a:pt x="9574" y="458"/>
                  </a:cubicBezTo>
                  <a:lnTo>
                    <a:pt x="9585" y="482"/>
                  </a:lnTo>
                  <a:cubicBezTo>
                    <a:pt x="9548" y="471"/>
                    <a:pt x="9506" y="465"/>
                    <a:pt x="9459" y="465"/>
                  </a:cubicBezTo>
                  <a:cubicBezTo>
                    <a:pt x="9401" y="465"/>
                    <a:pt x="9336" y="474"/>
                    <a:pt x="9264" y="494"/>
                  </a:cubicBezTo>
                  <a:cubicBezTo>
                    <a:pt x="9085" y="541"/>
                    <a:pt x="8847" y="636"/>
                    <a:pt x="8609" y="779"/>
                  </a:cubicBezTo>
                  <a:cubicBezTo>
                    <a:pt x="8538" y="815"/>
                    <a:pt x="8502" y="922"/>
                    <a:pt x="8562" y="994"/>
                  </a:cubicBezTo>
                  <a:cubicBezTo>
                    <a:pt x="8591" y="1046"/>
                    <a:pt x="8644" y="1074"/>
                    <a:pt x="8697" y="1074"/>
                  </a:cubicBezTo>
                  <a:cubicBezTo>
                    <a:pt x="8729" y="1074"/>
                    <a:pt x="8761" y="1064"/>
                    <a:pt x="8788" y="1041"/>
                  </a:cubicBezTo>
                  <a:cubicBezTo>
                    <a:pt x="8990" y="922"/>
                    <a:pt x="9193" y="815"/>
                    <a:pt x="9335" y="791"/>
                  </a:cubicBezTo>
                  <a:cubicBezTo>
                    <a:pt x="9389" y="780"/>
                    <a:pt x="9439" y="774"/>
                    <a:pt x="9484" y="774"/>
                  </a:cubicBezTo>
                  <a:cubicBezTo>
                    <a:pt x="9580" y="774"/>
                    <a:pt x="9656" y="798"/>
                    <a:pt x="9705" y="839"/>
                  </a:cubicBezTo>
                  <a:cubicBezTo>
                    <a:pt x="9788" y="898"/>
                    <a:pt x="9800" y="994"/>
                    <a:pt x="9800" y="1053"/>
                  </a:cubicBezTo>
                  <a:cubicBezTo>
                    <a:pt x="9764" y="1577"/>
                    <a:pt x="9633" y="2244"/>
                    <a:pt x="9228" y="2756"/>
                  </a:cubicBezTo>
                  <a:cubicBezTo>
                    <a:pt x="9133" y="2601"/>
                    <a:pt x="9014" y="2446"/>
                    <a:pt x="8871" y="2303"/>
                  </a:cubicBezTo>
                  <a:cubicBezTo>
                    <a:pt x="8633" y="2041"/>
                    <a:pt x="8371" y="1815"/>
                    <a:pt x="8085" y="1625"/>
                  </a:cubicBezTo>
                  <a:cubicBezTo>
                    <a:pt x="8133" y="1565"/>
                    <a:pt x="8192" y="1518"/>
                    <a:pt x="8252" y="1458"/>
                  </a:cubicBezTo>
                  <a:cubicBezTo>
                    <a:pt x="8312" y="1398"/>
                    <a:pt x="8312" y="1291"/>
                    <a:pt x="8252" y="1232"/>
                  </a:cubicBezTo>
                  <a:cubicBezTo>
                    <a:pt x="8222" y="1202"/>
                    <a:pt x="8181" y="1187"/>
                    <a:pt x="8139" y="1187"/>
                  </a:cubicBezTo>
                  <a:cubicBezTo>
                    <a:pt x="8097" y="1187"/>
                    <a:pt x="8056" y="1202"/>
                    <a:pt x="8026" y="1232"/>
                  </a:cubicBezTo>
                  <a:lnTo>
                    <a:pt x="7800" y="1458"/>
                  </a:lnTo>
                  <a:cubicBezTo>
                    <a:pt x="7657" y="1375"/>
                    <a:pt x="7490" y="1291"/>
                    <a:pt x="7323" y="1232"/>
                  </a:cubicBezTo>
                  <a:cubicBezTo>
                    <a:pt x="7859" y="791"/>
                    <a:pt x="8442" y="494"/>
                    <a:pt x="9038" y="339"/>
                  </a:cubicBezTo>
                  <a:cubicBezTo>
                    <a:pt x="9084" y="330"/>
                    <a:pt x="9132" y="326"/>
                    <a:pt x="9179" y="326"/>
                  </a:cubicBezTo>
                  <a:close/>
                  <a:moveTo>
                    <a:pt x="902" y="792"/>
                  </a:moveTo>
                  <a:cubicBezTo>
                    <a:pt x="947" y="792"/>
                    <a:pt x="996" y="796"/>
                    <a:pt x="1049" y="803"/>
                  </a:cubicBezTo>
                  <a:cubicBezTo>
                    <a:pt x="1489" y="886"/>
                    <a:pt x="2013" y="1327"/>
                    <a:pt x="2299" y="1637"/>
                  </a:cubicBezTo>
                  <a:cubicBezTo>
                    <a:pt x="2013" y="1827"/>
                    <a:pt x="1751" y="2053"/>
                    <a:pt x="1513" y="2327"/>
                  </a:cubicBezTo>
                  <a:cubicBezTo>
                    <a:pt x="1370" y="2470"/>
                    <a:pt x="1251" y="2625"/>
                    <a:pt x="1156" y="2768"/>
                  </a:cubicBezTo>
                  <a:cubicBezTo>
                    <a:pt x="763" y="2244"/>
                    <a:pt x="632" y="1589"/>
                    <a:pt x="584" y="1077"/>
                  </a:cubicBezTo>
                  <a:cubicBezTo>
                    <a:pt x="584" y="994"/>
                    <a:pt x="596" y="910"/>
                    <a:pt x="680" y="851"/>
                  </a:cubicBezTo>
                  <a:cubicBezTo>
                    <a:pt x="728" y="810"/>
                    <a:pt x="805" y="792"/>
                    <a:pt x="902" y="792"/>
                  </a:cubicBezTo>
                  <a:close/>
                  <a:moveTo>
                    <a:pt x="5192" y="1160"/>
                  </a:moveTo>
                  <a:cubicBezTo>
                    <a:pt x="6668" y="1160"/>
                    <a:pt x="7811" y="1625"/>
                    <a:pt x="8633" y="2518"/>
                  </a:cubicBezTo>
                  <a:cubicBezTo>
                    <a:pt x="9478" y="3470"/>
                    <a:pt x="9812" y="4744"/>
                    <a:pt x="9931" y="5661"/>
                  </a:cubicBezTo>
                  <a:cubicBezTo>
                    <a:pt x="10002" y="6375"/>
                    <a:pt x="9990" y="6947"/>
                    <a:pt x="9978" y="7244"/>
                  </a:cubicBezTo>
                  <a:lnTo>
                    <a:pt x="9526" y="7078"/>
                  </a:lnTo>
                  <a:cubicBezTo>
                    <a:pt x="9513" y="7073"/>
                    <a:pt x="9497" y="7071"/>
                    <a:pt x="9479" y="7071"/>
                  </a:cubicBezTo>
                  <a:cubicBezTo>
                    <a:pt x="9448" y="7071"/>
                    <a:pt x="9413" y="7079"/>
                    <a:pt x="9383" y="7102"/>
                  </a:cubicBezTo>
                  <a:cubicBezTo>
                    <a:pt x="9335" y="7125"/>
                    <a:pt x="9312" y="7173"/>
                    <a:pt x="9312" y="7233"/>
                  </a:cubicBezTo>
                  <a:cubicBezTo>
                    <a:pt x="9312" y="7244"/>
                    <a:pt x="9276" y="8256"/>
                    <a:pt x="8871" y="9376"/>
                  </a:cubicBezTo>
                  <a:lnTo>
                    <a:pt x="8562" y="9007"/>
                  </a:lnTo>
                  <a:cubicBezTo>
                    <a:pt x="8538" y="8959"/>
                    <a:pt x="8478" y="8947"/>
                    <a:pt x="8431" y="8947"/>
                  </a:cubicBezTo>
                  <a:cubicBezTo>
                    <a:pt x="8371" y="8947"/>
                    <a:pt x="8323" y="8971"/>
                    <a:pt x="8312" y="9030"/>
                  </a:cubicBezTo>
                  <a:cubicBezTo>
                    <a:pt x="8061" y="9507"/>
                    <a:pt x="7645" y="9923"/>
                    <a:pt x="7430" y="10138"/>
                  </a:cubicBezTo>
                  <a:lnTo>
                    <a:pt x="7049" y="9614"/>
                  </a:lnTo>
                  <a:cubicBezTo>
                    <a:pt x="7466" y="9340"/>
                    <a:pt x="7740" y="8864"/>
                    <a:pt x="7740" y="8328"/>
                  </a:cubicBezTo>
                  <a:cubicBezTo>
                    <a:pt x="7740" y="8245"/>
                    <a:pt x="7669" y="8173"/>
                    <a:pt x="7585" y="8173"/>
                  </a:cubicBezTo>
                  <a:cubicBezTo>
                    <a:pt x="7490" y="8173"/>
                    <a:pt x="7419" y="8245"/>
                    <a:pt x="7419" y="8328"/>
                  </a:cubicBezTo>
                  <a:cubicBezTo>
                    <a:pt x="7419" y="9007"/>
                    <a:pt x="6883" y="9542"/>
                    <a:pt x="6228" y="9542"/>
                  </a:cubicBezTo>
                  <a:cubicBezTo>
                    <a:pt x="5954" y="9542"/>
                    <a:pt x="5704" y="9447"/>
                    <a:pt x="5478" y="9280"/>
                  </a:cubicBezTo>
                  <a:cubicBezTo>
                    <a:pt x="5389" y="9215"/>
                    <a:pt x="5284" y="9182"/>
                    <a:pt x="5183" y="9182"/>
                  </a:cubicBezTo>
                  <a:cubicBezTo>
                    <a:pt x="5082" y="9182"/>
                    <a:pt x="4984" y="9215"/>
                    <a:pt x="4906" y="9280"/>
                  </a:cubicBezTo>
                  <a:cubicBezTo>
                    <a:pt x="4692" y="9447"/>
                    <a:pt x="4442" y="9542"/>
                    <a:pt x="4156" y="9542"/>
                  </a:cubicBezTo>
                  <a:cubicBezTo>
                    <a:pt x="3501" y="9542"/>
                    <a:pt x="2966" y="9007"/>
                    <a:pt x="2966" y="8328"/>
                  </a:cubicBezTo>
                  <a:cubicBezTo>
                    <a:pt x="2966" y="8245"/>
                    <a:pt x="2894" y="8173"/>
                    <a:pt x="2799" y="8173"/>
                  </a:cubicBezTo>
                  <a:cubicBezTo>
                    <a:pt x="2716" y="8173"/>
                    <a:pt x="2632" y="8245"/>
                    <a:pt x="2632" y="8328"/>
                  </a:cubicBezTo>
                  <a:cubicBezTo>
                    <a:pt x="2632" y="8864"/>
                    <a:pt x="2918" y="9340"/>
                    <a:pt x="3335" y="9614"/>
                  </a:cubicBezTo>
                  <a:lnTo>
                    <a:pt x="2954" y="10138"/>
                  </a:lnTo>
                  <a:cubicBezTo>
                    <a:pt x="2739" y="9935"/>
                    <a:pt x="2323" y="9507"/>
                    <a:pt x="2073" y="9030"/>
                  </a:cubicBezTo>
                  <a:cubicBezTo>
                    <a:pt x="2037" y="8983"/>
                    <a:pt x="2001" y="8959"/>
                    <a:pt x="1954" y="8947"/>
                  </a:cubicBezTo>
                  <a:cubicBezTo>
                    <a:pt x="1894" y="8947"/>
                    <a:pt x="1846" y="8959"/>
                    <a:pt x="1823" y="9007"/>
                  </a:cubicBezTo>
                  <a:lnTo>
                    <a:pt x="1501" y="9376"/>
                  </a:lnTo>
                  <a:cubicBezTo>
                    <a:pt x="1108" y="8256"/>
                    <a:pt x="1073" y="7233"/>
                    <a:pt x="1073" y="7233"/>
                  </a:cubicBezTo>
                  <a:cubicBezTo>
                    <a:pt x="1073" y="7185"/>
                    <a:pt x="1049" y="7125"/>
                    <a:pt x="1001" y="7102"/>
                  </a:cubicBezTo>
                  <a:cubicBezTo>
                    <a:pt x="971" y="7079"/>
                    <a:pt x="941" y="7071"/>
                    <a:pt x="907" y="7071"/>
                  </a:cubicBezTo>
                  <a:cubicBezTo>
                    <a:pt x="888" y="7071"/>
                    <a:pt x="868" y="7073"/>
                    <a:pt x="846" y="7078"/>
                  </a:cubicBezTo>
                  <a:lnTo>
                    <a:pt x="406" y="7244"/>
                  </a:lnTo>
                  <a:cubicBezTo>
                    <a:pt x="394" y="6947"/>
                    <a:pt x="370" y="6375"/>
                    <a:pt x="465" y="5673"/>
                  </a:cubicBezTo>
                  <a:cubicBezTo>
                    <a:pt x="584" y="4756"/>
                    <a:pt x="894" y="3470"/>
                    <a:pt x="1763" y="2518"/>
                  </a:cubicBezTo>
                  <a:cubicBezTo>
                    <a:pt x="2561" y="1625"/>
                    <a:pt x="3728" y="1160"/>
                    <a:pt x="5192" y="1160"/>
                  </a:cubicBezTo>
                  <a:close/>
                  <a:moveTo>
                    <a:pt x="5192" y="9492"/>
                  </a:moveTo>
                  <a:cubicBezTo>
                    <a:pt x="5225" y="9492"/>
                    <a:pt x="5258" y="9501"/>
                    <a:pt x="5287" y="9518"/>
                  </a:cubicBezTo>
                  <a:cubicBezTo>
                    <a:pt x="5561" y="9745"/>
                    <a:pt x="5883" y="9852"/>
                    <a:pt x="6228" y="9852"/>
                  </a:cubicBezTo>
                  <a:cubicBezTo>
                    <a:pt x="6371" y="9852"/>
                    <a:pt x="6526" y="9840"/>
                    <a:pt x="6657" y="9792"/>
                  </a:cubicBezTo>
                  <a:lnTo>
                    <a:pt x="6657" y="9792"/>
                  </a:lnTo>
                  <a:cubicBezTo>
                    <a:pt x="6466" y="10245"/>
                    <a:pt x="6037" y="10554"/>
                    <a:pt x="5525" y="10554"/>
                  </a:cubicBezTo>
                  <a:lnTo>
                    <a:pt x="4847" y="10554"/>
                  </a:lnTo>
                  <a:cubicBezTo>
                    <a:pt x="4335" y="10554"/>
                    <a:pt x="3906" y="10233"/>
                    <a:pt x="3728" y="9792"/>
                  </a:cubicBezTo>
                  <a:lnTo>
                    <a:pt x="3728" y="9792"/>
                  </a:lnTo>
                  <a:cubicBezTo>
                    <a:pt x="3859" y="9840"/>
                    <a:pt x="4013" y="9852"/>
                    <a:pt x="4156" y="9852"/>
                  </a:cubicBezTo>
                  <a:cubicBezTo>
                    <a:pt x="4502" y="9852"/>
                    <a:pt x="4823" y="9733"/>
                    <a:pt x="5097" y="9518"/>
                  </a:cubicBezTo>
                  <a:cubicBezTo>
                    <a:pt x="5127" y="9501"/>
                    <a:pt x="5159" y="9492"/>
                    <a:pt x="5192" y="9492"/>
                  </a:cubicBezTo>
                  <a:close/>
                  <a:moveTo>
                    <a:pt x="9185" y="0"/>
                  </a:moveTo>
                  <a:cubicBezTo>
                    <a:pt x="9105" y="0"/>
                    <a:pt x="9024" y="10"/>
                    <a:pt x="8943" y="29"/>
                  </a:cubicBezTo>
                  <a:cubicBezTo>
                    <a:pt x="8252" y="208"/>
                    <a:pt x="7597" y="565"/>
                    <a:pt x="6966" y="1101"/>
                  </a:cubicBezTo>
                  <a:cubicBezTo>
                    <a:pt x="6430" y="934"/>
                    <a:pt x="5835" y="851"/>
                    <a:pt x="5180" y="851"/>
                  </a:cubicBezTo>
                  <a:cubicBezTo>
                    <a:pt x="4525" y="851"/>
                    <a:pt x="3930" y="934"/>
                    <a:pt x="3394" y="1101"/>
                  </a:cubicBezTo>
                  <a:cubicBezTo>
                    <a:pt x="2775" y="565"/>
                    <a:pt x="2096" y="196"/>
                    <a:pt x="1418" y="29"/>
                  </a:cubicBezTo>
                  <a:cubicBezTo>
                    <a:pt x="1344" y="11"/>
                    <a:pt x="1269" y="2"/>
                    <a:pt x="1195" y="2"/>
                  </a:cubicBezTo>
                  <a:cubicBezTo>
                    <a:pt x="982" y="2"/>
                    <a:pt x="773" y="75"/>
                    <a:pt x="596" y="208"/>
                  </a:cubicBezTo>
                  <a:cubicBezTo>
                    <a:pt x="370" y="386"/>
                    <a:pt x="239" y="672"/>
                    <a:pt x="251" y="946"/>
                  </a:cubicBezTo>
                  <a:cubicBezTo>
                    <a:pt x="287" y="1565"/>
                    <a:pt x="418" y="2410"/>
                    <a:pt x="965" y="3030"/>
                  </a:cubicBezTo>
                  <a:cubicBezTo>
                    <a:pt x="453" y="3911"/>
                    <a:pt x="227" y="4899"/>
                    <a:pt x="132" y="5637"/>
                  </a:cubicBezTo>
                  <a:cubicBezTo>
                    <a:pt x="1" y="6661"/>
                    <a:pt x="96" y="7459"/>
                    <a:pt x="96" y="7483"/>
                  </a:cubicBezTo>
                  <a:cubicBezTo>
                    <a:pt x="96" y="7530"/>
                    <a:pt x="120" y="7578"/>
                    <a:pt x="168" y="7602"/>
                  </a:cubicBezTo>
                  <a:cubicBezTo>
                    <a:pt x="198" y="7624"/>
                    <a:pt x="223" y="7633"/>
                    <a:pt x="250" y="7633"/>
                  </a:cubicBezTo>
                  <a:cubicBezTo>
                    <a:pt x="265" y="7633"/>
                    <a:pt x="281" y="7630"/>
                    <a:pt x="299" y="7625"/>
                  </a:cubicBezTo>
                  <a:lnTo>
                    <a:pt x="751" y="7459"/>
                  </a:lnTo>
                  <a:cubicBezTo>
                    <a:pt x="775" y="7852"/>
                    <a:pt x="894" y="8780"/>
                    <a:pt x="1299" y="9745"/>
                  </a:cubicBezTo>
                  <a:cubicBezTo>
                    <a:pt x="1311" y="9792"/>
                    <a:pt x="1370" y="9840"/>
                    <a:pt x="1418" y="9852"/>
                  </a:cubicBezTo>
                  <a:cubicBezTo>
                    <a:pt x="1428" y="9854"/>
                    <a:pt x="1438" y="9855"/>
                    <a:pt x="1447" y="9855"/>
                  </a:cubicBezTo>
                  <a:cubicBezTo>
                    <a:pt x="1493" y="9855"/>
                    <a:pt x="1531" y="9832"/>
                    <a:pt x="1561" y="9792"/>
                  </a:cubicBezTo>
                  <a:lnTo>
                    <a:pt x="1906" y="9388"/>
                  </a:lnTo>
                  <a:cubicBezTo>
                    <a:pt x="2299" y="10007"/>
                    <a:pt x="2847" y="10471"/>
                    <a:pt x="2870" y="10495"/>
                  </a:cubicBezTo>
                  <a:cubicBezTo>
                    <a:pt x="2896" y="10512"/>
                    <a:pt x="2929" y="10523"/>
                    <a:pt x="2959" y="10523"/>
                  </a:cubicBezTo>
                  <a:cubicBezTo>
                    <a:pt x="2969" y="10523"/>
                    <a:pt x="2980" y="10522"/>
                    <a:pt x="2989" y="10519"/>
                  </a:cubicBezTo>
                  <a:cubicBezTo>
                    <a:pt x="3037" y="10519"/>
                    <a:pt x="3085" y="10495"/>
                    <a:pt x="3097" y="10459"/>
                  </a:cubicBezTo>
                  <a:lnTo>
                    <a:pt x="3454" y="9983"/>
                  </a:lnTo>
                  <a:cubicBezTo>
                    <a:pt x="3549" y="10173"/>
                    <a:pt x="3680" y="10352"/>
                    <a:pt x="3847" y="10507"/>
                  </a:cubicBezTo>
                  <a:cubicBezTo>
                    <a:pt x="4109" y="10745"/>
                    <a:pt x="4466" y="10876"/>
                    <a:pt x="4823" y="10876"/>
                  </a:cubicBezTo>
                  <a:lnTo>
                    <a:pt x="5514" y="10876"/>
                  </a:lnTo>
                  <a:cubicBezTo>
                    <a:pt x="6121" y="10876"/>
                    <a:pt x="6657" y="10519"/>
                    <a:pt x="6895" y="9983"/>
                  </a:cubicBezTo>
                  <a:lnTo>
                    <a:pt x="7252" y="10459"/>
                  </a:lnTo>
                  <a:cubicBezTo>
                    <a:pt x="7276" y="10495"/>
                    <a:pt x="7311" y="10519"/>
                    <a:pt x="7359" y="10519"/>
                  </a:cubicBezTo>
                  <a:lnTo>
                    <a:pt x="7371" y="10519"/>
                  </a:lnTo>
                  <a:cubicBezTo>
                    <a:pt x="7419" y="10519"/>
                    <a:pt x="7442" y="10507"/>
                    <a:pt x="7478" y="10471"/>
                  </a:cubicBezTo>
                  <a:cubicBezTo>
                    <a:pt x="7502" y="10459"/>
                    <a:pt x="8050" y="9983"/>
                    <a:pt x="8442" y="9376"/>
                  </a:cubicBezTo>
                  <a:lnTo>
                    <a:pt x="8788" y="9780"/>
                  </a:lnTo>
                  <a:cubicBezTo>
                    <a:pt x="8812" y="9816"/>
                    <a:pt x="8871" y="9840"/>
                    <a:pt x="8931" y="9840"/>
                  </a:cubicBezTo>
                  <a:cubicBezTo>
                    <a:pt x="8990" y="9816"/>
                    <a:pt x="9038" y="9792"/>
                    <a:pt x="9050" y="9733"/>
                  </a:cubicBezTo>
                  <a:cubicBezTo>
                    <a:pt x="9443" y="8780"/>
                    <a:pt x="9562" y="7852"/>
                    <a:pt x="9597" y="7435"/>
                  </a:cubicBezTo>
                  <a:lnTo>
                    <a:pt x="10050" y="7602"/>
                  </a:lnTo>
                  <a:cubicBezTo>
                    <a:pt x="10071" y="7612"/>
                    <a:pt x="10095" y="7618"/>
                    <a:pt x="10117" y="7618"/>
                  </a:cubicBezTo>
                  <a:cubicBezTo>
                    <a:pt x="10144" y="7618"/>
                    <a:pt x="10168" y="7609"/>
                    <a:pt x="10181" y="7590"/>
                  </a:cubicBezTo>
                  <a:cubicBezTo>
                    <a:pt x="10228" y="7554"/>
                    <a:pt x="10252" y="7518"/>
                    <a:pt x="10252" y="7471"/>
                  </a:cubicBezTo>
                  <a:cubicBezTo>
                    <a:pt x="10276" y="7459"/>
                    <a:pt x="10359" y="6673"/>
                    <a:pt x="10228" y="5637"/>
                  </a:cubicBezTo>
                  <a:cubicBezTo>
                    <a:pt x="10133" y="4899"/>
                    <a:pt x="9919" y="3911"/>
                    <a:pt x="9395" y="3030"/>
                  </a:cubicBezTo>
                  <a:cubicBezTo>
                    <a:pt x="9943" y="2410"/>
                    <a:pt x="10097" y="1565"/>
                    <a:pt x="10109" y="946"/>
                  </a:cubicBezTo>
                  <a:cubicBezTo>
                    <a:pt x="10121" y="648"/>
                    <a:pt x="9990" y="386"/>
                    <a:pt x="9764" y="208"/>
                  </a:cubicBezTo>
                  <a:cubicBezTo>
                    <a:pt x="9600" y="69"/>
                    <a:pt x="9397" y="0"/>
                    <a:pt x="9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14631;p77">
              <a:extLst>
                <a:ext uri="{FF2B5EF4-FFF2-40B4-BE49-F238E27FC236}">
                  <a16:creationId xmlns:a16="http://schemas.microsoft.com/office/drawing/2014/main" id="{C03646C7-8351-57BB-78AB-06C8D8E28875}"/>
                </a:ext>
              </a:extLst>
            </p:cNvPr>
            <p:cNvSpPr/>
            <p:nvPr/>
          </p:nvSpPr>
          <p:spPr>
            <a:xfrm>
              <a:off x="2030765" y="1652690"/>
              <a:ext cx="48800" cy="59840"/>
            </a:xfrm>
            <a:custGeom>
              <a:avLst/>
              <a:gdLst/>
              <a:ahLst/>
              <a:cxnLst/>
              <a:rect l="l" t="t" r="r" b="b"/>
              <a:pathLst>
                <a:path w="1525" h="1870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lnTo>
                    <a:pt x="1" y="1107"/>
                  </a:lnTo>
                  <a:cubicBezTo>
                    <a:pt x="1" y="1524"/>
                    <a:pt x="346" y="1869"/>
                    <a:pt x="763" y="1869"/>
                  </a:cubicBezTo>
                  <a:cubicBezTo>
                    <a:pt x="1179" y="1869"/>
                    <a:pt x="1525" y="1524"/>
                    <a:pt x="1525" y="1107"/>
                  </a:cubicBezTo>
                  <a:lnTo>
                    <a:pt x="1525" y="762"/>
                  </a:lnTo>
                  <a:cubicBezTo>
                    <a:pt x="1501" y="643"/>
                    <a:pt x="1477" y="548"/>
                    <a:pt x="1430" y="441"/>
                  </a:cubicBezTo>
                  <a:cubicBezTo>
                    <a:pt x="1394" y="379"/>
                    <a:pt x="1340" y="343"/>
                    <a:pt x="1285" y="343"/>
                  </a:cubicBezTo>
                  <a:cubicBezTo>
                    <a:pt x="1265" y="343"/>
                    <a:pt x="1246" y="348"/>
                    <a:pt x="1227" y="357"/>
                  </a:cubicBezTo>
                  <a:cubicBezTo>
                    <a:pt x="1144" y="405"/>
                    <a:pt x="1108" y="500"/>
                    <a:pt x="1144" y="572"/>
                  </a:cubicBezTo>
                  <a:cubicBezTo>
                    <a:pt x="1179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1001" y="1536"/>
                    <a:pt x="763" y="1536"/>
                  </a:cubicBezTo>
                  <a:cubicBezTo>
                    <a:pt x="525" y="1536"/>
                    <a:pt x="334" y="1345"/>
                    <a:pt x="334" y="1107"/>
                  </a:cubicBezTo>
                  <a:lnTo>
                    <a:pt x="334" y="762"/>
                  </a:lnTo>
                  <a:cubicBezTo>
                    <a:pt x="334" y="524"/>
                    <a:pt x="525" y="333"/>
                    <a:pt x="763" y="333"/>
                  </a:cubicBezTo>
                  <a:cubicBezTo>
                    <a:pt x="846" y="333"/>
                    <a:pt x="929" y="262"/>
                    <a:pt x="929" y="167"/>
                  </a:cubicBezTo>
                  <a:cubicBezTo>
                    <a:pt x="929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14632;p77">
              <a:extLst>
                <a:ext uri="{FF2B5EF4-FFF2-40B4-BE49-F238E27FC236}">
                  <a16:creationId xmlns:a16="http://schemas.microsoft.com/office/drawing/2014/main" id="{17A3A23F-17F8-CB5D-782D-657EE65E1775}"/>
                </a:ext>
              </a:extLst>
            </p:cNvPr>
            <p:cNvSpPr/>
            <p:nvPr/>
          </p:nvSpPr>
          <p:spPr>
            <a:xfrm>
              <a:off x="2167181" y="1652690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lnTo>
                    <a:pt x="0" y="1107"/>
                  </a:lnTo>
                  <a:cubicBezTo>
                    <a:pt x="0" y="1524"/>
                    <a:pt x="334" y="1869"/>
                    <a:pt x="750" y="1869"/>
                  </a:cubicBezTo>
                  <a:cubicBezTo>
                    <a:pt x="1167" y="1869"/>
                    <a:pt x="1512" y="1524"/>
                    <a:pt x="1512" y="1107"/>
                  </a:cubicBezTo>
                  <a:lnTo>
                    <a:pt x="1512" y="762"/>
                  </a:lnTo>
                  <a:cubicBezTo>
                    <a:pt x="1500" y="643"/>
                    <a:pt x="1465" y="548"/>
                    <a:pt x="1429" y="441"/>
                  </a:cubicBezTo>
                  <a:cubicBezTo>
                    <a:pt x="1394" y="379"/>
                    <a:pt x="1333" y="343"/>
                    <a:pt x="1274" y="343"/>
                  </a:cubicBezTo>
                  <a:cubicBezTo>
                    <a:pt x="1254" y="343"/>
                    <a:pt x="1233" y="348"/>
                    <a:pt x="1215" y="357"/>
                  </a:cubicBezTo>
                  <a:cubicBezTo>
                    <a:pt x="1143" y="405"/>
                    <a:pt x="1096" y="500"/>
                    <a:pt x="1143" y="572"/>
                  </a:cubicBezTo>
                  <a:cubicBezTo>
                    <a:pt x="1167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988" y="1536"/>
                    <a:pt x="750" y="1536"/>
                  </a:cubicBezTo>
                  <a:cubicBezTo>
                    <a:pt x="512" y="1536"/>
                    <a:pt x="322" y="1345"/>
                    <a:pt x="322" y="1107"/>
                  </a:cubicBezTo>
                  <a:lnTo>
                    <a:pt x="322" y="762"/>
                  </a:lnTo>
                  <a:cubicBezTo>
                    <a:pt x="322" y="524"/>
                    <a:pt x="512" y="333"/>
                    <a:pt x="750" y="333"/>
                  </a:cubicBezTo>
                  <a:cubicBezTo>
                    <a:pt x="846" y="333"/>
                    <a:pt x="917" y="262"/>
                    <a:pt x="917" y="167"/>
                  </a:cubicBezTo>
                  <a:cubicBezTo>
                    <a:pt x="917" y="83"/>
                    <a:pt x="846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14633;p77">
              <a:extLst>
                <a:ext uri="{FF2B5EF4-FFF2-40B4-BE49-F238E27FC236}">
                  <a16:creationId xmlns:a16="http://schemas.microsoft.com/office/drawing/2014/main" id="{EA752E80-2610-A35C-FE3C-836C1D85006A}"/>
                </a:ext>
              </a:extLst>
            </p:cNvPr>
            <p:cNvSpPr/>
            <p:nvPr/>
          </p:nvSpPr>
          <p:spPr>
            <a:xfrm>
              <a:off x="202087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178" y="0"/>
                  </a:moveTo>
                  <a:cubicBezTo>
                    <a:pt x="124" y="0"/>
                    <a:pt x="71" y="26"/>
                    <a:pt x="48" y="73"/>
                  </a:cubicBezTo>
                  <a:cubicBezTo>
                    <a:pt x="0" y="144"/>
                    <a:pt x="12" y="251"/>
                    <a:pt x="84" y="299"/>
                  </a:cubicBezTo>
                  <a:cubicBezTo>
                    <a:pt x="191" y="346"/>
                    <a:pt x="298" y="430"/>
                    <a:pt x="405" y="477"/>
                  </a:cubicBezTo>
                  <a:cubicBezTo>
                    <a:pt x="429" y="489"/>
                    <a:pt x="441" y="489"/>
                    <a:pt x="476" y="489"/>
                  </a:cubicBezTo>
                  <a:cubicBezTo>
                    <a:pt x="536" y="489"/>
                    <a:pt x="596" y="454"/>
                    <a:pt x="619" y="394"/>
                  </a:cubicBezTo>
                  <a:cubicBezTo>
                    <a:pt x="643" y="323"/>
                    <a:pt x="607" y="215"/>
                    <a:pt x="536" y="192"/>
                  </a:cubicBezTo>
                  <a:cubicBezTo>
                    <a:pt x="441" y="144"/>
                    <a:pt x="357" y="85"/>
                    <a:pt x="262" y="25"/>
                  </a:cubicBezTo>
                  <a:cubicBezTo>
                    <a:pt x="237" y="8"/>
                    <a:pt x="207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14634;p77">
              <a:extLst>
                <a:ext uri="{FF2B5EF4-FFF2-40B4-BE49-F238E27FC236}">
                  <a16:creationId xmlns:a16="http://schemas.microsoft.com/office/drawing/2014/main" id="{0DC9A4D9-89C1-07F1-D2AA-82A10BB49EBF}"/>
                </a:ext>
              </a:extLst>
            </p:cNvPr>
            <p:cNvSpPr/>
            <p:nvPr/>
          </p:nvSpPr>
          <p:spPr>
            <a:xfrm>
              <a:off x="1986189" y="1685426"/>
              <a:ext cx="27840" cy="38144"/>
            </a:xfrm>
            <a:custGeom>
              <a:avLst/>
              <a:gdLst/>
              <a:ahLst/>
              <a:cxnLst/>
              <a:rect l="l" t="t" r="r" b="b"/>
              <a:pathLst>
                <a:path w="870" h="1192" extrusionOk="0">
                  <a:moveTo>
                    <a:pt x="189" y="1"/>
                  </a:moveTo>
                  <a:cubicBezTo>
                    <a:pt x="170" y="1"/>
                    <a:pt x="150" y="5"/>
                    <a:pt x="132" y="13"/>
                  </a:cubicBezTo>
                  <a:cubicBezTo>
                    <a:pt x="36" y="37"/>
                    <a:pt x="1" y="132"/>
                    <a:pt x="25" y="215"/>
                  </a:cubicBezTo>
                  <a:cubicBezTo>
                    <a:pt x="25" y="239"/>
                    <a:pt x="179" y="680"/>
                    <a:pt x="560" y="1132"/>
                  </a:cubicBezTo>
                  <a:cubicBezTo>
                    <a:pt x="596" y="1156"/>
                    <a:pt x="632" y="1192"/>
                    <a:pt x="679" y="1192"/>
                  </a:cubicBezTo>
                  <a:cubicBezTo>
                    <a:pt x="715" y="1192"/>
                    <a:pt x="751" y="1168"/>
                    <a:pt x="787" y="1144"/>
                  </a:cubicBezTo>
                  <a:cubicBezTo>
                    <a:pt x="870" y="1084"/>
                    <a:pt x="870" y="977"/>
                    <a:pt x="810" y="918"/>
                  </a:cubicBezTo>
                  <a:cubicBezTo>
                    <a:pt x="477" y="513"/>
                    <a:pt x="334" y="120"/>
                    <a:pt x="334" y="120"/>
                  </a:cubicBezTo>
                  <a:cubicBezTo>
                    <a:pt x="316" y="46"/>
                    <a:pt x="254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14635;p77">
              <a:extLst>
                <a:ext uri="{FF2B5EF4-FFF2-40B4-BE49-F238E27FC236}">
                  <a16:creationId xmlns:a16="http://schemas.microsoft.com/office/drawing/2014/main" id="{66956945-004A-BEEA-CD0C-E14046A15748}"/>
                </a:ext>
              </a:extLst>
            </p:cNvPr>
            <p:cNvSpPr/>
            <p:nvPr/>
          </p:nvSpPr>
          <p:spPr>
            <a:xfrm>
              <a:off x="219879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466" y="0"/>
                  </a:moveTo>
                  <a:cubicBezTo>
                    <a:pt x="437" y="0"/>
                    <a:pt x="407" y="8"/>
                    <a:pt x="381" y="25"/>
                  </a:cubicBezTo>
                  <a:cubicBezTo>
                    <a:pt x="286" y="85"/>
                    <a:pt x="203" y="144"/>
                    <a:pt x="108" y="192"/>
                  </a:cubicBezTo>
                  <a:cubicBezTo>
                    <a:pt x="36" y="239"/>
                    <a:pt x="0" y="323"/>
                    <a:pt x="36" y="394"/>
                  </a:cubicBezTo>
                  <a:cubicBezTo>
                    <a:pt x="60" y="454"/>
                    <a:pt x="119" y="489"/>
                    <a:pt x="179" y="489"/>
                  </a:cubicBezTo>
                  <a:cubicBezTo>
                    <a:pt x="215" y="489"/>
                    <a:pt x="227" y="489"/>
                    <a:pt x="262" y="477"/>
                  </a:cubicBezTo>
                  <a:lnTo>
                    <a:pt x="572" y="299"/>
                  </a:lnTo>
                  <a:cubicBezTo>
                    <a:pt x="631" y="239"/>
                    <a:pt x="643" y="144"/>
                    <a:pt x="596" y="73"/>
                  </a:cubicBezTo>
                  <a:cubicBezTo>
                    <a:pt x="573" y="26"/>
                    <a:pt x="520" y="0"/>
                    <a:pt x="4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14636;p77">
              <a:extLst>
                <a:ext uri="{FF2B5EF4-FFF2-40B4-BE49-F238E27FC236}">
                  <a16:creationId xmlns:a16="http://schemas.microsoft.com/office/drawing/2014/main" id="{9898F705-DA9B-FD10-2898-4622D4135CC5}"/>
                </a:ext>
              </a:extLst>
            </p:cNvPr>
            <p:cNvSpPr/>
            <p:nvPr/>
          </p:nvSpPr>
          <p:spPr>
            <a:xfrm>
              <a:off x="2225453" y="1685426"/>
              <a:ext cx="28224" cy="37760"/>
            </a:xfrm>
            <a:custGeom>
              <a:avLst/>
              <a:gdLst/>
              <a:ahLst/>
              <a:cxnLst/>
              <a:rect l="l" t="t" r="r" b="b"/>
              <a:pathLst>
                <a:path w="882" h="1180" extrusionOk="0">
                  <a:moveTo>
                    <a:pt x="688" y="1"/>
                  </a:moveTo>
                  <a:cubicBezTo>
                    <a:pt x="620" y="1"/>
                    <a:pt x="564" y="44"/>
                    <a:pt x="537" y="108"/>
                  </a:cubicBezTo>
                  <a:cubicBezTo>
                    <a:pt x="537" y="108"/>
                    <a:pt x="406" y="513"/>
                    <a:pt x="60" y="918"/>
                  </a:cubicBezTo>
                  <a:cubicBezTo>
                    <a:pt x="1" y="989"/>
                    <a:pt x="25" y="1084"/>
                    <a:pt x="84" y="1144"/>
                  </a:cubicBezTo>
                  <a:cubicBezTo>
                    <a:pt x="108" y="1168"/>
                    <a:pt x="144" y="1180"/>
                    <a:pt x="179" y="1180"/>
                  </a:cubicBezTo>
                  <a:cubicBezTo>
                    <a:pt x="227" y="1180"/>
                    <a:pt x="275" y="1168"/>
                    <a:pt x="299" y="1120"/>
                  </a:cubicBezTo>
                  <a:cubicBezTo>
                    <a:pt x="691" y="668"/>
                    <a:pt x="834" y="227"/>
                    <a:pt x="834" y="215"/>
                  </a:cubicBezTo>
                  <a:cubicBezTo>
                    <a:pt x="882" y="132"/>
                    <a:pt x="834" y="37"/>
                    <a:pt x="751" y="13"/>
                  </a:cubicBezTo>
                  <a:cubicBezTo>
                    <a:pt x="729" y="5"/>
                    <a:pt x="708" y="1"/>
                    <a:pt x="6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14637;p77">
              <a:extLst>
                <a:ext uri="{FF2B5EF4-FFF2-40B4-BE49-F238E27FC236}">
                  <a16:creationId xmlns:a16="http://schemas.microsoft.com/office/drawing/2014/main" id="{4CAA8EB6-5107-65E0-8B4E-D89D9093B38A}"/>
                </a:ext>
              </a:extLst>
            </p:cNvPr>
            <p:cNvSpPr/>
            <p:nvPr/>
          </p:nvSpPr>
          <p:spPr>
            <a:xfrm>
              <a:off x="2046381" y="1573906"/>
              <a:ext cx="22528" cy="16320"/>
            </a:xfrm>
            <a:custGeom>
              <a:avLst/>
              <a:gdLst/>
              <a:ahLst/>
              <a:cxnLst/>
              <a:rect l="l" t="t" r="r" b="b"/>
              <a:pathLst>
                <a:path w="704" h="510" extrusionOk="0">
                  <a:moveTo>
                    <a:pt x="508" y="1"/>
                  </a:moveTo>
                  <a:cubicBezTo>
                    <a:pt x="489" y="1"/>
                    <a:pt x="471" y="4"/>
                    <a:pt x="453" y="9"/>
                  </a:cubicBezTo>
                  <a:cubicBezTo>
                    <a:pt x="334" y="69"/>
                    <a:pt x="215" y="140"/>
                    <a:pt x="96" y="212"/>
                  </a:cubicBezTo>
                  <a:cubicBezTo>
                    <a:pt x="25" y="247"/>
                    <a:pt x="1" y="355"/>
                    <a:pt x="49" y="426"/>
                  </a:cubicBezTo>
                  <a:cubicBezTo>
                    <a:pt x="84" y="474"/>
                    <a:pt x="120" y="509"/>
                    <a:pt x="180" y="509"/>
                  </a:cubicBezTo>
                  <a:cubicBezTo>
                    <a:pt x="215" y="509"/>
                    <a:pt x="239" y="486"/>
                    <a:pt x="275" y="474"/>
                  </a:cubicBezTo>
                  <a:cubicBezTo>
                    <a:pt x="382" y="414"/>
                    <a:pt x="477" y="343"/>
                    <a:pt x="596" y="295"/>
                  </a:cubicBezTo>
                  <a:cubicBezTo>
                    <a:pt x="656" y="271"/>
                    <a:pt x="703" y="176"/>
                    <a:pt x="656" y="93"/>
                  </a:cubicBezTo>
                  <a:cubicBezTo>
                    <a:pt x="629" y="30"/>
                    <a:pt x="568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14638;p77">
              <a:extLst>
                <a:ext uri="{FF2B5EF4-FFF2-40B4-BE49-F238E27FC236}">
                  <a16:creationId xmlns:a16="http://schemas.microsoft.com/office/drawing/2014/main" id="{E7AC8F12-3087-65D9-F350-CA4BC6CAF8A3}"/>
                </a:ext>
              </a:extLst>
            </p:cNvPr>
            <p:cNvSpPr/>
            <p:nvPr/>
          </p:nvSpPr>
          <p:spPr>
            <a:xfrm>
              <a:off x="2078765" y="1587538"/>
              <a:ext cx="87680" cy="18304"/>
            </a:xfrm>
            <a:custGeom>
              <a:avLst/>
              <a:gdLst/>
              <a:ahLst/>
              <a:cxnLst/>
              <a:rect l="l" t="t" r="r" b="b"/>
              <a:pathLst>
                <a:path w="2740" h="572" extrusionOk="0">
                  <a:moveTo>
                    <a:pt x="1370" y="0"/>
                  </a:moveTo>
                  <a:cubicBezTo>
                    <a:pt x="942" y="0"/>
                    <a:pt x="513" y="95"/>
                    <a:pt x="120" y="262"/>
                  </a:cubicBezTo>
                  <a:cubicBezTo>
                    <a:pt x="49" y="286"/>
                    <a:pt x="1" y="393"/>
                    <a:pt x="37" y="464"/>
                  </a:cubicBezTo>
                  <a:cubicBezTo>
                    <a:pt x="56" y="523"/>
                    <a:pt x="132" y="566"/>
                    <a:pt x="198" y="566"/>
                  </a:cubicBezTo>
                  <a:cubicBezTo>
                    <a:pt x="213" y="566"/>
                    <a:pt x="226" y="564"/>
                    <a:pt x="239" y="560"/>
                  </a:cubicBezTo>
                  <a:cubicBezTo>
                    <a:pt x="584" y="405"/>
                    <a:pt x="965" y="333"/>
                    <a:pt x="1370" y="333"/>
                  </a:cubicBezTo>
                  <a:cubicBezTo>
                    <a:pt x="1775" y="333"/>
                    <a:pt x="2168" y="405"/>
                    <a:pt x="2501" y="560"/>
                  </a:cubicBezTo>
                  <a:cubicBezTo>
                    <a:pt x="2525" y="572"/>
                    <a:pt x="2549" y="572"/>
                    <a:pt x="2561" y="572"/>
                  </a:cubicBezTo>
                  <a:cubicBezTo>
                    <a:pt x="2620" y="572"/>
                    <a:pt x="2680" y="536"/>
                    <a:pt x="2716" y="464"/>
                  </a:cubicBezTo>
                  <a:cubicBezTo>
                    <a:pt x="2739" y="381"/>
                    <a:pt x="2716" y="286"/>
                    <a:pt x="2620" y="262"/>
                  </a:cubicBezTo>
                  <a:cubicBezTo>
                    <a:pt x="2239" y="95"/>
                    <a:pt x="181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14639;p77">
              <a:extLst>
                <a:ext uri="{FF2B5EF4-FFF2-40B4-BE49-F238E27FC236}">
                  <a16:creationId xmlns:a16="http://schemas.microsoft.com/office/drawing/2014/main" id="{ECA21670-44C3-3FA8-0CB9-A1817473E86F}"/>
                </a:ext>
              </a:extLst>
            </p:cNvPr>
            <p:cNvSpPr/>
            <p:nvPr/>
          </p:nvSpPr>
          <p:spPr>
            <a:xfrm>
              <a:off x="2177069" y="1574130"/>
              <a:ext cx="22528" cy="16480"/>
            </a:xfrm>
            <a:custGeom>
              <a:avLst/>
              <a:gdLst/>
              <a:ahLst/>
              <a:cxnLst/>
              <a:rect l="l" t="t" r="r" b="b"/>
              <a:pathLst>
                <a:path w="704" h="515" extrusionOk="0">
                  <a:moveTo>
                    <a:pt x="190" y="0"/>
                  </a:moveTo>
                  <a:cubicBezTo>
                    <a:pt x="129" y="0"/>
                    <a:pt x="66" y="36"/>
                    <a:pt x="48" y="98"/>
                  </a:cubicBezTo>
                  <a:cubicBezTo>
                    <a:pt x="1" y="169"/>
                    <a:pt x="48" y="276"/>
                    <a:pt x="120" y="300"/>
                  </a:cubicBezTo>
                  <a:cubicBezTo>
                    <a:pt x="239" y="360"/>
                    <a:pt x="346" y="419"/>
                    <a:pt x="441" y="479"/>
                  </a:cubicBezTo>
                  <a:cubicBezTo>
                    <a:pt x="477" y="490"/>
                    <a:pt x="501" y="514"/>
                    <a:pt x="537" y="514"/>
                  </a:cubicBezTo>
                  <a:cubicBezTo>
                    <a:pt x="596" y="514"/>
                    <a:pt x="644" y="479"/>
                    <a:pt x="668" y="431"/>
                  </a:cubicBezTo>
                  <a:cubicBezTo>
                    <a:pt x="703" y="360"/>
                    <a:pt x="668" y="264"/>
                    <a:pt x="608" y="217"/>
                  </a:cubicBezTo>
                  <a:cubicBezTo>
                    <a:pt x="489" y="133"/>
                    <a:pt x="370" y="86"/>
                    <a:pt x="251" y="14"/>
                  </a:cubicBezTo>
                  <a:cubicBezTo>
                    <a:pt x="232" y="5"/>
                    <a:pt x="211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14640;p77">
              <a:extLst>
                <a:ext uri="{FF2B5EF4-FFF2-40B4-BE49-F238E27FC236}">
                  <a16:creationId xmlns:a16="http://schemas.microsoft.com/office/drawing/2014/main" id="{919A54BA-4D28-FD45-4CCD-8545EBAA7EE2}"/>
                </a:ext>
              </a:extLst>
            </p:cNvPr>
            <p:cNvSpPr/>
            <p:nvPr/>
          </p:nvSpPr>
          <p:spPr>
            <a:xfrm>
              <a:off x="2078413" y="1560466"/>
              <a:ext cx="88800" cy="15648"/>
            </a:xfrm>
            <a:custGeom>
              <a:avLst/>
              <a:gdLst/>
              <a:ahLst/>
              <a:cxnLst/>
              <a:rect l="l" t="t" r="r" b="b"/>
              <a:pathLst>
                <a:path w="2775" h="489" extrusionOk="0">
                  <a:moveTo>
                    <a:pt x="1381" y="1"/>
                  </a:moveTo>
                  <a:cubicBezTo>
                    <a:pt x="953" y="1"/>
                    <a:pt x="536" y="60"/>
                    <a:pt x="131" y="179"/>
                  </a:cubicBezTo>
                  <a:cubicBezTo>
                    <a:pt x="48" y="215"/>
                    <a:pt x="0" y="298"/>
                    <a:pt x="36" y="370"/>
                  </a:cubicBezTo>
                  <a:cubicBezTo>
                    <a:pt x="54" y="444"/>
                    <a:pt x="116" y="489"/>
                    <a:pt x="175" y="489"/>
                  </a:cubicBezTo>
                  <a:cubicBezTo>
                    <a:pt x="193" y="489"/>
                    <a:pt x="210" y="485"/>
                    <a:pt x="226" y="477"/>
                  </a:cubicBezTo>
                  <a:cubicBezTo>
                    <a:pt x="595" y="370"/>
                    <a:pt x="988" y="310"/>
                    <a:pt x="1381" y="310"/>
                  </a:cubicBezTo>
                  <a:cubicBezTo>
                    <a:pt x="1786" y="310"/>
                    <a:pt x="2179" y="370"/>
                    <a:pt x="2548" y="477"/>
                  </a:cubicBezTo>
                  <a:lnTo>
                    <a:pt x="2596" y="477"/>
                  </a:lnTo>
                  <a:cubicBezTo>
                    <a:pt x="2667" y="477"/>
                    <a:pt x="2727" y="429"/>
                    <a:pt x="2738" y="358"/>
                  </a:cubicBezTo>
                  <a:cubicBezTo>
                    <a:pt x="2774" y="286"/>
                    <a:pt x="2727" y="191"/>
                    <a:pt x="2631" y="179"/>
                  </a:cubicBezTo>
                  <a:cubicBezTo>
                    <a:pt x="2238" y="60"/>
                    <a:pt x="1822" y="1"/>
                    <a:pt x="1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22" name="Google Shape;14641;p77">
            <a:extLst>
              <a:ext uri="{FF2B5EF4-FFF2-40B4-BE49-F238E27FC236}">
                <a16:creationId xmlns:a16="http://schemas.microsoft.com/office/drawing/2014/main" id="{1BB956CD-666C-9B33-EB76-894E7D2137EB}"/>
              </a:ext>
            </a:extLst>
          </p:cNvPr>
          <p:cNvGrpSpPr/>
          <p:nvPr/>
        </p:nvGrpSpPr>
        <p:grpSpPr>
          <a:xfrm>
            <a:off x="8481738" y="2415913"/>
            <a:ext cx="476452" cy="342547"/>
            <a:chOff x="6345613" y="1549874"/>
            <a:chExt cx="348640" cy="250656"/>
          </a:xfrm>
          <a:solidFill>
            <a:srgbClr val="DBDDDC"/>
          </a:solidFill>
        </p:grpSpPr>
        <p:sp>
          <p:nvSpPr>
            <p:cNvPr id="3323" name="Google Shape;14642;p77">
              <a:extLst>
                <a:ext uri="{FF2B5EF4-FFF2-40B4-BE49-F238E27FC236}">
                  <a16:creationId xmlns:a16="http://schemas.microsoft.com/office/drawing/2014/main" id="{3108D41C-2CC8-A16C-8280-33E855E9AF39}"/>
                </a:ext>
              </a:extLst>
            </p:cNvPr>
            <p:cNvSpPr/>
            <p:nvPr/>
          </p:nvSpPr>
          <p:spPr>
            <a:xfrm>
              <a:off x="6405805" y="1685810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10"/>
                  </a:moveTo>
                  <a:cubicBezTo>
                    <a:pt x="607" y="310"/>
                    <a:pt x="679" y="382"/>
                    <a:pt x="679" y="489"/>
                  </a:cubicBezTo>
                  <a:cubicBezTo>
                    <a:pt x="691" y="596"/>
                    <a:pt x="607" y="668"/>
                    <a:pt x="500" y="668"/>
                  </a:cubicBezTo>
                  <a:cubicBezTo>
                    <a:pt x="393" y="668"/>
                    <a:pt x="322" y="596"/>
                    <a:pt x="322" y="489"/>
                  </a:cubicBezTo>
                  <a:cubicBezTo>
                    <a:pt x="322" y="382"/>
                    <a:pt x="393" y="310"/>
                    <a:pt x="500" y="310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12" y="787"/>
                    <a:pt x="1012" y="501"/>
                  </a:cubicBezTo>
                  <a:cubicBezTo>
                    <a:pt x="1012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14643;p77">
              <a:extLst>
                <a:ext uri="{FF2B5EF4-FFF2-40B4-BE49-F238E27FC236}">
                  <a16:creationId xmlns:a16="http://schemas.microsoft.com/office/drawing/2014/main" id="{8BD01936-7DC1-02AA-DD54-518A38571E2E}"/>
                </a:ext>
              </a:extLst>
            </p:cNvPr>
            <p:cNvSpPr/>
            <p:nvPr/>
          </p:nvSpPr>
          <p:spPr>
            <a:xfrm>
              <a:off x="6345613" y="1549874"/>
              <a:ext cx="348640" cy="250656"/>
            </a:xfrm>
            <a:custGeom>
              <a:avLst/>
              <a:gdLst/>
              <a:ahLst/>
              <a:cxnLst/>
              <a:rect l="l" t="t" r="r" b="b"/>
              <a:pathLst>
                <a:path w="10895" h="7833" extrusionOk="0">
                  <a:moveTo>
                    <a:pt x="691" y="4380"/>
                  </a:moveTo>
                  <a:lnTo>
                    <a:pt x="691" y="4380"/>
                  </a:lnTo>
                  <a:cubicBezTo>
                    <a:pt x="703" y="4511"/>
                    <a:pt x="655" y="4630"/>
                    <a:pt x="548" y="4737"/>
                  </a:cubicBezTo>
                  <a:cubicBezTo>
                    <a:pt x="512" y="4797"/>
                    <a:pt x="464" y="4832"/>
                    <a:pt x="429" y="4856"/>
                  </a:cubicBezTo>
                  <a:cubicBezTo>
                    <a:pt x="405" y="4808"/>
                    <a:pt x="369" y="4761"/>
                    <a:pt x="345" y="4713"/>
                  </a:cubicBezTo>
                  <a:cubicBezTo>
                    <a:pt x="345" y="4677"/>
                    <a:pt x="357" y="4630"/>
                    <a:pt x="393" y="4570"/>
                  </a:cubicBezTo>
                  <a:cubicBezTo>
                    <a:pt x="452" y="4475"/>
                    <a:pt x="548" y="4416"/>
                    <a:pt x="691" y="4380"/>
                  </a:cubicBezTo>
                  <a:close/>
                  <a:moveTo>
                    <a:pt x="5691" y="403"/>
                  </a:moveTo>
                  <a:lnTo>
                    <a:pt x="5536" y="903"/>
                  </a:lnTo>
                  <a:cubicBezTo>
                    <a:pt x="5525" y="963"/>
                    <a:pt x="5536" y="1022"/>
                    <a:pt x="5584" y="1058"/>
                  </a:cubicBezTo>
                  <a:cubicBezTo>
                    <a:pt x="5616" y="1090"/>
                    <a:pt x="5653" y="1106"/>
                    <a:pt x="5692" y="1106"/>
                  </a:cubicBezTo>
                  <a:cubicBezTo>
                    <a:pt x="5711" y="1106"/>
                    <a:pt x="5731" y="1102"/>
                    <a:pt x="5751" y="1094"/>
                  </a:cubicBezTo>
                  <a:cubicBezTo>
                    <a:pt x="6167" y="922"/>
                    <a:pt x="6580" y="867"/>
                    <a:pt x="6935" y="867"/>
                  </a:cubicBezTo>
                  <a:cubicBezTo>
                    <a:pt x="7270" y="867"/>
                    <a:pt x="7554" y="916"/>
                    <a:pt x="7739" y="963"/>
                  </a:cubicBezTo>
                  <a:lnTo>
                    <a:pt x="7370" y="1296"/>
                  </a:lnTo>
                  <a:cubicBezTo>
                    <a:pt x="7322" y="1344"/>
                    <a:pt x="7310" y="1415"/>
                    <a:pt x="7322" y="1475"/>
                  </a:cubicBezTo>
                  <a:cubicBezTo>
                    <a:pt x="7358" y="1534"/>
                    <a:pt x="7394" y="1582"/>
                    <a:pt x="7477" y="1582"/>
                  </a:cubicBezTo>
                  <a:cubicBezTo>
                    <a:pt x="8323" y="1618"/>
                    <a:pt x="9001" y="1856"/>
                    <a:pt x="9358" y="1999"/>
                  </a:cubicBezTo>
                  <a:lnTo>
                    <a:pt x="8989" y="2225"/>
                  </a:lnTo>
                  <a:cubicBezTo>
                    <a:pt x="8930" y="2249"/>
                    <a:pt x="8906" y="2332"/>
                    <a:pt x="8918" y="2391"/>
                  </a:cubicBezTo>
                  <a:cubicBezTo>
                    <a:pt x="8930" y="2451"/>
                    <a:pt x="8977" y="2511"/>
                    <a:pt x="9037" y="2522"/>
                  </a:cubicBezTo>
                  <a:cubicBezTo>
                    <a:pt x="9561" y="2653"/>
                    <a:pt x="10156" y="3058"/>
                    <a:pt x="10418" y="3249"/>
                  </a:cubicBezTo>
                  <a:lnTo>
                    <a:pt x="10037" y="3642"/>
                  </a:lnTo>
                  <a:cubicBezTo>
                    <a:pt x="9977" y="3701"/>
                    <a:pt x="9977" y="3785"/>
                    <a:pt x="10013" y="3844"/>
                  </a:cubicBezTo>
                  <a:cubicBezTo>
                    <a:pt x="10299" y="4249"/>
                    <a:pt x="10418" y="4713"/>
                    <a:pt x="10466" y="5023"/>
                  </a:cubicBezTo>
                  <a:cubicBezTo>
                    <a:pt x="10251" y="4808"/>
                    <a:pt x="9775" y="4570"/>
                    <a:pt x="9120" y="4392"/>
                  </a:cubicBezTo>
                  <a:cubicBezTo>
                    <a:pt x="9113" y="4390"/>
                    <a:pt x="9105" y="4390"/>
                    <a:pt x="9098" y="4390"/>
                  </a:cubicBezTo>
                  <a:cubicBezTo>
                    <a:pt x="9032" y="4390"/>
                    <a:pt x="8962" y="4435"/>
                    <a:pt x="8930" y="4499"/>
                  </a:cubicBezTo>
                  <a:lnTo>
                    <a:pt x="8787" y="4963"/>
                  </a:lnTo>
                  <a:cubicBezTo>
                    <a:pt x="7775" y="4344"/>
                    <a:pt x="7072" y="4082"/>
                    <a:pt x="7037" y="4070"/>
                  </a:cubicBezTo>
                  <a:cubicBezTo>
                    <a:pt x="7018" y="4061"/>
                    <a:pt x="6998" y="4056"/>
                    <a:pt x="6979" y="4056"/>
                  </a:cubicBezTo>
                  <a:cubicBezTo>
                    <a:pt x="6924" y="4056"/>
                    <a:pt x="6869" y="4092"/>
                    <a:pt x="6834" y="4154"/>
                  </a:cubicBezTo>
                  <a:lnTo>
                    <a:pt x="6537" y="4797"/>
                  </a:lnTo>
                  <a:cubicBezTo>
                    <a:pt x="6239" y="4594"/>
                    <a:pt x="5941" y="4416"/>
                    <a:pt x="5632" y="4249"/>
                  </a:cubicBezTo>
                  <a:cubicBezTo>
                    <a:pt x="5606" y="4234"/>
                    <a:pt x="5578" y="4227"/>
                    <a:pt x="5552" y="4227"/>
                  </a:cubicBezTo>
                  <a:cubicBezTo>
                    <a:pt x="5494" y="4227"/>
                    <a:pt x="5442" y="4259"/>
                    <a:pt x="5417" y="4308"/>
                  </a:cubicBezTo>
                  <a:cubicBezTo>
                    <a:pt x="5370" y="4380"/>
                    <a:pt x="5405" y="4487"/>
                    <a:pt x="5477" y="4511"/>
                  </a:cubicBezTo>
                  <a:cubicBezTo>
                    <a:pt x="5834" y="4713"/>
                    <a:pt x="6191" y="4928"/>
                    <a:pt x="6525" y="5154"/>
                  </a:cubicBezTo>
                  <a:cubicBezTo>
                    <a:pt x="6560" y="5189"/>
                    <a:pt x="6608" y="5189"/>
                    <a:pt x="6656" y="5189"/>
                  </a:cubicBezTo>
                  <a:cubicBezTo>
                    <a:pt x="6703" y="5166"/>
                    <a:pt x="6739" y="5142"/>
                    <a:pt x="6763" y="5094"/>
                  </a:cubicBezTo>
                  <a:lnTo>
                    <a:pt x="7072" y="4404"/>
                  </a:lnTo>
                  <a:cubicBezTo>
                    <a:pt x="7334" y="4523"/>
                    <a:pt x="7977" y="4808"/>
                    <a:pt x="8799" y="5320"/>
                  </a:cubicBezTo>
                  <a:cubicBezTo>
                    <a:pt x="8827" y="5334"/>
                    <a:pt x="8850" y="5340"/>
                    <a:pt x="8875" y="5340"/>
                  </a:cubicBezTo>
                  <a:cubicBezTo>
                    <a:pt x="8892" y="5340"/>
                    <a:pt x="8910" y="5337"/>
                    <a:pt x="8930" y="5332"/>
                  </a:cubicBezTo>
                  <a:cubicBezTo>
                    <a:pt x="8977" y="5320"/>
                    <a:pt x="9001" y="5273"/>
                    <a:pt x="9025" y="5225"/>
                  </a:cubicBezTo>
                  <a:lnTo>
                    <a:pt x="9180" y="4725"/>
                  </a:lnTo>
                  <a:cubicBezTo>
                    <a:pt x="9573" y="4832"/>
                    <a:pt x="9894" y="4975"/>
                    <a:pt x="10132" y="5106"/>
                  </a:cubicBezTo>
                  <a:cubicBezTo>
                    <a:pt x="9763" y="5630"/>
                    <a:pt x="9061" y="6047"/>
                    <a:pt x="8132" y="6297"/>
                  </a:cubicBezTo>
                  <a:cubicBezTo>
                    <a:pt x="7420" y="6505"/>
                    <a:pt x="6565" y="6601"/>
                    <a:pt x="5681" y="6601"/>
                  </a:cubicBezTo>
                  <a:cubicBezTo>
                    <a:pt x="5455" y="6601"/>
                    <a:pt x="5228" y="6595"/>
                    <a:pt x="5001" y="6582"/>
                  </a:cubicBezTo>
                  <a:cubicBezTo>
                    <a:pt x="4274" y="6535"/>
                    <a:pt x="3560" y="6416"/>
                    <a:pt x="2905" y="6261"/>
                  </a:cubicBezTo>
                  <a:cubicBezTo>
                    <a:pt x="3572" y="5785"/>
                    <a:pt x="3620" y="5130"/>
                    <a:pt x="3572" y="4749"/>
                  </a:cubicBezTo>
                  <a:cubicBezTo>
                    <a:pt x="3561" y="4673"/>
                    <a:pt x="3500" y="4616"/>
                    <a:pt x="3417" y="4616"/>
                  </a:cubicBezTo>
                  <a:cubicBezTo>
                    <a:pt x="3409" y="4616"/>
                    <a:pt x="3401" y="4617"/>
                    <a:pt x="3393" y="4618"/>
                  </a:cubicBezTo>
                  <a:cubicBezTo>
                    <a:pt x="3310" y="4630"/>
                    <a:pt x="3250" y="4713"/>
                    <a:pt x="3262" y="4797"/>
                  </a:cubicBezTo>
                  <a:cubicBezTo>
                    <a:pt x="3310" y="5213"/>
                    <a:pt x="3215" y="5785"/>
                    <a:pt x="2500" y="6142"/>
                  </a:cubicBezTo>
                  <a:cubicBezTo>
                    <a:pt x="2357" y="6094"/>
                    <a:pt x="2203" y="6035"/>
                    <a:pt x="2060" y="5975"/>
                  </a:cubicBezTo>
                  <a:cubicBezTo>
                    <a:pt x="1429" y="5725"/>
                    <a:pt x="941" y="5428"/>
                    <a:pt x="631" y="5082"/>
                  </a:cubicBezTo>
                  <a:cubicBezTo>
                    <a:pt x="822" y="4951"/>
                    <a:pt x="1024" y="4689"/>
                    <a:pt x="1000" y="4320"/>
                  </a:cubicBezTo>
                  <a:cubicBezTo>
                    <a:pt x="1441" y="4249"/>
                    <a:pt x="1786" y="4118"/>
                    <a:pt x="2119" y="3999"/>
                  </a:cubicBezTo>
                  <a:cubicBezTo>
                    <a:pt x="2460" y="3863"/>
                    <a:pt x="2746" y="3748"/>
                    <a:pt x="3051" y="3748"/>
                  </a:cubicBezTo>
                  <a:cubicBezTo>
                    <a:pt x="3066" y="3748"/>
                    <a:pt x="3081" y="3748"/>
                    <a:pt x="3096" y="3749"/>
                  </a:cubicBezTo>
                  <a:cubicBezTo>
                    <a:pt x="3084" y="3808"/>
                    <a:pt x="3072" y="3892"/>
                    <a:pt x="3072" y="3951"/>
                  </a:cubicBezTo>
                  <a:cubicBezTo>
                    <a:pt x="3072" y="4035"/>
                    <a:pt x="3084" y="4118"/>
                    <a:pt x="3108" y="4189"/>
                  </a:cubicBezTo>
                  <a:cubicBezTo>
                    <a:pt x="3137" y="4258"/>
                    <a:pt x="3199" y="4303"/>
                    <a:pt x="3267" y="4303"/>
                  </a:cubicBezTo>
                  <a:cubicBezTo>
                    <a:pt x="3281" y="4303"/>
                    <a:pt x="3295" y="4301"/>
                    <a:pt x="3310" y="4296"/>
                  </a:cubicBezTo>
                  <a:cubicBezTo>
                    <a:pt x="3393" y="4261"/>
                    <a:pt x="3441" y="4166"/>
                    <a:pt x="3405" y="4094"/>
                  </a:cubicBezTo>
                  <a:cubicBezTo>
                    <a:pt x="3393" y="4035"/>
                    <a:pt x="3381" y="4011"/>
                    <a:pt x="3381" y="3963"/>
                  </a:cubicBezTo>
                  <a:cubicBezTo>
                    <a:pt x="3381" y="3725"/>
                    <a:pt x="3572" y="3534"/>
                    <a:pt x="3810" y="3534"/>
                  </a:cubicBezTo>
                  <a:cubicBezTo>
                    <a:pt x="4048" y="3534"/>
                    <a:pt x="4239" y="3725"/>
                    <a:pt x="4239" y="3963"/>
                  </a:cubicBezTo>
                  <a:cubicBezTo>
                    <a:pt x="4239" y="4082"/>
                    <a:pt x="4203" y="4189"/>
                    <a:pt x="4108" y="4273"/>
                  </a:cubicBezTo>
                  <a:cubicBezTo>
                    <a:pt x="4048" y="4332"/>
                    <a:pt x="4048" y="4439"/>
                    <a:pt x="4108" y="4499"/>
                  </a:cubicBezTo>
                  <a:cubicBezTo>
                    <a:pt x="4143" y="4535"/>
                    <a:pt x="4179" y="4547"/>
                    <a:pt x="4227" y="4547"/>
                  </a:cubicBezTo>
                  <a:cubicBezTo>
                    <a:pt x="4274" y="4547"/>
                    <a:pt x="4298" y="4535"/>
                    <a:pt x="4334" y="4499"/>
                  </a:cubicBezTo>
                  <a:cubicBezTo>
                    <a:pt x="4453" y="4392"/>
                    <a:pt x="4513" y="4249"/>
                    <a:pt x="4536" y="4094"/>
                  </a:cubicBezTo>
                  <a:cubicBezTo>
                    <a:pt x="4632" y="4130"/>
                    <a:pt x="4739" y="4177"/>
                    <a:pt x="4858" y="4237"/>
                  </a:cubicBezTo>
                  <a:cubicBezTo>
                    <a:pt x="4870" y="4249"/>
                    <a:pt x="4894" y="4249"/>
                    <a:pt x="4917" y="4249"/>
                  </a:cubicBezTo>
                  <a:cubicBezTo>
                    <a:pt x="4977" y="4249"/>
                    <a:pt x="5036" y="4213"/>
                    <a:pt x="5060" y="4154"/>
                  </a:cubicBezTo>
                  <a:cubicBezTo>
                    <a:pt x="5096" y="4082"/>
                    <a:pt x="5060" y="3975"/>
                    <a:pt x="4989" y="3951"/>
                  </a:cubicBezTo>
                  <a:cubicBezTo>
                    <a:pt x="4774" y="3856"/>
                    <a:pt x="4620" y="3796"/>
                    <a:pt x="4524" y="3773"/>
                  </a:cubicBezTo>
                  <a:cubicBezTo>
                    <a:pt x="4441" y="3463"/>
                    <a:pt x="4143" y="3225"/>
                    <a:pt x="3798" y="3225"/>
                  </a:cubicBezTo>
                  <a:cubicBezTo>
                    <a:pt x="3572" y="3225"/>
                    <a:pt x="3381" y="3320"/>
                    <a:pt x="3227" y="3475"/>
                  </a:cubicBezTo>
                  <a:cubicBezTo>
                    <a:pt x="3162" y="3463"/>
                    <a:pt x="3098" y="3458"/>
                    <a:pt x="3034" y="3458"/>
                  </a:cubicBezTo>
                  <a:cubicBezTo>
                    <a:pt x="2897" y="3458"/>
                    <a:pt x="2757" y="3482"/>
                    <a:pt x="2596" y="3523"/>
                  </a:cubicBezTo>
                  <a:cubicBezTo>
                    <a:pt x="2488" y="3546"/>
                    <a:pt x="2369" y="3582"/>
                    <a:pt x="2262" y="3618"/>
                  </a:cubicBezTo>
                  <a:cubicBezTo>
                    <a:pt x="2155" y="2999"/>
                    <a:pt x="2322" y="2415"/>
                    <a:pt x="2738" y="1891"/>
                  </a:cubicBezTo>
                  <a:cubicBezTo>
                    <a:pt x="2953" y="1641"/>
                    <a:pt x="3167" y="1451"/>
                    <a:pt x="3322" y="1344"/>
                  </a:cubicBezTo>
                  <a:lnTo>
                    <a:pt x="3405" y="1594"/>
                  </a:lnTo>
                  <a:cubicBezTo>
                    <a:pt x="3429" y="1641"/>
                    <a:pt x="3465" y="1689"/>
                    <a:pt x="3524" y="1701"/>
                  </a:cubicBezTo>
                  <a:cubicBezTo>
                    <a:pt x="3538" y="1704"/>
                    <a:pt x="3552" y="1705"/>
                    <a:pt x="3565" y="1705"/>
                  </a:cubicBezTo>
                  <a:cubicBezTo>
                    <a:pt x="3606" y="1705"/>
                    <a:pt x="3643" y="1690"/>
                    <a:pt x="3679" y="1653"/>
                  </a:cubicBezTo>
                  <a:cubicBezTo>
                    <a:pt x="4393" y="927"/>
                    <a:pt x="5251" y="558"/>
                    <a:pt x="5691" y="403"/>
                  </a:cubicBezTo>
                  <a:close/>
                  <a:moveTo>
                    <a:pt x="3036" y="6642"/>
                  </a:moveTo>
                  <a:cubicBezTo>
                    <a:pt x="3262" y="6702"/>
                    <a:pt x="3500" y="6749"/>
                    <a:pt x="3739" y="6797"/>
                  </a:cubicBezTo>
                  <a:lnTo>
                    <a:pt x="3739" y="6928"/>
                  </a:lnTo>
                  <a:lnTo>
                    <a:pt x="3608" y="6940"/>
                  </a:lnTo>
                  <a:cubicBezTo>
                    <a:pt x="3393" y="6975"/>
                    <a:pt x="3227" y="7142"/>
                    <a:pt x="3227" y="7368"/>
                  </a:cubicBezTo>
                  <a:cubicBezTo>
                    <a:pt x="3250" y="7404"/>
                    <a:pt x="3262" y="7428"/>
                    <a:pt x="3262" y="7475"/>
                  </a:cubicBezTo>
                  <a:lnTo>
                    <a:pt x="2655" y="7475"/>
                  </a:lnTo>
                  <a:cubicBezTo>
                    <a:pt x="2596" y="7475"/>
                    <a:pt x="2536" y="7428"/>
                    <a:pt x="2536" y="7356"/>
                  </a:cubicBezTo>
                  <a:cubicBezTo>
                    <a:pt x="2536" y="7297"/>
                    <a:pt x="2572" y="7249"/>
                    <a:pt x="2631" y="7249"/>
                  </a:cubicBezTo>
                  <a:lnTo>
                    <a:pt x="2905" y="7225"/>
                  </a:lnTo>
                  <a:cubicBezTo>
                    <a:pt x="2977" y="7214"/>
                    <a:pt x="3036" y="7154"/>
                    <a:pt x="3036" y="7059"/>
                  </a:cubicBezTo>
                  <a:lnTo>
                    <a:pt x="3036" y="6642"/>
                  </a:lnTo>
                  <a:close/>
                  <a:moveTo>
                    <a:pt x="4084" y="6833"/>
                  </a:moveTo>
                  <a:cubicBezTo>
                    <a:pt x="4262" y="6868"/>
                    <a:pt x="4441" y="6880"/>
                    <a:pt x="4620" y="6892"/>
                  </a:cubicBezTo>
                  <a:lnTo>
                    <a:pt x="4620" y="7297"/>
                  </a:lnTo>
                  <a:cubicBezTo>
                    <a:pt x="4620" y="7404"/>
                    <a:pt x="4536" y="7475"/>
                    <a:pt x="4441" y="7475"/>
                  </a:cubicBezTo>
                  <a:lnTo>
                    <a:pt x="3691" y="7475"/>
                  </a:lnTo>
                  <a:cubicBezTo>
                    <a:pt x="3631" y="7475"/>
                    <a:pt x="3572" y="7428"/>
                    <a:pt x="3572" y="7356"/>
                  </a:cubicBezTo>
                  <a:cubicBezTo>
                    <a:pt x="3572" y="7297"/>
                    <a:pt x="3620" y="7249"/>
                    <a:pt x="3679" y="7249"/>
                  </a:cubicBezTo>
                  <a:lnTo>
                    <a:pt x="3941" y="7225"/>
                  </a:lnTo>
                  <a:cubicBezTo>
                    <a:pt x="4024" y="7202"/>
                    <a:pt x="4084" y="7142"/>
                    <a:pt x="4084" y="7059"/>
                  </a:cubicBezTo>
                  <a:lnTo>
                    <a:pt x="4084" y="6833"/>
                  </a:lnTo>
                  <a:close/>
                  <a:moveTo>
                    <a:pt x="7489" y="6809"/>
                  </a:moveTo>
                  <a:lnTo>
                    <a:pt x="7489" y="6928"/>
                  </a:lnTo>
                  <a:lnTo>
                    <a:pt x="7358" y="6940"/>
                  </a:lnTo>
                  <a:cubicBezTo>
                    <a:pt x="7144" y="6975"/>
                    <a:pt x="6977" y="7142"/>
                    <a:pt x="6977" y="7368"/>
                  </a:cubicBezTo>
                  <a:cubicBezTo>
                    <a:pt x="7001" y="7404"/>
                    <a:pt x="7001" y="7428"/>
                    <a:pt x="7013" y="7475"/>
                  </a:cubicBezTo>
                  <a:lnTo>
                    <a:pt x="6406" y="7475"/>
                  </a:lnTo>
                  <a:cubicBezTo>
                    <a:pt x="6346" y="7475"/>
                    <a:pt x="6287" y="7428"/>
                    <a:pt x="6287" y="7356"/>
                  </a:cubicBezTo>
                  <a:cubicBezTo>
                    <a:pt x="6287" y="7297"/>
                    <a:pt x="6322" y="7249"/>
                    <a:pt x="6382" y="7249"/>
                  </a:cubicBezTo>
                  <a:lnTo>
                    <a:pt x="6656" y="7225"/>
                  </a:lnTo>
                  <a:cubicBezTo>
                    <a:pt x="6727" y="7214"/>
                    <a:pt x="6787" y="7154"/>
                    <a:pt x="6787" y="7059"/>
                  </a:cubicBezTo>
                  <a:lnTo>
                    <a:pt x="6787" y="6892"/>
                  </a:lnTo>
                  <a:cubicBezTo>
                    <a:pt x="7025" y="6868"/>
                    <a:pt x="7263" y="6833"/>
                    <a:pt x="7489" y="6809"/>
                  </a:cubicBezTo>
                  <a:close/>
                  <a:moveTo>
                    <a:pt x="8525" y="6547"/>
                  </a:moveTo>
                  <a:lnTo>
                    <a:pt x="8525" y="7297"/>
                  </a:lnTo>
                  <a:cubicBezTo>
                    <a:pt x="8525" y="7392"/>
                    <a:pt x="8442" y="7475"/>
                    <a:pt x="8346" y="7475"/>
                  </a:cubicBezTo>
                  <a:lnTo>
                    <a:pt x="7430" y="7475"/>
                  </a:lnTo>
                  <a:cubicBezTo>
                    <a:pt x="7370" y="7475"/>
                    <a:pt x="7310" y="7428"/>
                    <a:pt x="7310" y="7356"/>
                  </a:cubicBezTo>
                  <a:cubicBezTo>
                    <a:pt x="7310" y="7297"/>
                    <a:pt x="7358" y="7249"/>
                    <a:pt x="7418" y="7249"/>
                  </a:cubicBezTo>
                  <a:lnTo>
                    <a:pt x="7680" y="7225"/>
                  </a:lnTo>
                  <a:cubicBezTo>
                    <a:pt x="7751" y="7214"/>
                    <a:pt x="7811" y="7154"/>
                    <a:pt x="7811" y="7059"/>
                  </a:cubicBezTo>
                  <a:lnTo>
                    <a:pt x="7811" y="6737"/>
                  </a:lnTo>
                  <a:lnTo>
                    <a:pt x="8215" y="6642"/>
                  </a:lnTo>
                  <a:lnTo>
                    <a:pt x="8525" y="6547"/>
                  </a:lnTo>
                  <a:close/>
                  <a:moveTo>
                    <a:pt x="5948" y="1"/>
                  </a:moveTo>
                  <a:cubicBezTo>
                    <a:pt x="5933" y="1"/>
                    <a:pt x="5919" y="4"/>
                    <a:pt x="5906" y="10"/>
                  </a:cubicBezTo>
                  <a:cubicBezTo>
                    <a:pt x="5846" y="22"/>
                    <a:pt x="4691" y="308"/>
                    <a:pt x="3667" y="1260"/>
                  </a:cubicBezTo>
                  <a:lnTo>
                    <a:pt x="3584" y="1046"/>
                  </a:lnTo>
                  <a:cubicBezTo>
                    <a:pt x="3572" y="998"/>
                    <a:pt x="3548" y="975"/>
                    <a:pt x="3500" y="963"/>
                  </a:cubicBezTo>
                  <a:cubicBezTo>
                    <a:pt x="3479" y="952"/>
                    <a:pt x="3458" y="946"/>
                    <a:pt x="3437" y="946"/>
                  </a:cubicBezTo>
                  <a:cubicBezTo>
                    <a:pt x="3412" y="946"/>
                    <a:pt x="3389" y="955"/>
                    <a:pt x="3370" y="975"/>
                  </a:cubicBezTo>
                  <a:cubicBezTo>
                    <a:pt x="3346" y="987"/>
                    <a:pt x="2917" y="1225"/>
                    <a:pt x="2536" y="1701"/>
                  </a:cubicBezTo>
                  <a:cubicBezTo>
                    <a:pt x="2036" y="2308"/>
                    <a:pt x="1846" y="3023"/>
                    <a:pt x="2000" y="3761"/>
                  </a:cubicBezTo>
                  <a:cubicBezTo>
                    <a:pt x="1619" y="3892"/>
                    <a:pt x="1203" y="4058"/>
                    <a:pt x="655" y="4118"/>
                  </a:cubicBezTo>
                  <a:cubicBezTo>
                    <a:pt x="333" y="4142"/>
                    <a:pt x="167" y="4320"/>
                    <a:pt x="95" y="4463"/>
                  </a:cubicBezTo>
                  <a:cubicBezTo>
                    <a:pt x="12" y="4618"/>
                    <a:pt x="0" y="4761"/>
                    <a:pt x="0" y="4785"/>
                  </a:cubicBezTo>
                  <a:cubicBezTo>
                    <a:pt x="0" y="4808"/>
                    <a:pt x="0" y="4832"/>
                    <a:pt x="12" y="4856"/>
                  </a:cubicBezTo>
                  <a:cubicBezTo>
                    <a:pt x="310" y="5451"/>
                    <a:pt x="964" y="5951"/>
                    <a:pt x="1917" y="6332"/>
                  </a:cubicBezTo>
                  <a:cubicBezTo>
                    <a:pt x="2179" y="6428"/>
                    <a:pt x="2441" y="6523"/>
                    <a:pt x="2727" y="6594"/>
                  </a:cubicBezTo>
                  <a:lnTo>
                    <a:pt x="2727" y="6952"/>
                  </a:lnTo>
                  <a:lnTo>
                    <a:pt x="2596" y="6975"/>
                  </a:lnTo>
                  <a:cubicBezTo>
                    <a:pt x="2381" y="6999"/>
                    <a:pt x="2215" y="7178"/>
                    <a:pt x="2215" y="7404"/>
                  </a:cubicBezTo>
                  <a:cubicBezTo>
                    <a:pt x="2215" y="7642"/>
                    <a:pt x="2417" y="7833"/>
                    <a:pt x="2655" y="7833"/>
                  </a:cubicBezTo>
                  <a:lnTo>
                    <a:pt x="4417" y="7833"/>
                  </a:lnTo>
                  <a:cubicBezTo>
                    <a:pt x="4703" y="7833"/>
                    <a:pt x="4929" y="7606"/>
                    <a:pt x="4929" y="7321"/>
                  </a:cubicBezTo>
                  <a:lnTo>
                    <a:pt x="4929" y="6952"/>
                  </a:lnTo>
                  <a:lnTo>
                    <a:pt x="4989" y="6952"/>
                  </a:lnTo>
                  <a:cubicBezTo>
                    <a:pt x="5227" y="6975"/>
                    <a:pt x="5465" y="6975"/>
                    <a:pt x="5703" y="6975"/>
                  </a:cubicBezTo>
                  <a:cubicBezTo>
                    <a:pt x="5965" y="6975"/>
                    <a:pt x="6227" y="6952"/>
                    <a:pt x="6489" y="6940"/>
                  </a:cubicBezTo>
                  <a:lnTo>
                    <a:pt x="6489" y="6940"/>
                  </a:lnTo>
                  <a:lnTo>
                    <a:pt x="6358" y="6952"/>
                  </a:lnTo>
                  <a:cubicBezTo>
                    <a:pt x="6144" y="6987"/>
                    <a:pt x="5989" y="7166"/>
                    <a:pt x="5989" y="7392"/>
                  </a:cubicBezTo>
                  <a:cubicBezTo>
                    <a:pt x="5989" y="7630"/>
                    <a:pt x="6179" y="7821"/>
                    <a:pt x="6418" y="7821"/>
                  </a:cubicBezTo>
                  <a:lnTo>
                    <a:pt x="8346" y="7821"/>
                  </a:lnTo>
                  <a:cubicBezTo>
                    <a:pt x="8632" y="7821"/>
                    <a:pt x="8858" y="7594"/>
                    <a:pt x="8858" y="7309"/>
                  </a:cubicBezTo>
                  <a:lnTo>
                    <a:pt x="8858" y="6452"/>
                  </a:lnTo>
                  <a:cubicBezTo>
                    <a:pt x="9573" y="6166"/>
                    <a:pt x="10108" y="5785"/>
                    <a:pt x="10430" y="5320"/>
                  </a:cubicBezTo>
                  <a:cubicBezTo>
                    <a:pt x="10525" y="5380"/>
                    <a:pt x="10585" y="5416"/>
                    <a:pt x="10644" y="5463"/>
                  </a:cubicBezTo>
                  <a:cubicBezTo>
                    <a:pt x="10668" y="5499"/>
                    <a:pt x="10704" y="5511"/>
                    <a:pt x="10751" y="5511"/>
                  </a:cubicBezTo>
                  <a:cubicBezTo>
                    <a:pt x="10775" y="5511"/>
                    <a:pt x="10787" y="5511"/>
                    <a:pt x="10811" y="5499"/>
                  </a:cubicBezTo>
                  <a:cubicBezTo>
                    <a:pt x="10870" y="5463"/>
                    <a:pt x="10894" y="5404"/>
                    <a:pt x="10894" y="5344"/>
                  </a:cubicBezTo>
                  <a:cubicBezTo>
                    <a:pt x="10882" y="5285"/>
                    <a:pt x="10882" y="4439"/>
                    <a:pt x="10418" y="3737"/>
                  </a:cubicBezTo>
                  <a:lnTo>
                    <a:pt x="10835" y="3320"/>
                  </a:lnTo>
                  <a:cubicBezTo>
                    <a:pt x="10870" y="3296"/>
                    <a:pt x="10882" y="3249"/>
                    <a:pt x="10882" y="3201"/>
                  </a:cubicBezTo>
                  <a:cubicBezTo>
                    <a:pt x="10882" y="3153"/>
                    <a:pt x="10847" y="3118"/>
                    <a:pt x="10823" y="3082"/>
                  </a:cubicBezTo>
                  <a:cubicBezTo>
                    <a:pt x="10787" y="3058"/>
                    <a:pt x="10156" y="2558"/>
                    <a:pt x="9489" y="2308"/>
                  </a:cubicBezTo>
                  <a:lnTo>
                    <a:pt x="9823" y="2106"/>
                  </a:lnTo>
                  <a:cubicBezTo>
                    <a:pt x="9870" y="2070"/>
                    <a:pt x="9894" y="2010"/>
                    <a:pt x="9894" y="1975"/>
                  </a:cubicBezTo>
                  <a:cubicBezTo>
                    <a:pt x="9894" y="1915"/>
                    <a:pt x="9870" y="1868"/>
                    <a:pt x="9823" y="1832"/>
                  </a:cubicBezTo>
                  <a:cubicBezTo>
                    <a:pt x="9787" y="1820"/>
                    <a:pt x="9037" y="1391"/>
                    <a:pt x="7918" y="1272"/>
                  </a:cubicBezTo>
                  <a:lnTo>
                    <a:pt x="8215" y="987"/>
                  </a:lnTo>
                  <a:cubicBezTo>
                    <a:pt x="8263" y="939"/>
                    <a:pt x="8275" y="903"/>
                    <a:pt x="8263" y="844"/>
                  </a:cubicBezTo>
                  <a:cubicBezTo>
                    <a:pt x="8251" y="784"/>
                    <a:pt x="8215" y="737"/>
                    <a:pt x="8156" y="725"/>
                  </a:cubicBezTo>
                  <a:cubicBezTo>
                    <a:pt x="8123" y="708"/>
                    <a:pt x="7644" y="530"/>
                    <a:pt x="6979" y="530"/>
                  </a:cubicBezTo>
                  <a:cubicBezTo>
                    <a:pt x="6672" y="530"/>
                    <a:pt x="6326" y="568"/>
                    <a:pt x="5965" y="677"/>
                  </a:cubicBezTo>
                  <a:lnTo>
                    <a:pt x="6096" y="201"/>
                  </a:lnTo>
                  <a:cubicBezTo>
                    <a:pt x="6120" y="141"/>
                    <a:pt x="6096" y="82"/>
                    <a:pt x="6060" y="46"/>
                  </a:cubicBezTo>
                  <a:cubicBezTo>
                    <a:pt x="6026" y="20"/>
                    <a:pt x="5985" y="1"/>
                    <a:pt x="59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14644;p77">
              <a:extLst>
                <a:ext uri="{FF2B5EF4-FFF2-40B4-BE49-F238E27FC236}">
                  <a16:creationId xmlns:a16="http://schemas.microsoft.com/office/drawing/2014/main" id="{9120E89C-8C89-86B0-29A7-606A1693229B}"/>
                </a:ext>
              </a:extLst>
            </p:cNvPr>
            <p:cNvSpPr/>
            <p:nvPr/>
          </p:nvSpPr>
          <p:spPr>
            <a:xfrm>
              <a:off x="6472845" y="1588626"/>
              <a:ext cx="41952" cy="38944"/>
            </a:xfrm>
            <a:custGeom>
              <a:avLst/>
              <a:gdLst/>
              <a:ahLst/>
              <a:cxnLst/>
              <a:rect l="l" t="t" r="r" b="b"/>
              <a:pathLst>
                <a:path w="1311" h="1217" extrusionOk="0">
                  <a:moveTo>
                    <a:pt x="1110" y="1"/>
                  </a:moveTo>
                  <a:cubicBezTo>
                    <a:pt x="1080" y="1"/>
                    <a:pt x="1050" y="9"/>
                    <a:pt x="1025" y="26"/>
                  </a:cubicBezTo>
                  <a:cubicBezTo>
                    <a:pt x="596" y="323"/>
                    <a:pt x="251" y="704"/>
                    <a:pt x="60" y="966"/>
                  </a:cubicBezTo>
                  <a:cubicBezTo>
                    <a:pt x="1" y="1038"/>
                    <a:pt x="13" y="1133"/>
                    <a:pt x="84" y="1192"/>
                  </a:cubicBezTo>
                  <a:cubicBezTo>
                    <a:pt x="120" y="1204"/>
                    <a:pt x="144" y="1216"/>
                    <a:pt x="179" y="1216"/>
                  </a:cubicBezTo>
                  <a:cubicBezTo>
                    <a:pt x="227" y="1216"/>
                    <a:pt x="263" y="1204"/>
                    <a:pt x="310" y="1157"/>
                  </a:cubicBezTo>
                  <a:cubicBezTo>
                    <a:pt x="501" y="907"/>
                    <a:pt x="798" y="561"/>
                    <a:pt x="1203" y="299"/>
                  </a:cubicBezTo>
                  <a:cubicBezTo>
                    <a:pt x="1275" y="240"/>
                    <a:pt x="1310" y="133"/>
                    <a:pt x="1251" y="73"/>
                  </a:cubicBezTo>
                  <a:cubicBezTo>
                    <a:pt x="1220" y="27"/>
                    <a:pt x="1165" y="1"/>
                    <a:pt x="11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14645;p77">
              <a:extLst>
                <a:ext uri="{FF2B5EF4-FFF2-40B4-BE49-F238E27FC236}">
                  <a16:creationId xmlns:a16="http://schemas.microsoft.com/office/drawing/2014/main" id="{6D95A012-18A8-9481-A526-1BBD308EBDDF}"/>
                </a:ext>
              </a:extLst>
            </p:cNvPr>
            <p:cNvSpPr/>
            <p:nvPr/>
          </p:nvSpPr>
          <p:spPr>
            <a:xfrm>
              <a:off x="6528109" y="1592402"/>
              <a:ext cx="40800" cy="23360"/>
            </a:xfrm>
            <a:custGeom>
              <a:avLst/>
              <a:gdLst/>
              <a:ahLst/>
              <a:cxnLst/>
              <a:rect l="l" t="t" r="r" b="b"/>
              <a:pathLst>
                <a:path w="1275" h="730" extrusionOk="0">
                  <a:moveTo>
                    <a:pt x="1103" y="1"/>
                  </a:moveTo>
                  <a:cubicBezTo>
                    <a:pt x="1092" y="1"/>
                    <a:pt x="1082" y="1"/>
                    <a:pt x="1072" y="3"/>
                  </a:cubicBezTo>
                  <a:cubicBezTo>
                    <a:pt x="643" y="110"/>
                    <a:pt x="298" y="300"/>
                    <a:pt x="83" y="431"/>
                  </a:cubicBezTo>
                  <a:cubicBezTo>
                    <a:pt x="12" y="479"/>
                    <a:pt x="0" y="586"/>
                    <a:pt x="48" y="658"/>
                  </a:cubicBezTo>
                  <a:cubicBezTo>
                    <a:pt x="72" y="705"/>
                    <a:pt x="119" y="729"/>
                    <a:pt x="179" y="729"/>
                  </a:cubicBezTo>
                  <a:cubicBezTo>
                    <a:pt x="203" y="729"/>
                    <a:pt x="238" y="717"/>
                    <a:pt x="262" y="705"/>
                  </a:cubicBezTo>
                  <a:cubicBezTo>
                    <a:pt x="441" y="586"/>
                    <a:pt x="738" y="408"/>
                    <a:pt x="1131" y="312"/>
                  </a:cubicBezTo>
                  <a:cubicBezTo>
                    <a:pt x="1238" y="289"/>
                    <a:pt x="1274" y="193"/>
                    <a:pt x="1262" y="122"/>
                  </a:cubicBezTo>
                  <a:cubicBezTo>
                    <a:pt x="1252" y="38"/>
                    <a:pt x="1177" y="1"/>
                    <a:pt x="11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14646;p77">
              <a:extLst>
                <a:ext uri="{FF2B5EF4-FFF2-40B4-BE49-F238E27FC236}">
                  <a16:creationId xmlns:a16="http://schemas.microsoft.com/office/drawing/2014/main" id="{42EEFC98-CF73-D04E-6F14-3934CDE4D7EF}"/>
                </a:ext>
              </a:extLst>
            </p:cNvPr>
            <p:cNvSpPr/>
            <p:nvPr/>
          </p:nvSpPr>
          <p:spPr>
            <a:xfrm>
              <a:off x="6581453" y="1614994"/>
              <a:ext cx="38496" cy="11040"/>
            </a:xfrm>
            <a:custGeom>
              <a:avLst/>
              <a:gdLst/>
              <a:ahLst/>
              <a:cxnLst/>
              <a:rect l="l" t="t" r="r" b="b"/>
              <a:pathLst>
                <a:path w="1203" h="345" extrusionOk="0">
                  <a:moveTo>
                    <a:pt x="713" y="1"/>
                  </a:moveTo>
                  <a:cubicBezTo>
                    <a:pt x="555" y="1"/>
                    <a:pt x="354" y="8"/>
                    <a:pt x="143" y="35"/>
                  </a:cubicBezTo>
                  <a:cubicBezTo>
                    <a:pt x="60" y="59"/>
                    <a:pt x="0" y="130"/>
                    <a:pt x="12" y="214"/>
                  </a:cubicBezTo>
                  <a:cubicBezTo>
                    <a:pt x="24" y="297"/>
                    <a:pt x="83" y="345"/>
                    <a:pt x="179" y="345"/>
                  </a:cubicBezTo>
                  <a:lnTo>
                    <a:pt x="191" y="345"/>
                  </a:lnTo>
                  <a:cubicBezTo>
                    <a:pt x="405" y="321"/>
                    <a:pt x="613" y="315"/>
                    <a:pt x="768" y="315"/>
                  </a:cubicBezTo>
                  <a:cubicBezTo>
                    <a:pt x="923" y="315"/>
                    <a:pt x="1024" y="321"/>
                    <a:pt x="1024" y="321"/>
                  </a:cubicBezTo>
                  <a:cubicBezTo>
                    <a:pt x="1107" y="321"/>
                    <a:pt x="1191" y="261"/>
                    <a:pt x="1203" y="178"/>
                  </a:cubicBezTo>
                  <a:cubicBezTo>
                    <a:pt x="1191" y="95"/>
                    <a:pt x="1131" y="11"/>
                    <a:pt x="1036" y="11"/>
                  </a:cubicBezTo>
                  <a:cubicBezTo>
                    <a:pt x="1029" y="11"/>
                    <a:pt x="902" y="1"/>
                    <a:pt x="7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14647;p77">
              <a:extLst>
                <a:ext uri="{FF2B5EF4-FFF2-40B4-BE49-F238E27FC236}">
                  <a16:creationId xmlns:a16="http://schemas.microsoft.com/office/drawing/2014/main" id="{5D7C034F-3532-397A-8359-BB1DEE51A2B4}"/>
                </a:ext>
              </a:extLst>
            </p:cNvPr>
            <p:cNvSpPr/>
            <p:nvPr/>
          </p:nvSpPr>
          <p:spPr>
            <a:xfrm>
              <a:off x="6634765" y="1648274"/>
              <a:ext cx="25184" cy="16992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190" y="1"/>
                  </a:moveTo>
                  <a:cubicBezTo>
                    <a:pt x="116" y="1"/>
                    <a:pt x="54" y="44"/>
                    <a:pt x="25" y="102"/>
                  </a:cubicBezTo>
                  <a:cubicBezTo>
                    <a:pt x="1" y="186"/>
                    <a:pt x="37" y="281"/>
                    <a:pt x="120" y="305"/>
                  </a:cubicBezTo>
                  <a:cubicBezTo>
                    <a:pt x="334" y="400"/>
                    <a:pt x="501" y="507"/>
                    <a:pt x="501" y="507"/>
                  </a:cubicBezTo>
                  <a:cubicBezTo>
                    <a:pt x="537" y="519"/>
                    <a:pt x="560" y="531"/>
                    <a:pt x="596" y="531"/>
                  </a:cubicBezTo>
                  <a:cubicBezTo>
                    <a:pt x="632" y="531"/>
                    <a:pt x="691" y="507"/>
                    <a:pt x="727" y="459"/>
                  </a:cubicBezTo>
                  <a:cubicBezTo>
                    <a:pt x="787" y="388"/>
                    <a:pt x="775" y="281"/>
                    <a:pt x="703" y="233"/>
                  </a:cubicBezTo>
                  <a:cubicBezTo>
                    <a:pt x="680" y="233"/>
                    <a:pt x="525" y="102"/>
                    <a:pt x="239" y="7"/>
                  </a:cubicBezTo>
                  <a:cubicBezTo>
                    <a:pt x="222" y="3"/>
                    <a:pt x="206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29" name="Google Shape;14648;p77">
            <a:extLst>
              <a:ext uri="{FF2B5EF4-FFF2-40B4-BE49-F238E27FC236}">
                <a16:creationId xmlns:a16="http://schemas.microsoft.com/office/drawing/2014/main" id="{540B35C8-A591-35F0-F88C-4FDB3553B056}"/>
              </a:ext>
            </a:extLst>
          </p:cNvPr>
          <p:cNvGrpSpPr/>
          <p:nvPr/>
        </p:nvGrpSpPr>
        <p:grpSpPr>
          <a:xfrm>
            <a:off x="9983864" y="2357357"/>
            <a:ext cx="476452" cy="456817"/>
            <a:chOff x="7444781" y="1507026"/>
            <a:chExt cx="348640" cy="334272"/>
          </a:xfrm>
          <a:solidFill>
            <a:srgbClr val="DBDDDC"/>
          </a:solidFill>
        </p:grpSpPr>
        <p:sp>
          <p:nvSpPr>
            <p:cNvPr id="3330" name="Google Shape;14649;p77">
              <a:extLst>
                <a:ext uri="{FF2B5EF4-FFF2-40B4-BE49-F238E27FC236}">
                  <a16:creationId xmlns:a16="http://schemas.microsoft.com/office/drawing/2014/main" id="{354E457D-63E3-2315-A522-343B6907B632}"/>
                </a:ext>
              </a:extLst>
            </p:cNvPr>
            <p:cNvSpPr/>
            <p:nvPr/>
          </p:nvSpPr>
          <p:spPr>
            <a:xfrm>
              <a:off x="7575469" y="1750066"/>
              <a:ext cx="40032" cy="39424"/>
            </a:xfrm>
            <a:custGeom>
              <a:avLst/>
              <a:gdLst/>
              <a:ahLst/>
              <a:cxnLst/>
              <a:rect l="l" t="t" r="r" b="b"/>
              <a:pathLst>
                <a:path w="1251" h="1232" extrusionOk="0">
                  <a:moveTo>
                    <a:pt x="691" y="291"/>
                  </a:moveTo>
                  <a:cubicBezTo>
                    <a:pt x="727" y="291"/>
                    <a:pt x="739" y="291"/>
                    <a:pt x="774" y="315"/>
                  </a:cubicBezTo>
                  <a:cubicBezTo>
                    <a:pt x="858" y="386"/>
                    <a:pt x="870" y="565"/>
                    <a:pt x="798" y="719"/>
                  </a:cubicBezTo>
                  <a:cubicBezTo>
                    <a:pt x="751" y="803"/>
                    <a:pt x="679" y="862"/>
                    <a:pt x="608" y="886"/>
                  </a:cubicBezTo>
                  <a:cubicBezTo>
                    <a:pt x="586" y="897"/>
                    <a:pt x="565" y="903"/>
                    <a:pt x="546" y="903"/>
                  </a:cubicBezTo>
                  <a:cubicBezTo>
                    <a:pt x="522" y="903"/>
                    <a:pt x="502" y="894"/>
                    <a:pt x="489" y="874"/>
                  </a:cubicBezTo>
                  <a:cubicBezTo>
                    <a:pt x="381" y="815"/>
                    <a:pt x="370" y="636"/>
                    <a:pt x="441" y="493"/>
                  </a:cubicBezTo>
                  <a:cubicBezTo>
                    <a:pt x="489" y="398"/>
                    <a:pt x="560" y="338"/>
                    <a:pt x="631" y="315"/>
                  </a:cubicBezTo>
                  <a:cubicBezTo>
                    <a:pt x="655" y="315"/>
                    <a:pt x="667" y="291"/>
                    <a:pt x="691" y="291"/>
                  </a:cubicBezTo>
                  <a:close/>
                  <a:moveTo>
                    <a:pt x="673" y="0"/>
                  </a:moveTo>
                  <a:cubicBezTo>
                    <a:pt x="632" y="0"/>
                    <a:pt x="590" y="5"/>
                    <a:pt x="548" y="17"/>
                  </a:cubicBezTo>
                  <a:cubicBezTo>
                    <a:pt x="381" y="65"/>
                    <a:pt x="250" y="196"/>
                    <a:pt x="155" y="362"/>
                  </a:cubicBezTo>
                  <a:cubicBezTo>
                    <a:pt x="0" y="672"/>
                    <a:pt x="72" y="1029"/>
                    <a:pt x="334" y="1172"/>
                  </a:cubicBezTo>
                  <a:cubicBezTo>
                    <a:pt x="417" y="1219"/>
                    <a:pt x="489" y="1231"/>
                    <a:pt x="560" y="1231"/>
                  </a:cubicBezTo>
                  <a:cubicBezTo>
                    <a:pt x="608" y="1231"/>
                    <a:pt x="655" y="1231"/>
                    <a:pt x="715" y="1219"/>
                  </a:cubicBezTo>
                  <a:cubicBezTo>
                    <a:pt x="870" y="1172"/>
                    <a:pt x="1012" y="1041"/>
                    <a:pt x="1096" y="874"/>
                  </a:cubicBezTo>
                  <a:cubicBezTo>
                    <a:pt x="1251" y="553"/>
                    <a:pt x="1167" y="196"/>
                    <a:pt x="917" y="65"/>
                  </a:cubicBezTo>
                  <a:cubicBezTo>
                    <a:pt x="844" y="24"/>
                    <a:pt x="761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14650;p77">
              <a:extLst>
                <a:ext uri="{FF2B5EF4-FFF2-40B4-BE49-F238E27FC236}">
                  <a16:creationId xmlns:a16="http://schemas.microsoft.com/office/drawing/2014/main" id="{4C2E1C71-882A-1039-2070-EC9E8CC882FE}"/>
                </a:ext>
              </a:extLst>
            </p:cNvPr>
            <p:cNvSpPr/>
            <p:nvPr/>
          </p:nvSpPr>
          <p:spPr>
            <a:xfrm>
              <a:off x="7623469" y="1749714"/>
              <a:ext cx="40032" cy="39776"/>
            </a:xfrm>
            <a:custGeom>
              <a:avLst/>
              <a:gdLst/>
              <a:ahLst/>
              <a:cxnLst/>
              <a:rect l="l" t="t" r="r" b="b"/>
              <a:pathLst>
                <a:path w="1251" h="1243" extrusionOk="0">
                  <a:moveTo>
                    <a:pt x="560" y="337"/>
                  </a:moveTo>
                  <a:cubicBezTo>
                    <a:pt x="584" y="337"/>
                    <a:pt x="596" y="337"/>
                    <a:pt x="620" y="349"/>
                  </a:cubicBezTo>
                  <a:cubicBezTo>
                    <a:pt x="703" y="385"/>
                    <a:pt x="775" y="445"/>
                    <a:pt x="822" y="528"/>
                  </a:cubicBezTo>
                  <a:cubicBezTo>
                    <a:pt x="882" y="671"/>
                    <a:pt x="858" y="849"/>
                    <a:pt x="763" y="897"/>
                  </a:cubicBezTo>
                  <a:cubicBezTo>
                    <a:pt x="736" y="914"/>
                    <a:pt x="704" y="926"/>
                    <a:pt x="674" y="926"/>
                  </a:cubicBezTo>
                  <a:cubicBezTo>
                    <a:pt x="664" y="926"/>
                    <a:pt x="653" y="924"/>
                    <a:pt x="644" y="921"/>
                  </a:cubicBezTo>
                  <a:cubicBezTo>
                    <a:pt x="560" y="885"/>
                    <a:pt x="489" y="826"/>
                    <a:pt x="441" y="742"/>
                  </a:cubicBezTo>
                  <a:cubicBezTo>
                    <a:pt x="370" y="588"/>
                    <a:pt x="382" y="409"/>
                    <a:pt x="489" y="349"/>
                  </a:cubicBezTo>
                  <a:cubicBezTo>
                    <a:pt x="501" y="337"/>
                    <a:pt x="536" y="337"/>
                    <a:pt x="560" y="337"/>
                  </a:cubicBezTo>
                  <a:close/>
                  <a:moveTo>
                    <a:pt x="547" y="0"/>
                  </a:moveTo>
                  <a:cubicBezTo>
                    <a:pt x="468" y="0"/>
                    <a:pt x="395" y="24"/>
                    <a:pt x="322" y="76"/>
                  </a:cubicBezTo>
                  <a:cubicBezTo>
                    <a:pt x="72" y="218"/>
                    <a:pt x="1" y="576"/>
                    <a:pt x="143" y="885"/>
                  </a:cubicBezTo>
                  <a:cubicBezTo>
                    <a:pt x="239" y="1052"/>
                    <a:pt x="370" y="1183"/>
                    <a:pt x="536" y="1230"/>
                  </a:cubicBezTo>
                  <a:cubicBezTo>
                    <a:pt x="584" y="1242"/>
                    <a:pt x="620" y="1242"/>
                    <a:pt x="679" y="1242"/>
                  </a:cubicBezTo>
                  <a:cubicBezTo>
                    <a:pt x="763" y="1242"/>
                    <a:pt x="846" y="1230"/>
                    <a:pt x="905" y="1183"/>
                  </a:cubicBezTo>
                  <a:cubicBezTo>
                    <a:pt x="1179" y="1040"/>
                    <a:pt x="1251" y="683"/>
                    <a:pt x="1084" y="373"/>
                  </a:cubicBezTo>
                  <a:cubicBezTo>
                    <a:pt x="1001" y="207"/>
                    <a:pt x="858" y="76"/>
                    <a:pt x="703" y="28"/>
                  </a:cubicBezTo>
                  <a:cubicBezTo>
                    <a:pt x="648" y="10"/>
                    <a:pt x="597" y="0"/>
                    <a:pt x="5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14651;p77">
              <a:extLst>
                <a:ext uri="{FF2B5EF4-FFF2-40B4-BE49-F238E27FC236}">
                  <a16:creationId xmlns:a16="http://schemas.microsoft.com/office/drawing/2014/main" id="{2598EE78-AE61-B7E8-D5E5-BE2533EF454F}"/>
                </a:ext>
              </a:extLst>
            </p:cNvPr>
            <p:cNvSpPr/>
            <p:nvPr/>
          </p:nvSpPr>
          <p:spPr>
            <a:xfrm>
              <a:off x="7537741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67" y="1500"/>
                  </a:cubicBezTo>
                  <a:cubicBezTo>
                    <a:pt x="1037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58" y="595"/>
                    <a:pt x="1275" y="524"/>
                    <a:pt x="1191" y="524"/>
                  </a:cubicBezTo>
                  <a:cubicBezTo>
                    <a:pt x="1096" y="524"/>
                    <a:pt x="1025" y="595"/>
                    <a:pt x="1025" y="691"/>
                  </a:cubicBezTo>
                  <a:lnTo>
                    <a:pt x="1025" y="845"/>
                  </a:lnTo>
                  <a:cubicBezTo>
                    <a:pt x="1025" y="1048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77" y="333"/>
                    <a:pt x="667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14652;p77">
              <a:extLst>
                <a:ext uri="{FF2B5EF4-FFF2-40B4-BE49-F238E27FC236}">
                  <a16:creationId xmlns:a16="http://schemas.microsoft.com/office/drawing/2014/main" id="{5529834B-DB29-99AB-222B-EACD4CF500FB}"/>
                </a:ext>
              </a:extLst>
            </p:cNvPr>
            <p:cNvSpPr/>
            <p:nvPr/>
          </p:nvSpPr>
          <p:spPr>
            <a:xfrm>
              <a:off x="7657389" y="1640498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3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46" y="595"/>
                    <a:pt x="1274" y="524"/>
                    <a:pt x="1191" y="524"/>
                  </a:cubicBezTo>
                  <a:cubicBezTo>
                    <a:pt x="1096" y="524"/>
                    <a:pt x="1024" y="595"/>
                    <a:pt x="1024" y="691"/>
                  </a:cubicBezTo>
                  <a:lnTo>
                    <a:pt x="1024" y="845"/>
                  </a:lnTo>
                  <a:cubicBezTo>
                    <a:pt x="1024" y="1048"/>
                    <a:pt x="858" y="1203"/>
                    <a:pt x="667" y="1203"/>
                  </a:cubicBezTo>
                  <a:cubicBezTo>
                    <a:pt x="465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65" y="333"/>
                    <a:pt x="667" y="333"/>
                  </a:cubicBezTo>
                  <a:cubicBezTo>
                    <a:pt x="750" y="333"/>
                    <a:pt x="822" y="250"/>
                    <a:pt x="822" y="167"/>
                  </a:cubicBezTo>
                  <a:cubicBezTo>
                    <a:pt x="822" y="71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14653;p77">
              <a:extLst>
                <a:ext uri="{FF2B5EF4-FFF2-40B4-BE49-F238E27FC236}">
                  <a16:creationId xmlns:a16="http://schemas.microsoft.com/office/drawing/2014/main" id="{C4560937-B75A-4D06-31AD-914F9E87B193}"/>
                </a:ext>
              </a:extLst>
            </p:cNvPr>
            <p:cNvSpPr/>
            <p:nvPr/>
          </p:nvSpPr>
          <p:spPr>
            <a:xfrm>
              <a:off x="7444781" y="1507026"/>
              <a:ext cx="348640" cy="334272"/>
            </a:xfrm>
            <a:custGeom>
              <a:avLst/>
              <a:gdLst/>
              <a:ahLst/>
              <a:cxnLst/>
              <a:rect l="l" t="t" r="r" b="b"/>
              <a:pathLst>
                <a:path w="10895" h="10446" extrusionOk="0">
                  <a:moveTo>
                    <a:pt x="1203" y="349"/>
                  </a:moveTo>
                  <a:lnTo>
                    <a:pt x="1203" y="349"/>
                  </a:lnTo>
                  <a:cubicBezTo>
                    <a:pt x="1596" y="432"/>
                    <a:pt x="2001" y="575"/>
                    <a:pt x="2382" y="778"/>
                  </a:cubicBezTo>
                  <a:cubicBezTo>
                    <a:pt x="2894" y="1052"/>
                    <a:pt x="3263" y="1385"/>
                    <a:pt x="3501" y="1611"/>
                  </a:cubicBezTo>
                  <a:cubicBezTo>
                    <a:pt x="3263" y="1778"/>
                    <a:pt x="3037" y="1968"/>
                    <a:pt x="2810" y="2183"/>
                  </a:cubicBezTo>
                  <a:cubicBezTo>
                    <a:pt x="2549" y="1564"/>
                    <a:pt x="2179" y="1063"/>
                    <a:pt x="1703" y="671"/>
                  </a:cubicBezTo>
                  <a:cubicBezTo>
                    <a:pt x="1536" y="540"/>
                    <a:pt x="1370" y="432"/>
                    <a:pt x="1203" y="349"/>
                  </a:cubicBezTo>
                  <a:close/>
                  <a:moveTo>
                    <a:pt x="9740" y="361"/>
                  </a:moveTo>
                  <a:lnTo>
                    <a:pt x="9740" y="361"/>
                  </a:lnTo>
                  <a:cubicBezTo>
                    <a:pt x="9407" y="540"/>
                    <a:pt x="9061" y="790"/>
                    <a:pt x="8740" y="1194"/>
                  </a:cubicBezTo>
                  <a:cubicBezTo>
                    <a:pt x="8680" y="1266"/>
                    <a:pt x="8692" y="1361"/>
                    <a:pt x="8752" y="1421"/>
                  </a:cubicBezTo>
                  <a:cubicBezTo>
                    <a:pt x="8775" y="1444"/>
                    <a:pt x="8811" y="1444"/>
                    <a:pt x="8859" y="1444"/>
                  </a:cubicBezTo>
                  <a:cubicBezTo>
                    <a:pt x="8895" y="1444"/>
                    <a:pt x="8942" y="1433"/>
                    <a:pt x="8978" y="1385"/>
                  </a:cubicBezTo>
                  <a:cubicBezTo>
                    <a:pt x="9454" y="825"/>
                    <a:pt x="9966" y="552"/>
                    <a:pt x="10371" y="432"/>
                  </a:cubicBezTo>
                  <a:lnTo>
                    <a:pt x="10371" y="432"/>
                  </a:lnTo>
                  <a:cubicBezTo>
                    <a:pt x="10252" y="647"/>
                    <a:pt x="10169" y="956"/>
                    <a:pt x="10216" y="1373"/>
                  </a:cubicBezTo>
                  <a:cubicBezTo>
                    <a:pt x="10276" y="1945"/>
                    <a:pt x="10228" y="2361"/>
                    <a:pt x="10073" y="2718"/>
                  </a:cubicBezTo>
                  <a:cubicBezTo>
                    <a:pt x="9918" y="3076"/>
                    <a:pt x="9645" y="3385"/>
                    <a:pt x="9228" y="3683"/>
                  </a:cubicBezTo>
                  <a:cubicBezTo>
                    <a:pt x="9037" y="3326"/>
                    <a:pt x="8799" y="2980"/>
                    <a:pt x="8549" y="2671"/>
                  </a:cubicBezTo>
                  <a:cubicBezTo>
                    <a:pt x="8478" y="2599"/>
                    <a:pt x="8406" y="2504"/>
                    <a:pt x="8347" y="2433"/>
                  </a:cubicBezTo>
                  <a:cubicBezTo>
                    <a:pt x="8406" y="2278"/>
                    <a:pt x="8466" y="2147"/>
                    <a:pt x="8549" y="2016"/>
                  </a:cubicBezTo>
                  <a:cubicBezTo>
                    <a:pt x="8585" y="1933"/>
                    <a:pt x="8561" y="1837"/>
                    <a:pt x="8478" y="1802"/>
                  </a:cubicBezTo>
                  <a:cubicBezTo>
                    <a:pt x="8456" y="1791"/>
                    <a:pt x="8430" y="1785"/>
                    <a:pt x="8405" y="1785"/>
                  </a:cubicBezTo>
                  <a:cubicBezTo>
                    <a:pt x="8348" y="1785"/>
                    <a:pt x="8292" y="1812"/>
                    <a:pt x="8275" y="1861"/>
                  </a:cubicBezTo>
                  <a:cubicBezTo>
                    <a:pt x="8216" y="1968"/>
                    <a:pt x="8168" y="2076"/>
                    <a:pt x="8121" y="2183"/>
                  </a:cubicBezTo>
                  <a:cubicBezTo>
                    <a:pt x="7906" y="1956"/>
                    <a:pt x="7680" y="1778"/>
                    <a:pt x="7442" y="1611"/>
                  </a:cubicBezTo>
                  <a:cubicBezTo>
                    <a:pt x="7668" y="1385"/>
                    <a:pt x="8049" y="1040"/>
                    <a:pt x="8561" y="778"/>
                  </a:cubicBezTo>
                  <a:cubicBezTo>
                    <a:pt x="8942" y="575"/>
                    <a:pt x="9347" y="421"/>
                    <a:pt x="9740" y="361"/>
                  </a:cubicBezTo>
                  <a:close/>
                  <a:moveTo>
                    <a:pt x="560" y="456"/>
                  </a:moveTo>
                  <a:lnTo>
                    <a:pt x="560" y="456"/>
                  </a:lnTo>
                  <a:cubicBezTo>
                    <a:pt x="1132" y="635"/>
                    <a:pt x="2037" y="1135"/>
                    <a:pt x="2572" y="2445"/>
                  </a:cubicBezTo>
                  <a:cubicBezTo>
                    <a:pt x="2501" y="2516"/>
                    <a:pt x="2441" y="2599"/>
                    <a:pt x="2382" y="2683"/>
                  </a:cubicBezTo>
                  <a:cubicBezTo>
                    <a:pt x="2132" y="2992"/>
                    <a:pt x="1894" y="3338"/>
                    <a:pt x="1703" y="3695"/>
                  </a:cubicBezTo>
                  <a:cubicBezTo>
                    <a:pt x="1263" y="3385"/>
                    <a:pt x="1001" y="3088"/>
                    <a:pt x="834" y="2718"/>
                  </a:cubicBezTo>
                  <a:cubicBezTo>
                    <a:pt x="691" y="2361"/>
                    <a:pt x="644" y="1921"/>
                    <a:pt x="703" y="1373"/>
                  </a:cubicBezTo>
                  <a:cubicBezTo>
                    <a:pt x="739" y="956"/>
                    <a:pt x="667" y="659"/>
                    <a:pt x="560" y="456"/>
                  </a:cubicBezTo>
                  <a:close/>
                  <a:moveTo>
                    <a:pt x="882" y="6207"/>
                  </a:moveTo>
                  <a:lnTo>
                    <a:pt x="882" y="6207"/>
                  </a:lnTo>
                  <a:cubicBezTo>
                    <a:pt x="1239" y="6612"/>
                    <a:pt x="1727" y="6945"/>
                    <a:pt x="2298" y="7195"/>
                  </a:cubicBezTo>
                  <a:cubicBezTo>
                    <a:pt x="2727" y="7386"/>
                    <a:pt x="3096" y="7481"/>
                    <a:pt x="3263" y="7517"/>
                  </a:cubicBezTo>
                  <a:cubicBezTo>
                    <a:pt x="3144" y="7802"/>
                    <a:pt x="3072" y="8112"/>
                    <a:pt x="3072" y="8457"/>
                  </a:cubicBezTo>
                  <a:lnTo>
                    <a:pt x="3072" y="8469"/>
                  </a:lnTo>
                  <a:cubicBezTo>
                    <a:pt x="2120" y="8255"/>
                    <a:pt x="1441" y="7695"/>
                    <a:pt x="1084" y="6909"/>
                  </a:cubicBezTo>
                  <a:cubicBezTo>
                    <a:pt x="989" y="6659"/>
                    <a:pt x="905" y="6421"/>
                    <a:pt x="882" y="6207"/>
                  </a:cubicBezTo>
                  <a:close/>
                  <a:moveTo>
                    <a:pt x="5466" y="1302"/>
                  </a:moveTo>
                  <a:cubicBezTo>
                    <a:pt x="6442" y="1302"/>
                    <a:pt x="7454" y="1861"/>
                    <a:pt x="8311" y="2909"/>
                  </a:cubicBezTo>
                  <a:cubicBezTo>
                    <a:pt x="9061" y="3814"/>
                    <a:pt x="9585" y="5016"/>
                    <a:pt x="9692" y="6100"/>
                  </a:cubicBezTo>
                  <a:cubicBezTo>
                    <a:pt x="9287" y="6505"/>
                    <a:pt x="8811" y="6755"/>
                    <a:pt x="8442" y="6945"/>
                  </a:cubicBezTo>
                  <a:cubicBezTo>
                    <a:pt x="8359" y="6969"/>
                    <a:pt x="8323" y="7076"/>
                    <a:pt x="8347" y="7148"/>
                  </a:cubicBezTo>
                  <a:cubicBezTo>
                    <a:pt x="8376" y="7206"/>
                    <a:pt x="8454" y="7249"/>
                    <a:pt x="8520" y="7249"/>
                  </a:cubicBezTo>
                  <a:cubicBezTo>
                    <a:pt x="8535" y="7249"/>
                    <a:pt x="8549" y="7247"/>
                    <a:pt x="8561" y="7243"/>
                  </a:cubicBezTo>
                  <a:cubicBezTo>
                    <a:pt x="9240" y="6945"/>
                    <a:pt x="9704" y="6564"/>
                    <a:pt x="10014" y="6243"/>
                  </a:cubicBezTo>
                  <a:lnTo>
                    <a:pt x="10014" y="6243"/>
                  </a:lnTo>
                  <a:cubicBezTo>
                    <a:pt x="9990" y="6433"/>
                    <a:pt x="9930" y="6671"/>
                    <a:pt x="9811" y="6921"/>
                  </a:cubicBezTo>
                  <a:cubicBezTo>
                    <a:pt x="9466" y="7719"/>
                    <a:pt x="8775" y="8267"/>
                    <a:pt x="7811" y="8517"/>
                  </a:cubicBezTo>
                  <a:lnTo>
                    <a:pt x="7811" y="8505"/>
                  </a:lnTo>
                  <a:cubicBezTo>
                    <a:pt x="7811" y="8172"/>
                    <a:pt x="7752" y="7850"/>
                    <a:pt x="7621" y="7564"/>
                  </a:cubicBezTo>
                  <a:cubicBezTo>
                    <a:pt x="7692" y="7552"/>
                    <a:pt x="7787" y="7517"/>
                    <a:pt x="7906" y="7493"/>
                  </a:cubicBezTo>
                  <a:cubicBezTo>
                    <a:pt x="7990" y="7457"/>
                    <a:pt x="8037" y="7374"/>
                    <a:pt x="8013" y="7290"/>
                  </a:cubicBezTo>
                  <a:cubicBezTo>
                    <a:pt x="7986" y="7226"/>
                    <a:pt x="7930" y="7183"/>
                    <a:pt x="7868" y="7183"/>
                  </a:cubicBezTo>
                  <a:cubicBezTo>
                    <a:pt x="7849" y="7183"/>
                    <a:pt x="7830" y="7187"/>
                    <a:pt x="7811" y="7195"/>
                  </a:cubicBezTo>
                  <a:cubicBezTo>
                    <a:pt x="7632" y="7255"/>
                    <a:pt x="7502" y="7267"/>
                    <a:pt x="7478" y="7279"/>
                  </a:cubicBezTo>
                  <a:cubicBezTo>
                    <a:pt x="7371" y="7136"/>
                    <a:pt x="7263" y="6981"/>
                    <a:pt x="7132" y="6862"/>
                  </a:cubicBezTo>
                  <a:cubicBezTo>
                    <a:pt x="6704" y="6445"/>
                    <a:pt x="6108" y="6231"/>
                    <a:pt x="5466" y="6231"/>
                  </a:cubicBezTo>
                  <a:cubicBezTo>
                    <a:pt x="4584" y="6231"/>
                    <a:pt x="3858" y="6648"/>
                    <a:pt x="3441" y="7279"/>
                  </a:cubicBezTo>
                  <a:cubicBezTo>
                    <a:pt x="3334" y="7267"/>
                    <a:pt x="2072" y="7005"/>
                    <a:pt x="1227" y="6136"/>
                  </a:cubicBezTo>
                  <a:cubicBezTo>
                    <a:pt x="1346" y="5052"/>
                    <a:pt x="1858" y="3850"/>
                    <a:pt x="2620" y="2909"/>
                  </a:cubicBezTo>
                  <a:cubicBezTo>
                    <a:pt x="3465" y="1861"/>
                    <a:pt x="4477" y="1302"/>
                    <a:pt x="5466" y="1302"/>
                  </a:cubicBezTo>
                  <a:close/>
                  <a:moveTo>
                    <a:pt x="5466" y="6493"/>
                  </a:moveTo>
                  <a:cubicBezTo>
                    <a:pt x="6644" y="6493"/>
                    <a:pt x="7513" y="7338"/>
                    <a:pt x="7513" y="8469"/>
                  </a:cubicBezTo>
                  <a:cubicBezTo>
                    <a:pt x="7513" y="8707"/>
                    <a:pt x="7454" y="8874"/>
                    <a:pt x="7323" y="8993"/>
                  </a:cubicBezTo>
                  <a:cubicBezTo>
                    <a:pt x="7144" y="9164"/>
                    <a:pt x="6837" y="9212"/>
                    <a:pt x="6517" y="9212"/>
                  </a:cubicBezTo>
                  <a:cubicBezTo>
                    <a:pt x="6304" y="9212"/>
                    <a:pt x="6085" y="9191"/>
                    <a:pt x="5894" y="9172"/>
                  </a:cubicBezTo>
                  <a:cubicBezTo>
                    <a:pt x="5727" y="9160"/>
                    <a:pt x="5585" y="9148"/>
                    <a:pt x="5466" y="9148"/>
                  </a:cubicBezTo>
                  <a:cubicBezTo>
                    <a:pt x="5346" y="9148"/>
                    <a:pt x="5192" y="9160"/>
                    <a:pt x="5049" y="9172"/>
                  </a:cubicBezTo>
                  <a:cubicBezTo>
                    <a:pt x="4869" y="9190"/>
                    <a:pt x="4663" y="9208"/>
                    <a:pt x="4461" y="9208"/>
                  </a:cubicBezTo>
                  <a:cubicBezTo>
                    <a:pt x="4127" y="9208"/>
                    <a:pt x="3801" y="9159"/>
                    <a:pt x="3608" y="8981"/>
                  </a:cubicBezTo>
                  <a:cubicBezTo>
                    <a:pt x="3465" y="8874"/>
                    <a:pt x="3406" y="8707"/>
                    <a:pt x="3406" y="8469"/>
                  </a:cubicBezTo>
                  <a:cubicBezTo>
                    <a:pt x="3406" y="7921"/>
                    <a:pt x="3620" y="7421"/>
                    <a:pt x="4001" y="7040"/>
                  </a:cubicBezTo>
                  <a:cubicBezTo>
                    <a:pt x="4382" y="6683"/>
                    <a:pt x="4894" y="6493"/>
                    <a:pt x="5466" y="6493"/>
                  </a:cubicBezTo>
                  <a:close/>
                  <a:moveTo>
                    <a:pt x="1941" y="8338"/>
                  </a:moveTo>
                  <a:lnTo>
                    <a:pt x="1941" y="8338"/>
                  </a:lnTo>
                  <a:cubicBezTo>
                    <a:pt x="2263" y="8541"/>
                    <a:pt x="2668" y="8731"/>
                    <a:pt x="3156" y="8826"/>
                  </a:cubicBezTo>
                  <a:cubicBezTo>
                    <a:pt x="3203" y="8993"/>
                    <a:pt x="3287" y="9124"/>
                    <a:pt x="3394" y="9231"/>
                  </a:cubicBezTo>
                  <a:cubicBezTo>
                    <a:pt x="3662" y="9475"/>
                    <a:pt x="4075" y="9532"/>
                    <a:pt x="4480" y="9532"/>
                  </a:cubicBezTo>
                  <a:cubicBezTo>
                    <a:pt x="4687" y="9532"/>
                    <a:pt x="4891" y="9517"/>
                    <a:pt x="5073" y="9505"/>
                  </a:cubicBezTo>
                  <a:cubicBezTo>
                    <a:pt x="5227" y="9481"/>
                    <a:pt x="5358" y="9469"/>
                    <a:pt x="5466" y="9469"/>
                  </a:cubicBezTo>
                  <a:cubicBezTo>
                    <a:pt x="5573" y="9469"/>
                    <a:pt x="5716" y="9481"/>
                    <a:pt x="5870" y="9505"/>
                  </a:cubicBezTo>
                  <a:cubicBezTo>
                    <a:pt x="6061" y="9517"/>
                    <a:pt x="6275" y="9529"/>
                    <a:pt x="6489" y="9529"/>
                  </a:cubicBezTo>
                  <a:cubicBezTo>
                    <a:pt x="6894" y="9529"/>
                    <a:pt x="7275" y="9469"/>
                    <a:pt x="7537" y="9231"/>
                  </a:cubicBezTo>
                  <a:cubicBezTo>
                    <a:pt x="7656" y="9124"/>
                    <a:pt x="7728" y="8993"/>
                    <a:pt x="7763" y="8826"/>
                  </a:cubicBezTo>
                  <a:cubicBezTo>
                    <a:pt x="8264" y="8731"/>
                    <a:pt x="8656" y="8553"/>
                    <a:pt x="8990" y="8338"/>
                  </a:cubicBezTo>
                  <a:lnTo>
                    <a:pt x="8990" y="8338"/>
                  </a:lnTo>
                  <a:cubicBezTo>
                    <a:pt x="8752" y="8767"/>
                    <a:pt x="8371" y="9160"/>
                    <a:pt x="7871" y="9469"/>
                  </a:cubicBezTo>
                  <a:cubicBezTo>
                    <a:pt x="7180" y="9898"/>
                    <a:pt x="6323" y="10136"/>
                    <a:pt x="5466" y="10136"/>
                  </a:cubicBezTo>
                  <a:cubicBezTo>
                    <a:pt x="4596" y="10136"/>
                    <a:pt x="3739" y="9898"/>
                    <a:pt x="3049" y="9469"/>
                  </a:cubicBezTo>
                  <a:cubicBezTo>
                    <a:pt x="2560" y="9160"/>
                    <a:pt x="2179" y="8767"/>
                    <a:pt x="1941" y="8338"/>
                  </a:cubicBezTo>
                  <a:close/>
                  <a:moveTo>
                    <a:pt x="602" y="1"/>
                  </a:moveTo>
                  <a:cubicBezTo>
                    <a:pt x="450" y="1"/>
                    <a:pt x="297" y="10"/>
                    <a:pt x="143" y="28"/>
                  </a:cubicBezTo>
                  <a:cubicBezTo>
                    <a:pt x="84" y="51"/>
                    <a:pt x="24" y="87"/>
                    <a:pt x="12" y="147"/>
                  </a:cubicBezTo>
                  <a:cubicBezTo>
                    <a:pt x="1" y="218"/>
                    <a:pt x="24" y="290"/>
                    <a:pt x="72" y="313"/>
                  </a:cubicBezTo>
                  <a:cubicBezTo>
                    <a:pt x="84" y="325"/>
                    <a:pt x="441" y="599"/>
                    <a:pt x="370" y="1337"/>
                  </a:cubicBezTo>
                  <a:cubicBezTo>
                    <a:pt x="310" y="1956"/>
                    <a:pt x="358" y="2433"/>
                    <a:pt x="536" y="2849"/>
                  </a:cubicBezTo>
                  <a:cubicBezTo>
                    <a:pt x="715" y="3278"/>
                    <a:pt x="1036" y="3635"/>
                    <a:pt x="1536" y="3981"/>
                  </a:cubicBezTo>
                  <a:cubicBezTo>
                    <a:pt x="1239" y="4576"/>
                    <a:pt x="1025" y="5195"/>
                    <a:pt x="941" y="5790"/>
                  </a:cubicBezTo>
                  <a:cubicBezTo>
                    <a:pt x="894" y="5731"/>
                    <a:pt x="858" y="5695"/>
                    <a:pt x="834" y="5635"/>
                  </a:cubicBezTo>
                  <a:cubicBezTo>
                    <a:pt x="803" y="5584"/>
                    <a:pt x="745" y="5550"/>
                    <a:pt x="683" y="5550"/>
                  </a:cubicBezTo>
                  <a:cubicBezTo>
                    <a:pt x="674" y="5550"/>
                    <a:pt x="665" y="5551"/>
                    <a:pt x="655" y="5552"/>
                  </a:cubicBezTo>
                  <a:cubicBezTo>
                    <a:pt x="596" y="5576"/>
                    <a:pt x="536" y="5635"/>
                    <a:pt x="536" y="5707"/>
                  </a:cubicBezTo>
                  <a:cubicBezTo>
                    <a:pt x="536" y="5731"/>
                    <a:pt x="489" y="6350"/>
                    <a:pt x="798" y="7040"/>
                  </a:cubicBezTo>
                  <a:cubicBezTo>
                    <a:pt x="917" y="7326"/>
                    <a:pt x="1120" y="7636"/>
                    <a:pt x="1394" y="7921"/>
                  </a:cubicBezTo>
                  <a:cubicBezTo>
                    <a:pt x="1608" y="8636"/>
                    <a:pt x="2132" y="9279"/>
                    <a:pt x="2870" y="9731"/>
                  </a:cubicBezTo>
                  <a:cubicBezTo>
                    <a:pt x="3620" y="10196"/>
                    <a:pt x="4537" y="10446"/>
                    <a:pt x="5466" y="10446"/>
                  </a:cubicBezTo>
                  <a:cubicBezTo>
                    <a:pt x="6382" y="10446"/>
                    <a:pt x="7311" y="10196"/>
                    <a:pt x="8049" y="9731"/>
                  </a:cubicBezTo>
                  <a:cubicBezTo>
                    <a:pt x="8799" y="9279"/>
                    <a:pt x="9311" y="8624"/>
                    <a:pt x="9526" y="7921"/>
                  </a:cubicBezTo>
                  <a:cubicBezTo>
                    <a:pt x="9811" y="7624"/>
                    <a:pt x="10002" y="7314"/>
                    <a:pt x="10121" y="7040"/>
                  </a:cubicBezTo>
                  <a:cubicBezTo>
                    <a:pt x="10419" y="6350"/>
                    <a:pt x="10383" y="5731"/>
                    <a:pt x="10383" y="5707"/>
                  </a:cubicBezTo>
                  <a:cubicBezTo>
                    <a:pt x="10383" y="5635"/>
                    <a:pt x="10323" y="5588"/>
                    <a:pt x="10264" y="5552"/>
                  </a:cubicBezTo>
                  <a:cubicBezTo>
                    <a:pt x="10256" y="5551"/>
                    <a:pt x="10248" y="5550"/>
                    <a:pt x="10240" y="5550"/>
                  </a:cubicBezTo>
                  <a:cubicBezTo>
                    <a:pt x="10186" y="5550"/>
                    <a:pt x="10127" y="5584"/>
                    <a:pt x="10085" y="5635"/>
                  </a:cubicBezTo>
                  <a:cubicBezTo>
                    <a:pt x="10061" y="5683"/>
                    <a:pt x="10014" y="5731"/>
                    <a:pt x="9990" y="5790"/>
                  </a:cubicBezTo>
                  <a:cubicBezTo>
                    <a:pt x="9883" y="5183"/>
                    <a:pt x="9668" y="4576"/>
                    <a:pt x="9395" y="3981"/>
                  </a:cubicBezTo>
                  <a:cubicBezTo>
                    <a:pt x="9883" y="3647"/>
                    <a:pt x="10204" y="3278"/>
                    <a:pt x="10383" y="2849"/>
                  </a:cubicBezTo>
                  <a:cubicBezTo>
                    <a:pt x="10561" y="2433"/>
                    <a:pt x="10609" y="1956"/>
                    <a:pt x="10550" y="1337"/>
                  </a:cubicBezTo>
                  <a:cubicBezTo>
                    <a:pt x="10478" y="611"/>
                    <a:pt x="10835" y="325"/>
                    <a:pt x="10835" y="313"/>
                  </a:cubicBezTo>
                  <a:cubicBezTo>
                    <a:pt x="10883" y="278"/>
                    <a:pt x="10895" y="218"/>
                    <a:pt x="10883" y="159"/>
                  </a:cubicBezTo>
                  <a:cubicBezTo>
                    <a:pt x="10871" y="99"/>
                    <a:pt x="10811" y="51"/>
                    <a:pt x="10740" y="40"/>
                  </a:cubicBezTo>
                  <a:cubicBezTo>
                    <a:pt x="10583" y="18"/>
                    <a:pt x="10426" y="8"/>
                    <a:pt x="10269" y="8"/>
                  </a:cubicBezTo>
                  <a:cubicBezTo>
                    <a:pt x="9633" y="8"/>
                    <a:pt x="9004" y="181"/>
                    <a:pt x="8383" y="516"/>
                  </a:cubicBezTo>
                  <a:cubicBezTo>
                    <a:pt x="7811" y="825"/>
                    <a:pt x="7382" y="1206"/>
                    <a:pt x="7144" y="1444"/>
                  </a:cubicBezTo>
                  <a:cubicBezTo>
                    <a:pt x="6597" y="1123"/>
                    <a:pt x="6025" y="956"/>
                    <a:pt x="5442" y="956"/>
                  </a:cubicBezTo>
                  <a:cubicBezTo>
                    <a:pt x="4882" y="956"/>
                    <a:pt x="4299" y="1123"/>
                    <a:pt x="3751" y="1444"/>
                  </a:cubicBezTo>
                  <a:cubicBezTo>
                    <a:pt x="3513" y="1206"/>
                    <a:pt x="3096" y="825"/>
                    <a:pt x="2513" y="504"/>
                  </a:cubicBezTo>
                  <a:cubicBezTo>
                    <a:pt x="1886" y="166"/>
                    <a:pt x="1251" y="1"/>
                    <a:pt x="6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35" name="Google Shape;14654;p77">
            <a:extLst>
              <a:ext uri="{FF2B5EF4-FFF2-40B4-BE49-F238E27FC236}">
                <a16:creationId xmlns:a16="http://schemas.microsoft.com/office/drawing/2014/main" id="{D2333DFD-E127-9B3C-2D80-AEAA3AEDABF6}"/>
              </a:ext>
            </a:extLst>
          </p:cNvPr>
          <p:cNvGrpSpPr/>
          <p:nvPr/>
        </p:nvGrpSpPr>
        <p:grpSpPr>
          <a:xfrm>
            <a:off x="10736261" y="2356963"/>
            <a:ext cx="475403" cy="457735"/>
            <a:chOff x="7995341" y="1506738"/>
            <a:chExt cx="347872" cy="334944"/>
          </a:xfrm>
          <a:solidFill>
            <a:srgbClr val="DBDDDC"/>
          </a:solidFill>
        </p:grpSpPr>
        <p:sp>
          <p:nvSpPr>
            <p:cNvPr id="3336" name="Google Shape;14655;p77">
              <a:extLst>
                <a:ext uri="{FF2B5EF4-FFF2-40B4-BE49-F238E27FC236}">
                  <a16:creationId xmlns:a16="http://schemas.microsoft.com/office/drawing/2014/main" id="{AD5F1EB8-CEDA-7546-50E1-268AC67C1CDA}"/>
                </a:ext>
              </a:extLst>
            </p:cNvPr>
            <p:cNvSpPr/>
            <p:nvPr/>
          </p:nvSpPr>
          <p:spPr>
            <a:xfrm>
              <a:off x="8129837" y="1722674"/>
              <a:ext cx="33536" cy="35936"/>
            </a:xfrm>
            <a:custGeom>
              <a:avLst/>
              <a:gdLst/>
              <a:ahLst/>
              <a:cxnLst/>
              <a:rect l="l" t="t" r="r" b="b"/>
              <a:pathLst>
                <a:path w="1048" h="1123" extrusionOk="0">
                  <a:moveTo>
                    <a:pt x="572" y="301"/>
                  </a:moveTo>
                  <a:cubicBezTo>
                    <a:pt x="595" y="301"/>
                    <a:pt x="619" y="301"/>
                    <a:pt x="631" y="325"/>
                  </a:cubicBezTo>
                  <a:cubicBezTo>
                    <a:pt x="679" y="349"/>
                    <a:pt x="714" y="409"/>
                    <a:pt x="714" y="444"/>
                  </a:cubicBezTo>
                  <a:cubicBezTo>
                    <a:pt x="738" y="516"/>
                    <a:pt x="726" y="587"/>
                    <a:pt x="679" y="647"/>
                  </a:cubicBezTo>
                  <a:cubicBezTo>
                    <a:pt x="620" y="745"/>
                    <a:pt x="528" y="811"/>
                    <a:pt x="445" y="811"/>
                  </a:cubicBezTo>
                  <a:cubicBezTo>
                    <a:pt x="427" y="811"/>
                    <a:pt x="410" y="808"/>
                    <a:pt x="393" y="801"/>
                  </a:cubicBezTo>
                  <a:cubicBezTo>
                    <a:pt x="357" y="766"/>
                    <a:pt x="321" y="706"/>
                    <a:pt x="321" y="682"/>
                  </a:cubicBezTo>
                  <a:cubicBezTo>
                    <a:pt x="310" y="623"/>
                    <a:pt x="321" y="540"/>
                    <a:pt x="357" y="468"/>
                  </a:cubicBezTo>
                  <a:cubicBezTo>
                    <a:pt x="381" y="409"/>
                    <a:pt x="441" y="349"/>
                    <a:pt x="500" y="325"/>
                  </a:cubicBezTo>
                  <a:cubicBezTo>
                    <a:pt x="512" y="325"/>
                    <a:pt x="548" y="301"/>
                    <a:pt x="572" y="301"/>
                  </a:cubicBezTo>
                  <a:close/>
                  <a:moveTo>
                    <a:pt x="584" y="0"/>
                  </a:moveTo>
                  <a:cubicBezTo>
                    <a:pt x="522" y="0"/>
                    <a:pt x="457" y="13"/>
                    <a:pt x="393" y="39"/>
                  </a:cubicBezTo>
                  <a:cubicBezTo>
                    <a:pt x="262" y="99"/>
                    <a:pt x="155" y="182"/>
                    <a:pt x="83" y="313"/>
                  </a:cubicBezTo>
                  <a:cubicBezTo>
                    <a:pt x="12" y="456"/>
                    <a:pt x="0" y="599"/>
                    <a:pt x="12" y="730"/>
                  </a:cubicBezTo>
                  <a:cubicBezTo>
                    <a:pt x="36" y="885"/>
                    <a:pt x="131" y="1004"/>
                    <a:pt x="250" y="1063"/>
                  </a:cubicBezTo>
                  <a:cubicBezTo>
                    <a:pt x="310" y="1087"/>
                    <a:pt x="381" y="1123"/>
                    <a:pt x="452" y="1123"/>
                  </a:cubicBezTo>
                  <a:cubicBezTo>
                    <a:pt x="655" y="1123"/>
                    <a:pt x="857" y="1004"/>
                    <a:pt x="964" y="790"/>
                  </a:cubicBezTo>
                  <a:cubicBezTo>
                    <a:pt x="1036" y="659"/>
                    <a:pt x="1048" y="516"/>
                    <a:pt x="1036" y="385"/>
                  </a:cubicBezTo>
                  <a:cubicBezTo>
                    <a:pt x="1012" y="230"/>
                    <a:pt x="917" y="111"/>
                    <a:pt x="798" y="51"/>
                  </a:cubicBezTo>
                  <a:cubicBezTo>
                    <a:pt x="732" y="19"/>
                    <a:pt x="660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14656;p77">
              <a:extLst>
                <a:ext uri="{FF2B5EF4-FFF2-40B4-BE49-F238E27FC236}">
                  <a16:creationId xmlns:a16="http://schemas.microsoft.com/office/drawing/2014/main" id="{5BD1DF14-8E1B-C6D4-9C93-B1DAB84DB186}"/>
                </a:ext>
              </a:extLst>
            </p:cNvPr>
            <p:cNvSpPr/>
            <p:nvPr/>
          </p:nvSpPr>
          <p:spPr>
            <a:xfrm>
              <a:off x="8172877" y="1722610"/>
              <a:ext cx="35840" cy="36000"/>
            </a:xfrm>
            <a:custGeom>
              <a:avLst/>
              <a:gdLst/>
              <a:ahLst/>
              <a:cxnLst/>
              <a:rect l="l" t="t" r="r" b="b"/>
              <a:pathLst>
                <a:path w="1120" h="1125" extrusionOk="0">
                  <a:moveTo>
                    <a:pt x="530" y="323"/>
                  </a:moveTo>
                  <a:cubicBezTo>
                    <a:pt x="610" y="323"/>
                    <a:pt x="705" y="381"/>
                    <a:pt x="751" y="482"/>
                  </a:cubicBezTo>
                  <a:cubicBezTo>
                    <a:pt x="774" y="542"/>
                    <a:pt x="798" y="625"/>
                    <a:pt x="774" y="684"/>
                  </a:cubicBezTo>
                  <a:cubicBezTo>
                    <a:pt x="774" y="708"/>
                    <a:pt x="751" y="768"/>
                    <a:pt x="703" y="803"/>
                  </a:cubicBezTo>
                  <a:cubicBezTo>
                    <a:pt x="687" y="810"/>
                    <a:pt x="669" y="814"/>
                    <a:pt x="649" y="814"/>
                  </a:cubicBezTo>
                  <a:cubicBezTo>
                    <a:pt x="568" y="814"/>
                    <a:pt x="465" y="754"/>
                    <a:pt x="417" y="649"/>
                  </a:cubicBezTo>
                  <a:cubicBezTo>
                    <a:pt x="346" y="530"/>
                    <a:pt x="381" y="387"/>
                    <a:pt x="465" y="339"/>
                  </a:cubicBezTo>
                  <a:cubicBezTo>
                    <a:pt x="484" y="328"/>
                    <a:pt x="506" y="323"/>
                    <a:pt x="530" y="323"/>
                  </a:cubicBezTo>
                  <a:close/>
                  <a:moveTo>
                    <a:pt x="532" y="0"/>
                  </a:moveTo>
                  <a:cubicBezTo>
                    <a:pt x="459" y="0"/>
                    <a:pt x="387" y="17"/>
                    <a:pt x="322" y="53"/>
                  </a:cubicBezTo>
                  <a:cubicBezTo>
                    <a:pt x="84" y="184"/>
                    <a:pt x="0" y="518"/>
                    <a:pt x="155" y="803"/>
                  </a:cubicBezTo>
                  <a:cubicBezTo>
                    <a:pt x="262" y="1006"/>
                    <a:pt x="465" y="1125"/>
                    <a:pt x="655" y="1125"/>
                  </a:cubicBezTo>
                  <a:cubicBezTo>
                    <a:pt x="739" y="1125"/>
                    <a:pt x="810" y="1113"/>
                    <a:pt x="870" y="1065"/>
                  </a:cubicBezTo>
                  <a:cubicBezTo>
                    <a:pt x="989" y="1006"/>
                    <a:pt x="1072" y="875"/>
                    <a:pt x="1108" y="744"/>
                  </a:cubicBezTo>
                  <a:cubicBezTo>
                    <a:pt x="1120" y="601"/>
                    <a:pt x="1096" y="458"/>
                    <a:pt x="1036" y="327"/>
                  </a:cubicBezTo>
                  <a:cubicBezTo>
                    <a:pt x="924" y="120"/>
                    <a:pt x="724" y="0"/>
                    <a:pt x="5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14657;p77">
              <a:extLst>
                <a:ext uri="{FF2B5EF4-FFF2-40B4-BE49-F238E27FC236}">
                  <a16:creationId xmlns:a16="http://schemas.microsoft.com/office/drawing/2014/main" id="{B0B5E322-572A-8BC2-4C57-1B21D6001D89}"/>
                </a:ext>
              </a:extLst>
            </p:cNvPr>
            <p:cNvSpPr/>
            <p:nvPr/>
          </p:nvSpPr>
          <p:spPr>
            <a:xfrm>
              <a:off x="7995341" y="1506738"/>
              <a:ext cx="347872" cy="334944"/>
            </a:xfrm>
            <a:custGeom>
              <a:avLst/>
              <a:gdLst/>
              <a:ahLst/>
              <a:cxnLst/>
              <a:rect l="l" t="t" r="r" b="b"/>
              <a:pathLst>
                <a:path w="10871" h="10467" extrusionOk="0">
                  <a:moveTo>
                    <a:pt x="1548" y="489"/>
                  </a:moveTo>
                  <a:cubicBezTo>
                    <a:pt x="2500" y="799"/>
                    <a:pt x="3262" y="1477"/>
                    <a:pt x="3620" y="1834"/>
                  </a:cubicBezTo>
                  <a:cubicBezTo>
                    <a:pt x="3453" y="1930"/>
                    <a:pt x="3286" y="2037"/>
                    <a:pt x="3143" y="2156"/>
                  </a:cubicBezTo>
                  <a:cubicBezTo>
                    <a:pt x="2870" y="1537"/>
                    <a:pt x="2429" y="1025"/>
                    <a:pt x="1822" y="644"/>
                  </a:cubicBezTo>
                  <a:cubicBezTo>
                    <a:pt x="1727" y="584"/>
                    <a:pt x="1643" y="537"/>
                    <a:pt x="1548" y="489"/>
                  </a:cubicBezTo>
                  <a:close/>
                  <a:moveTo>
                    <a:pt x="333" y="382"/>
                  </a:moveTo>
                  <a:lnTo>
                    <a:pt x="333" y="382"/>
                  </a:lnTo>
                  <a:cubicBezTo>
                    <a:pt x="905" y="501"/>
                    <a:pt x="2310" y="942"/>
                    <a:pt x="2893" y="2382"/>
                  </a:cubicBezTo>
                  <a:cubicBezTo>
                    <a:pt x="2679" y="2573"/>
                    <a:pt x="2489" y="2787"/>
                    <a:pt x="2298" y="3025"/>
                  </a:cubicBezTo>
                  <a:cubicBezTo>
                    <a:pt x="2203" y="3144"/>
                    <a:pt x="2119" y="3263"/>
                    <a:pt x="2024" y="3394"/>
                  </a:cubicBezTo>
                  <a:cubicBezTo>
                    <a:pt x="667" y="2977"/>
                    <a:pt x="393" y="1025"/>
                    <a:pt x="333" y="382"/>
                  </a:cubicBezTo>
                  <a:close/>
                  <a:moveTo>
                    <a:pt x="10525" y="382"/>
                  </a:moveTo>
                  <a:lnTo>
                    <a:pt x="10525" y="382"/>
                  </a:lnTo>
                  <a:cubicBezTo>
                    <a:pt x="10466" y="1025"/>
                    <a:pt x="10180" y="2977"/>
                    <a:pt x="8823" y="3394"/>
                  </a:cubicBezTo>
                  <a:cubicBezTo>
                    <a:pt x="8739" y="3263"/>
                    <a:pt x="8644" y="3144"/>
                    <a:pt x="8561" y="3025"/>
                  </a:cubicBezTo>
                  <a:cubicBezTo>
                    <a:pt x="8382" y="2787"/>
                    <a:pt x="8168" y="2573"/>
                    <a:pt x="7965" y="2382"/>
                  </a:cubicBezTo>
                  <a:cubicBezTo>
                    <a:pt x="8013" y="2275"/>
                    <a:pt x="8049" y="2168"/>
                    <a:pt x="8108" y="2073"/>
                  </a:cubicBezTo>
                  <a:cubicBezTo>
                    <a:pt x="8156" y="1989"/>
                    <a:pt x="8132" y="1894"/>
                    <a:pt x="8049" y="1846"/>
                  </a:cubicBezTo>
                  <a:cubicBezTo>
                    <a:pt x="8024" y="1830"/>
                    <a:pt x="7996" y="1822"/>
                    <a:pt x="7967" y="1822"/>
                  </a:cubicBezTo>
                  <a:cubicBezTo>
                    <a:pt x="7912" y="1822"/>
                    <a:pt x="7858" y="1851"/>
                    <a:pt x="7834" y="1906"/>
                  </a:cubicBezTo>
                  <a:cubicBezTo>
                    <a:pt x="7787" y="1989"/>
                    <a:pt x="7739" y="2073"/>
                    <a:pt x="7715" y="2156"/>
                  </a:cubicBezTo>
                  <a:cubicBezTo>
                    <a:pt x="7561" y="2037"/>
                    <a:pt x="7394" y="1918"/>
                    <a:pt x="7239" y="1823"/>
                  </a:cubicBezTo>
                  <a:cubicBezTo>
                    <a:pt x="7596" y="1477"/>
                    <a:pt x="8346" y="799"/>
                    <a:pt x="9299" y="489"/>
                  </a:cubicBezTo>
                  <a:lnTo>
                    <a:pt x="9299" y="489"/>
                  </a:lnTo>
                  <a:cubicBezTo>
                    <a:pt x="8942" y="680"/>
                    <a:pt x="8573" y="930"/>
                    <a:pt x="8263" y="1311"/>
                  </a:cubicBezTo>
                  <a:cubicBezTo>
                    <a:pt x="8204" y="1370"/>
                    <a:pt x="8215" y="1477"/>
                    <a:pt x="8275" y="1525"/>
                  </a:cubicBezTo>
                  <a:cubicBezTo>
                    <a:pt x="8311" y="1561"/>
                    <a:pt x="8346" y="1573"/>
                    <a:pt x="8382" y="1573"/>
                  </a:cubicBezTo>
                  <a:cubicBezTo>
                    <a:pt x="8430" y="1573"/>
                    <a:pt x="8465" y="1561"/>
                    <a:pt x="8501" y="1513"/>
                  </a:cubicBezTo>
                  <a:cubicBezTo>
                    <a:pt x="9168" y="763"/>
                    <a:pt x="10073" y="477"/>
                    <a:pt x="10525" y="382"/>
                  </a:cubicBezTo>
                  <a:close/>
                  <a:moveTo>
                    <a:pt x="5429" y="1608"/>
                  </a:moveTo>
                  <a:cubicBezTo>
                    <a:pt x="5965" y="1608"/>
                    <a:pt x="6501" y="1751"/>
                    <a:pt x="7013" y="2049"/>
                  </a:cubicBezTo>
                  <a:cubicBezTo>
                    <a:pt x="7489" y="2335"/>
                    <a:pt x="7930" y="2716"/>
                    <a:pt x="8323" y="3216"/>
                  </a:cubicBezTo>
                  <a:cubicBezTo>
                    <a:pt x="9061" y="4180"/>
                    <a:pt x="9525" y="5430"/>
                    <a:pt x="9525" y="6561"/>
                  </a:cubicBezTo>
                  <a:cubicBezTo>
                    <a:pt x="9525" y="8538"/>
                    <a:pt x="7692" y="10145"/>
                    <a:pt x="5429" y="10145"/>
                  </a:cubicBezTo>
                  <a:cubicBezTo>
                    <a:pt x="3167" y="10145"/>
                    <a:pt x="1346" y="8538"/>
                    <a:pt x="1346" y="6561"/>
                  </a:cubicBezTo>
                  <a:cubicBezTo>
                    <a:pt x="1346" y="5430"/>
                    <a:pt x="1786" y="4180"/>
                    <a:pt x="2548" y="3216"/>
                  </a:cubicBezTo>
                  <a:cubicBezTo>
                    <a:pt x="2929" y="2716"/>
                    <a:pt x="3381" y="2335"/>
                    <a:pt x="3858" y="2049"/>
                  </a:cubicBezTo>
                  <a:cubicBezTo>
                    <a:pt x="4358" y="1751"/>
                    <a:pt x="4894" y="1608"/>
                    <a:pt x="5429" y="1608"/>
                  </a:cubicBezTo>
                  <a:close/>
                  <a:moveTo>
                    <a:pt x="535" y="1"/>
                  </a:moveTo>
                  <a:cubicBezTo>
                    <a:pt x="400" y="1"/>
                    <a:pt x="266" y="9"/>
                    <a:pt x="131" y="25"/>
                  </a:cubicBezTo>
                  <a:cubicBezTo>
                    <a:pt x="60" y="49"/>
                    <a:pt x="0" y="108"/>
                    <a:pt x="0" y="191"/>
                  </a:cubicBezTo>
                  <a:cubicBezTo>
                    <a:pt x="0" y="227"/>
                    <a:pt x="24" y="953"/>
                    <a:pt x="286" y="1751"/>
                  </a:cubicBezTo>
                  <a:cubicBezTo>
                    <a:pt x="595" y="2751"/>
                    <a:pt x="1143" y="3406"/>
                    <a:pt x="1857" y="3656"/>
                  </a:cubicBezTo>
                  <a:cubicBezTo>
                    <a:pt x="1322" y="4549"/>
                    <a:pt x="1024" y="5597"/>
                    <a:pt x="1024" y="6561"/>
                  </a:cubicBezTo>
                  <a:cubicBezTo>
                    <a:pt x="1024" y="7609"/>
                    <a:pt x="1488" y="8585"/>
                    <a:pt x="2322" y="9335"/>
                  </a:cubicBezTo>
                  <a:cubicBezTo>
                    <a:pt x="3155" y="10062"/>
                    <a:pt x="4251" y="10466"/>
                    <a:pt x="5429" y="10466"/>
                  </a:cubicBezTo>
                  <a:cubicBezTo>
                    <a:pt x="6608" y="10466"/>
                    <a:pt x="7715" y="10062"/>
                    <a:pt x="8549" y="9335"/>
                  </a:cubicBezTo>
                  <a:cubicBezTo>
                    <a:pt x="9382" y="8585"/>
                    <a:pt x="9835" y="7609"/>
                    <a:pt x="9835" y="6561"/>
                  </a:cubicBezTo>
                  <a:cubicBezTo>
                    <a:pt x="9835" y="5609"/>
                    <a:pt x="9525" y="4573"/>
                    <a:pt x="9001" y="3656"/>
                  </a:cubicBezTo>
                  <a:cubicBezTo>
                    <a:pt x="9716" y="3418"/>
                    <a:pt x="10251" y="2751"/>
                    <a:pt x="10585" y="1751"/>
                  </a:cubicBezTo>
                  <a:cubicBezTo>
                    <a:pt x="10835" y="953"/>
                    <a:pt x="10871" y="227"/>
                    <a:pt x="10871" y="191"/>
                  </a:cubicBezTo>
                  <a:cubicBezTo>
                    <a:pt x="10871" y="120"/>
                    <a:pt x="10811" y="49"/>
                    <a:pt x="10728" y="25"/>
                  </a:cubicBezTo>
                  <a:cubicBezTo>
                    <a:pt x="10595" y="9"/>
                    <a:pt x="10462" y="1"/>
                    <a:pt x="10328" y="1"/>
                  </a:cubicBezTo>
                  <a:cubicBezTo>
                    <a:pt x="9657" y="1"/>
                    <a:pt x="8970" y="201"/>
                    <a:pt x="8275" y="608"/>
                  </a:cubicBezTo>
                  <a:cubicBezTo>
                    <a:pt x="7668" y="965"/>
                    <a:pt x="7203" y="1394"/>
                    <a:pt x="6953" y="1668"/>
                  </a:cubicBezTo>
                  <a:cubicBezTo>
                    <a:pt x="6465" y="1418"/>
                    <a:pt x="5941" y="1299"/>
                    <a:pt x="5429" y="1299"/>
                  </a:cubicBezTo>
                  <a:cubicBezTo>
                    <a:pt x="4917" y="1299"/>
                    <a:pt x="4405" y="1418"/>
                    <a:pt x="3917" y="1668"/>
                  </a:cubicBezTo>
                  <a:cubicBezTo>
                    <a:pt x="3655" y="1394"/>
                    <a:pt x="3203" y="965"/>
                    <a:pt x="2584" y="608"/>
                  </a:cubicBezTo>
                  <a:cubicBezTo>
                    <a:pt x="1899" y="201"/>
                    <a:pt x="1214" y="1"/>
                    <a:pt x="5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14658;p77">
              <a:extLst>
                <a:ext uri="{FF2B5EF4-FFF2-40B4-BE49-F238E27FC236}">
                  <a16:creationId xmlns:a16="http://schemas.microsoft.com/office/drawing/2014/main" id="{98E68678-297A-669B-E6D4-6534A8055AE5}"/>
                </a:ext>
              </a:extLst>
            </p:cNvPr>
            <p:cNvSpPr/>
            <p:nvPr/>
          </p:nvSpPr>
          <p:spPr>
            <a:xfrm>
              <a:off x="8103149" y="1685426"/>
              <a:ext cx="132256" cy="123104"/>
            </a:xfrm>
            <a:custGeom>
              <a:avLst/>
              <a:gdLst/>
              <a:ahLst/>
              <a:cxnLst/>
              <a:rect l="l" t="t" r="r" b="b"/>
              <a:pathLst>
                <a:path w="4133" h="3847" extrusionOk="0">
                  <a:moveTo>
                    <a:pt x="2037" y="311"/>
                  </a:moveTo>
                  <a:cubicBezTo>
                    <a:pt x="2513" y="311"/>
                    <a:pt x="2953" y="489"/>
                    <a:pt x="3275" y="799"/>
                  </a:cubicBezTo>
                  <a:cubicBezTo>
                    <a:pt x="3596" y="1108"/>
                    <a:pt x="3775" y="1561"/>
                    <a:pt x="3775" y="2049"/>
                  </a:cubicBezTo>
                  <a:cubicBezTo>
                    <a:pt x="3811" y="2263"/>
                    <a:pt x="3763" y="2406"/>
                    <a:pt x="3644" y="2513"/>
                  </a:cubicBezTo>
                  <a:cubicBezTo>
                    <a:pt x="3496" y="2654"/>
                    <a:pt x="3235" y="2695"/>
                    <a:pt x="2963" y="2695"/>
                  </a:cubicBezTo>
                  <a:cubicBezTo>
                    <a:pt x="2776" y="2695"/>
                    <a:pt x="2583" y="2675"/>
                    <a:pt x="2418" y="2656"/>
                  </a:cubicBezTo>
                  <a:cubicBezTo>
                    <a:pt x="2287" y="2644"/>
                    <a:pt x="2156" y="2632"/>
                    <a:pt x="2048" y="2632"/>
                  </a:cubicBezTo>
                  <a:cubicBezTo>
                    <a:pt x="1941" y="2632"/>
                    <a:pt x="1810" y="2644"/>
                    <a:pt x="1679" y="2656"/>
                  </a:cubicBezTo>
                  <a:cubicBezTo>
                    <a:pt x="1511" y="2671"/>
                    <a:pt x="1316" y="2690"/>
                    <a:pt x="1127" y="2690"/>
                  </a:cubicBezTo>
                  <a:cubicBezTo>
                    <a:pt x="861" y="2690"/>
                    <a:pt x="606" y="2652"/>
                    <a:pt x="453" y="2513"/>
                  </a:cubicBezTo>
                  <a:cubicBezTo>
                    <a:pt x="358" y="2406"/>
                    <a:pt x="298" y="2263"/>
                    <a:pt x="298" y="2049"/>
                  </a:cubicBezTo>
                  <a:cubicBezTo>
                    <a:pt x="298" y="1561"/>
                    <a:pt x="477" y="1108"/>
                    <a:pt x="798" y="799"/>
                  </a:cubicBezTo>
                  <a:cubicBezTo>
                    <a:pt x="1132" y="489"/>
                    <a:pt x="1560" y="311"/>
                    <a:pt x="2037" y="311"/>
                  </a:cubicBezTo>
                  <a:close/>
                  <a:moveTo>
                    <a:pt x="2060" y="2954"/>
                  </a:moveTo>
                  <a:cubicBezTo>
                    <a:pt x="2156" y="2954"/>
                    <a:pt x="2287" y="2978"/>
                    <a:pt x="2406" y="2978"/>
                  </a:cubicBezTo>
                  <a:cubicBezTo>
                    <a:pt x="2584" y="2989"/>
                    <a:pt x="2763" y="3001"/>
                    <a:pt x="2953" y="3001"/>
                  </a:cubicBezTo>
                  <a:cubicBezTo>
                    <a:pt x="3060" y="3001"/>
                    <a:pt x="3156" y="3001"/>
                    <a:pt x="3239" y="2989"/>
                  </a:cubicBezTo>
                  <a:lnTo>
                    <a:pt x="3239" y="2989"/>
                  </a:lnTo>
                  <a:cubicBezTo>
                    <a:pt x="3037" y="3335"/>
                    <a:pt x="2644" y="3537"/>
                    <a:pt x="2239" y="3537"/>
                  </a:cubicBezTo>
                  <a:lnTo>
                    <a:pt x="1882" y="3537"/>
                  </a:lnTo>
                  <a:cubicBezTo>
                    <a:pt x="1465" y="3537"/>
                    <a:pt x="1096" y="3335"/>
                    <a:pt x="870" y="2989"/>
                  </a:cubicBezTo>
                  <a:lnTo>
                    <a:pt x="870" y="2989"/>
                  </a:lnTo>
                  <a:cubicBezTo>
                    <a:pt x="979" y="2999"/>
                    <a:pt x="1092" y="3002"/>
                    <a:pt x="1204" y="3002"/>
                  </a:cubicBezTo>
                  <a:cubicBezTo>
                    <a:pt x="1385" y="3002"/>
                    <a:pt x="1565" y="2992"/>
                    <a:pt x="1727" y="2978"/>
                  </a:cubicBezTo>
                  <a:cubicBezTo>
                    <a:pt x="1858" y="2954"/>
                    <a:pt x="1977" y="2954"/>
                    <a:pt x="2060" y="2954"/>
                  </a:cubicBezTo>
                  <a:close/>
                  <a:moveTo>
                    <a:pt x="2060" y="1"/>
                  </a:moveTo>
                  <a:cubicBezTo>
                    <a:pt x="894" y="1"/>
                    <a:pt x="1" y="870"/>
                    <a:pt x="1" y="2049"/>
                  </a:cubicBezTo>
                  <a:cubicBezTo>
                    <a:pt x="1" y="2346"/>
                    <a:pt x="84" y="2573"/>
                    <a:pt x="263" y="2739"/>
                  </a:cubicBezTo>
                  <a:cubicBezTo>
                    <a:pt x="322" y="2799"/>
                    <a:pt x="393" y="2835"/>
                    <a:pt x="477" y="2870"/>
                  </a:cubicBezTo>
                  <a:cubicBezTo>
                    <a:pt x="691" y="3466"/>
                    <a:pt x="1263" y="3847"/>
                    <a:pt x="1882" y="3847"/>
                  </a:cubicBezTo>
                  <a:lnTo>
                    <a:pt x="2239" y="3847"/>
                  </a:lnTo>
                  <a:cubicBezTo>
                    <a:pt x="2870" y="3847"/>
                    <a:pt x="3430" y="3466"/>
                    <a:pt x="3656" y="2870"/>
                  </a:cubicBezTo>
                  <a:cubicBezTo>
                    <a:pt x="3727" y="2835"/>
                    <a:pt x="3811" y="2775"/>
                    <a:pt x="3870" y="2716"/>
                  </a:cubicBezTo>
                  <a:cubicBezTo>
                    <a:pt x="4049" y="2561"/>
                    <a:pt x="4132" y="2335"/>
                    <a:pt x="4132" y="2037"/>
                  </a:cubicBezTo>
                  <a:cubicBezTo>
                    <a:pt x="4132" y="1489"/>
                    <a:pt x="3906" y="953"/>
                    <a:pt x="3525" y="572"/>
                  </a:cubicBezTo>
                  <a:cubicBezTo>
                    <a:pt x="3132" y="203"/>
                    <a:pt x="2620" y="1"/>
                    <a:pt x="2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14659;p77">
              <a:extLst>
                <a:ext uri="{FF2B5EF4-FFF2-40B4-BE49-F238E27FC236}">
                  <a16:creationId xmlns:a16="http://schemas.microsoft.com/office/drawing/2014/main" id="{0A37D944-061B-59A2-3EF1-DC72939E6539}"/>
                </a:ext>
              </a:extLst>
            </p:cNvPr>
            <p:cNvSpPr/>
            <p:nvPr/>
          </p:nvSpPr>
          <p:spPr>
            <a:xfrm>
              <a:off x="8087149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79" y="1500"/>
                  </a:cubicBezTo>
                  <a:cubicBezTo>
                    <a:pt x="1048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58" y="595"/>
                    <a:pt x="1286" y="524"/>
                    <a:pt x="1191" y="524"/>
                  </a:cubicBezTo>
                  <a:cubicBezTo>
                    <a:pt x="1108" y="524"/>
                    <a:pt x="1036" y="595"/>
                    <a:pt x="1036" y="691"/>
                  </a:cubicBezTo>
                  <a:lnTo>
                    <a:pt x="1036" y="845"/>
                  </a:lnTo>
                  <a:cubicBezTo>
                    <a:pt x="1036" y="1048"/>
                    <a:pt x="870" y="1203"/>
                    <a:pt x="679" y="1203"/>
                  </a:cubicBezTo>
                  <a:cubicBezTo>
                    <a:pt x="477" y="1203"/>
                    <a:pt x="322" y="1036"/>
                    <a:pt x="322" y="845"/>
                  </a:cubicBezTo>
                  <a:lnTo>
                    <a:pt x="322" y="691"/>
                  </a:lnTo>
                  <a:cubicBezTo>
                    <a:pt x="322" y="488"/>
                    <a:pt x="477" y="333"/>
                    <a:pt x="679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14660;p77">
              <a:extLst>
                <a:ext uri="{FF2B5EF4-FFF2-40B4-BE49-F238E27FC236}">
                  <a16:creationId xmlns:a16="http://schemas.microsoft.com/office/drawing/2014/main" id="{676C4F90-AD1E-490C-7231-565F7A6D3522}"/>
                </a:ext>
              </a:extLst>
            </p:cNvPr>
            <p:cNvSpPr/>
            <p:nvPr/>
          </p:nvSpPr>
          <p:spPr>
            <a:xfrm>
              <a:off x="8207149" y="1640498"/>
              <a:ext cx="43104" cy="48032"/>
            </a:xfrm>
            <a:custGeom>
              <a:avLst/>
              <a:gdLst/>
              <a:ahLst/>
              <a:cxnLst/>
              <a:rect l="l" t="t" r="r" b="b"/>
              <a:pathLst>
                <a:path w="1347" h="1501" extrusionOk="0">
                  <a:moveTo>
                    <a:pt x="680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9" y="1500"/>
                    <a:pt x="680" y="1500"/>
                  </a:cubicBezTo>
                  <a:cubicBezTo>
                    <a:pt x="1049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46" y="595"/>
                    <a:pt x="1287" y="524"/>
                    <a:pt x="1192" y="524"/>
                  </a:cubicBezTo>
                  <a:cubicBezTo>
                    <a:pt x="1108" y="524"/>
                    <a:pt x="1037" y="595"/>
                    <a:pt x="1037" y="691"/>
                  </a:cubicBezTo>
                  <a:lnTo>
                    <a:pt x="1037" y="845"/>
                  </a:lnTo>
                  <a:cubicBezTo>
                    <a:pt x="1037" y="1048"/>
                    <a:pt x="870" y="1203"/>
                    <a:pt x="680" y="1203"/>
                  </a:cubicBezTo>
                  <a:cubicBezTo>
                    <a:pt x="477" y="1203"/>
                    <a:pt x="311" y="1036"/>
                    <a:pt x="311" y="845"/>
                  </a:cubicBezTo>
                  <a:lnTo>
                    <a:pt x="311" y="691"/>
                  </a:lnTo>
                  <a:cubicBezTo>
                    <a:pt x="311" y="488"/>
                    <a:pt x="477" y="333"/>
                    <a:pt x="680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42" name="Google Shape;14661;p77">
            <a:extLst>
              <a:ext uri="{FF2B5EF4-FFF2-40B4-BE49-F238E27FC236}">
                <a16:creationId xmlns:a16="http://schemas.microsoft.com/office/drawing/2014/main" id="{B179B2A4-4AE9-AA94-0C4E-FDAFA9FBA017}"/>
              </a:ext>
            </a:extLst>
          </p:cNvPr>
          <p:cNvGrpSpPr/>
          <p:nvPr/>
        </p:nvGrpSpPr>
        <p:grpSpPr>
          <a:xfrm>
            <a:off x="3975273" y="2379092"/>
            <a:ext cx="475403" cy="415316"/>
            <a:chOff x="3048045" y="1522930"/>
            <a:chExt cx="347872" cy="303904"/>
          </a:xfrm>
          <a:solidFill>
            <a:srgbClr val="DBDDDC"/>
          </a:solidFill>
        </p:grpSpPr>
        <p:sp>
          <p:nvSpPr>
            <p:cNvPr id="3343" name="Google Shape;14662;p77">
              <a:extLst>
                <a:ext uri="{FF2B5EF4-FFF2-40B4-BE49-F238E27FC236}">
                  <a16:creationId xmlns:a16="http://schemas.microsoft.com/office/drawing/2014/main" id="{3D389BD4-E914-A9F6-F464-FA4E1C4CFBEA}"/>
                </a:ext>
              </a:extLst>
            </p:cNvPr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344" name="Google Shape;14663;p77">
              <a:extLst>
                <a:ext uri="{FF2B5EF4-FFF2-40B4-BE49-F238E27FC236}">
                  <a16:creationId xmlns:a16="http://schemas.microsoft.com/office/drawing/2014/main" id="{2A38471E-D1ED-6436-D134-665504835255}"/>
                </a:ext>
              </a:extLst>
            </p:cNvPr>
            <p:cNvGrpSpPr/>
            <p:nvPr/>
          </p:nvGrpSpPr>
          <p:grpSpPr>
            <a:xfrm>
              <a:off x="3048045" y="1522930"/>
              <a:ext cx="347872" cy="303904"/>
              <a:chOff x="3048045" y="1522930"/>
              <a:chExt cx="347872" cy="303904"/>
            </a:xfrm>
            <a:grpFill/>
          </p:grpSpPr>
          <p:sp>
            <p:nvSpPr>
              <p:cNvPr id="3345" name="Google Shape;14664;p77">
                <a:extLst>
                  <a:ext uri="{FF2B5EF4-FFF2-40B4-BE49-F238E27FC236}">
                    <a16:creationId xmlns:a16="http://schemas.microsoft.com/office/drawing/2014/main" id="{0968F28B-22CB-BFED-19B9-5BC2BD47C5BB}"/>
                  </a:ext>
                </a:extLst>
              </p:cNvPr>
              <p:cNvSpPr/>
              <p:nvPr/>
            </p:nvSpPr>
            <p:spPr>
              <a:xfrm>
                <a:off x="3048045" y="1522930"/>
                <a:ext cx="347872" cy="303904"/>
              </a:xfrm>
              <a:custGeom>
                <a:avLst/>
                <a:gdLst/>
                <a:ahLst/>
                <a:cxnLst/>
                <a:rect l="l" t="t" r="r" b="b"/>
                <a:pathLst>
                  <a:path w="10871" h="9497" extrusionOk="0">
                    <a:moveTo>
                      <a:pt x="5752" y="4495"/>
                    </a:moveTo>
                    <a:cubicBezTo>
                      <a:pt x="6093" y="4495"/>
                      <a:pt x="6440" y="4510"/>
                      <a:pt x="6775" y="4543"/>
                    </a:cubicBezTo>
                    <a:cubicBezTo>
                      <a:pt x="6680" y="4674"/>
                      <a:pt x="6597" y="4817"/>
                      <a:pt x="6513" y="4972"/>
                    </a:cubicBezTo>
                    <a:cubicBezTo>
                      <a:pt x="6229" y="4945"/>
                      <a:pt x="5949" y="4933"/>
                      <a:pt x="5681" y="4933"/>
                    </a:cubicBezTo>
                    <a:cubicBezTo>
                      <a:pt x="5354" y="4933"/>
                      <a:pt x="5044" y="4951"/>
                      <a:pt x="4763" y="4984"/>
                    </a:cubicBezTo>
                    <a:cubicBezTo>
                      <a:pt x="4834" y="4841"/>
                      <a:pt x="4918" y="4674"/>
                      <a:pt x="4977" y="4519"/>
                    </a:cubicBezTo>
                    <a:cubicBezTo>
                      <a:pt x="5227" y="4504"/>
                      <a:pt x="5488" y="4495"/>
                      <a:pt x="5752" y="4495"/>
                    </a:cubicBezTo>
                    <a:close/>
                    <a:moveTo>
                      <a:pt x="5644" y="5242"/>
                    </a:moveTo>
                    <a:cubicBezTo>
                      <a:pt x="5874" y="5242"/>
                      <a:pt x="6115" y="5252"/>
                      <a:pt x="6358" y="5269"/>
                    </a:cubicBezTo>
                    <a:lnTo>
                      <a:pt x="6085" y="5853"/>
                    </a:lnTo>
                    <a:cubicBezTo>
                      <a:pt x="5751" y="6579"/>
                      <a:pt x="5418" y="7282"/>
                      <a:pt x="4930" y="7639"/>
                    </a:cubicBezTo>
                    <a:cubicBezTo>
                      <a:pt x="4811" y="7722"/>
                      <a:pt x="4680" y="7794"/>
                      <a:pt x="4561" y="7877"/>
                    </a:cubicBezTo>
                    <a:cubicBezTo>
                      <a:pt x="4525" y="7853"/>
                      <a:pt x="4501" y="7841"/>
                      <a:pt x="4477" y="7829"/>
                    </a:cubicBezTo>
                    <a:cubicBezTo>
                      <a:pt x="4120" y="7555"/>
                      <a:pt x="3989" y="7246"/>
                      <a:pt x="4049" y="6805"/>
                    </a:cubicBezTo>
                    <a:cubicBezTo>
                      <a:pt x="4108" y="6389"/>
                      <a:pt x="4334" y="5889"/>
                      <a:pt x="4596" y="5329"/>
                    </a:cubicBezTo>
                    <a:cubicBezTo>
                      <a:pt x="4895" y="5269"/>
                      <a:pt x="5255" y="5242"/>
                      <a:pt x="5644" y="5242"/>
                    </a:cubicBezTo>
                    <a:close/>
                    <a:moveTo>
                      <a:pt x="2060" y="6412"/>
                    </a:moveTo>
                    <a:lnTo>
                      <a:pt x="2060" y="6412"/>
                    </a:lnTo>
                    <a:cubicBezTo>
                      <a:pt x="2036" y="6948"/>
                      <a:pt x="2096" y="7460"/>
                      <a:pt x="2322" y="7936"/>
                    </a:cubicBezTo>
                    <a:cubicBezTo>
                      <a:pt x="2132" y="7794"/>
                      <a:pt x="1977" y="7615"/>
                      <a:pt x="1905" y="7413"/>
                    </a:cubicBezTo>
                    <a:cubicBezTo>
                      <a:pt x="1763" y="6984"/>
                      <a:pt x="1858" y="6662"/>
                      <a:pt x="2060" y="6412"/>
                    </a:cubicBezTo>
                    <a:close/>
                    <a:moveTo>
                      <a:pt x="7370" y="5400"/>
                    </a:moveTo>
                    <a:cubicBezTo>
                      <a:pt x="8251" y="5579"/>
                      <a:pt x="8918" y="5900"/>
                      <a:pt x="9121" y="6281"/>
                    </a:cubicBezTo>
                    <a:cubicBezTo>
                      <a:pt x="9192" y="6424"/>
                      <a:pt x="9216" y="6555"/>
                      <a:pt x="9156" y="6710"/>
                    </a:cubicBezTo>
                    <a:cubicBezTo>
                      <a:pt x="9025" y="7067"/>
                      <a:pt x="8561" y="7389"/>
                      <a:pt x="7859" y="7663"/>
                    </a:cubicBezTo>
                    <a:cubicBezTo>
                      <a:pt x="7335" y="7853"/>
                      <a:pt x="6727" y="7984"/>
                      <a:pt x="6144" y="8032"/>
                    </a:cubicBezTo>
                    <a:cubicBezTo>
                      <a:pt x="6704" y="7377"/>
                      <a:pt x="6954" y="6615"/>
                      <a:pt x="7192" y="5924"/>
                    </a:cubicBezTo>
                    <a:cubicBezTo>
                      <a:pt x="7251" y="5746"/>
                      <a:pt x="7311" y="5567"/>
                      <a:pt x="7370" y="5400"/>
                    </a:cubicBezTo>
                    <a:close/>
                    <a:moveTo>
                      <a:pt x="3407" y="319"/>
                    </a:moveTo>
                    <a:cubicBezTo>
                      <a:pt x="3697" y="319"/>
                      <a:pt x="3980" y="376"/>
                      <a:pt x="4239" y="495"/>
                    </a:cubicBezTo>
                    <a:cubicBezTo>
                      <a:pt x="4989" y="828"/>
                      <a:pt x="5346" y="1590"/>
                      <a:pt x="5203" y="2591"/>
                    </a:cubicBezTo>
                    <a:cubicBezTo>
                      <a:pt x="5084" y="3543"/>
                      <a:pt x="4692" y="4388"/>
                      <a:pt x="4334" y="5150"/>
                    </a:cubicBezTo>
                    <a:cubicBezTo>
                      <a:pt x="4049" y="5746"/>
                      <a:pt x="3810" y="6270"/>
                      <a:pt x="3739" y="6746"/>
                    </a:cubicBezTo>
                    <a:cubicBezTo>
                      <a:pt x="3656" y="7258"/>
                      <a:pt x="3822" y="7675"/>
                      <a:pt x="4227" y="8008"/>
                    </a:cubicBezTo>
                    <a:cubicBezTo>
                      <a:pt x="4060" y="8067"/>
                      <a:pt x="3894" y="8127"/>
                      <a:pt x="3739" y="8151"/>
                    </a:cubicBezTo>
                    <a:cubicBezTo>
                      <a:pt x="3644" y="8032"/>
                      <a:pt x="3584" y="7913"/>
                      <a:pt x="3525" y="7817"/>
                    </a:cubicBezTo>
                    <a:cubicBezTo>
                      <a:pt x="3498" y="7754"/>
                      <a:pt x="3436" y="7725"/>
                      <a:pt x="3377" y="7725"/>
                    </a:cubicBezTo>
                    <a:cubicBezTo>
                      <a:pt x="3358" y="7725"/>
                      <a:pt x="3340" y="7728"/>
                      <a:pt x="3322" y="7734"/>
                    </a:cubicBezTo>
                    <a:cubicBezTo>
                      <a:pt x="3239" y="7782"/>
                      <a:pt x="3215" y="7865"/>
                      <a:pt x="3239" y="7948"/>
                    </a:cubicBezTo>
                    <a:cubicBezTo>
                      <a:pt x="3287" y="8032"/>
                      <a:pt x="3334" y="8115"/>
                      <a:pt x="3382" y="8186"/>
                    </a:cubicBezTo>
                    <a:cubicBezTo>
                      <a:pt x="3179" y="8186"/>
                      <a:pt x="2989" y="8163"/>
                      <a:pt x="2810" y="8127"/>
                    </a:cubicBezTo>
                    <a:cubicBezTo>
                      <a:pt x="2025" y="6984"/>
                      <a:pt x="2453" y="5353"/>
                      <a:pt x="2846" y="3912"/>
                    </a:cubicBezTo>
                    <a:cubicBezTo>
                      <a:pt x="2977" y="3412"/>
                      <a:pt x="3108" y="2924"/>
                      <a:pt x="3179" y="2483"/>
                    </a:cubicBezTo>
                    <a:cubicBezTo>
                      <a:pt x="3572" y="2412"/>
                      <a:pt x="3918" y="2305"/>
                      <a:pt x="4120" y="2233"/>
                    </a:cubicBezTo>
                    <a:lnTo>
                      <a:pt x="4120" y="2555"/>
                    </a:lnTo>
                    <a:cubicBezTo>
                      <a:pt x="4120" y="2650"/>
                      <a:pt x="4180" y="2722"/>
                      <a:pt x="4275" y="2722"/>
                    </a:cubicBezTo>
                    <a:cubicBezTo>
                      <a:pt x="4358" y="2722"/>
                      <a:pt x="4418" y="2650"/>
                      <a:pt x="4430" y="2579"/>
                    </a:cubicBezTo>
                    <a:cubicBezTo>
                      <a:pt x="4453" y="2376"/>
                      <a:pt x="4430" y="2186"/>
                      <a:pt x="4418" y="1995"/>
                    </a:cubicBezTo>
                    <a:cubicBezTo>
                      <a:pt x="4418" y="1948"/>
                      <a:pt x="4394" y="1900"/>
                      <a:pt x="4346" y="1876"/>
                    </a:cubicBezTo>
                    <a:cubicBezTo>
                      <a:pt x="4320" y="1857"/>
                      <a:pt x="4294" y="1848"/>
                      <a:pt x="4270" y="1848"/>
                    </a:cubicBezTo>
                    <a:cubicBezTo>
                      <a:pt x="4250" y="1848"/>
                      <a:pt x="4231" y="1854"/>
                      <a:pt x="4215" y="1864"/>
                    </a:cubicBezTo>
                    <a:cubicBezTo>
                      <a:pt x="4215" y="1864"/>
                      <a:pt x="3656" y="2079"/>
                      <a:pt x="3084" y="2174"/>
                    </a:cubicBezTo>
                    <a:cubicBezTo>
                      <a:pt x="2919" y="2202"/>
                      <a:pt x="2741" y="2221"/>
                      <a:pt x="2569" y="2221"/>
                    </a:cubicBezTo>
                    <a:cubicBezTo>
                      <a:pt x="2307" y="2221"/>
                      <a:pt x="2059" y="2177"/>
                      <a:pt x="1894" y="2055"/>
                    </a:cubicBezTo>
                    <a:lnTo>
                      <a:pt x="1953" y="2055"/>
                    </a:lnTo>
                    <a:cubicBezTo>
                      <a:pt x="1973" y="2055"/>
                      <a:pt x="1992" y="2056"/>
                      <a:pt x="2012" y="2056"/>
                    </a:cubicBezTo>
                    <a:cubicBezTo>
                      <a:pt x="2431" y="2056"/>
                      <a:pt x="2946" y="1937"/>
                      <a:pt x="3537" y="1709"/>
                    </a:cubicBezTo>
                    <a:cubicBezTo>
                      <a:pt x="3620" y="1686"/>
                      <a:pt x="3656" y="1590"/>
                      <a:pt x="3632" y="1507"/>
                    </a:cubicBezTo>
                    <a:cubicBezTo>
                      <a:pt x="3614" y="1434"/>
                      <a:pt x="3554" y="1403"/>
                      <a:pt x="3489" y="1403"/>
                    </a:cubicBezTo>
                    <a:cubicBezTo>
                      <a:pt x="3469" y="1403"/>
                      <a:pt x="3449" y="1406"/>
                      <a:pt x="3429" y="1412"/>
                    </a:cubicBezTo>
                    <a:cubicBezTo>
                      <a:pt x="2837" y="1644"/>
                      <a:pt x="2361" y="1735"/>
                      <a:pt x="2013" y="1735"/>
                    </a:cubicBezTo>
                    <a:cubicBezTo>
                      <a:pt x="1683" y="1735"/>
                      <a:pt x="1469" y="1653"/>
                      <a:pt x="1382" y="1531"/>
                    </a:cubicBezTo>
                    <a:cubicBezTo>
                      <a:pt x="1298" y="1412"/>
                      <a:pt x="1382" y="1293"/>
                      <a:pt x="1429" y="1245"/>
                    </a:cubicBezTo>
                    <a:cubicBezTo>
                      <a:pt x="1975" y="648"/>
                      <a:pt x="2712" y="319"/>
                      <a:pt x="3407" y="319"/>
                    </a:cubicBezTo>
                    <a:close/>
                    <a:moveTo>
                      <a:pt x="7716" y="4674"/>
                    </a:moveTo>
                    <a:cubicBezTo>
                      <a:pt x="8549" y="4817"/>
                      <a:pt x="9240" y="5055"/>
                      <a:pt x="9752" y="5353"/>
                    </a:cubicBezTo>
                    <a:cubicBezTo>
                      <a:pt x="10121" y="5567"/>
                      <a:pt x="10549" y="5924"/>
                      <a:pt x="10549" y="6412"/>
                    </a:cubicBezTo>
                    <a:cubicBezTo>
                      <a:pt x="10549" y="6889"/>
                      <a:pt x="10287" y="7365"/>
                      <a:pt x="9775" y="7782"/>
                    </a:cubicBezTo>
                    <a:cubicBezTo>
                      <a:pt x="9168" y="8270"/>
                      <a:pt x="8263" y="8663"/>
                      <a:pt x="7204" y="8877"/>
                    </a:cubicBezTo>
                    <a:cubicBezTo>
                      <a:pt x="6612" y="8997"/>
                      <a:pt x="6014" y="9062"/>
                      <a:pt x="5455" y="9062"/>
                    </a:cubicBezTo>
                    <a:cubicBezTo>
                      <a:pt x="5237" y="9062"/>
                      <a:pt x="5026" y="9052"/>
                      <a:pt x="4822" y="9032"/>
                    </a:cubicBezTo>
                    <a:cubicBezTo>
                      <a:pt x="4894" y="9008"/>
                      <a:pt x="4977" y="8960"/>
                      <a:pt x="5049" y="8925"/>
                    </a:cubicBezTo>
                    <a:cubicBezTo>
                      <a:pt x="5358" y="8758"/>
                      <a:pt x="5608" y="8579"/>
                      <a:pt x="5835" y="8389"/>
                    </a:cubicBezTo>
                    <a:cubicBezTo>
                      <a:pt x="6549" y="8365"/>
                      <a:pt x="7335" y="8210"/>
                      <a:pt x="7990" y="7972"/>
                    </a:cubicBezTo>
                    <a:cubicBezTo>
                      <a:pt x="8549" y="7770"/>
                      <a:pt x="9264" y="7413"/>
                      <a:pt x="9466" y="6841"/>
                    </a:cubicBezTo>
                    <a:cubicBezTo>
                      <a:pt x="9561" y="6603"/>
                      <a:pt x="9537" y="6365"/>
                      <a:pt x="9406" y="6139"/>
                    </a:cubicBezTo>
                    <a:cubicBezTo>
                      <a:pt x="9156" y="5698"/>
                      <a:pt x="8442" y="5305"/>
                      <a:pt x="7489" y="5115"/>
                    </a:cubicBezTo>
                    <a:cubicBezTo>
                      <a:pt x="7549" y="4972"/>
                      <a:pt x="7620" y="4817"/>
                      <a:pt x="7716" y="4674"/>
                    </a:cubicBezTo>
                    <a:close/>
                    <a:moveTo>
                      <a:pt x="7870" y="3888"/>
                    </a:moveTo>
                    <a:lnTo>
                      <a:pt x="7870" y="3888"/>
                    </a:lnTo>
                    <a:cubicBezTo>
                      <a:pt x="7335" y="4365"/>
                      <a:pt x="7120" y="5055"/>
                      <a:pt x="6858" y="5805"/>
                    </a:cubicBezTo>
                    <a:cubicBezTo>
                      <a:pt x="6501" y="6865"/>
                      <a:pt x="6144" y="7948"/>
                      <a:pt x="4858" y="8615"/>
                    </a:cubicBezTo>
                    <a:cubicBezTo>
                      <a:pt x="4221" y="8982"/>
                      <a:pt x="3593" y="9144"/>
                      <a:pt x="3002" y="9144"/>
                    </a:cubicBezTo>
                    <a:cubicBezTo>
                      <a:pt x="2941" y="9144"/>
                      <a:pt x="2882" y="9142"/>
                      <a:pt x="2822" y="9139"/>
                    </a:cubicBezTo>
                    <a:cubicBezTo>
                      <a:pt x="2286" y="9091"/>
                      <a:pt x="1822" y="8901"/>
                      <a:pt x="1441" y="8556"/>
                    </a:cubicBezTo>
                    <a:cubicBezTo>
                      <a:pt x="1143" y="8270"/>
                      <a:pt x="953" y="7913"/>
                      <a:pt x="870" y="7532"/>
                    </a:cubicBezTo>
                    <a:cubicBezTo>
                      <a:pt x="774" y="7127"/>
                      <a:pt x="822" y="6722"/>
                      <a:pt x="989" y="6341"/>
                    </a:cubicBezTo>
                    <a:cubicBezTo>
                      <a:pt x="1179" y="5912"/>
                      <a:pt x="1632" y="5460"/>
                      <a:pt x="2203" y="5162"/>
                    </a:cubicBezTo>
                    <a:lnTo>
                      <a:pt x="2203" y="5162"/>
                    </a:lnTo>
                    <a:cubicBezTo>
                      <a:pt x="2155" y="5400"/>
                      <a:pt x="2120" y="5639"/>
                      <a:pt x="2084" y="5877"/>
                    </a:cubicBezTo>
                    <a:cubicBezTo>
                      <a:pt x="1739" y="6210"/>
                      <a:pt x="1346" y="6722"/>
                      <a:pt x="1596" y="7496"/>
                    </a:cubicBezTo>
                    <a:cubicBezTo>
                      <a:pt x="1727" y="7913"/>
                      <a:pt x="2096" y="8246"/>
                      <a:pt x="2596" y="8413"/>
                    </a:cubicBezTo>
                    <a:cubicBezTo>
                      <a:pt x="2810" y="8484"/>
                      <a:pt x="3037" y="8508"/>
                      <a:pt x="3275" y="8508"/>
                    </a:cubicBezTo>
                    <a:cubicBezTo>
                      <a:pt x="3870" y="8508"/>
                      <a:pt x="4525" y="8294"/>
                      <a:pt x="5096" y="7877"/>
                    </a:cubicBezTo>
                    <a:cubicBezTo>
                      <a:pt x="5656" y="7460"/>
                      <a:pt x="6013" y="6698"/>
                      <a:pt x="6358" y="5948"/>
                    </a:cubicBezTo>
                    <a:cubicBezTo>
                      <a:pt x="6775" y="5079"/>
                      <a:pt x="7156" y="4222"/>
                      <a:pt x="7870" y="3888"/>
                    </a:cubicBezTo>
                    <a:close/>
                    <a:moveTo>
                      <a:pt x="3412" y="0"/>
                    </a:moveTo>
                    <a:cubicBezTo>
                      <a:pt x="3196" y="0"/>
                      <a:pt x="2974" y="30"/>
                      <a:pt x="2751" y="90"/>
                    </a:cubicBezTo>
                    <a:cubicBezTo>
                      <a:pt x="2155" y="233"/>
                      <a:pt x="1620" y="566"/>
                      <a:pt x="1179" y="1043"/>
                    </a:cubicBezTo>
                    <a:cubicBezTo>
                      <a:pt x="989" y="1245"/>
                      <a:pt x="953" y="1519"/>
                      <a:pt x="1108" y="1721"/>
                    </a:cubicBezTo>
                    <a:cubicBezTo>
                      <a:pt x="1143" y="1781"/>
                      <a:pt x="1191" y="1840"/>
                      <a:pt x="1263" y="1888"/>
                    </a:cubicBezTo>
                    <a:lnTo>
                      <a:pt x="631" y="2352"/>
                    </a:lnTo>
                    <a:lnTo>
                      <a:pt x="167" y="2352"/>
                    </a:lnTo>
                    <a:cubicBezTo>
                      <a:pt x="72" y="2352"/>
                      <a:pt x="0" y="2424"/>
                      <a:pt x="0" y="2519"/>
                    </a:cubicBezTo>
                    <a:cubicBezTo>
                      <a:pt x="0" y="2602"/>
                      <a:pt x="72" y="2674"/>
                      <a:pt x="167" y="2674"/>
                    </a:cubicBezTo>
                    <a:lnTo>
                      <a:pt x="453" y="2674"/>
                    </a:lnTo>
                    <a:lnTo>
                      <a:pt x="346" y="2972"/>
                    </a:lnTo>
                    <a:cubicBezTo>
                      <a:pt x="310" y="3067"/>
                      <a:pt x="358" y="3150"/>
                      <a:pt x="453" y="3186"/>
                    </a:cubicBezTo>
                    <a:cubicBezTo>
                      <a:pt x="465" y="3186"/>
                      <a:pt x="477" y="3198"/>
                      <a:pt x="489" y="3198"/>
                    </a:cubicBezTo>
                    <a:cubicBezTo>
                      <a:pt x="548" y="3198"/>
                      <a:pt x="631" y="3150"/>
                      <a:pt x="643" y="3091"/>
                    </a:cubicBezTo>
                    <a:lnTo>
                      <a:pt x="786" y="2638"/>
                    </a:lnTo>
                    <a:lnTo>
                      <a:pt x="1477" y="2138"/>
                    </a:lnTo>
                    <a:cubicBezTo>
                      <a:pt x="1710" y="2468"/>
                      <a:pt x="2125" y="2569"/>
                      <a:pt x="2548" y="2569"/>
                    </a:cubicBezTo>
                    <a:cubicBezTo>
                      <a:pt x="2644" y="2569"/>
                      <a:pt x="2740" y="2564"/>
                      <a:pt x="2834" y="2555"/>
                    </a:cubicBezTo>
                    <a:lnTo>
                      <a:pt x="2834" y="2555"/>
                    </a:lnTo>
                    <a:cubicBezTo>
                      <a:pt x="2751" y="2960"/>
                      <a:pt x="2632" y="3412"/>
                      <a:pt x="2513" y="3865"/>
                    </a:cubicBezTo>
                    <a:cubicBezTo>
                      <a:pt x="2441" y="4186"/>
                      <a:pt x="2358" y="4496"/>
                      <a:pt x="2275" y="4805"/>
                    </a:cubicBezTo>
                    <a:cubicBezTo>
                      <a:pt x="1548" y="5138"/>
                      <a:pt x="929" y="5686"/>
                      <a:pt x="691" y="6246"/>
                    </a:cubicBezTo>
                    <a:cubicBezTo>
                      <a:pt x="489" y="6686"/>
                      <a:pt x="441" y="7174"/>
                      <a:pt x="548" y="7639"/>
                    </a:cubicBezTo>
                    <a:cubicBezTo>
                      <a:pt x="655" y="8091"/>
                      <a:pt x="882" y="8508"/>
                      <a:pt x="1227" y="8829"/>
                    </a:cubicBezTo>
                    <a:cubicBezTo>
                      <a:pt x="1632" y="9210"/>
                      <a:pt x="2179" y="9437"/>
                      <a:pt x="2798" y="9484"/>
                    </a:cubicBezTo>
                    <a:cubicBezTo>
                      <a:pt x="2870" y="9484"/>
                      <a:pt x="2953" y="9496"/>
                      <a:pt x="3025" y="9496"/>
                    </a:cubicBezTo>
                    <a:cubicBezTo>
                      <a:pt x="3406" y="9496"/>
                      <a:pt x="3799" y="9425"/>
                      <a:pt x="4215" y="9282"/>
                    </a:cubicBezTo>
                    <a:cubicBezTo>
                      <a:pt x="4596" y="9365"/>
                      <a:pt x="5037" y="9401"/>
                      <a:pt x="5489" y="9401"/>
                    </a:cubicBezTo>
                    <a:cubicBezTo>
                      <a:pt x="6061" y="9401"/>
                      <a:pt x="6668" y="9341"/>
                      <a:pt x="7251" y="9222"/>
                    </a:cubicBezTo>
                    <a:cubicBezTo>
                      <a:pt x="8371" y="9008"/>
                      <a:pt x="9323" y="8591"/>
                      <a:pt x="9978" y="8067"/>
                    </a:cubicBezTo>
                    <a:cubicBezTo>
                      <a:pt x="10573" y="7591"/>
                      <a:pt x="10871" y="7008"/>
                      <a:pt x="10871" y="6412"/>
                    </a:cubicBezTo>
                    <a:cubicBezTo>
                      <a:pt x="10871" y="5472"/>
                      <a:pt x="9764" y="4734"/>
                      <a:pt x="7906" y="4376"/>
                    </a:cubicBezTo>
                    <a:cubicBezTo>
                      <a:pt x="8109" y="4103"/>
                      <a:pt x="8394" y="3900"/>
                      <a:pt x="8787" y="3769"/>
                    </a:cubicBezTo>
                    <a:cubicBezTo>
                      <a:pt x="8871" y="3734"/>
                      <a:pt x="8918" y="3650"/>
                      <a:pt x="8883" y="3555"/>
                    </a:cubicBezTo>
                    <a:cubicBezTo>
                      <a:pt x="8871" y="3495"/>
                      <a:pt x="8811" y="3448"/>
                      <a:pt x="8740" y="3448"/>
                    </a:cubicBezTo>
                    <a:cubicBezTo>
                      <a:pt x="8698" y="3446"/>
                      <a:pt x="8657" y="3444"/>
                      <a:pt x="8616" y="3444"/>
                    </a:cubicBezTo>
                    <a:cubicBezTo>
                      <a:pt x="8002" y="3444"/>
                      <a:pt x="7472" y="3695"/>
                      <a:pt x="7037" y="4186"/>
                    </a:cubicBezTo>
                    <a:cubicBezTo>
                      <a:pt x="7025" y="4198"/>
                      <a:pt x="7013" y="4210"/>
                      <a:pt x="7001" y="4246"/>
                    </a:cubicBezTo>
                    <a:cubicBezTo>
                      <a:pt x="6574" y="4205"/>
                      <a:pt x="6141" y="4176"/>
                      <a:pt x="5714" y="4176"/>
                    </a:cubicBezTo>
                    <a:cubicBezTo>
                      <a:pt x="5511" y="4176"/>
                      <a:pt x="5308" y="4183"/>
                      <a:pt x="5108" y="4198"/>
                    </a:cubicBezTo>
                    <a:cubicBezTo>
                      <a:pt x="5299" y="3698"/>
                      <a:pt x="5454" y="3198"/>
                      <a:pt x="5525" y="2626"/>
                    </a:cubicBezTo>
                    <a:cubicBezTo>
                      <a:pt x="5596" y="2031"/>
                      <a:pt x="5525" y="1531"/>
                      <a:pt x="5299" y="1102"/>
                    </a:cubicBezTo>
                    <a:cubicBezTo>
                      <a:pt x="5096" y="697"/>
                      <a:pt x="4775" y="400"/>
                      <a:pt x="4358" y="209"/>
                    </a:cubicBezTo>
                    <a:cubicBezTo>
                      <a:pt x="4068" y="72"/>
                      <a:pt x="3748" y="0"/>
                      <a:pt x="34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6" name="Google Shape;14665;p77">
                <a:extLst>
                  <a:ext uri="{FF2B5EF4-FFF2-40B4-BE49-F238E27FC236}">
                    <a16:creationId xmlns:a16="http://schemas.microsoft.com/office/drawing/2014/main" id="{014994B8-7B67-48A9-ED09-9924E17B9511}"/>
                  </a:ext>
                </a:extLst>
              </p:cNvPr>
              <p:cNvSpPr/>
              <p:nvPr/>
            </p:nvSpPr>
            <p:spPr>
              <a:xfrm>
                <a:off x="3139117" y="1621010"/>
                <a:ext cx="49152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4300" extrusionOk="0">
                    <a:moveTo>
                      <a:pt x="1360" y="0"/>
                    </a:moveTo>
                    <a:cubicBezTo>
                      <a:pt x="1284" y="0"/>
                      <a:pt x="1212" y="56"/>
                      <a:pt x="1191" y="121"/>
                    </a:cubicBezTo>
                    <a:cubicBezTo>
                      <a:pt x="1072" y="669"/>
                      <a:pt x="857" y="1192"/>
                      <a:pt x="655" y="1692"/>
                    </a:cubicBezTo>
                    <a:cubicBezTo>
                      <a:pt x="310" y="2526"/>
                      <a:pt x="0" y="3336"/>
                      <a:pt x="119" y="4169"/>
                    </a:cubicBezTo>
                    <a:cubicBezTo>
                      <a:pt x="131" y="4240"/>
                      <a:pt x="191" y="4300"/>
                      <a:pt x="286" y="4300"/>
                    </a:cubicBezTo>
                    <a:lnTo>
                      <a:pt x="310" y="4300"/>
                    </a:lnTo>
                    <a:cubicBezTo>
                      <a:pt x="405" y="4288"/>
                      <a:pt x="464" y="4217"/>
                      <a:pt x="441" y="4121"/>
                    </a:cubicBezTo>
                    <a:cubicBezTo>
                      <a:pt x="322" y="3383"/>
                      <a:pt x="643" y="2621"/>
                      <a:pt x="953" y="1835"/>
                    </a:cubicBezTo>
                    <a:cubicBezTo>
                      <a:pt x="1155" y="1311"/>
                      <a:pt x="1381" y="776"/>
                      <a:pt x="1500" y="192"/>
                    </a:cubicBezTo>
                    <a:cubicBezTo>
                      <a:pt x="1536" y="109"/>
                      <a:pt x="1476" y="14"/>
                      <a:pt x="1381" y="2"/>
                    </a:cubicBezTo>
                    <a:cubicBezTo>
                      <a:pt x="1374" y="1"/>
                      <a:pt x="1367" y="0"/>
                      <a:pt x="13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347" name="Google Shape;14666;p77">
            <a:extLst>
              <a:ext uri="{FF2B5EF4-FFF2-40B4-BE49-F238E27FC236}">
                <a16:creationId xmlns:a16="http://schemas.microsoft.com/office/drawing/2014/main" id="{0C12DD19-4A49-B63F-56B3-876B788594EF}"/>
              </a:ext>
            </a:extLst>
          </p:cNvPr>
          <p:cNvGrpSpPr/>
          <p:nvPr/>
        </p:nvGrpSpPr>
        <p:grpSpPr>
          <a:xfrm>
            <a:off x="1358350" y="4878595"/>
            <a:ext cx="429091" cy="490009"/>
            <a:chOff x="1133133" y="3351922"/>
            <a:chExt cx="313984" cy="358560"/>
          </a:xfrm>
          <a:solidFill>
            <a:srgbClr val="DBDDDC"/>
          </a:solidFill>
        </p:grpSpPr>
        <p:sp>
          <p:nvSpPr>
            <p:cNvPr id="3348" name="Google Shape;14667;p77">
              <a:extLst>
                <a:ext uri="{FF2B5EF4-FFF2-40B4-BE49-F238E27FC236}">
                  <a16:creationId xmlns:a16="http://schemas.microsoft.com/office/drawing/2014/main" id="{7CC8639B-16DF-F267-039B-CD73AF5FF3CC}"/>
                </a:ext>
              </a:extLst>
            </p:cNvPr>
            <p:cNvSpPr/>
            <p:nvPr/>
          </p:nvSpPr>
          <p:spPr>
            <a:xfrm>
              <a:off x="1133133" y="3351922"/>
              <a:ext cx="313984" cy="358560"/>
            </a:xfrm>
            <a:custGeom>
              <a:avLst/>
              <a:gdLst/>
              <a:ahLst/>
              <a:cxnLst/>
              <a:rect l="l" t="t" r="r" b="b"/>
              <a:pathLst>
                <a:path w="9812" h="11205" extrusionOk="0">
                  <a:moveTo>
                    <a:pt x="1251" y="4025"/>
                  </a:moveTo>
                  <a:cubicBezTo>
                    <a:pt x="1548" y="4025"/>
                    <a:pt x="1787" y="4263"/>
                    <a:pt x="1787" y="4561"/>
                  </a:cubicBezTo>
                  <a:lnTo>
                    <a:pt x="1787" y="7704"/>
                  </a:lnTo>
                  <a:cubicBezTo>
                    <a:pt x="1787" y="7990"/>
                    <a:pt x="2013" y="8204"/>
                    <a:pt x="2287" y="8204"/>
                  </a:cubicBezTo>
                  <a:lnTo>
                    <a:pt x="3001" y="8204"/>
                  </a:lnTo>
                  <a:lnTo>
                    <a:pt x="3001" y="9300"/>
                  </a:lnTo>
                  <a:lnTo>
                    <a:pt x="1775" y="9300"/>
                  </a:lnTo>
                  <a:cubicBezTo>
                    <a:pt x="1191" y="9300"/>
                    <a:pt x="715" y="8823"/>
                    <a:pt x="715" y="8240"/>
                  </a:cubicBezTo>
                  <a:lnTo>
                    <a:pt x="715" y="4561"/>
                  </a:lnTo>
                  <a:cubicBezTo>
                    <a:pt x="715" y="4263"/>
                    <a:pt x="953" y="4025"/>
                    <a:pt x="1251" y="4025"/>
                  </a:cubicBezTo>
                  <a:close/>
                  <a:moveTo>
                    <a:pt x="4906" y="1"/>
                  </a:moveTo>
                  <a:cubicBezTo>
                    <a:pt x="4823" y="1"/>
                    <a:pt x="4739" y="84"/>
                    <a:pt x="4739" y="167"/>
                  </a:cubicBezTo>
                  <a:lnTo>
                    <a:pt x="4739" y="548"/>
                  </a:lnTo>
                  <a:cubicBezTo>
                    <a:pt x="4346" y="572"/>
                    <a:pt x="3965" y="739"/>
                    <a:pt x="3668" y="989"/>
                  </a:cubicBezTo>
                  <a:lnTo>
                    <a:pt x="3406" y="727"/>
                  </a:lnTo>
                  <a:cubicBezTo>
                    <a:pt x="3376" y="697"/>
                    <a:pt x="3334" y="682"/>
                    <a:pt x="3291" y="682"/>
                  </a:cubicBezTo>
                  <a:cubicBezTo>
                    <a:pt x="3248" y="682"/>
                    <a:pt x="3203" y="697"/>
                    <a:pt x="3168" y="727"/>
                  </a:cubicBezTo>
                  <a:cubicBezTo>
                    <a:pt x="3108" y="787"/>
                    <a:pt x="3108" y="882"/>
                    <a:pt x="3168" y="965"/>
                  </a:cubicBezTo>
                  <a:lnTo>
                    <a:pt x="3430" y="1227"/>
                  </a:lnTo>
                  <a:cubicBezTo>
                    <a:pt x="3180" y="1525"/>
                    <a:pt x="3037" y="1882"/>
                    <a:pt x="2989" y="2299"/>
                  </a:cubicBezTo>
                  <a:lnTo>
                    <a:pt x="2620" y="2299"/>
                  </a:lnTo>
                  <a:cubicBezTo>
                    <a:pt x="2525" y="2299"/>
                    <a:pt x="2453" y="2370"/>
                    <a:pt x="2453" y="2465"/>
                  </a:cubicBezTo>
                  <a:cubicBezTo>
                    <a:pt x="2453" y="2549"/>
                    <a:pt x="2525" y="2632"/>
                    <a:pt x="2620" y="2632"/>
                  </a:cubicBezTo>
                  <a:lnTo>
                    <a:pt x="2977" y="2632"/>
                  </a:lnTo>
                  <a:lnTo>
                    <a:pt x="2977" y="3704"/>
                  </a:lnTo>
                  <a:lnTo>
                    <a:pt x="2620" y="3704"/>
                  </a:lnTo>
                  <a:cubicBezTo>
                    <a:pt x="2525" y="3704"/>
                    <a:pt x="2453" y="3775"/>
                    <a:pt x="2453" y="3858"/>
                  </a:cubicBezTo>
                  <a:cubicBezTo>
                    <a:pt x="2453" y="3954"/>
                    <a:pt x="2525" y="4025"/>
                    <a:pt x="2620" y="4025"/>
                  </a:cubicBezTo>
                  <a:lnTo>
                    <a:pt x="2977" y="4025"/>
                  </a:lnTo>
                  <a:lnTo>
                    <a:pt x="2977" y="5097"/>
                  </a:lnTo>
                  <a:lnTo>
                    <a:pt x="2620" y="5097"/>
                  </a:lnTo>
                  <a:cubicBezTo>
                    <a:pt x="2525" y="5097"/>
                    <a:pt x="2453" y="5168"/>
                    <a:pt x="2453" y="5263"/>
                  </a:cubicBezTo>
                  <a:cubicBezTo>
                    <a:pt x="2453" y="5347"/>
                    <a:pt x="2525" y="5430"/>
                    <a:pt x="2620" y="5430"/>
                  </a:cubicBezTo>
                  <a:lnTo>
                    <a:pt x="2977" y="5430"/>
                  </a:lnTo>
                  <a:lnTo>
                    <a:pt x="2977" y="6502"/>
                  </a:lnTo>
                  <a:lnTo>
                    <a:pt x="2620" y="6502"/>
                  </a:lnTo>
                  <a:cubicBezTo>
                    <a:pt x="2525" y="6502"/>
                    <a:pt x="2453" y="6573"/>
                    <a:pt x="2453" y="6656"/>
                  </a:cubicBezTo>
                  <a:cubicBezTo>
                    <a:pt x="2453" y="6752"/>
                    <a:pt x="2525" y="6823"/>
                    <a:pt x="2620" y="6823"/>
                  </a:cubicBezTo>
                  <a:lnTo>
                    <a:pt x="2977" y="6823"/>
                  </a:lnTo>
                  <a:lnTo>
                    <a:pt x="2977" y="7895"/>
                  </a:lnTo>
                  <a:lnTo>
                    <a:pt x="2263" y="7895"/>
                  </a:lnTo>
                  <a:cubicBezTo>
                    <a:pt x="2156" y="7895"/>
                    <a:pt x="2084" y="7811"/>
                    <a:pt x="2084" y="7716"/>
                  </a:cubicBezTo>
                  <a:lnTo>
                    <a:pt x="2084" y="7359"/>
                  </a:lnTo>
                  <a:lnTo>
                    <a:pt x="2263" y="7359"/>
                  </a:lnTo>
                  <a:cubicBezTo>
                    <a:pt x="2346" y="7359"/>
                    <a:pt x="2418" y="7287"/>
                    <a:pt x="2418" y="7192"/>
                  </a:cubicBezTo>
                  <a:cubicBezTo>
                    <a:pt x="2418" y="7109"/>
                    <a:pt x="2346" y="7037"/>
                    <a:pt x="2263" y="7037"/>
                  </a:cubicBezTo>
                  <a:lnTo>
                    <a:pt x="2084" y="7037"/>
                  </a:lnTo>
                  <a:lnTo>
                    <a:pt x="2084" y="6144"/>
                  </a:lnTo>
                  <a:lnTo>
                    <a:pt x="2263" y="6144"/>
                  </a:lnTo>
                  <a:cubicBezTo>
                    <a:pt x="2346" y="6144"/>
                    <a:pt x="2418" y="6061"/>
                    <a:pt x="2418" y="5978"/>
                  </a:cubicBezTo>
                  <a:cubicBezTo>
                    <a:pt x="2418" y="5882"/>
                    <a:pt x="2346" y="5811"/>
                    <a:pt x="2263" y="5811"/>
                  </a:cubicBezTo>
                  <a:lnTo>
                    <a:pt x="2084" y="5811"/>
                  </a:lnTo>
                  <a:lnTo>
                    <a:pt x="2084" y="4918"/>
                  </a:lnTo>
                  <a:lnTo>
                    <a:pt x="2263" y="4918"/>
                  </a:lnTo>
                  <a:cubicBezTo>
                    <a:pt x="2346" y="4918"/>
                    <a:pt x="2418" y="4847"/>
                    <a:pt x="2418" y="4751"/>
                  </a:cubicBezTo>
                  <a:cubicBezTo>
                    <a:pt x="2418" y="4668"/>
                    <a:pt x="2346" y="4597"/>
                    <a:pt x="2263" y="4597"/>
                  </a:cubicBezTo>
                  <a:lnTo>
                    <a:pt x="2084" y="4597"/>
                  </a:lnTo>
                  <a:lnTo>
                    <a:pt x="2084" y="4573"/>
                  </a:lnTo>
                  <a:cubicBezTo>
                    <a:pt x="2084" y="4156"/>
                    <a:pt x="1787" y="3799"/>
                    <a:pt x="1382" y="3727"/>
                  </a:cubicBezTo>
                  <a:lnTo>
                    <a:pt x="1382" y="3525"/>
                  </a:lnTo>
                  <a:cubicBezTo>
                    <a:pt x="1382" y="3430"/>
                    <a:pt x="1310" y="3358"/>
                    <a:pt x="1215" y="3358"/>
                  </a:cubicBezTo>
                  <a:cubicBezTo>
                    <a:pt x="1132" y="3358"/>
                    <a:pt x="1048" y="3430"/>
                    <a:pt x="1048" y="3525"/>
                  </a:cubicBezTo>
                  <a:lnTo>
                    <a:pt x="1048" y="3727"/>
                  </a:lnTo>
                  <a:cubicBezTo>
                    <a:pt x="655" y="3799"/>
                    <a:pt x="358" y="4156"/>
                    <a:pt x="358" y="4573"/>
                  </a:cubicBezTo>
                  <a:lnTo>
                    <a:pt x="358" y="4597"/>
                  </a:lnTo>
                  <a:lnTo>
                    <a:pt x="179" y="4597"/>
                  </a:lnTo>
                  <a:cubicBezTo>
                    <a:pt x="84" y="4597"/>
                    <a:pt x="13" y="4668"/>
                    <a:pt x="13" y="4751"/>
                  </a:cubicBezTo>
                  <a:cubicBezTo>
                    <a:pt x="13" y="4847"/>
                    <a:pt x="84" y="4918"/>
                    <a:pt x="179" y="4918"/>
                  </a:cubicBezTo>
                  <a:lnTo>
                    <a:pt x="358" y="4918"/>
                  </a:lnTo>
                  <a:lnTo>
                    <a:pt x="358" y="5811"/>
                  </a:lnTo>
                  <a:lnTo>
                    <a:pt x="179" y="5811"/>
                  </a:lnTo>
                  <a:cubicBezTo>
                    <a:pt x="84" y="5811"/>
                    <a:pt x="13" y="5882"/>
                    <a:pt x="13" y="5978"/>
                  </a:cubicBezTo>
                  <a:cubicBezTo>
                    <a:pt x="13" y="6061"/>
                    <a:pt x="84" y="6144"/>
                    <a:pt x="179" y="6144"/>
                  </a:cubicBezTo>
                  <a:lnTo>
                    <a:pt x="358" y="6144"/>
                  </a:lnTo>
                  <a:lnTo>
                    <a:pt x="358" y="7037"/>
                  </a:lnTo>
                  <a:lnTo>
                    <a:pt x="179" y="7037"/>
                  </a:lnTo>
                  <a:cubicBezTo>
                    <a:pt x="84" y="7037"/>
                    <a:pt x="13" y="7109"/>
                    <a:pt x="13" y="7192"/>
                  </a:cubicBezTo>
                  <a:cubicBezTo>
                    <a:pt x="13" y="7287"/>
                    <a:pt x="84" y="7359"/>
                    <a:pt x="179" y="7359"/>
                  </a:cubicBezTo>
                  <a:lnTo>
                    <a:pt x="358" y="7359"/>
                  </a:lnTo>
                  <a:lnTo>
                    <a:pt x="358" y="8240"/>
                  </a:lnTo>
                  <a:lnTo>
                    <a:pt x="358" y="8252"/>
                  </a:lnTo>
                  <a:lnTo>
                    <a:pt x="155" y="8252"/>
                  </a:lnTo>
                  <a:cubicBezTo>
                    <a:pt x="72" y="8252"/>
                    <a:pt x="1" y="8323"/>
                    <a:pt x="1" y="8418"/>
                  </a:cubicBezTo>
                  <a:cubicBezTo>
                    <a:pt x="1" y="8502"/>
                    <a:pt x="72" y="8585"/>
                    <a:pt x="155" y="8585"/>
                  </a:cubicBezTo>
                  <a:lnTo>
                    <a:pt x="382" y="8585"/>
                  </a:lnTo>
                  <a:cubicBezTo>
                    <a:pt x="536" y="9180"/>
                    <a:pt x="1084" y="9621"/>
                    <a:pt x="1727" y="9621"/>
                  </a:cubicBezTo>
                  <a:lnTo>
                    <a:pt x="2953" y="9621"/>
                  </a:lnTo>
                  <a:lnTo>
                    <a:pt x="2953" y="11038"/>
                  </a:lnTo>
                  <a:cubicBezTo>
                    <a:pt x="2953" y="11121"/>
                    <a:pt x="3037" y="11205"/>
                    <a:pt x="3120" y="11205"/>
                  </a:cubicBezTo>
                  <a:cubicBezTo>
                    <a:pt x="3215" y="11205"/>
                    <a:pt x="3287" y="11121"/>
                    <a:pt x="3287" y="11038"/>
                  </a:cubicBezTo>
                  <a:lnTo>
                    <a:pt x="3287" y="2477"/>
                  </a:lnTo>
                  <a:cubicBezTo>
                    <a:pt x="3287" y="1596"/>
                    <a:pt x="4001" y="906"/>
                    <a:pt x="4858" y="906"/>
                  </a:cubicBezTo>
                  <a:cubicBezTo>
                    <a:pt x="5728" y="906"/>
                    <a:pt x="6442" y="1620"/>
                    <a:pt x="6442" y="2477"/>
                  </a:cubicBezTo>
                  <a:lnTo>
                    <a:pt x="6442" y="5454"/>
                  </a:lnTo>
                  <a:cubicBezTo>
                    <a:pt x="6442" y="5549"/>
                    <a:pt x="6513" y="5621"/>
                    <a:pt x="6609" y="5621"/>
                  </a:cubicBezTo>
                  <a:cubicBezTo>
                    <a:pt x="6692" y="5621"/>
                    <a:pt x="6775" y="5549"/>
                    <a:pt x="6775" y="5454"/>
                  </a:cubicBezTo>
                  <a:lnTo>
                    <a:pt x="6775" y="5442"/>
                  </a:lnTo>
                  <a:lnTo>
                    <a:pt x="7490" y="5442"/>
                  </a:lnTo>
                  <a:cubicBezTo>
                    <a:pt x="7764" y="5442"/>
                    <a:pt x="7990" y="5216"/>
                    <a:pt x="7990" y="4930"/>
                  </a:cubicBezTo>
                  <a:lnTo>
                    <a:pt x="7990" y="3192"/>
                  </a:lnTo>
                  <a:cubicBezTo>
                    <a:pt x="7990" y="2894"/>
                    <a:pt x="8228" y="2656"/>
                    <a:pt x="8526" y="2656"/>
                  </a:cubicBezTo>
                  <a:cubicBezTo>
                    <a:pt x="8823" y="2656"/>
                    <a:pt x="9061" y="2894"/>
                    <a:pt x="9061" y="3192"/>
                  </a:cubicBezTo>
                  <a:lnTo>
                    <a:pt x="9061" y="5466"/>
                  </a:lnTo>
                  <a:cubicBezTo>
                    <a:pt x="9061" y="6049"/>
                    <a:pt x="8585" y="6525"/>
                    <a:pt x="8002" y="6525"/>
                  </a:cubicBezTo>
                  <a:lnTo>
                    <a:pt x="6775" y="6525"/>
                  </a:lnTo>
                  <a:lnTo>
                    <a:pt x="6775" y="6144"/>
                  </a:lnTo>
                  <a:cubicBezTo>
                    <a:pt x="6775" y="6049"/>
                    <a:pt x="6692" y="5978"/>
                    <a:pt x="6609" y="5978"/>
                  </a:cubicBezTo>
                  <a:cubicBezTo>
                    <a:pt x="6513" y="5978"/>
                    <a:pt x="6442" y="6049"/>
                    <a:pt x="6442" y="6144"/>
                  </a:cubicBezTo>
                  <a:lnTo>
                    <a:pt x="6442" y="11038"/>
                  </a:lnTo>
                  <a:cubicBezTo>
                    <a:pt x="6442" y="11121"/>
                    <a:pt x="6513" y="11205"/>
                    <a:pt x="6609" y="11205"/>
                  </a:cubicBezTo>
                  <a:cubicBezTo>
                    <a:pt x="6692" y="11205"/>
                    <a:pt x="6775" y="11121"/>
                    <a:pt x="6775" y="11038"/>
                  </a:cubicBezTo>
                  <a:lnTo>
                    <a:pt x="6775" y="9621"/>
                  </a:lnTo>
                  <a:lnTo>
                    <a:pt x="7132" y="9621"/>
                  </a:lnTo>
                  <a:cubicBezTo>
                    <a:pt x="7216" y="9621"/>
                    <a:pt x="7287" y="9550"/>
                    <a:pt x="7287" y="9454"/>
                  </a:cubicBezTo>
                  <a:cubicBezTo>
                    <a:pt x="7287" y="9371"/>
                    <a:pt x="7216" y="9300"/>
                    <a:pt x="7132" y="9300"/>
                  </a:cubicBezTo>
                  <a:lnTo>
                    <a:pt x="6775" y="9300"/>
                  </a:lnTo>
                  <a:lnTo>
                    <a:pt x="6775" y="8228"/>
                  </a:lnTo>
                  <a:lnTo>
                    <a:pt x="7132" y="8228"/>
                  </a:lnTo>
                  <a:cubicBezTo>
                    <a:pt x="7216" y="8228"/>
                    <a:pt x="7287" y="8145"/>
                    <a:pt x="7287" y="8061"/>
                  </a:cubicBezTo>
                  <a:cubicBezTo>
                    <a:pt x="7287" y="7966"/>
                    <a:pt x="7216" y="7895"/>
                    <a:pt x="7132" y="7895"/>
                  </a:cubicBezTo>
                  <a:lnTo>
                    <a:pt x="6775" y="7895"/>
                  </a:lnTo>
                  <a:lnTo>
                    <a:pt x="6775" y="6823"/>
                  </a:lnTo>
                  <a:lnTo>
                    <a:pt x="8002" y="6823"/>
                  </a:lnTo>
                  <a:cubicBezTo>
                    <a:pt x="8585" y="6823"/>
                    <a:pt x="9097" y="6466"/>
                    <a:pt x="9299" y="5942"/>
                  </a:cubicBezTo>
                  <a:lnTo>
                    <a:pt x="9585" y="5942"/>
                  </a:lnTo>
                  <a:cubicBezTo>
                    <a:pt x="9669" y="5942"/>
                    <a:pt x="9752" y="5871"/>
                    <a:pt x="9752" y="5775"/>
                  </a:cubicBezTo>
                  <a:cubicBezTo>
                    <a:pt x="9811" y="5704"/>
                    <a:pt x="9728" y="5632"/>
                    <a:pt x="9645" y="5632"/>
                  </a:cubicBezTo>
                  <a:lnTo>
                    <a:pt x="9454" y="5632"/>
                  </a:lnTo>
                  <a:cubicBezTo>
                    <a:pt x="9466" y="5573"/>
                    <a:pt x="9466" y="5513"/>
                    <a:pt x="9466" y="5454"/>
                  </a:cubicBezTo>
                  <a:lnTo>
                    <a:pt x="9466" y="4739"/>
                  </a:lnTo>
                  <a:lnTo>
                    <a:pt x="9645" y="4739"/>
                  </a:lnTo>
                  <a:cubicBezTo>
                    <a:pt x="9728" y="4739"/>
                    <a:pt x="9811" y="4668"/>
                    <a:pt x="9811" y="4573"/>
                  </a:cubicBezTo>
                  <a:cubicBezTo>
                    <a:pt x="9811" y="4489"/>
                    <a:pt x="9728" y="4418"/>
                    <a:pt x="9645" y="4418"/>
                  </a:cubicBezTo>
                  <a:lnTo>
                    <a:pt x="9466" y="4418"/>
                  </a:lnTo>
                  <a:lnTo>
                    <a:pt x="9466" y="3525"/>
                  </a:lnTo>
                  <a:lnTo>
                    <a:pt x="9645" y="3525"/>
                  </a:lnTo>
                  <a:cubicBezTo>
                    <a:pt x="9728" y="3525"/>
                    <a:pt x="9811" y="3442"/>
                    <a:pt x="9811" y="3358"/>
                  </a:cubicBezTo>
                  <a:cubicBezTo>
                    <a:pt x="9811" y="3263"/>
                    <a:pt x="9728" y="3192"/>
                    <a:pt x="9645" y="3192"/>
                  </a:cubicBezTo>
                  <a:lnTo>
                    <a:pt x="9466" y="3192"/>
                  </a:lnTo>
                  <a:lnTo>
                    <a:pt x="9466" y="3180"/>
                  </a:lnTo>
                  <a:cubicBezTo>
                    <a:pt x="9466" y="2763"/>
                    <a:pt x="9168" y="2406"/>
                    <a:pt x="8764" y="2322"/>
                  </a:cubicBezTo>
                  <a:lnTo>
                    <a:pt x="8764" y="2120"/>
                  </a:lnTo>
                  <a:cubicBezTo>
                    <a:pt x="8764" y="2037"/>
                    <a:pt x="8692" y="1953"/>
                    <a:pt x="8597" y="1953"/>
                  </a:cubicBezTo>
                  <a:cubicBezTo>
                    <a:pt x="8514" y="1953"/>
                    <a:pt x="8430" y="2037"/>
                    <a:pt x="8430" y="2120"/>
                  </a:cubicBezTo>
                  <a:lnTo>
                    <a:pt x="8430" y="2334"/>
                  </a:lnTo>
                  <a:cubicBezTo>
                    <a:pt x="8037" y="2406"/>
                    <a:pt x="7740" y="2763"/>
                    <a:pt x="7740" y="3180"/>
                  </a:cubicBezTo>
                  <a:lnTo>
                    <a:pt x="7740" y="3192"/>
                  </a:lnTo>
                  <a:lnTo>
                    <a:pt x="7561" y="3192"/>
                  </a:lnTo>
                  <a:cubicBezTo>
                    <a:pt x="7466" y="3192"/>
                    <a:pt x="7394" y="3263"/>
                    <a:pt x="7394" y="3358"/>
                  </a:cubicBezTo>
                  <a:cubicBezTo>
                    <a:pt x="7394" y="3442"/>
                    <a:pt x="7466" y="3525"/>
                    <a:pt x="7561" y="3525"/>
                  </a:cubicBezTo>
                  <a:lnTo>
                    <a:pt x="7740" y="3525"/>
                  </a:lnTo>
                  <a:lnTo>
                    <a:pt x="7740" y="4418"/>
                  </a:lnTo>
                  <a:lnTo>
                    <a:pt x="7561" y="4418"/>
                  </a:lnTo>
                  <a:cubicBezTo>
                    <a:pt x="7466" y="4418"/>
                    <a:pt x="7394" y="4489"/>
                    <a:pt x="7394" y="4573"/>
                  </a:cubicBezTo>
                  <a:cubicBezTo>
                    <a:pt x="7394" y="4668"/>
                    <a:pt x="7466" y="4739"/>
                    <a:pt x="7561" y="4739"/>
                  </a:cubicBezTo>
                  <a:lnTo>
                    <a:pt x="7740" y="4739"/>
                  </a:lnTo>
                  <a:lnTo>
                    <a:pt x="7740" y="4918"/>
                  </a:lnTo>
                  <a:cubicBezTo>
                    <a:pt x="7740" y="5025"/>
                    <a:pt x="7644" y="5097"/>
                    <a:pt x="7561" y="5097"/>
                  </a:cubicBezTo>
                  <a:lnTo>
                    <a:pt x="6847" y="5097"/>
                  </a:lnTo>
                  <a:lnTo>
                    <a:pt x="6847" y="4025"/>
                  </a:lnTo>
                  <a:lnTo>
                    <a:pt x="7204" y="4025"/>
                  </a:lnTo>
                  <a:cubicBezTo>
                    <a:pt x="7287" y="4025"/>
                    <a:pt x="7371" y="3954"/>
                    <a:pt x="7371" y="3858"/>
                  </a:cubicBezTo>
                  <a:cubicBezTo>
                    <a:pt x="7371" y="3775"/>
                    <a:pt x="7287" y="3704"/>
                    <a:pt x="7204" y="3704"/>
                  </a:cubicBezTo>
                  <a:lnTo>
                    <a:pt x="6847" y="3704"/>
                  </a:lnTo>
                  <a:lnTo>
                    <a:pt x="6847" y="2632"/>
                  </a:lnTo>
                  <a:lnTo>
                    <a:pt x="7204" y="2632"/>
                  </a:lnTo>
                  <a:cubicBezTo>
                    <a:pt x="7287" y="2632"/>
                    <a:pt x="7371" y="2549"/>
                    <a:pt x="7371" y="2465"/>
                  </a:cubicBezTo>
                  <a:cubicBezTo>
                    <a:pt x="7371" y="2370"/>
                    <a:pt x="7287" y="2299"/>
                    <a:pt x="7204" y="2299"/>
                  </a:cubicBezTo>
                  <a:lnTo>
                    <a:pt x="6823" y="2299"/>
                  </a:lnTo>
                  <a:cubicBezTo>
                    <a:pt x="6799" y="1894"/>
                    <a:pt x="6632" y="1525"/>
                    <a:pt x="6382" y="1227"/>
                  </a:cubicBezTo>
                  <a:lnTo>
                    <a:pt x="6644" y="965"/>
                  </a:lnTo>
                  <a:cubicBezTo>
                    <a:pt x="6704" y="906"/>
                    <a:pt x="6704" y="798"/>
                    <a:pt x="6644" y="727"/>
                  </a:cubicBezTo>
                  <a:cubicBezTo>
                    <a:pt x="6621" y="697"/>
                    <a:pt x="6582" y="682"/>
                    <a:pt x="6539" y="682"/>
                  </a:cubicBezTo>
                  <a:cubicBezTo>
                    <a:pt x="6495" y="682"/>
                    <a:pt x="6448" y="697"/>
                    <a:pt x="6406" y="727"/>
                  </a:cubicBezTo>
                  <a:lnTo>
                    <a:pt x="6144" y="989"/>
                  </a:lnTo>
                  <a:cubicBezTo>
                    <a:pt x="5847" y="739"/>
                    <a:pt x="5478" y="584"/>
                    <a:pt x="5073" y="548"/>
                  </a:cubicBezTo>
                  <a:lnTo>
                    <a:pt x="5073" y="167"/>
                  </a:lnTo>
                  <a:cubicBezTo>
                    <a:pt x="5073" y="84"/>
                    <a:pt x="5001" y="1"/>
                    <a:pt x="4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14668;p77">
              <a:extLst>
                <a:ext uri="{FF2B5EF4-FFF2-40B4-BE49-F238E27FC236}">
                  <a16:creationId xmlns:a16="http://schemas.microsoft.com/office/drawing/2014/main" id="{8FF6FD2C-FF9C-D21E-9E8D-8DF9F9EA7C2E}"/>
                </a:ext>
              </a:extLst>
            </p:cNvPr>
            <p:cNvSpPr/>
            <p:nvPr/>
          </p:nvSpPr>
          <p:spPr>
            <a:xfrm>
              <a:off x="1285549" y="3414418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14669;p77">
              <a:extLst>
                <a:ext uri="{FF2B5EF4-FFF2-40B4-BE49-F238E27FC236}">
                  <a16:creationId xmlns:a16="http://schemas.microsoft.com/office/drawing/2014/main" id="{686DF786-16D9-9A27-0A86-0C0E4F2006A7}"/>
                </a:ext>
              </a:extLst>
            </p:cNvPr>
            <p:cNvSpPr/>
            <p:nvPr/>
          </p:nvSpPr>
          <p:spPr>
            <a:xfrm>
              <a:off x="1285549" y="3459378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14670;p77">
              <a:extLst>
                <a:ext uri="{FF2B5EF4-FFF2-40B4-BE49-F238E27FC236}">
                  <a16:creationId xmlns:a16="http://schemas.microsoft.com/office/drawing/2014/main" id="{C48DD738-7578-A66A-5754-A75115E22C10}"/>
                </a:ext>
              </a:extLst>
            </p:cNvPr>
            <p:cNvSpPr/>
            <p:nvPr/>
          </p:nvSpPr>
          <p:spPr>
            <a:xfrm>
              <a:off x="1285549" y="3503954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14671;p77">
              <a:extLst>
                <a:ext uri="{FF2B5EF4-FFF2-40B4-BE49-F238E27FC236}">
                  <a16:creationId xmlns:a16="http://schemas.microsoft.com/office/drawing/2014/main" id="{97834C4C-8A66-997C-B883-052D85D4E988}"/>
                </a:ext>
              </a:extLst>
            </p:cNvPr>
            <p:cNvSpPr/>
            <p:nvPr/>
          </p:nvSpPr>
          <p:spPr>
            <a:xfrm>
              <a:off x="1167821" y="3498226"/>
              <a:ext cx="10688" cy="16416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33" y="441"/>
                    <a:pt x="333" y="346"/>
                  </a:cubicBezTo>
                  <a:lnTo>
                    <a:pt x="333" y="167"/>
                  </a:lnTo>
                  <a:cubicBezTo>
                    <a:pt x="333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14672;p77">
              <a:extLst>
                <a:ext uri="{FF2B5EF4-FFF2-40B4-BE49-F238E27FC236}">
                  <a16:creationId xmlns:a16="http://schemas.microsoft.com/office/drawing/2014/main" id="{3BB1905C-6199-2D7B-4957-C14961ADDA67}"/>
                </a:ext>
              </a:extLst>
            </p:cNvPr>
            <p:cNvSpPr/>
            <p:nvPr/>
          </p:nvSpPr>
          <p:spPr>
            <a:xfrm>
              <a:off x="1167821" y="353749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5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14673;p77">
              <a:extLst>
                <a:ext uri="{FF2B5EF4-FFF2-40B4-BE49-F238E27FC236}">
                  <a16:creationId xmlns:a16="http://schemas.microsoft.com/office/drawing/2014/main" id="{BC8E27C8-63AC-4075-0D8A-5273B2E0C7D0}"/>
                </a:ext>
              </a:extLst>
            </p:cNvPr>
            <p:cNvSpPr/>
            <p:nvPr/>
          </p:nvSpPr>
          <p:spPr>
            <a:xfrm>
              <a:off x="1167821" y="3577106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34"/>
                  </a:cubicBezTo>
                  <a:lnTo>
                    <a:pt x="333" y="155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14674;p77">
              <a:extLst>
                <a:ext uri="{FF2B5EF4-FFF2-40B4-BE49-F238E27FC236}">
                  <a16:creationId xmlns:a16="http://schemas.microsoft.com/office/drawing/2014/main" id="{55BE13B2-2133-2B40-80D6-DDD21D9BE4F6}"/>
                </a:ext>
              </a:extLst>
            </p:cNvPr>
            <p:cNvSpPr/>
            <p:nvPr/>
          </p:nvSpPr>
          <p:spPr>
            <a:xfrm>
              <a:off x="1402509" y="3493266"/>
              <a:ext cx="10688" cy="16064"/>
            </a:xfrm>
            <a:custGeom>
              <a:avLst/>
              <a:gdLst/>
              <a:ahLst/>
              <a:cxnLst/>
              <a:rect l="l" t="t" r="r" b="b"/>
              <a:pathLst>
                <a:path w="334" h="502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30"/>
                    <a:pt x="72" y="501"/>
                    <a:pt x="167" y="501"/>
                  </a:cubicBezTo>
                  <a:cubicBezTo>
                    <a:pt x="262" y="501"/>
                    <a:pt x="334" y="430"/>
                    <a:pt x="334" y="334"/>
                  </a:cubicBezTo>
                  <a:lnTo>
                    <a:pt x="334" y="156"/>
                  </a:lnTo>
                  <a:cubicBezTo>
                    <a:pt x="334" y="61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14675;p77">
              <a:extLst>
                <a:ext uri="{FF2B5EF4-FFF2-40B4-BE49-F238E27FC236}">
                  <a16:creationId xmlns:a16="http://schemas.microsoft.com/office/drawing/2014/main" id="{A8B4AC50-D6D3-9C9D-B194-80AEB0AB2609}"/>
                </a:ext>
              </a:extLst>
            </p:cNvPr>
            <p:cNvSpPr/>
            <p:nvPr/>
          </p:nvSpPr>
          <p:spPr>
            <a:xfrm>
              <a:off x="1393357" y="3526898"/>
              <a:ext cx="15648" cy="14432"/>
            </a:xfrm>
            <a:custGeom>
              <a:avLst/>
              <a:gdLst/>
              <a:ahLst/>
              <a:cxnLst/>
              <a:rect l="l" t="t" r="r" b="b"/>
              <a:pathLst>
                <a:path w="489" h="451" extrusionOk="0">
                  <a:moveTo>
                    <a:pt x="313" y="1"/>
                  </a:moveTo>
                  <a:cubicBezTo>
                    <a:pt x="268" y="1"/>
                    <a:pt x="221" y="16"/>
                    <a:pt x="179" y="45"/>
                  </a:cubicBezTo>
                  <a:lnTo>
                    <a:pt x="60" y="164"/>
                  </a:lnTo>
                  <a:cubicBezTo>
                    <a:pt x="1" y="224"/>
                    <a:pt x="1" y="331"/>
                    <a:pt x="60" y="403"/>
                  </a:cubicBezTo>
                  <a:cubicBezTo>
                    <a:pt x="96" y="438"/>
                    <a:pt x="143" y="450"/>
                    <a:pt x="179" y="450"/>
                  </a:cubicBezTo>
                  <a:cubicBezTo>
                    <a:pt x="227" y="450"/>
                    <a:pt x="274" y="426"/>
                    <a:pt x="298" y="403"/>
                  </a:cubicBezTo>
                  <a:lnTo>
                    <a:pt x="429" y="283"/>
                  </a:lnTo>
                  <a:cubicBezTo>
                    <a:pt x="489" y="212"/>
                    <a:pt x="489" y="105"/>
                    <a:pt x="429" y="45"/>
                  </a:cubicBezTo>
                  <a:cubicBezTo>
                    <a:pt x="399" y="16"/>
                    <a:pt x="358" y="1"/>
                    <a:pt x="3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14676;p77">
              <a:extLst>
                <a:ext uri="{FF2B5EF4-FFF2-40B4-BE49-F238E27FC236}">
                  <a16:creationId xmlns:a16="http://schemas.microsoft.com/office/drawing/2014/main" id="{087AC51A-690B-FE0A-381F-2C167AB8EE86}"/>
                </a:ext>
              </a:extLst>
            </p:cNvPr>
            <p:cNvSpPr/>
            <p:nvPr/>
          </p:nvSpPr>
          <p:spPr>
            <a:xfrm>
              <a:off x="1402509" y="345365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14677;p77">
              <a:extLst>
                <a:ext uri="{FF2B5EF4-FFF2-40B4-BE49-F238E27FC236}">
                  <a16:creationId xmlns:a16="http://schemas.microsoft.com/office/drawing/2014/main" id="{019284F0-4BDF-DF1A-B490-30DC60C361B9}"/>
                </a:ext>
              </a:extLst>
            </p:cNvPr>
            <p:cNvSpPr/>
            <p:nvPr/>
          </p:nvSpPr>
          <p:spPr>
            <a:xfrm>
              <a:off x="1171629" y="3612306"/>
              <a:ext cx="15264" cy="14752"/>
            </a:xfrm>
            <a:custGeom>
              <a:avLst/>
              <a:gdLst/>
              <a:ahLst/>
              <a:cxnLst/>
              <a:rect l="l" t="t" r="r" b="b"/>
              <a:pathLst>
                <a:path w="477" h="461" extrusionOk="0">
                  <a:moveTo>
                    <a:pt x="179" y="0"/>
                  </a:moveTo>
                  <a:cubicBezTo>
                    <a:pt x="139" y="0"/>
                    <a:pt x="100" y="15"/>
                    <a:pt x="72" y="43"/>
                  </a:cubicBezTo>
                  <a:cubicBezTo>
                    <a:pt x="0" y="103"/>
                    <a:pt x="0" y="210"/>
                    <a:pt x="60" y="270"/>
                  </a:cubicBezTo>
                  <a:lnTo>
                    <a:pt x="179" y="401"/>
                  </a:lnTo>
                  <a:cubicBezTo>
                    <a:pt x="214" y="448"/>
                    <a:pt x="250" y="460"/>
                    <a:pt x="298" y="460"/>
                  </a:cubicBezTo>
                  <a:cubicBezTo>
                    <a:pt x="345" y="460"/>
                    <a:pt x="369" y="448"/>
                    <a:pt x="405" y="412"/>
                  </a:cubicBezTo>
                  <a:cubicBezTo>
                    <a:pt x="465" y="365"/>
                    <a:pt x="476" y="270"/>
                    <a:pt x="417" y="186"/>
                  </a:cubicBezTo>
                  <a:lnTo>
                    <a:pt x="298" y="55"/>
                  </a:lnTo>
                  <a:cubicBezTo>
                    <a:pt x="267" y="18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14678;p77">
              <a:extLst>
                <a:ext uri="{FF2B5EF4-FFF2-40B4-BE49-F238E27FC236}">
                  <a16:creationId xmlns:a16="http://schemas.microsoft.com/office/drawing/2014/main" id="{E009E78A-909B-1F52-E972-371EB64CECE3}"/>
                </a:ext>
              </a:extLst>
            </p:cNvPr>
            <p:cNvSpPr/>
            <p:nvPr/>
          </p:nvSpPr>
          <p:spPr>
            <a:xfrm>
              <a:off x="1285549" y="3548914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14679;p77">
              <a:extLst>
                <a:ext uri="{FF2B5EF4-FFF2-40B4-BE49-F238E27FC236}">
                  <a16:creationId xmlns:a16="http://schemas.microsoft.com/office/drawing/2014/main" id="{ED48DAFC-C661-BC72-86FA-20201591845D}"/>
                </a:ext>
              </a:extLst>
            </p:cNvPr>
            <p:cNvSpPr/>
            <p:nvPr/>
          </p:nvSpPr>
          <p:spPr>
            <a:xfrm>
              <a:off x="1285549" y="3593490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14680;p77">
              <a:extLst>
                <a:ext uri="{FF2B5EF4-FFF2-40B4-BE49-F238E27FC236}">
                  <a16:creationId xmlns:a16="http://schemas.microsoft.com/office/drawing/2014/main" id="{F665922E-3F11-9EEF-0B80-D7787B9E60B7}"/>
                </a:ext>
              </a:extLst>
            </p:cNvPr>
            <p:cNvSpPr/>
            <p:nvPr/>
          </p:nvSpPr>
          <p:spPr>
            <a:xfrm>
              <a:off x="1285549" y="3638450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14681;p77">
              <a:extLst>
                <a:ext uri="{FF2B5EF4-FFF2-40B4-BE49-F238E27FC236}">
                  <a16:creationId xmlns:a16="http://schemas.microsoft.com/office/drawing/2014/main" id="{FE8EA81B-3AC5-CB02-B3A7-6FB08E2B474F}"/>
                </a:ext>
              </a:extLst>
            </p:cNvPr>
            <p:cNvSpPr/>
            <p:nvPr/>
          </p:nvSpPr>
          <p:spPr>
            <a:xfrm>
              <a:off x="1201325" y="3627026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334" y="322"/>
                  </a:lnTo>
                  <a:cubicBezTo>
                    <a:pt x="429" y="322"/>
                    <a:pt x="501" y="250"/>
                    <a:pt x="501" y="167"/>
                  </a:cubicBezTo>
                  <a:cubicBezTo>
                    <a:pt x="501" y="72"/>
                    <a:pt x="429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14682;p77">
              <a:extLst>
                <a:ext uri="{FF2B5EF4-FFF2-40B4-BE49-F238E27FC236}">
                  <a16:creationId xmlns:a16="http://schemas.microsoft.com/office/drawing/2014/main" id="{612EBFC6-EA8D-BABD-F5D1-74F72737F0DE}"/>
                </a:ext>
              </a:extLst>
            </p:cNvPr>
            <p:cNvSpPr/>
            <p:nvPr/>
          </p:nvSpPr>
          <p:spPr>
            <a:xfrm>
              <a:off x="1363629" y="3537490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334" y="322"/>
                  </a:lnTo>
                  <a:cubicBezTo>
                    <a:pt x="430" y="322"/>
                    <a:pt x="501" y="250"/>
                    <a:pt x="501" y="167"/>
                  </a:cubicBezTo>
                  <a:cubicBezTo>
                    <a:pt x="501" y="72"/>
                    <a:pt x="430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64" name="Google Shape;14683;p77">
            <a:extLst>
              <a:ext uri="{FF2B5EF4-FFF2-40B4-BE49-F238E27FC236}">
                <a16:creationId xmlns:a16="http://schemas.microsoft.com/office/drawing/2014/main" id="{F8C8DDF7-26D6-5F97-71B6-80D4819781B1}"/>
              </a:ext>
            </a:extLst>
          </p:cNvPr>
          <p:cNvSpPr/>
          <p:nvPr/>
        </p:nvSpPr>
        <p:spPr>
          <a:xfrm>
            <a:off x="2145600" y="4881219"/>
            <a:ext cx="359340" cy="484761"/>
          </a:xfrm>
          <a:custGeom>
            <a:avLst/>
            <a:gdLst/>
            <a:ahLst/>
            <a:cxnLst/>
            <a:rect l="l" t="t" r="r" b="b"/>
            <a:pathLst>
              <a:path w="8217" h="11085" extrusionOk="0">
                <a:moveTo>
                  <a:pt x="5359" y="1298"/>
                </a:moveTo>
                <a:cubicBezTo>
                  <a:pt x="5775" y="1298"/>
                  <a:pt x="6180" y="1370"/>
                  <a:pt x="6526" y="1465"/>
                </a:cubicBezTo>
                <a:cubicBezTo>
                  <a:pt x="6728" y="1524"/>
                  <a:pt x="6930" y="1584"/>
                  <a:pt x="7085" y="1643"/>
                </a:cubicBezTo>
                <a:cubicBezTo>
                  <a:pt x="7004" y="1642"/>
                  <a:pt x="6923" y="1641"/>
                  <a:pt x="6842" y="1641"/>
                </a:cubicBezTo>
                <a:cubicBezTo>
                  <a:pt x="6387" y="1641"/>
                  <a:pt x="5932" y="1671"/>
                  <a:pt x="5478" y="1762"/>
                </a:cubicBezTo>
                <a:cubicBezTo>
                  <a:pt x="4811" y="1881"/>
                  <a:pt x="4144" y="2108"/>
                  <a:pt x="3513" y="2405"/>
                </a:cubicBezTo>
                <a:cubicBezTo>
                  <a:pt x="3489" y="2417"/>
                  <a:pt x="3454" y="2429"/>
                  <a:pt x="3418" y="2441"/>
                </a:cubicBezTo>
                <a:cubicBezTo>
                  <a:pt x="3394" y="2262"/>
                  <a:pt x="3442" y="1941"/>
                  <a:pt x="3835" y="1703"/>
                </a:cubicBezTo>
                <a:cubicBezTo>
                  <a:pt x="4323" y="1405"/>
                  <a:pt x="4859" y="1298"/>
                  <a:pt x="5359" y="1298"/>
                </a:cubicBezTo>
                <a:close/>
                <a:moveTo>
                  <a:pt x="1537" y="298"/>
                </a:moveTo>
                <a:cubicBezTo>
                  <a:pt x="1465" y="679"/>
                  <a:pt x="1406" y="1179"/>
                  <a:pt x="1406" y="1715"/>
                </a:cubicBezTo>
                <a:cubicBezTo>
                  <a:pt x="1406" y="2251"/>
                  <a:pt x="1453" y="2763"/>
                  <a:pt x="1537" y="3132"/>
                </a:cubicBezTo>
                <a:cubicBezTo>
                  <a:pt x="1465" y="3144"/>
                  <a:pt x="1406" y="3203"/>
                  <a:pt x="1406" y="3298"/>
                </a:cubicBezTo>
                <a:cubicBezTo>
                  <a:pt x="1406" y="3382"/>
                  <a:pt x="1477" y="3453"/>
                  <a:pt x="1573" y="3453"/>
                </a:cubicBezTo>
                <a:cubicBezTo>
                  <a:pt x="1668" y="3453"/>
                  <a:pt x="1751" y="3548"/>
                  <a:pt x="1751" y="3632"/>
                </a:cubicBezTo>
                <a:cubicBezTo>
                  <a:pt x="1751" y="3739"/>
                  <a:pt x="1656" y="3822"/>
                  <a:pt x="1573" y="3822"/>
                </a:cubicBezTo>
                <a:lnTo>
                  <a:pt x="525" y="3822"/>
                </a:lnTo>
                <a:cubicBezTo>
                  <a:pt x="418" y="3822"/>
                  <a:pt x="346" y="3727"/>
                  <a:pt x="346" y="3632"/>
                </a:cubicBezTo>
                <a:cubicBezTo>
                  <a:pt x="346" y="3536"/>
                  <a:pt x="441" y="3453"/>
                  <a:pt x="525" y="3453"/>
                </a:cubicBezTo>
                <a:lnTo>
                  <a:pt x="870" y="3453"/>
                </a:lnTo>
                <a:cubicBezTo>
                  <a:pt x="953" y="3453"/>
                  <a:pt x="1037" y="3382"/>
                  <a:pt x="1037" y="3298"/>
                </a:cubicBezTo>
                <a:cubicBezTo>
                  <a:pt x="1037" y="3203"/>
                  <a:pt x="953" y="3132"/>
                  <a:pt x="870" y="3132"/>
                </a:cubicBezTo>
                <a:lnTo>
                  <a:pt x="560" y="3132"/>
                </a:lnTo>
                <a:cubicBezTo>
                  <a:pt x="632" y="2763"/>
                  <a:pt x="691" y="2251"/>
                  <a:pt x="691" y="1715"/>
                </a:cubicBezTo>
                <a:cubicBezTo>
                  <a:pt x="691" y="1179"/>
                  <a:pt x="644" y="679"/>
                  <a:pt x="560" y="298"/>
                </a:cubicBezTo>
                <a:close/>
                <a:moveTo>
                  <a:pt x="4723" y="3566"/>
                </a:moveTo>
                <a:cubicBezTo>
                  <a:pt x="5218" y="3566"/>
                  <a:pt x="5698" y="3690"/>
                  <a:pt x="6168" y="3953"/>
                </a:cubicBezTo>
                <a:cubicBezTo>
                  <a:pt x="6692" y="4251"/>
                  <a:pt x="7073" y="4715"/>
                  <a:pt x="7299" y="5346"/>
                </a:cubicBezTo>
                <a:cubicBezTo>
                  <a:pt x="7383" y="5608"/>
                  <a:pt x="7430" y="5846"/>
                  <a:pt x="7466" y="6001"/>
                </a:cubicBezTo>
                <a:cubicBezTo>
                  <a:pt x="6823" y="5763"/>
                  <a:pt x="5049" y="5013"/>
                  <a:pt x="3978" y="3656"/>
                </a:cubicBezTo>
                <a:cubicBezTo>
                  <a:pt x="4230" y="3596"/>
                  <a:pt x="4478" y="3566"/>
                  <a:pt x="4723" y="3566"/>
                </a:cubicBezTo>
                <a:close/>
                <a:moveTo>
                  <a:pt x="1537" y="4144"/>
                </a:moveTo>
                <a:cubicBezTo>
                  <a:pt x="1465" y="4513"/>
                  <a:pt x="1406" y="5025"/>
                  <a:pt x="1406" y="5561"/>
                </a:cubicBezTo>
                <a:cubicBezTo>
                  <a:pt x="1406" y="6096"/>
                  <a:pt x="1453" y="6596"/>
                  <a:pt x="1537" y="6977"/>
                </a:cubicBezTo>
                <a:lnTo>
                  <a:pt x="560" y="6977"/>
                </a:lnTo>
                <a:cubicBezTo>
                  <a:pt x="632" y="6596"/>
                  <a:pt x="691" y="6096"/>
                  <a:pt x="691" y="5561"/>
                </a:cubicBezTo>
                <a:cubicBezTo>
                  <a:pt x="691" y="5025"/>
                  <a:pt x="632" y="4513"/>
                  <a:pt x="560" y="4144"/>
                </a:cubicBezTo>
                <a:close/>
                <a:moveTo>
                  <a:pt x="1573" y="7299"/>
                </a:moveTo>
                <a:cubicBezTo>
                  <a:pt x="1656" y="7299"/>
                  <a:pt x="1751" y="7370"/>
                  <a:pt x="1751" y="7477"/>
                </a:cubicBezTo>
                <a:cubicBezTo>
                  <a:pt x="1751" y="7585"/>
                  <a:pt x="1656" y="7656"/>
                  <a:pt x="1573" y="7656"/>
                </a:cubicBezTo>
                <a:lnTo>
                  <a:pt x="525" y="7656"/>
                </a:lnTo>
                <a:cubicBezTo>
                  <a:pt x="418" y="7656"/>
                  <a:pt x="346" y="7573"/>
                  <a:pt x="346" y="7477"/>
                </a:cubicBezTo>
                <a:cubicBezTo>
                  <a:pt x="346" y="7394"/>
                  <a:pt x="441" y="7299"/>
                  <a:pt x="525" y="7299"/>
                </a:cubicBezTo>
                <a:close/>
                <a:moveTo>
                  <a:pt x="3966" y="5310"/>
                </a:moveTo>
                <a:cubicBezTo>
                  <a:pt x="5049" y="6751"/>
                  <a:pt x="6109" y="7489"/>
                  <a:pt x="6526" y="7751"/>
                </a:cubicBezTo>
                <a:lnTo>
                  <a:pt x="5466" y="8799"/>
                </a:lnTo>
                <a:cubicBezTo>
                  <a:pt x="4251" y="7799"/>
                  <a:pt x="3501" y="6156"/>
                  <a:pt x="3311" y="5680"/>
                </a:cubicBezTo>
                <a:lnTo>
                  <a:pt x="3966" y="5310"/>
                </a:lnTo>
                <a:close/>
                <a:moveTo>
                  <a:pt x="1525" y="7989"/>
                </a:moveTo>
                <a:cubicBezTo>
                  <a:pt x="1453" y="8358"/>
                  <a:pt x="1394" y="8859"/>
                  <a:pt x="1394" y="9394"/>
                </a:cubicBezTo>
                <a:cubicBezTo>
                  <a:pt x="1406" y="9930"/>
                  <a:pt x="1453" y="10442"/>
                  <a:pt x="1525" y="10811"/>
                </a:cubicBezTo>
                <a:lnTo>
                  <a:pt x="537" y="10811"/>
                </a:lnTo>
                <a:cubicBezTo>
                  <a:pt x="608" y="10442"/>
                  <a:pt x="668" y="9930"/>
                  <a:pt x="668" y="9394"/>
                </a:cubicBezTo>
                <a:cubicBezTo>
                  <a:pt x="668" y="8859"/>
                  <a:pt x="632" y="8358"/>
                  <a:pt x="537" y="7989"/>
                </a:cubicBezTo>
                <a:close/>
                <a:moveTo>
                  <a:pt x="346" y="0"/>
                </a:moveTo>
                <a:cubicBezTo>
                  <a:pt x="299" y="0"/>
                  <a:pt x="239" y="36"/>
                  <a:pt x="215" y="60"/>
                </a:cubicBezTo>
                <a:cubicBezTo>
                  <a:pt x="179" y="107"/>
                  <a:pt x="168" y="155"/>
                  <a:pt x="179" y="215"/>
                </a:cubicBezTo>
                <a:cubicBezTo>
                  <a:pt x="287" y="560"/>
                  <a:pt x="346" y="1119"/>
                  <a:pt x="346" y="1727"/>
                </a:cubicBezTo>
                <a:cubicBezTo>
                  <a:pt x="346" y="2346"/>
                  <a:pt x="287" y="2905"/>
                  <a:pt x="179" y="3251"/>
                </a:cubicBezTo>
                <a:cubicBezTo>
                  <a:pt x="84" y="3334"/>
                  <a:pt x="1" y="3489"/>
                  <a:pt x="1" y="3632"/>
                </a:cubicBezTo>
                <a:cubicBezTo>
                  <a:pt x="1" y="3786"/>
                  <a:pt x="84" y="3929"/>
                  <a:pt x="179" y="4025"/>
                </a:cubicBezTo>
                <a:cubicBezTo>
                  <a:pt x="287" y="4370"/>
                  <a:pt x="346" y="4929"/>
                  <a:pt x="346" y="5549"/>
                </a:cubicBezTo>
                <a:cubicBezTo>
                  <a:pt x="346" y="6156"/>
                  <a:pt x="287" y="6715"/>
                  <a:pt x="179" y="7061"/>
                </a:cubicBezTo>
                <a:cubicBezTo>
                  <a:pt x="84" y="7156"/>
                  <a:pt x="1" y="7299"/>
                  <a:pt x="1" y="7454"/>
                </a:cubicBezTo>
                <a:cubicBezTo>
                  <a:pt x="1" y="7596"/>
                  <a:pt x="84" y="7751"/>
                  <a:pt x="179" y="7835"/>
                </a:cubicBezTo>
                <a:cubicBezTo>
                  <a:pt x="287" y="8180"/>
                  <a:pt x="346" y="8739"/>
                  <a:pt x="346" y="9359"/>
                </a:cubicBezTo>
                <a:cubicBezTo>
                  <a:pt x="346" y="9966"/>
                  <a:pt x="287" y="10525"/>
                  <a:pt x="179" y="10871"/>
                </a:cubicBezTo>
                <a:cubicBezTo>
                  <a:pt x="168" y="10918"/>
                  <a:pt x="179" y="10978"/>
                  <a:pt x="215" y="11025"/>
                </a:cubicBezTo>
                <a:cubicBezTo>
                  <a:pt x="239" y="11061"/>
                  <a:pt x="287" y="11085"/>
                  <a:pt x="346" y="11085"/>
                </a:cubicBezTo>
                <a:lnTo>
                  <a:pt x="1751" y="11085"/>
                </a:lnTo>
                <a:cubicBezTo>
                  <a:pt x="1787" y="11085"/>
                  <a:pt x="1846" y="11049"/>
                  <a:pt x="1882" y="11025"/>
                </a:cubicBezTo>
                <a:cubicBezTo>
                  <a:pt x="1906" y="10978"/>
                  <a:pt x="1930" y="10930"/>
                  <a:pt x="1906" y="10871"/>
                </a:cubicBezTo>
                <a:cubicBezTo>
                  <a:pt x="1799" y="10525"/>
                  <a:pt x="1739" y="9966"/>
                  <a:pt x="1739" y="9359"/>
                </a:cubicBezTo>
                <a:cubicBezTo>
                  <a:pt x="1739" y="8739"/>
                  <a:pt x="1799" y="8180"/>
                  <a:pt x="1906" y="7835"/>
                </a:cubicBezTo>
                <a:cubicBezTo>
                  <a:pt x="2013" y="7751"/>
                  <a:pt x="2084" y="7596"/>
                  <a:pt x="2084" y="7454"/>
                </a:cubicBezTo>
                <a:cubicBezTo>
                  <a:pt x="2084" y="7299"/>
                  <a:pt x="2013" y="7156"/>
                  <a:pt x="1906" y="7061"/>
                </a:cubicBezTo>
                <a:cubicBezTo>
                  <a:pt x="1799" y="6715"/>
                  <a:pt x="1739" y="6156"/>
                  <a:pt x="1739" y="5549"/>
                </a:cubicBezTo>
                <a:cubicBezTo>
                  <a:pt x="1739" y="5346"/>
                  <a:pt x="1739" y="5156"/>
                  <a:pt x="1763" y="4977"/>
                </a:cubicBezTo>
                <a:cubicBezTo>
                  <a:pt x="1882" y="4846"/>
                  <a:pt x="2299" y="4453"/>
                  <a:pt x="2870" y="4120"/>
                </a:cubicBezTo>
                <a:lnTo>
                  <a:pt x="3347" y="5287"/>
                </a:lnTo>
                <a:lnTo>
                  <a:pt x="3037" y="5465"/>
                </a:lnTo>
                <a:cubicBezTo>
                  <a:pt x="2966" y="5513"/>
                  <a:pt x="2930" y="5584"/>
                  <a:pt x="2966" y="5668"/>
                </a:cubicBezTo>
                <a:cubicBezTo>
                  <a:pt x="2989" y="5751"/>
                  <a:pt x="3823" y="7942"/>
                  <a:pt x="5394" y="9144"/>
                </a:cubicBezTo>
                <a:cubicBezTo>
                  <a:pt x="5418" y="9180"/>
                  <a:pt x="5454" y="9180"/>
                  <a:pt x="5490" y="9180"/>
                </a:cubicBezTo>
                <a:cubicBezTo>
                  <a:pt x="5537" y="9180"/>
                  <a:pt x="5585" y="9156"/>
                  <a:pt x="5609" y="9132"/>
                </a:cubicBezTo>
                <a:lnTo>
                  <a:pt x="6918" y="7823"/>
                </a:lnTo>
                <a:cubicBezTo>
                  <a:pt x="6954" y="7787"/>
                  <a:pt x="6978" y="7727"/>
                  <a:pt x="6966" y="7692"/>
                </a:cubicBezTo>
                <a:cubicBezTo>
                  <a:pt x="6954" y="7644"/>
                  <a:pt x="6918" y="7596"/>
                  <a:pt x="6883" y="7573"/>
                </a:cubicBezTo>
                <a:cubicBezTo>
                  <a:pt x="6883" y="7573"/>
                  <a:pt x="6537" y="7394"/>
                  <a:pt x="6049" y="6989"/>
                </a:cubicBezTo>
                <a:cubicBezTo>
                  <a:pt x="5585" y="6620"/>
                  <a:pt x="4871" y="5965"/>
                  <a:pt x="4156" y="4989"/>
                </a:cubicBezTo>
                <a:cubicBezTo>
                  <a:pt x="4128" y="4946"/>
                  <a:pt x="4078" y="4925"/>
                  <a:pt x="4029" y="4925"/>
                </a:cubicBezTo>
                <a:cubicBezTo>
                  <a:pt x="3997" y="4925"/>
                  <a:pt x="3966" y="4934"/>
                  <a:pt x="3942" y="4953"/>
                </a:cubicBezTo>
                <a:lnTo>
                  <a:pt x="3644" y="5132"/>
                </a:lnTo>
                <a:lnTo>
                  <a:pt x="3168" y="3965"/>
                </a:lnTo>
                <a:cubicBezTo>
                  <a:pt x="3335" y="3894"/>
                  <a:pt x="3501" y="3822"/>
                  <a:pt x="3668" y="3763"/>
                </a:cubicBezTo>
                <a:cubicBezTo>
                  <a:pt x="4359" y="4691"/>
                  <a:pt x="5394" y="5370"/>
                  <a:pt x="6133" y="5751"/>
                </a:cubicBezTo>
                <a:cubicBezTo>
                  <a:pt x="6954" y="6180"/>
                  <a:pt x="7597" y="6394"/>
                  <a:pt x="7621" y="6406"/>
                </a:cubicBezTo>
                <a:cubicBezTo>
                  <a:pt x="7645" y="6406"/>
                  <a:pt x="7657" y="6418"/>
                  <a:pt x="7669" y="6418"/>
                </a:cubicBezTo>
                <a:cubicBezTo>
                  <a:pt x="7704" y="6418"/>
                  <a:pt x="7740" y="6406"/>
                  <a:pt x="7776" y="6394"/>
                </a:cubicBezTo>
                <a:cubicBezTo>
                  <a:pt x="7823" y="6358"/>
                  <a:pt x="7835" y="6299"/>
                  <a:pt x="7835" y="6263"/>
                </a:cubicBezTo>
                <a:cubicBezTo>
                  <a:pt x="7835" y="6239"/>
                  <a:pt x="7811" y="5811"/>
                  <a:pt x="7633" y="5275"/>
                </a:cubicBezTo>
                <a:cubicBezTo>
                  <a:pt x="7383" y="4560"/>
                  <a:pt x="6942" y="4013"/>
                  <a:pt x="6359" y="3679"/>
                </a:cubicBezTo>
                <a:cubicBezTo>
                  <a:pt x="5848" y="3401"/>
                  <a:pt x="5309" y="3261"/>
                  <a:pt x="4754" y="3261"/>
                </a:cubicBezTo>
                <a:cubicBezTo>
                  <a:pt x="4171" y="3261"/>
                  <a:pt x="3570" y="3416"/>
                  <a:pt x="2966" y="3727"/>
                </a:cubicBezTo>
                <a:cubicBezTo>
                  <a:pt x="2477" y="3977"/>
                  <a:pt x="2084" y="4275"/>
                  <a:pt x="1834" y="4501"/>
                </a:cubicBezTo>
                <a:cubicBezTo>
                  <a:pt x="1858" y="4322"/>
                  <a:pt x="1894" y="4179"/>
                  <a:pt x="1918" y="4060"/>
                </a:cubicBezTo>
                <a:cubicBezTo>
                  <a:pt x="2013" y="3977"/>
                  <a:pt x="2073" y="3858"/>
                  <a:pt x="2096" y="3739"/>
                </a:cubicBezTo>
                <a:cubicBezTo>
                  <a:pt x="2263" y="3608"/>
                  <a:pt x="2811" y="3132"/>
                  <a:pt x="3692" y="2715"/>
                </a:cubicBezTo>
                <a:cubicBezTo>
                  <a:pt x="4299" y="2429"/>
                  <a:pt x="4930" y="2227"/>
                  <a:pt x="5585" y="2108"/>
                </a:cubicBezTo>
                <a:cubicBezTo>
                  <a:pt x="6017" y="2024"/>
                  <a:pt x="6460" y="1982"/>
                  <a:pt x="6905" y="1982"/>
                </a:cubicBezTo>
                <a:cubicBezTo>
                  <a:pt x="7282" y="1982"/>
                  <a:pt x="7661" y="2012"/>
                  <a:pt x="8038" y="2072"/>
                </a:cubicBezTo>
                <a:cubicBezTo>
                  <a:pt x="8050" y="2076"/>
                  <a:pt x="8063" y="2078"/>
                  <a:pt x="8076" y="2078"/>
                </a:cubicBezTo>
                <a:cubicBezTo>
                  <a:pt x="8137" y="2078"/>
                  <a:pt x="8197" y="2036"/>
                  <a:pt x="8216" y="1977"/>
                </a:cubicBezTo>
                <a:cubicBezTo>
                  <a:pt x="8204" y="1870"/>
                  <a:pt x="8180" y="1798"/>
                  <a:pt x="8121" y="1751"/>
                </a:cubicBezTo>
                <a:cubicBezTo>
                  <a:pt x="8085" y="1727"/>
                  <a:pt x="7478" y="1381"/>
                  <a:pt x="6609" y="1155"/>
                </a:cubicBezTo>
                <a:cubicBezTo>
                  <a:pt x="6168" y="1040"/>
                  <a:pt x="5744" y="982"/>
                  <a:pt x="5346" y="982"/>
                </a:cubicBezTo>
                <a:cubicBezTo>
                  <a:pt x="4713" y="982"/>
                  <a:pt x="4143" y="1129"/>
                  <a:pt x="3668" y="1429"/>
                </a:cubicBezTo>
                <a:cubicBezTo>
                  <a:pt x="3097" y="1786"/>
                  <a:pt x="3049" y="2310"/>
                  <a:pt x="3120" y="2608"/>
                </a:cubicBezTo>
                <a:cubicBezTo>
                  <a:pt x="2596" y="2894"/>
                  <a:pt x="2204" y="3179"/>
                  <a:pt x="2001" y="3358"/>
                </a:cubicBezTo>
                <a:cubicBezTo>
                  <a:pt x="1965" y="3310"/>
                  <a:pt x="1942" y="3286"/>
                  <a:pt x="1906" y="3251"/>
                </a:cubicBezTo>
                <a:cubicBezTo>
                  <a:pt x="1799" y="2905"/>
                  <a:pt x="1739" y="2346"/>
                  <a:pt x="1739" y="1727"/>
                </a:cubicBezTo>
                <a:cubicBezTo>
                  <a:pt x="1739" y="1119"/>
                  <a:pt x="1799" y="560"/>
                  <a:pt x="1906" y="215"/>
                </a:cubicBezTo>
                <a:cubicBezTo>
                  <a:pt x="1930" y="167"/>
                  <a:pt x="1906" y="107"/>
                  <a:pt x="1882" y="60"/>
                </a:cubicBezTo>
                <a:cubicBezTo>
                  <a:pt x="1846" y="24"/>
                  <a:pt x="1799" y="0"/>
                  <a:pt x="1751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365" name="Google Shape;14684;p77">
            <a:extLst>
              <a:ext uri="{FF2B5EF4-FFF2-40B4-BE49-F238E27FC236}">
                <a16:creationId xmlns:a16="http://schemas.microsoft.com/office/drawing/2014/main" id="{70008B2F-FC2B-CA95-E126-AE8D172DA0DB}"/>
              </a:ext>
            </a:extLst>
          </p:cNvPr>
          <p:cNvGrpSpPr/>
          <p:nvPr/>
        </p:nvGrpSpPr>
        <p:grpSpPr>
          <a:xfrm>
            <a:off x="3629534" y="4879514"/>
            <a:ext cx="394194" cy="488041"/>
            <a:chOff x="2795053" y="3352594"/>
            <a:chExt cx="288448" cy="357120"/>
          </a:xfrm>
          <a:solidFill>
            <a:srgbClr val="DBDDDC"/>
          </a:solidFill>
        </p:grpSpPr>
        <p:sp>
          <p:nvSpPr>
            <p:cNvPr id="3366" name="Google Shape;14685;p77">
              <a:extLst>
                <a:ext uri="{FF2B5EF4-FFF2-40B4-BE49-F238E27FC236}">
                  <a16:creationId xmlns:a16="http://schemas.microsoft.com/office/drawing/2014/main" id="{92B234B6-B39B-2971-0CE1-E198286E41C6}"/>
                </a:ext>
              </a:extLst>
            </p:cNvPr>
            <p:cNvSpPr/>
            <p:nvPr/>
          </p:nvSpPr>
          <p:spPr>
            <a:xfrm>
              <a:off x="2839629" y="3550386"/>
              <a:ext cx="19840" cy="16448"/>
            </a:xfrm>
            <a:custGeom>
              <a:avLst/>
              <a:gdLst/>
              <a:ahLst/>
              <a:cxnLst/>
              <a:rect l="l" t="t" r="r" b="b"/>
              <a:pathLst>
                <a:path w="620" h="514" extrusionOk="0">
                  <a:moveTo>
                    <a:pt x="443" y="1"/>
                  </a:moveTo>
                  <a:cubicBezTo>
                    <a:pt x="413" y="1"/>
                    <a:pt x="383" y="9"/>
                    <a:pt x="358" y="26"/>
                  </a:cubicBezTo>
                  <a:lnTo>
                    <a:pt x="84" y="216"/>
                  </a:lnTo>
                  <a:cubicBezTo>
                    <a:pt x="13" y="264"/>
                    <a:pt x="1" y="371"/>
                    <a:pt x="36" y="442"/>
                  </a:cubicBezTo>
                  <a:cubicBezTo>
                    <a:pt x="72" y="490"/>
                    <a:pt x="132" y="514"/>
                    <a:pt x="179" y="514"/>
                  </a:cubicBezTo>
                  <a:cubicBezTo>
                    <a:pt x="203" y="514"/>
                    <a:pt x="239" y="502"/>
                    <a:pt x="263" y="490"/>
                  </a:cubicBezTo>
                  <a:lnTo>
                    <a:pt x="537" y="300"/>
                  </a:lnTo>
                  <a:cubicBezTo>
                    <a:pt x="608" y="240"/>
                    <a:pt x="620" y="145"/>
                    <a:pt x="572" y="73"/>
                  </a:cubicBezTo>
                  <a:cubicBezTo>
                    <a:pt x="549" y="27"/>
                    <a:pt x="496" y="1"/>
                    <a:pt x="4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14686;p77">
              <a:extLst>
                <a:ext uri="{FF2B5EF4-FFF2-40B4-BE49-F238E27FC236}">
                  <a16:creationId xmlns:a16="http://schemas.microsoft.com/office/drawing/2014/main" id="{BAEDB2A9-7722-0FDA-B00D-EF0FE0C116E1}"/>
                </a:ext>
              </a:extLst>
            </p:cNvPr>
            <p:cNvSpPr/>
            <p:nvPr/>
          </p:nvSpPr>
          <p:spPr>
            <a:xfrm>
              <a:off x="2865165" y="3511410"/>
              <a:ext cx="50688" cy="37536"/>
            </a:xfrm>
            <a:custGeom>
              <a:avLst/>
              <a:gdLst/>
              <a:ahLst/>
              <a:cxnLst/>
              <a:rect l="l" t="t" r="r" b="b"/>
              <a:pathLst>
                <a:path w="1584" h="1173" extrusionOk="0">
                  <a:moveTo>
                    <a:pt x="1395" y="1"/>
                  </a:moveTo>
                  <a:cubicBezTo>
                    <a:pt x="1361" y="1"/>
                    <a:pt x="1327" y="10"/>
                    <a:pt x="1298" y="29"/>
                  </a:cubicBezTo>
                  <a:lnTo>
                    <a:pt x="96" y="875"/>
                  </a:lnTo>
                  <a:cubicBezTo>
                    <a:pt x="12" y="922"/>
                    <a:pt x="0" y="1018"/>
                    <a:pt x="48" y="1101"/>
                  </a:cubicBezTo>
                  <a:cubicBezTo>
                    <a:pt x="72" y="1137"/>
                    <a:pt x="131" y="1172"/>
                    <a:pt x="179" y="1172"/>
                  </a:cubicBezTo>
                  <a:cubicBezTo>
                    <a:pt x="215" y="1172"/>
                    <a:pt x="239" y="1160"/>
                    <a:pt x="274" y="1137"/>
                  </a:cubicBezTo>
                  <a:lnTo>
                    <a:pt x="1477" y="291"/>
                  </a:lnTo>
                  <a:cubicBezTo>
                    <a:pt x="1548" y="232"/>
                    <a:pt x="1584" y="125"/>
                    <a:pt x="1524" y="65"/>
                  </a:cubicBezTo>
                  <a:cubicBezTo>
                    <a:pt x="1496" y="22"/>
                    <a:pt x="1446" y="1"/>
                    <a:pt x="1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14687;p77">
              <a:extLst>
                <a:ext uri="{FF2B5EF4-FFF2-40B4-BE49-F238E27FC236}">
                  <a16:creationId xmlns:a16="http://schemas.microsoft.com/office/drawing/2014/main" id="{7A63694B-DFBE-204D-4DB8-B150C8FB8EA3}"/>
                </a:ext>
              </a:extLst>
            </p:cNvPr>
            <p:cNvSpPr/>
            <p:nvPr/>
          </p:nvSpPr>
          <p:spPr>
            <a:xfrm>
              <a:off x="2795053" y="3352594"/>
              <a:ext cx="288448" cy="357120"/>
            </a:xfrm>
            <a:custGeom>
              <a:avLst/>
              <a:gdLst/>
              <a:ahLst/>
              <a:cxnLst/>
              <a:rect l="l" t="t" r="r" b="b"/>
              <a:pathLst>
                <a:path w="9014" h="11160" extrusionOk="0">
                  <a:moveTo>
                    <a:pt x="3311" y="361"/>
                  </a:moveTo>
                  <a:cubicBezTo>
                    <a:pt x="3465" y="361"/>
                    <a:pt x="3620" y="385"/>
                    <a:pt x="3763" y="468"/>
                  </a:cubicBezTo>
                  <a:cubicBezTo>
                    <a:pt x="4454" y="825"/>
                    <a:pt x="4585" y="1861"/>
                    <a:pt x="4573" y="2682"/>
                  </a:cubicBezTo>
                  <a:cubicBezTo>
                    <a:pt x="4561" y="3278"/>
                    <a:pt x="4477" y="3837"/>
                    <a:pt x="4418" y="4171"/>
                  </a:cubicBezTo>
                  <a:cubicBezTo>
                    <a:pt x="4398" y="4220"/>
                    <a:pt x="4355" y="4260"/>
                    <a:pt x="4300" y="4260"/>
                  </a:cubicBezTo>
                  <a:cubicBezTo>
                    <a:pt x="4288" y="4260"/>
                    <a:pt x="4276" y="4258"/>
                    <a:pt x="4263" y="4254"/>
                  </a:cubicBezTo>
                  <a:cubicBezTo>
                    <a:pt x="3930" y="4195"/>
                    <a:pt x="3382" y="4099"/>
                    <a:pt x="2811" y="3885"/>
                  </a:cubicBezTo>
                  <a:cubicBezTo>
                    <a:pt x="2037" y="3623"/>
                    <a:pt x="1120" y="3147"/>
                    <a:pt x="1013" y="2385"/>
                  </a:cubicBezTo>
                  <a:cubicBezTo>
                    <a:pt x="989" y="2111"/>
                    <a:pt x="1060" y="1849"/>
                    <a:pt x="1227" y="1623"/>
                  </a:cubicBezTo>
                  <a:cubicBezTo>
                    <a:pt x="1465" y="1325"/>
                    <a:pt x="1739" y="1218"/>
                    <a:pt x="1953" y="1206"/>
                  </a:cubicBezTo>
                  <a:cubicBezTo>
                    <a:pt x="2120" y="1194"/>
                    <a:pt x="2263" y="1087"/>
                    <a:pt x="2334" y="944"/>
                  </a:cubicBezTo>
                  <a:cubicBezTo>
                    <a:pt x="2430" y="766"/>
                    <a:pt x="2620" y="527"/>
                    <a:pt x="2977" y="408"/>
                  </a:cubicBezTo>
                  <a:cubicBezTo>
                    <a:pt x="3084" y="373"/>
                    <a:pt x="3192" y="361"/>
                    <a:pt x="3311" y="361"/>
                  </a:cubicBezTo>
                  <a:close/>
                  <a:moveTo>
                    <a:pt x="6699" y="947"/>
                  </a:moveTo>
                  <a:cubicBezTo>
                    <a:pt x="6925" y="947"/>
                    <a:pt x="7145" y="1020"/>
                    <a:pt x="7323" y="1158"/>
                  </a:cubicBezTo>
                  <a:cubicBezTo>
                    <a:pt x="7621" y="1397"/>
                    <a:pt x="7728" y="1682"/>
                    <a:pt x="7740" y="1885"/>
                  </a:cubicBezTo>
                  <a:cubicBezTo>
                    <a:pt x="7752" y="2051"/>
                    <a:pt x="7859" y="2206"/>
                    <a:pt x="8014" y="2278"/>
                  </a:cubicBezTo>
                  <a:cubicBezTo>
                    <a:pt x="8192" y="2361"/>
                    <a:pt x="8430" y="2563"/>
                    <a:pt x="8549" y="2921"/>
                  </a:cubicBezTo>
                  <a:cubicBezTo>
                    <a:pt x="8668" y="3183"/>
                    <a:pt x="8645" y="3468"/>
                    <a:pt x="8514" y="3706"/>
                  </a:cubicBezTo>
                  <a:cubicBezTo>
                    <a:pt x="8171" y="4370"/>
                    <a:pt x="7201" y="4517"/>
                    <a:pt x="6397" y="4517"/>
                  </a:cubicBezTo>
                  <a:cubicBezTo>
                    <a:pt x="6364" y="4517"/>
                    <a:pt x="6331" y="4517"/>
                    <a:pt x="6299" y="4516"/>
                  </a:cubicBezTo>
                  <a:cubicBezTo>
                    <a:pt x="5704" y="4492"/>
                    <a:pt x="5144" y="4421"/>
                    <a:pt x="4811" y="4361"/>
                  </a:cubicBezTo>
                  <a:cubicBezTo>
                    <a:pt x="4739" y="4349"/>
                    <a:pt x="4692" y="4290"/>
                    <a:pt x="4704" y="4218"/>
                  </a:cubicBezTo>
                  <a:cubicBezTo>
                    <a:pt x="4763" y="3885"/>
                    <a:pt x="4870" y="3337"/>
                    <a:pt x="5061" y="2766"/>
                  </a:cubicBezTo>
                  <a:cubicBezTo>
                    <a:pt x="5335" y="1992"/>
                    <a:pt x="5811" y="1051"/>
                    <a:pt x="6561" y="956"/>
                  </a:cubicBezTo>
                  <a:cubicBezTo>
                    <a:pt x="6607" y="950"/>
                    <a:pt x="6653" y="947"/>
                    <a:pt x="6699" y="947"/>
                  </a:cubicBezTo>
                  <a:close/>
                  <a:moveTo>
                    <a:pt x="2739" y="4433"/>
                  </a:moveTo>
                  <a:cubicBezTo>
                    <a:pt x="3334" y="4457"/>
                    <a:pt x="3906" y="4528"/>
                    <a:pt x="4227" y="4587"/>
                  </a:cubicBezTo>
                  <a:cubicBezTo>
                    <a:pt x="4231" y="4587"/>
                    <a:pt x="4234" y="4586"/>
                    <a:pt x="4238" y="4586"/>
                  </a:cubicBezTo>
                  <a:cubicBezTo>
                    <a:pt x="4282" y="4586"/>
                    <a:pt x="4323" y="4652"/>
                    <a:pt x="4323" y="4718"/>
                  </a:cubicBezTo>
                  <a:cubicBezTo>
                    <a:pt x="4263" y="5052"/>
                    <a:pt x="4156" y="5600"/>
                    <a:pt x="3965" y="6159"/>
                  </a:cubicBezTo>
                  <a:cubicBezTo>
                    <a:pt x="3692" y="6933"/>
                    <a:pt x="3215" y="7874"/>
                    <a:pt x="2465" y="7981"/>
                  </a:cubicBezTo>
                  <a:cubicBezTo>
                    <a:pt x="2431" y="7984"/>
                    <a:pt x="2397" y="7985"/>
                    <a:pt x="2363" y="7985"/>
                  </a:cubicBezTo>
                  <a:cubicBezTo>
                    <a:pt x="2127" y="7985"/>
                    <a:pt x="1901" y="7912"/>
                    <a:pt x="1703" y="7766"/>
                  </a:cubicBezTo>
                  <a:cubicBezTo>
                    <a:pt x="1406" y="7528"/>
                    <a:pt x="1298" y="7254"/>
                    <a:pt x="1287" y="7040"/>
                  </a:cubicBezTo>
                  <a:cubicBezTo>
                    <a:pt x="1275" y="6873"/>
                    <a:pt x="1168" y="6731"/>
                    <a:pt x="1013" y="6659"/>
                  </a:cubicBezTo>
                  <a:cubicBezTo>
                    <a:pt x="834" y="6564"/>
                    <a:pt x="596" y="6373"/>
                    <a:pt x="477" y="6016"/>
                  </a:cubicBezTo>
                  <a:cubicBezTo>
                    <a:pt x="394" y="5742"/>
                    <a:pt x="417" y="5469"/>
                    <a:pt x="536" y="5242"/>
                  </a:cubicBezTo>
                  <a:cubicBezTo>
                    <a:pt x="882" y="4587"/>
                    <a:pt x="1870" y="4433"/>
                    <a:pt x="2656" y="4433"/>
                  </a:cubicBezTo>
                  <a:close/>
                  <a:moveTo>
                    <a:pt x="4757" y="4645"/>
                  </a:moveTo>
                  <a:cubicBezTo>
                    <a:pt x="4767" y="4645"/>
                    <a:pt x="4777" y="4646"/>
                    <a:pt x="4787" y="4647"/>
                  </a:cubicBezTo>
                  <a:cubicBezTo>
                    <a:pt x="5108" y="4707"/>
                    <a:pt x="5656" y="4814"/>
                    <a:pt x="6228" y="5016"/>
                  </a:cubicBezTo>
                  <a:cubicBezTo>
                    <a:pt x="6990" y="5302"/>
                    <a:pt x="7918" y="5778"/>
                    <a:pt x="8026" y="6540"/>
                  </a:cubicBezTo>
                  <a:cubicBezTo>
                    <a:pt x="8061" y="6802"/>
                    <a:pt x="7978" y="7076"/>
                    <a:pt x="7823" y="7290"/>
                  </a:cubicBezTo>
                  <a:cubicBezTo>
                    <a:pt x="7585" y="7588"/>
                    <a:pt x="7299" y="7695"/>
                    <a:pt x="7085" y="7707"/>
                  </a:cubicBezTo>
                  <a:cubicBezTo>
                    <a:pt x="6930" y="7731"/>
                    <a:pt x="6775" y="7826"/>
                    <a:pt x="6704" y="7981"/>
                  </a:cubicBezTo>
                  <a:cubicBezTo>
                    <a:pt x="6609" y="8159"/>
                    <a:pt x="6418" y="8397"/>
                    <a:pt x="6061" y="8517"/>
                  </a:cubicBezTo>
                  <a:cubicBezTo>
                    <a:pt x="5957" y="8550"/>
                    <a:pt x="5849" y="8566"/>
                    <a:pt x="5742" y="8566"/>
                  </a:cubicBezTo>
                  <a:cubicBezTo>
                    <a:pt x="5581" y="8566"/>
                    <a:pt x="5423" y="8529"/>
                    <a:pt x="5287" y="8457"/>
                  </a:cubicBezTo>
                  <a:cubicBezTo>
                    <a:pt x="4608" y="8100"/>
                    <a:pt x="4466" y="7052"/>
                    <a:pt x="4489" y="6242"/>
                  </a:cubicBezTo>
                  <a:cubicBezTo>
                    <a:pt x="4501" y="5647"/>
                    <a:pt x="4573" y="5076"/>
                    <a:pt x="4632" y="4754"/>
                  </a:cubicBezTo>
                  <a:cubicBezTo>
                    <a:pt x="4643" y="4681"/>
                    <a:pt x="4690" y="4645"/>
                    <a:pt x="4757" y="4645"/>
                  </a:cubicBezTo>
                  <a:close/>
                  <a:moveTo>
                    <a:pt x="3309" y="1"/>
                  </a:moveTo>
                  <a:cubicBezTo>
                    <a:pt x="3162" y="1"/>
                    <a:pt x="3014" y="25"/>
                    <a:pt x="2870" y="75"/>
                  </a:cubicBezTo>
                  <a:cubicBezTo>
                    <a:pt x="2501" y="194"/>
                    <a:pt x="2203" y="444"/>
                    <a:pt x="2037" y="777"/>
                  </a:cubicBezTo>
                  <a:cubicBezTo>
                    <a:pt x="2013" y="837"/>
                    <a:pt x="1965" y="861"/>
                    <a:pt x="1906" y="885"/>
                  </a:cubicBezTo>
                  <a:cubicBezTo>
                    <a:pt x="1537" y="920"/>
                    <a:pt x="1191" y="1123"/>
                    <a:pt x="953" y="1432"/>
                  </a:cubicBezTo>
                  <a:cubicBezTo>
                    <a:pt x="727" y="1718"/>
                    <a:pt x="632" y="2087"/>
                    <a:pt x="667" y="2432"/>
                  </a:cubicBezTo>
                  <a:cubicBezTo>
                    <a:pt x="775" y="3230"/>
                    <a:pt x="1560" y="3754"/>
                    <a:pt x="2382" y="4099"/>
                  </a:cubicBezTo>
                  <a:cubicBezTo>
                    <a:pt x="1489" y="4123"/>
                    <a:pt x="572" y="4349"/>
                    <a:pt x="191" y="5064"/>
                  </a:cubicBezTo>
                  <a:cubicBezTo>
                    <a:pt x="36" y="5373"/>
                    <a:pt x="1" y="5742"/>
                    <a:pt x="120" y="6088"/>
                  </a:cubicBezTo>
                  <a:cubicBezTo>
                    <a:pt x="239" y="6457"/>
                    <a:pt x="489" y="6754"/>
                    <a:pt x="822" y="6921"/>
                  </a:cubicBezTo>
                  <a:cubicBezTo>
                    <a:pt x="882" y="6957"/>
                    <a:pt x="906" y="6993"/>
                    <a:pt x="929" y="7052"/>
                  </a:cubicBezTo>
                  <a:cubicBezTo>
                    <a:pt x="965" y="7433"/>
                    <a:pt x="1168" y="7766"/>
                    <a:pt x="1477" y="8005"/>
                  </a:cubicBezTo>
                  <a:cubicBezTo>
                    <a:pt x="1715" y="8207"/>
                    <a:pt x="2013" y="8290"/>
                    <a:pt x="2311" y="8290"/>
                  </a:cubicBezTo>
                  <a:cubicBezTo>
                    <a:pt x="2370" y="8290"/>
                    <a:pt x="2430" y="8290"/>
                    <a:pt x="2477" y="8278"/>
                  </a:cubicBezTo>
                  <a:cubicBezTo>
                    <a:pt x="3132" y="8183"/>
                    <a:pt x="3584" y="7671"/>
                    <a:pt x="3918" y="7028"/>
                  </a:cubicBezTo>
                  <a:lnTo>
                    <a:pt x="3918" y="7028"/>
                  </a:lnTo>
                  <a:cubicBezTo>
                    <a:pt x="3775" y="9040"/>
                    <a:pt x="4204" y="10326"/>
                    <a:pt x="4620" y="11076"/>
                  </a:cubicBezTo>
                  <a:cubicBezTo>
                    <a:pt x="4644" y="11136"/>
                    <a:pt x="4704" y="11160"/>
                    <a:pt x="4763" y="11160"/>
                  </a:cubicBezTo>
                  <a:cubicBezTo>
                    <a:pt x="4799" y="11160"/>
                    <a:pt x="4823" y="11160"/>
                    <a:pt x="4847" y="11148"/>
                  </a:cubicBezTo>
                  <a:cubicBezTo>
                    <a:pt x="4918" y="11100"/>
                    <a:pt x="4942" y="11005"/>
                    <a:pt x="4906" y="10922"/>
                  </a:cubicBezTo>
                  <a:cubicBezTo>
                    <a:pt x="4525" y="10255"/>
                    <a:pt x="4156" y="9124"/>
                    <a:pt x="4216" y="7385"/>
                  </a:cubicBezTo>
                  <a:lnTo>
                    <a:pt x="4216" y="7385"/>
                  </a:lnTo>
                  <a:cubicBezTo>
                    <a:pt x="4335" y="7969"/>
                    <a:pt x="4608" y="8481"/>
                    <a:pt x="5097" y="8743"/>
                  </a:cubicBezTo>
                  <a:cubicBezTo>
                    <a:pt x="5287" y="8838"/>
                    <a:pt x="5501" y="8886"/>
                    <a:pt x="5704" y="8886"/>
                  </a:cubicBezTo>
                  <a:cubicBezTo>
                    <a:pt x="5859" y="8886"/>
                    <a:pt x="5990" y="8874"/>
                    <a:pt x="6121" y="8826"/>
                  </a:cubicBezTo>
                  <a:cubicBezTo>
                    <a:pt x="6490" y="8707"/>
                    <a:pt x="6787" y="8457"/>
                    <a:pt x="6954" y="8124"/>
                  </a:cubicBezTo>
                  <a:cubicBezTo>
                    <a:pt x="6990" y="8064"/>
                    <a:pt x="7025" y="8040"/>
                    <a:pt x="7085" y="8028"/>
                  </a:cubicBezTo>
                  <a:cubicBezTo>
                    <a:pt x="7454" y="7981"/>
                    <a:pt x="7799" y="7790"/>
                    <a:pt x="8037" y="7469"/>
                  </a:cubicBezTo>
                  <a:cubicBezTo>
                    <a:pt x="8264" y="7195"/>
                    <a:pt x="8371" y="6814"/>
                    <a:pt x="8323" y="6481"/>
                  </a:cubicBezTo>
                  <a:cubicBezTo>
                    <a:pt x="8216" y="5671"/>
                    <a:pt x="7430" y="5147"/>
                    <a:pt x="6609" y="4814"/>
                  </a:cubicBezTo>
                  <a:cubicBezTo>
                    <a:pt x="7502" y="4778"/>
                    <a:pt x="8430" y="4552"/>
                    <a:pt x="8799" y="3837"/>
                  </a:cubicBezTo>
                  <a:cubicBezTo>
                    <a:pt x="8978" y="3540"/>
                    <a:pt x="9014" y="3171"/>
                    <a:pt x="8895" y="2825"/>
                  </a:cubicBezTo>
                  <a:cubicBezTo>
                    <a:pt x="8776" y="2456"/>
                    <a:pt x="8514" y="2159"/>
                    <a:pt x="8192" y="1992"/>
                  </a:cubicBezTo>
                  <a:cubicBezTo>
                    <a:pt x="8133" y="1968"/>
                    <a:pt x="8097" y="1920"/>
                    <a:pt x="8085" y="1861"/>
                  </a:cubicBezTo>
                  <a:cubicBezTo>
                    <a:pt x="8037" y="1492"/>
                    <a:pt x="7847" y="1147"/>
                    <a:pt x="7537" y="908"/>
                  </a:cubicBezTo>
                  <a:cubicBezTo>
                    <a:pt x="7296" y="718"/>
                    <a:pt x="6996" y="612"/>
                    <a:pt x="6701" y="612"/>
                  </a:cubicBezTo>
                  <a:cubicBezTo>
                    <a:pt x="6646" y="612"/>
                    <a:pt x="6591" y="615"/>
                    <a:pt x="6537" y="623"/>
                  </a:cubicBezTo>
                  <a:cubicBezTo>
                    <a:pt x="5728" y="730"/>
                    <a:pt x="5216" y="1516"/>
                    <a:pt x="4870" y="2337"/>
                  </a:cubicBezTo>
                  <a:cubicBezTo>
                    <a:pt x="4835" y="1444"/>
                    <a:pt x="4620" y="527"/>
                    <a:pt x="3906" y="146"/>
                  </a:cubicBezTo>
                  <a:cubicBezTo>
                    <a:pt x="3718" y="49"/>
                    <a:pt x="3515" y="1"/>
                    <a:pt x="3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14688;p77">
              <a:extLst>
                <a:ext uri="{FF2B5EF4-FFF2-40B4-BE49-F238E27FC236}">
                  <a16:creationId xmlns:a16="http://schemas.microsoft.com/office/drawing/2014/main" id="{2FEB6C51-FF3E-7BED-ECA1-6A95026B6C02}"/>
                </a:ext>
              </a:extLst>
            </p:cNvPr>
            <p:cNvSpPr/>
            <p:nvPr/>
          </p:nvSpPr>
          <p:spPr>
            <a:xfrm>
              <a:off x="3019853" y="3423794"/>
              <a:ext cx="20224" cy="16576"/>
            </a:xfrm>
            <a:custGeom>
              <a:avLst/>
              <a:gdLst/>
              <a:ahLst/>
              <a:cxnLst/>
              <a:rect l="l" t="t" r="r" b="b"/>
              <a:pathLst>
                <a:path w="632" h="518" extrusionOk="0">
                  <a:moveTo>
                    <a:pt x="454" y="0"/>
                  </a:moveTo>
                  <a:cubicBezTo>
                    <a:pt x="420" y="0"/>
                    <a:pt x="386" y="10"/>
                    <a:pt x="358" y="29"/>
                  </a:cubicBezTo>
                  <a:lnTo>
                    <a:pt x="96" y="219"/>
                  </a:lnTo>
                  <a:cubicBezTo>
                    <a:pt x="24" y="255"/>
                    <a:pt x="0" y="362"/>
                    <a:pt x="48" y="434"/>
                  </a:cubicBezTo>
                  <a:cubicBezTo>
                    <a:pt x="84" y="481"/>
                    <a:pt x="143" y="517"/>
                    <a:pt x="179" y="517"/>
                  </a:cubicBezTo>
                  <a:cubicBezTo>
                    <a:pt x="215" y="517"/>
                    <a:pt x="239" y="493"/>
                    <a:pt x="274" y="481"/>
                  </a:cubicBezTo>
                  <a:lnTo>
                    <a:pt x="536" y="291"/>
                  </a:lnTo>
                  <a:cubicBezTo>
                    <a:pt x="620" y="243"/>
                    <a:pt x="631" y="136"/>
                    <a:pt x="584" y="65"/>
                  </a:cubicBezTo>
                  <a:cubicBezTo>
                    <a:pt x="555" y="22"/>
                    <a:pt x="505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14689;p77">
              <a:extLst>
                <a:ext uri="{FF2B5EF4-FFF2-40B4-BE49-F238E27FC236}">
                  <a16:creationId xmlns:a16="http://schemas.microsoft.com/office/drawing/2014/main" id="{D4BD94EC-2DA5-AB71-8DC3-6A1342692C72}"/>
                </a:ext>
              </a:extLst>
            </p:cNvPr>
            <p:cNvSpPr/>
            <p:nvPr/>
          </p:nvSpPr>
          <p:spPr>
            <a:xfrm>
              <a:off x="2964237" y="3441810"/>
              <a:ext cx="49920" cy="37408"/>
            </a:xfrm>
            <a:custGeom>
              <a:avLst/>
              <a:gdLst/>
              <a:ahLst/>
              <a:cxnLst/>
              <a:rect l="l" t="t" r="r" b="b"/>
              <a:pathLst>
                <a:path w="1560" h="1169" extrusionOk="0">
                  <a:moveTo>
                    <a:pt x="1383" y="1"/>
                  </a:moveTo>
                  <a:cubicBezTo>
                    <a:pt x="1353" y="1"/>
                    <a:pt x="1323" y="9"/>
                    <a:pt x="1298" y="25"/>
                  </a:cubicBezTo>
                  <a:lnTo>
                    <a:pt x="83" y="871"/>
                  </a:lnTo>
                  <a:cubicBezTo>
                    <a:pt x="12" y="918"/>
                    <a:pt x="0" y="1026"/>
                    <a:pt x="48" y="1097"/>
                  </a:cubicBezTo>
                  <a:cubicBezTo>
                    <a:pt x="72" y="1145"/>
                    <a:pt x="131" y="1168"/>
                    <a:pt x="179" y="1168"/>
                  </a:cubicBezTo>
                  <a:cubicBezTo>
                    <a:pt x="214" y="1168"/>
                    <a:pt x="238" y="1157"/>
                    <a:pt x="274" y="1145"/>
                  </a:cubicBezTo>
                  <a:lnTo>
                    <a:pt x="1476" y="299"/>
                  </a:lnTo>
                  <a:cubicBezTo>
                    <a:pt x="1548" y="252"/>
                    <a:pt x="1560" y="145"/>
                    <a:pt x="1524" y="73"/>
                  </a:cubicBezTo>
                  <a:cubicBezTo>
                    <a:pt x="1493" y="27"/>
                    <a:pt x="1438" y="1"/>
                    <a:pt x="13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14690;p77">
              <a:extLst>
                <a:ext uri="{FF2B5EF4-FFF2-40B4-BE49-F238E27FC236}">
                  <a16:creationId xmlns:a16="http://schemas.microsoft.com/office/drawing/2014/main" id="{6387ECCA-1E41-5232-75DC-0344DF7EE003}"/>
                </a:ext>
              </a:extLst>
            </p:cNvPr>
            <p:cNvSpPr/>
            <p:nvPr/>
          </p:nvSpPr>
          <p:spPr>
            <a:xfrm>
              <a:off x="2867437" y="3395602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9" y="1"/>
                  </a:moveTo>
                  <a:cubicBezTo>
                    <a:pt x="156" y="1"/>
                    <a:pt x="124" y="10"/>
                    <a:pt x="96" y="29"/>
                  </a:cubicBezTo>
                  <a:cubicBezTo>
                    <a:pt x="25" y="76"/>
                    <a:pt x="1" y="172"/>
                    <a:pt x="49" y="255"/>
                  </a:cubicBezTo>
                  <a:lnTo>
                    <a:pt x="239" y="517"/>
                  </a:lnTo>
                  <a:cubicBezTo>
                    <a:pt x="275" y="565"/>
                    <a:pt x="334" y="588"/>
                    <a:pt x="382" y="588"/>
                  </a:cubicBezTo>
                  <a:cubicBezTo>
                    <a:pt x="406" y="588"/>
                    <a:pt x="430" y="576"/>
                    <a:pt x="465" y="565"/>
                  </a:cubicBezTo>
                  <a:cubicBezTo>
                    <a:pt x="537" y="517"/>
                    <a:pt x="560" y="410"/>
                    <a:pt x="513" y="338"/>
                  </a:cubicBezTo>
                  <a:lnTo>
                    <a:pt x="322" y="76"/>
                  </a:lnTo>
                  <a:cubicBezTo>
                    <a:pt x="293" y="25"/>
                    <a:pt x="241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14691;p77">
              <a:extLst>
                <a:ext uri="{FF2B5EF4-FFF2-40B4-BE49-F238E27FC236}">
                  <a16:creationId xmlns:a16="http://schemas.microsoft.com/office/drawing/2014/main" id="{86A3E355-7D29-425F-A6DB-B2ED6361277F}"/>
                </a:ext>
              </a:extLst>
            </p:cNvPr>
            <p:cNvSpPr/>
            <p:nvPr/>
          </p:nvSpPr>
          <p:spPr>
            <a:xfrm>
              <a:off x="2885741" y="3421234"/>
              <a:ext cx="38496" cy="49216"/>
            </a:xfrm>
            <a:custGeom>
              <a:avLst/>
              <a:gdLst/>
              <a:ahLst/>
              <a:cxnLst/>
              <a:rect l="l" t="t" r="r" b="b"/>
              <a:pathLst>
                <a:path w="1203" h="1538" extrusionOk="0">
                  <a:moveTo>
                    <a:pt x="169" y="1"/>
                  </a:moveTo>
                  <a:cubicBezTo>
                    <a:pt x="139" y="1"/>
                    <a:pt x="109" y="9"/>
                    <a:pt x="84" y="26"/>
                  </a:cubicBezTo>
                  <a:cubicBezTo>
                    <a:pt x="12" y="73"/>
                    <a:pt x="0" y="180"/>
                    <a:pt x="48" y="252"/>
                  </a:cubicBezTo>
                  <a:lnTo>
                    <a:pt x="893" y="1454"/>
                  </a:lnTo>
                  <a:cubicBezTo>
                    <a:pt x="917" y="1502"/>
                    <a:pt x="977" y="1538"/>
                    <a:pt x="1024" y="1538"/>
                  </a:cubicBezTo>
                  <a:cubicBezTo>
                    <a:pt x="1060" y="1538"/>
                    <a:pt x="1084" y="1514"/>
                    <a:pt x="1120" y="1502"/>
                  </a:cubicBezTo>
                  <a:cubicBezTo>
                    <a:pt x="1191" y="1454"/>
                    <a:pt x="1203" y="1359"/>
                    <a:pt x="1155" y="1276"/>
                  </a:cubicBezTo>
                  <a:lnTo>
                    <a:pt x="310" y="73"/>
                  </a:lnTo>
                  <a:cubicBezTo>
                    <a:pt x="279" y="27"/>
                    <a:pt x="224" y="1"/>
                    <a:pt x="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14692;p77">
              <a:extLst>
                <a:ext uri="{FF2B5EF4-FFF2-40B4-BE49-F238E27FC236}">
                  <a16:creationId xmlns:a16="http://schemas.microsoft.com/office/drawing/2014/main" id="{987B0775-5985-E65E-23A4-DE27D7CB75DF}"/>
                </a:ext>
              </a:extLst>
            </p:cNvPr>
            <p:cNvSpPr/>
            <p:nvPr/>
          </p:nvSpPr>
          <p:spPr>
            <a:xfrm>
              <a:off x="2993933" y="3576178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1" y="1"/>
                  </a:moveTo>
                  <a:cubicBezTo>
                    <a:pt x="147" y="1"/>
                    <a:pt x="113" y="10"/>
                    <a:pt x="84" y="29"/>
                  </a:cubicBezTo>
                  <a:cubicBezTo>
                    <a:pt x="13" y="65"/>
                    <a:pt x="1" y="172"/>
                    <a:pt x="36" y="244"/>
                  </a:cubicBezTo>
                  <a:lnTo>
                    <a:pt x="239" y="518"/>
                  </a:lnTo>
                  <a:cubicBezTo>
                    <a:pt x="263" y="565"/>
                    <a:pt x="322" y="589"/>
                    <a:pt x="370" y="589"/>
                  </a:cubicBezTo>
                  <a:cubicBezTo>
                    <a:pt x="394" y="589"/>
                    <a:pt x="429" y="577"/>
                    <a:pt x="453" y="565"/>
                  </a:cubicBezTo>
                  <a:cubicBezTo>
                    <a:pt x="537" y="518"/>
                    <a:pt x="560" y="410"/>
                    <a:pt x="501" y="339"/>
                  </a:cubicBezTo>
                  <a:lnTo>
                    <a:pt x="310" y="65"/>
                  </a:lnTo>
                  <a:cubicBezTo>
                    <a:pt x="282" y="22"/>
                    <a:pt x="232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14693;p77">
              <a:extLst>
                <a:ext uri="{FF2B5EF4-FFF2-40B4-BE49-F238E27FC236}">
                  <a16:creationId xmlns:a16="http://schemas.microsoft.com/office/drawing/2014/main" id="{B0EDBEB6-8835-6C53-917E-32C330C11B67}"/>
                </a:ext>
              </a:extLst>
            </p:cNvPr>
            <p:cNvSpPr/>
            <p:nvPr/>
          </p:nvSpPr>
          <p:spPr>
            <a:xfrm>
              <a:off x="2954701" y="3520466"/>
              <a:ext cx="39264" cy="49056"/>
            </a:xfrm>
            <a:custGeom>
              <a:avLst/>
              <a:gdLst/>
              <a:ahLst/>
              <a:cxnLst/>
              <a:rect l="l" t="t" r="r" b="b"/>
              <a:pathLst>
                <a:path w="1227" h="1533" extrusionOk="0">
                  <a:moveTo>
                    <a:pt x="178" y="1"/>
                  </a:moveTo>
                  <a:cubicBezTo>
                    <a:pt x="147" y="1"/>
                    <a:pt x="114" y="7"/>
                    <a:pt x="84" y="20"/>
                  </a:cubicBezTo>
                  <a:cubicBezTo>
                    <a:pt x="12" y="68"/>
                    <a:pt x="0" y="175"/>
                    <a:pt x="48" y="246"/>
                  </a:cubicBezTo>
                  <a:lnTo>
                    <a:pt x="893" y="1449"/>
                  </a:lnTo>
                  <a:cubicBezTo>
                    <a:pt x="929" y="1497"/>
                    <a:pt x="989" y="1532"/>
                    <a:pt x="1024" y="1532"/>
                  </a:cubicBezTo>
                  <a:cubicBezTo>
                    <a:pt x="1060" y="1532"/>
                    <a:pt x="1084" y="1508"/>
                    <a:pt x="1120" y="1497"/>
                  </a:cubicBezTo>
                  <a:cubicBezTo>
                    <a:pt x="1203" y="1437"/>
                    <a:pt x="1227" y="1354"/>
                    <a:pt x="1167" y="1270"/>
                  </a:cubicBezTo>
                  <a:lnTo>
                    <a:pt x="310" y="68"/>
                  </a:lnTo>
                  <a:cubicBezTo>
                    <a:pt x="287" y="22"/>
                    <a:pt x="235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75" name="Google Shape;14694;p77">
            <a:extLst>
              <a:ext uri="{FF2B5EF4-FFF2-40B4-BE49-F238E27FC236}">
                <a16:creationId xmlns:a16="http://schemas.microsoft.com/office/drawing/2014/main" id="{2456B02E-E059-A8B5-D5B7-CB6726E06C5D}"/>
              </a:ext>
            </a:extLst>
          </p:cNvPr>
          <p:cNvGrpSpPr/>
          <p:nvPr/>
        </p:nvGrpSpPr>
        <p:grpSpPr>
          <a:xfrm>
            <a:off x="2866248" y="4880344"/>
            <a:ext cx="416584" cy="487210"/>
            <a:chOff x="2236525" y="3353202"/>
            <a:chExt cx="304832" cy="356512"/>
          </a:xfrm>
          <a:solidFill>
            <a:srgbClr val="DBDDDC"/>
          </a:solidFill>
        </p:grpSpPr>
        <p:sp>
          <p:nvSpPr>
            <p:cNvPr id="3376" name="Google Shape;14695;p77">
              <a:extLst>
                <a:ext uri="{FF2B5EF4-FFF2-40B4-BE49-F238E27FC236}">
                  <a16:creationId xmlns:a16="http://schemas.microsoft.com/office/drawing/2014/main" id="{B4DDD603-72DD-A9B2-9E66-818230B6F13D}"/>
                </a:ext>
              </a:extLst>
            </p:cNvPr>
            <p:cNvSpPr/>
            <p:nvPr/>
          </p:nvSpPr>
          <p:spPr>
            <a:xfrm>
              <a:off x="2236525" y="3353202"/>
              <a:ext cx="304832" cy="356512"/>
            </a:xfrm>
            <a:custGeom>
              <a:avLst/>
              <a:gdLst/>
              <a:ahLst/>
              <a:cxnLst/>
              <a:rect l="l" t="t" r="r" b="b"/>
              <a:pathLst>
                <a:path w="9526" h="11141" extrusionOk="0">
                  <a:moveTo>
                    <a:pt x="4239" y="413"/>
                  </a:moveTo>
                  <a:cubicBezTo>
                    <a:pt x="4525" y="616"/>
                    <a:pt x="5120" y="1128"/>
                    <a:pt x="5275" y="1675"/>
                  </a:cubicBezTo>
                  <a:cubicBezTo>
                    <a:pt x="5358" y="1997"/>
                    <a:pt x="5156" y="2342"/>
                    <a:pt x="4989" y="2533"/>
                  </a:cubicBezTo>
                  <a:cubicBezTo>
                    <a:pt x="4894" y="2116"/>
                    <a:pt x="4775" y="1699"/>
                    <a:pt x="4644" y="1282"/>
                  </a:cubicBezTo>
                  <a:cubicBezTo>
                    <a:pt x="4625" y="1209"/>
                    <a:pt x="4564" y="1163"/>
                    <a:pt x="4498" y="1163"/>
                  </a:cubicBezTo>
                  <a:cubicBezTo>
                    <a:pt x="4479" y="1163"/>
                    <a:pt x="4460" y="1167"/>
                    <a:pt x="4441" y="1175"/>
                  </a:cubicBezTo>
                  <a:cubicBezTo>
                    <a:pt x="4346" y="1199"/>
                    <a:pt x="4298" y="1294"/>
                    <a:pt x="4334" y="1378"/>
                  </a:cubicBezTo>
                  <a:cubicBezTo>
                    <a:pt x="4465" y="1782"/>
                    <a:pt x="4572" y="2211"/>
                    <a:pt x="4679" y="2628"/>
                  </a:cubicBezTo>
                  <a:cubicBezTo>
                    <a:pt x="4441" y="2568"/>
                    <a:pt x="4060" y="2366"/>
                    <a:pt x="3977" y="2021"/>
                  </a:cubicBezTo>
                  <a:cubicBezTo>
                    <a:pt x="3822" y="1473"/>
                    <a:pt x="4108" y="735"/>
                    <a:pt x="4239" y="413"/>
                  </a:cubicBezTo>
                  <a:close/>
                  <a:moveTo>
                    <a:pt x="2824" y="3117"/>
                  </a:moveTo>
                  <a:cubicBezTo>
                    <a:pt x="3186" y="3117"/>
                    <a:pt x="3616" y="3172"/>
                    <a:pt x="3929" y="3378"/>
                  </a:cubicBezTo>
                  <a:cubicBezTo>
                    <a:pt x="4203" y="3556"/>
                    <a:pt x="4298" y="3926"/>
                    <a:pt x="4298" y="4164"/>
                  </a:cubicBezTo>
                  <a:cubicBezTo>
                    <a:pt x="3810" y="3747"/>
                    <a:pt x="3382" y="3556"/>
                    <a:pt x="3346" y="3556"/>
                  </a:cubicBezTo>
                  <a:cubicBezTo>
                    <a:pt x="3324" y="3547"/>
                    <a:pt x="3301" y="3543"/>
                    <a:pt x="3279" y="3543"/>
                  </a:cubicBezTo>
                  <a:cubicBezTo>
                    <a:pt x="3218" y="3543"/>
                    <a:pt x="3161" y="3578"/>
                    <a:pt x="3143" y="3640"/>
                  </a:cubicBezTo>
                  <a:cubicBezTo>
                    <a:pt x="3096" y="3723"/>
                    <a:pt x="3143" y="3818"/>
                    <a:pt x="3215" y="3854"/>
                  </a:cubicBezTo>
                  <a:cubicBezTo>
                    <a:pt x="3215" y="3854"/>
                    <a:pt x="3667" y="4045"/>
                    <a:pt x="4144" y="4473"/>
                  </a:cubicBezTo>
                  <a:cubicBezTo>
                    <a:pt x="4011" y="4547"/>
                    <a:pt x="3795" y="4621"/>
                    <a:pt x="3580" y="4621"/>
                  </a:cubicBezTo>
                  <a:cubicBezTo>
                    <a:pt x="3448" y="4621"/>
                    <a:pt x="3316" y="4593"/>
                    <a:pt x="3203" y="4521"/>
                  </a:cubicBezTo>
                  <a:cubicBezTo>
                    <a:pt x="2715" y="4211"/>
                    <a:pt x="2417" y="3497"/>
                    <a:pt x="2310" y="3152"/>
                  </a:cubicBezTo>
                  <a:cubicBezTo>
                    <a:pt x="2438" y="3135"/>
                    <a:pt x="2620" y="3117"/>
                    <a:pt x="2824" y="3117"/>
                  </a:cubicBezTo>
                  <a:close/>
                  <a:moveTo>
                    <a:pt x="7192" y="3818"/>
                  </a:moveTo>
                  <a:cubicBezTo>
                    <a:pt x="7549" y="3818"/>
                    <a:pt x="7894" y="3878"/>
                    <a:pt x="8084" y="3937"/>
                  </a:cubicBezTo>
                  <a:cubicBezTo>
                    <a:pt x="7918" y="4259"/>
                    <a:pt x="7549" y="4938"/>
                    <a:pt x="7025" y="5176"/>
                  </a:cubicBezTo>
                  <a:cubicBezTo>
                    <a:pt x="6928" y="5224"/>
                    <a:pt x="6828" y="5241"/>
                    <a:pt x="6734" y="5241"/>
                  </a:cubicBezTo>
                  <a:cubicBezTo>
                    <a:pt x="6594" y="5241"/>
                    <a:pt x="6467" y="5204"/>
                    <a:pt x="6382" y="5176"/>
                  </a:cubicBezTo>
                  <a:cubicBezTo>
                    <a:pt x="6263" y="5128"/>
                    <a:pt x="6179" y="5092"/>
                    <a:pt x="6120" y="5033"/>
                  </a:cubicBezTo>
                  <a:cubicBezTo>
                    <a:pt x="6179" y="4985"/>
                    <a:pt x="6239" y="4938"/>
                    <a:pt x="6310" y="4890"/>
                  </a:cubicBezTo>
                  <a:cubicBezTo>
                    <a:pt x="6382" y="4854"/>
                    <a:pt x="6418" y="4747"/>
                    <a:pt x="6358" y="4676"/>
                  </a:cubicBezTo>
                  <a:cubicBezTo>
                    <a:pt x="6328" y="4624"/>
                    <a:pt x="6276" y="4595"/>
                    <a:pt x="6223" y="4595"/>
                  </a:cubicBezTo>
                  <a:cubicBezTo>
                    <a:pt x="6191" y="4595"/>
                    <a:pt x="6159" y="4606"/>
                    <a:pt x="6132" y="4628"/>
                  </a:cubicBezTo>
                  <a:cubicBezTo>
                    <a:pt x="6084" y="4652"/>
                    <a:pt x="6049" y="4688"/>
                    <a:pt x="5989" y="4735"/>
                  </a:cubicBezTo>
                  <a:cubicBezTo>
                    <a:pt x="6001" y="4473"/>
                    <a:pt x="6144" y="4104"/>
                    <a:pt x="6441" y="3961"/>
                  </a:cubicBezTo>
                  <a:cubicBezTo>
                    <a:pt x="6668" y="3854"/>
                    <a:pt x="6918" y="3818"/>
                    <a:pt x="7192" y="3818"/>
                  </a:cubicBezTo>
                  <a:close/>
                  <a:moveTo>
                    <a:pt x="2605" y="5627"/>
                  </a:moveTo>
                  <a:cubicBezTo>
                    <a:pt x="2832" y="5627"/>
                    <a:pt x="3055" y="5651"/>
                    <a:pt x="3262" y="5711"/>
                  </a:cubicBezTo>
                  <a:cubicBezTo>
                    <a:pt x="3703" y="5842"/>
                    <a:pt x="3977" y="6235"/>
                    <a:pt x="4096" y="6462"/>
                  </a:cubicBezTo>
                  <a:cubicBezTo>
                    <a:pt x="4203" y="6664"/>
                    <a:pt x="4274" y="6854"/>
                    <a:pt x="4286" y="7021"/>
                  </a:cubicBezTo>
                  <a:cubicBezTo>
                    <a:pt x="4215" y="6974"/>
                    <a:pt x="4155" y="6938"/>
                    <a:pt x="4084" y="6890"/>
                  </a:cubicBezTo>
                  <a:cubicBezTo>
                    <a:pt x="3667" y="6664"/>
                    <a:pt x="3155" y="6485"/>
                    <a:pt x="2548" y="6366"/>
                  </a:cubicBezTo>
                  <a:cubicBezTo>
                    <a:pt x="2540" y="6365"/>
                    <a:pt x="2532" y="6365"/>
                    <a:pt x="2524" y="6365"/>
                  </a:cubicBezTo>
                  <a:cubicBezTo>
                    <a:pt x="2439" y="6365"/>
                    <a:pt x="2368" y="6421"/>
                    <a:pt x="2358" y="6497"/>
                  </a:cubicBezTo>
                  <a:cubicBezTo>
                    <a:pt x="2322" y="6593"/>
                    <a:pt x="2381" y="6676"/>
                    <a:pt x="2477" y="6700"/>
                  </a:cubicBezTo>
                  <a:cubicBezTo>
                    <a:pt x="2977" y="6795"/>
                    <a:pt x="3703" y="6997"/>
                    <a:pt x="4227" y="7378"/>
                  </a:cubicBezTo>
                  <a:cubicBezTo>
                    <a:pt x="4144" y="7509"/>
                    <a:pt x="3941" y="7688"/>
                    <a:pt x="3691" y="7831"/>
                  </a:cubicBezTo>
                  <a:cubicBezTo>
                    <a:pt x="3524" y="7919"/>
                    <a:pt x="3248" y="8039"/>
                    <a:pt x="2938" y="8039"/>
                  </a:cubicBezTo>
                  <a:cubicBezTo>
                    <a:pt x="2827" y="8039"/>
                    <a:pt x="2712" y="8023"/>
                    <a:pt x="2596" y="7986"/>
                  </a:cubicBezTo>
                  <a:cubicBezTo>
                    <a:pt x="1596" y="7688"/>
                    <a:pt x="762" y="6545"/>
                    <a:pt x="476" y="6128"/>
                  </a:cubicBezTo>
                  <a:cubicBezTo>
                    <a:pt x="843" y="5978"/>
                    <a:pt x="1752" y="5627"/>
                    <a:pt x="2605" y="5627"/>
                  </a:cubicBezTo>
                  <a:close/>
                  <a:moveTo>
                    <a:pt x="7656" y="7009"/>
                  </a:moveTo>
                  <a:cubicBezTo>
                    <a:pt x="8251" y="7009"/>
                    <a:pt x="8811" y="7128"/>
                    <a:pt x="9097" y="7200"/>
                  </a:cubicBezTo>
                  <a:cubicBezTo>
                    <a:pt x="8930" y="7616"/>
                    <a:pt x="8323" y="8759"/>
                    <a:pt x="7477" y="9164"/>
                  </a:cubicBezTo>
                  <a:cubicBezTo>
                    <a:pt x="7322" y="9236"/>
                    <a:pt x="7156" y="9271"/>
                    <a:pt x="7001" y="9271"/>
                  </a:cubicBezTo>
                  <a:cubicBezTo>
                    <a:pt x="6537" y="9271"/>
                    <a:pt x="6072" y="9033"/>
                    <a:pt x="5894" y="8843"/>
                  </a:cubicBezTo>
                  <a:cubicBezTo>
                    <a:pt x="6465" y="8462"/>
                    <a:pt x="7239" y="8033"/>
                    <a:pt x="8108" y="7783"/>
                  </a:cubicBezTo>
                  <a:cubicBezTo>
                    <a:pt x="8204" y="7747"/>
                    <a:pt x="8251" y="7664"/>
                    <a:pt x="8215" y="7569"/>
                  </a:cubicBezTo>
                  <a:cubicBezTo>
                    <a:pt x="8197" y="7505"/>
                    <a:pt x="8136" y="7462"/>
                    <a:pt x="8071" y="7462"/>
                  </a:cubicBezTo>
                  <a:cubicBezTo>
                    <a:pt x="8052" y="7462"/>
                    <a:pt x="8032" y="7465"/>
                    <a:pt x="8013" y="7474"/>
                  </a:cubicBezTo>
                  <a:cubicBezTo>
                    <a:pt x="7132" y="7724"/>
                    <a:pt x="6358" y="8140"/>
                    <a:pt x="5775" y="8509"/>
                  </a:cubicBezTo>
                  <a:cubicBezTo>
                    <a:pt x="5787" y="8128"/>
                    <a:pt x="6013" y="7450"/>
                    <a:pt x="6525" y="7212"/>
                  </a:cubicBezTo>
                  <a:cubicBezTo>
                    <a:pt x="6858" y="7057"/>
                    <a:pt x="7263" y="7009"/>
                    <a:pt x="7656" y="7009"/>
                  </a:cubicBezTo>
                  <a:close/>
                  <a:moveTo>
                    <a:pt x="4166" y="1"/>
                  </a:moveTo>
                  <a:cubicBezTo>
                    <a:pt x="4147" y="1"/>
                    <a:pt x="4128" y="3"/>
                    <a:pt x="4108" y="8"/>
                  </a:cubicBezTo>
                  <a:cubicBezTo>
                    <a:pt x="4060" y="20"/>
                    <a:pt x="4036" y="56"/>
                    <a:pt x="4001" y="80"/>
                  </a:cubicBezTo>
                  <a:cubicBezTo>
                    <a:pt x="3977" y="127"/>
                    <a:pt x="3393" y="1247"/>
                    <a:pt x="3620" y="2092"/>
                  </a:cubicBezTo>
                  <a:cubicBezTo>
                    <a:pt x="3751" y="2628"/>
                    <a:pt x="4346" y="2925"/>
                    <a:pt x="4703" y="2961"/>
                  </a:cubicBezTo>
                  <a:cubicBezTo>
                    <a:pt x="4822" y="3592"/>
                    <a:pt x="4917" y="4247"/>
                    <a:pt x="4941" y="4902"/>
                  </a:cubicBezTo>
                  <a:cubicBezTo>
                    <a:pt x="4810" y="4723"/>
                    <a:pt x="4679" y="4568"/>
                    <a:pt x="4536" y="4426"/>
                  </a:cubicBezTo>
                  <a:cubicBezTo>
                    <a:pt x="4644" y="4092"/>
                    <a:pt x="4536" y="3402"/>
                    <a:pt x="4048" y="3092"/>
                  </a:cubicBezTo>
                  <a:cubicBezTo>
                    <a:pt x="3663" y="2851"/>
                    <a:pt x="3161" y="2790"/>
                    <a:pt x="2752" y="2790"/>
                  </a:cubicBezTo>
                  <a:cubicBezTo>
                    <a:pt x="2353" y="2790"/>
                    <a:pt x="2042" y="2848"/>
                    <a:pt x="2012" y="2854"/>
                  </a:cubicBezTo>
                  <a:cubicBezTo>
                    <a:pt x="1965" y="2866"/>
                    <a:pt x="1917" y="2878"/>
                    <a:pt x="1905" y="2925"/>
                  </a:cubicBezTo>
                  <a:cubicBezTo>
                    <a:pt x="1881" y="2973"/>
                    <a:pt x="1881" y="3021"/>
                    <a:pt x="1893" y="3056"/>
                  </a:cubicBezTo>
                  <a:cubicBezTo>
                    <a:pt x="1905" y="3104"/>
                    <a:pt x="2239" y="4307"/>
                    <a:pt x="2989" y="4783"/>
                  </a:cubicBezTo>
                  <a:cubicBezTo>
                    <a:pt x="3167" y="4890"/>
                    <a:pt x="3370" y="4938"/>
                    <a:pt x="3560" y="4938"/>
                  </a:cubicBezTo>
                  <a:cubicBezTo>
                    <a:pt x="3858" y="4938"/>
                    <a:pt x="4155" y="4830"/>
                    <a:pt x="4334" y="4699"/>
                  </a:cubicBezTo>
                  <a:cubicBezTo>
                    <a:pt x="4560" y="4938"/>
                    <a:pt x="4775" y="5235"/>
                    <a:pt x="4953" y="5592"/>
                  </a:cubicBezTo>
                  <a:cubicBezTo>
                    <a:pt x="4977" y="6259"/>
                    <a:pt x="4929" y="6926"/>
                    <a:pt x="4858" y="7605"/>
                  </a:cubicBezTo>
                  <a:cubicBezTo>
                    <a:pt x="4775" y="7486"/>
                    <a:pt x="4679" y="7378"/>
                    <a:pt x="4572" y="7271"/>
                  </a:cubicBezTo>
                  <a:cubicBezTo>
                    <a:pt x="4644" y="6747"/>
                    <a:pt x="4179" y="5664"/>
                    <a:pt x="3310" y="5402"/>
                  </a:cubicBezTo>
                  <a:cubicBezTo>
                    <a:pt x="3067" y="5331"/>
                    <a:pt x="2797" y="5294"/>
                    <a:pt x="2503" y="5294"/>
                  </a:cubicBezTo>
                  <a:cubicBezTo>
                    <a:pt x="2108" y="5294"/>
                    <a:pt x="1669" y="5361"/>
                    <a:pt x="1191" y="5497"/>
                  </a:cubicBezTo>
                  <a:cubicBezTo>
                    <a:pt x="584" y="5676"/>
                    <a:pt x="131" y="5890"/>
                    <a:pt x="107" y="5902"/>
                  </a:cubicBezTo>
                  <a:cubicBezTo>
                    <a:pt x="60" y="5914"/>
                    <a:pt x="36" y="5962"/>
                    <a:pt x="12" y="6009"/>
                  </a:cubicBezTo>
                  <a:cubicBezTo>
                    <a:pt x="0" y="6057"/>
                    <a:pt x="12" y="6092"/>
                    <a:pt x="36" y="6140"/>
                  </a:cubicBezTo>
                  <a:cubicBezTo>
                    <a:pt x="48" y="6152"/>
                    <a:pt x="298" y="6593"/>
                    <a:pt x="715" y="7069"/>
                  </a:cubicBezTo>
                  <a:cubicBezTo>
                    <a:pt x="1286" y="7724"/>
                    <a:pt x="1858" y="8140"/>
                    <a:pt x="2429" y="8295"/>
                  </a:cubicBezTo>
                  <a:cubicBezTo>
                    <a:pt x="2572" y="8343"/>
                    <a:pt x="2715" y="8355"/>
                    <a:pt x="2846" y="8355"/>
                  </a:cubicBezTo>
                  <a:cubicBezTo>
                    <a:pt x="3227" y="8355"/>
                    <a:pt x="3572" y="8212"/>
                    <a:pt x="3763" y="8105"/>
                  </a:cubicBezTo>
                  <a:cubicBezTo>
                    <a:pt x="4036" y="7962"/>
                    <a:pt x="4263" y="7783"/>
                    <a:pt x="4394" y="7581"/>
                  </a:cubicBezTo>
                  <a:cubicBezTo>
                    <a:pt x="4560" y="7759"/>
                    <a:pt x="4691" y="7962"/>
                    <a:pt x="4751" y="8200"/>
                  </a:cubicBezTo>
                  <a:cubicBezTo>
                    <a:pt x="4679" y="8652"/>
                    <a:pt x="4584" y="9093"/>
                    <a:pt x="4501" y="9462"/>
                  </a:cubicBezTo>
                  <a:cubicBezTo>
                    <a:pt x="4334" y="10164"/>
                    <a:pt x="4155" y="10676"/>
                    <a:pt x="4048" y="10915"/>
                  </a:cubicBezTo>
                  <a:cubicBezTo>
                    <a:pt x="4024" y="11010"/>
                    <a:pt x="4048" y="11093"/>
                    <a:pt x="4144" y="11129"/>
                  </a:cubicBezTo>
                  <a:cubicBezTo>
                    <a:pt x="4155" y="11141"/>
                    <a:pt x="4179" y="11141"/>
                    <a:pt x="4203" y="11141"/>
                  </a:cubicBezTo>
                  <a:cubicBezTo>
                    <a:pt x="4263" y="11141"/>
                    <a:pt x="4322" y="11093"/>
                    <a:pt x="4346" y="11034"/>
                  </a:cubicBezTo>
                  <a:cubicBezTo>
                    <a:pt x="4358" y="11010"/>
                    <a:pt x="4572" y="10474"/>
                    <a:pt x="4798" y="9569"/>
                  </a:cubicBezTo>
                  <a:cubicBezTo>
                    <a:pt x="4882" y="9474"/>
                    <a:pt x="5132" y="9248"/>
                    <a:pt x="5525" y="8986"/>
                  </a:cubicBezTo>
                  <a:cubicBezTo>
                    <a:pt x="5763" y="9271"/>
                    <a:pt x="6322" y="9569"/>
                    <a:pt x="6894" y="9569"/>
                  </a:cubicBezTo>
                  <a:cubicBezTo>
                    <a:pt x="7096" y="9569"/>
                    <a:pt x="7311" y="9521"/>
                    <a:pt x="7501" y="9426"/>
                  </a:cubicBezTo>
                  <a:cubicBezTo>
                    <a:pt x="8680" y="8879"/>
                    <a:pt x="9382" y="7188"/>
                    <a:pt x="9406" y="7105"/>
                  </a:cubicBezTo>
                  <a:cubicBezTo>
                    <a:pt x="9525" y="7093"/>
                    <a:pt x="9525" y="7057"/>
                    <a:pt x="9501" y="7009"/>
                  </a:cubicBezTo>
                  <a:cubicBezTo>
                    <a:pt x="9478" y="6962"/>
                    <a:pt x="9442" y="6938"/>
                    <a:pt x="9394" y="6914"/>
                  </a:cubicBezTo>
                  <a:cubicBezTo>
                    <a:pt x="9347" y="6898"/>
                    <a:pt x="8553" y="6656"/>
                    <a:pt x="7680" y="6656"/>
                  </a:cubicBezTo>
                  <a:cubicBezTo>
                    <a:pt x="7239" y="6656"/>
                    <a:pt x="6778" y="6718"/>
                    <a:pt x="6382" y="6902"/>
                  </a:cubicBezTo>
                  <a:cubicBezTo>
                    <a:pt x="5668" y="7247"/>
                    <a:pt x="5370" y="8200"/>
                    <a:pt x="5465" y="8700"/>
                  </a:cubicBezTo>
                  <a:cubicBezTo>
                    <a:pt x="5275" y="8843"/>
                    <a:pt x="5120" y="8962"/>
                    <a:pt x="4989" y="9057"/>
                  </a:cubicBezTo>
                  <a:cubicBezTo>
                    <a:pt x="5048" y="8783"/>
                    <a:pt x="5108" y="8450"/>
                    <a:pt x="5156" y="8105"/>
                  </a:cubicBezTo>
                  <a:cubicBezTo>
                    <a:pt x="5239" y="7486"/>
                    <a:pt x="5298" y="6854"/>
                    <a:pt x="5310" y="6235"/>
                  </a:cubicBezTo>
                  <a:cubicBezTo>
                    <a:pt x="5334" y="6164"/>
                    <a:pt x="5429" y="5700"/>
                    <a:pt x="5846" y="5247"/>
                  </a:cubicBezTo>
                  <a:cubicBezTo>
                    <a:pt x="5953" y="5342"/>
                    <a:pt x="6108" y="5414"/>
                    <a:pt x="6251" y="5473"/>
                  </a:cubicBezTo>
                  <a:cubicBezTo>
                    <a:pt x="6406" y="5533"/>
                    <a:pt x="6560" y="5569"/>
                    <a:pt x="6715" y="5569"/>
                  </a:cubicBezTo>
                  <a:cubicBezTo>
                    <a:pt x="6858" y="5569"/>
                    <a:pt x="7013" y="5533"/>
                    <a:pt x="7144" y="5473"/>
                  </a:cubicBezTo>
                  <a:cubicBezTo>
                    <a:pt x="7954" y="5104"/>
                    <a:pt x="8430" y="3937"/>
                    <a:pt x="8454" y="3902"/>
                  </a:cubicBezTo>
                  <a:cubicBezTo>
                    <a:pt x="8465" y="3854"/>
                    <a:pt x="8465" y="3806"/>
                    <a:pt x="8454" y="3759"/>
                  </a:cubicBezTo>
                  <a:cubicBezTo>
                    <a:pt x="8442" y="3723"/>
                    <a:pt x="8394" y="3687"/>
                    <a:pt x="8346" y="3676"/>
                  </a:cubicBezTo>
                  <a:cubicBezTo>
                    <a:pt x="8322" y="3660"/>
                    <a:pt x="7769" y="3489"/>
                    <a:pt x="7167" y="3489"/>
                  </a:cubicBezTo>
                  <a:cubicBezTo>
                    <a:pt x="6870" y="3489"/>
                    <a:pt x="6562" y="3530"/>
                    <a:pt x="6299" y="3652"/>
                  </a:cubicBezTo>
                  <a:cubicBezTo>
                    <a:pt x="5751" y="3914"/>
                    <a:pt x="5572" y="4640"/>
                    <a:pt x="5656" y="4985"/>
                  </a:cubicBezTo>
                  <a:cubicBezTo>
                    <a:pt x="5525" y="5116"/>
                    <a:pt x="5406" y="5259"/>
                    <a:pt x="5310" y="5402"/>
                  </a:cubicBezTo>
                  <a:cubicBezTo>
                    <a:pt x="5310" y="5259"/>
                    <a:pt x="5298" y="5128"/>
                    <a:pt x="5298" y="4997"/>
                  </a:cubicBezTo>
                  <a:cubicBezTo>
                    <a:pt x="5263" y="4283"/>
                    <a:pt x="5179" y="3568"/>
                    <a:pt x="5048" y="2878"/>
                  </a:cubicBezTo>
                  <a:cubicBezTo>
                    <a:pt x="5358" y="2675"/>
                    <a:pt x="5715" y="2128"/>
                    <a:pt x="5560" y="1592"/>
                  </a:cubicBezTo>
                  <a:cubicBezTo>
                    <a:pt x="5346" y="723"/>
                    <a:pt x="4286" y="56"/>
                    <a:pt x="4239" y="20"/>
                  </a:cubicBezTo>
                  <a:cubicBezTo>
                    <a:pt x="4218" y="6"/>
                    <a:pt x="4193" y="1"/>
                    <a:pt x="4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14696;p77">
              <a:extLst>
                <a:ext uri="{FF2B5EF4-FFF2-40B4-BE49-F238E27FC236}">
                  <a16:creationId xmlns:a16="http://schemas.microsoft.com/office/drawing/2014/main" id="{D791EDEA-5824-70D2-66C9-922B4DE441B9}"/>
                </a:ext>
              </a:extLst>
            </p:cNvPr>
            <p:cNvSpPr/>
            <p:nvPr/>
          </p:nvSpPr>
          <p:spPr>
            <a:xfrm>
              <a:off x="2283373" y="3553106"/>
              <a:ext cx="16416" cy="11072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179" y="0"/>
                  </a:moveTo>
                  <a:cubicBezTo>
                    <a:pt x="84" y="0"/>
                    <a:pt x="13" y="60"/>
                    <a:pt x="1" y="155"/>
                  </a:cubicBezTo>
                  <a:cubicBezTo>
                    <a:pt x="1" y="238"/>
                    <a:pt x="60" y="310"/>
                    <a:pt x="143" y="334"/>
                  </a:cubicBezTo>
                  <a:cubicBezTo>
                    <a:pt x="143" y="334"/>
                    <a:pt x="203" y="334"/>
                    <a:pt x="322" y="346"/>
                  </a:cubicBezTo>
                  <a:lnTo>
                    <a:pt x="334" y="346"/>
                  </a:lnTo>
                  <a:cubicBezTo>
                    <a:pt x="429" y="346"/>
                    <a:pt x="489" y="286"/>
                    <a:pt x="501" y="191"/>
                  </a:cubicBezTo>
                  <a:cubicBezTo>
                    <a:pt x="513" y="107"/>
                    <a:pt x="453" y="36"/>
                    <a:pt x="370" y="12"/>
                  </a:cubicBezTo>
                  <a:cubicBezTo>
                    <a:pt x="251" y="0"/>
                    <a:pt x="191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14697;p77">
              <a:extLst>
                <a:ext uri="{FF2B5EF4-FFF2-40B4-BE49-F238E27FC236}">
                  <a16:creationId xmlns:a16="http://schemas.microsoft.com/office/drawing/2014/main" id="{7CBEA631-737C-A042-5DBE-0FD65D617F67}"/>
                </a:ext>
              </a:extLst>
            </p:cNvPr>
            <p:cNvSpPr/>
            <p:nvPr/>
          </p:nvSpPr>
          <p:spPr>
            <a:xfrm>
              <a:off x="2449485" y="3488658"/>
              <a:ext cx="17184" cy="12288"/>
            </a:xfrm>
            <a:custGeom>
              <a:avLst/>
              <a:gdLst/>
              <a:ahLst/>
              <a:cxnLst/>
              <a:rect l="l" t="t" r="r" b="b"/>
              <a:pathLst>
                <a:path w="537" h="384" extrusionOk="0">
                  <a:moveTo>
                    <a:pt x="348" y="0"/>
                  </a:moveTo>
                  <a:cubicBezTo>
                    <a:pt x="339" y="0"/>
                    <a:pt x="331" y="1"/>
                    <a:pt x="322" y="2"/>
                  </a:cubicBezTo>
                  <a:cubicBezTo>
                    <a:pt x="251" y="26"/>
                    <a:pt x="191" y="50"/>
                    <a:pt x="132" y="62"/>
                  </a:cubicBezTo>
                  <a:cubicBezTo>
                    <a:pt x="48" y="97"/>
                    <a:pt x="1" y="181"/>
                    <a:pt x="25" y="276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191" y="383"/>
                    <a:pt x="203" y="383"/>
                    <a:pt x="227" y="359"/>
                  </a:cubicBezTo>
                  <a:cubicBezTo>
                    <a:pt x="286" y="347"/>
                    <a:pt x="346" y="324"/>
                    <a:pt x="406" y="300"/>
                  </a:cubicBezTo>
                  <a:cubicBezTo>
                    <a:pt x="489" y="300"/>
                    <a:pt x="537" y="216"/>
                    <a:pt x="525" y="121"/>
                  </a:cubicBezTo>
                  <a:cubicBezTo>
                    <a:pt x="493" y="46"/>
                    <a:pt x="422" y="0"/>
                    <a:pt x="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79" name="Google Shape;14698;p77">
            <a:extLst>
              <a:ext uri="{FF2B5EF4-FFF2-40B4-BE49-F238E27FC236}">
                <a16:creationId xmlns:a16="http://schemas.microsoft.com/office/drawing/2014/main" id="{9D5EFBA0-DE52-F7EB-7AF2-C9BB06F37C68}"/>
              </a:ext>
            </a:extLst>
          </p:cNvPr>
          <p:cNvGrpSpPr/>
          <p:nvPr/>
        </p:nvGrpSpPr>
        <p:grpSpPr>
          <a:xfrm>
            <a:off x="5154094" y="4879645"/>
            <a:ext cx="350944" cy="487910"/>
            <a:chOff x="3910637" y="3352690"/>
            <a:chExt cx="256800" cy="357024"/>
          </a:xfrm>
          <a:solidFill>
            <a:srgbClr val="DBDDDC"/>
          </a:solidFill>
        </p:grpSpPr>
        <p:sp>
          <p:nvSpPr>
            <p:cNvPr id="3380" name="Google Shape;14699;p77">
              <a:extLst>
                <a:ext uri="{FF2B5EF4-FFF2-40B4-BE49-F238E27FC236}">
                  <a16:creationId xmlns:a16="http://schemas.microsoft.com/office/drawing/2014/main" id="{D6AC49A3-2C03-4AC5-C2CA-69E4C090B0E7}"/>
                </a:ext>
              </a:extLst>
            </p:cNvPr>
            <p:cNvSpPr/>
            <p:nvPr/>
          </p:nvSpPr>
          <p:spPr>
            <a:xfrm>
              <a:off x="3910637" y="3352690"/>
              <a:ext cx="256800" cy="357024"/>
            </a:xfrm>
            <a:custGeom>
              <a:avLst/>
              <a:gdLst/>
              <a:ahLst/>
              <a:cxnLst/>
              <a:rect l="l" t="t" r="r" b="b"/>
              <a:pathLst>
                <a:path w="8025" h="11157" extrusionOk="0">
                  <a:moveTo>
                    <a:pt x="4001" y="310"/>
                  </a:moveTo>
                  <a:cubicBezTo>
                    <a:pt x="4596" y="310"/>
                    <a:pt x="5144" y="608"/>
                    <a:pt x="5477" y="1120"/>
                  </a:cubicBezTo>
                  <a:cubicBezTo>
                    <a:pt x="5501" y="1155"/>
                    <a:pt x="5560" y="1191"/>
                    <a:pt x="5608" y="1191"/>
                  </a:cubicBezTo>
                  <a:lnTo>
                    <a:pt x="5656" y="1191"/>
                  </a:lnTo>
                  <a:cubicBezTo>
                    <a:pt x="6668" y="1191"/>
                    <a:pt x="7501" y="2025"/>
                    <a:pt x="7501" y="3037"/>
                  </a:cubicBezTo>
                  <a:cubicBezTo>
                    <a:pt x="7501" y="3346"/>
                    <a:pt x="7418" y="3656"/>
                    <a:pt x="7263" y="3930"/>
                  </a:cubicBezTo>
                  <a:lnTo>
                    <a:pt x="7215" y="3882"/>
                  </a:lnTo>
                  <a:cubicBezTo>
                    <a:pt x="7186" y="3852"/>
                    <a:pt x="7144" y="3837"/>
                    <a:pt x="7101" y="3837"/>
                  </a:cubicBezTo>
                  <a:cubicBezTo>
                    <a:pt x="7058" y="3837"/>
                    <a:pt x="7013" y="3852"/>
                    <a:pt x="6977" y="3882"/>
                  </a:cubicBezTo>
                  <a:cubicBezTo>
                    <a:pt x="6918" y="3942"/>
                    <a:pt x="6918" y="4049"/>
                    <a:pt x="6977" y="4120"/>
                  </a:cubicBezTo>
                  <a:cubicBezTo>
                    <a:pt x="7418" y="4549"/>
                    <a:pt x="7656" y="5132"/>
                    <a:pt x="7656" y="5763"/>
                  </a:cubicBezTo>
                  <a:cubicBezTo>
                    <a:pt x="7692" y="7025"/>
                    <a:pt x="6668" y="8049"/>
                    <a:pt x="5418" y="8049"/>
                  </a:cubicBezTo>
                  <a:cubicBezTo>
                    <a:pt x="5179" y="8049"/>
                    <a:pt x="4953" y="8025"/>
                    <a:pt x="4727" y="7942"/>
                  </a:cubicBezTo>
                  <a:lnTo>
                    <a:pt x="4715" y="7513"/>
                  </a:lnTo>
                  <a:cubicBezTo>
                    <a:pt x="4763" y="7490"/>
                    <a:pt x="4810" y="7442"/>
                    <a:pt x="4834" y="7394"/>
                  </a:cubicBezTo>
                  <a:cubicBezTo>
                    <a:pt x="4894" y="7335"/>
                    <a:pt x="4894" y="7228"/>
                    <a:pt x="4834" y="7156"/>
                  </a:cubicBezTo>
                  <a:cubicBezTo>
                    <a:pt x="4804" y="7126"/>
                    <a:pt x="4763" y="7112"/>
                    <a:pt x="4720" y="7112"/>
                  </a:cubicBezTo>
                  <a:cubicBezTo>
                    <a:pt x="4676" y="7112"/>
                    <a:pt x="4632" y="7126"/>
                    <a:pt x="4596" y="7156"/>
                  </a:cubicBezTo>
                  <a:cubicBezTo>
                    <a:pt x="4382" y="7371"/>
                    <a:pt x="4120" y="7466"/>
                    <a:pt x="3834" y="7466"/>
                  </a:cubicBezTo>
                  <a:cubicBezTo>
                    <a:pt x="3667" y="7466"/>
                    <a:pt x="3524" y="7442"/>
                    <a:pt x="3370" y="7371"/>
                  </a:cubicBezTo>
                  <a:cubicBezTo>
                    <a:pt x="3350" y="7357"/>
                    <a:pt x="3327" y="7351"/>
                    <a:pt x="3304" y="7351"/>
                  </a:cubicBezTo>
                  <a:cubicBezTo>
                    <a:pt x="3244" y="7351"/>
                    <a:pt x="3181" y="7390"/>
                    <a:pt x="3155" y="7442"/>
                  </a:cubicBezTo>
                  <a:cubicBezTo>
                    <a:pt x="3108" y="7513"/>
                    <a:pt x="3155" y="7621"/>
                    <a:pt x="3227" y="7668"/>
                  </a:cubicBezTo>
                  <a:cubicBezTo>
                    <a:pt x="3358" y="7728"/>
                    <a:pt x="3489" y="7763"/>
                    <a:pt x="3644" y="7787"/>
                  </a:cubicBezTo>
                  <a:lnTo>
                    <a:pt x="3608" y="8347"/>
                  </a:lnTo>
                  <a:cubicBezTo>
                    <a:pt x="3513" y="8359"/>
                    <a:pt x="3405" y="8359"/>
                    <a:pt x="3298" y="8359"/>
                  </a:cubicBezTo>
                  <a:cubicBezTo>
                    <a:pt x="2036" y="8359"/>
                    <a:pt x="1024" y="7335"/>
                    <a:pt x="1024" y="6085"/>
                  </a:cubicBezTo>
                  <a:cubicBezTo>
                    <a:pt x="1024" y="6013"/>
                    <a:pt x="1024" y="5942"/>
                    <a:pt x="1036" y="5858"/>
                  </a:cubicBezTo>
                  <a:cubicBezTo>
                    <a:pt x="1036" y="5823"/>
                    <a:pt x="1024" y="5775"/>
                    <a:pt x="988" y="5739"/>
                  </a:cubicBezTo>
                  <a:cubicBezTo>
                    <a:pt x="560" y="5251"/>
                    <a:pt x="322" y="4644"/>
                    <a:pt x="322" y="3989"/>
                  </a:cubicBezTo>
                  <a:cubicBezTo>
                    <a:pt x="322" y="2906"/>
                    <a:pt x="988" y="1929"/>
                    <a:pt x="1989" y="1548"/>
                  </a:cubicBezTo>
                  <a:lnTo>
                    <a:pt x="1989" y="1548"/>
                  </a:lnTo>
                  <a:cubicBezTo>
                    <a:pt x="1965" y="1656"/>
                    <a:pt x="1941" y="1775"/>
                    <a:pt x="1929" y="1870"/>
                  </a:cubicBezTo>
                  <a:cubicBezTo>
                    <a:pt x="1917" y="1965"/>
                    <a:pt x="1989" y="2037"/>
                    <a:pt x="2084" y="2048"/>
                  </a:cubicBezTo>
                  <a:lnTo>
                    <a:pt x="2096" y="2048"/>
                  </a:lnTo>
                  <a:cubicBezTo>
                    <a:pt x="2179" y="2048"/>
                    <a:pt x="2239" y="1989"/>
                    <a:pt x="2262" y="1906"/>
                  </a:cubicBezTo>
                  <a:cubicBezTo>
                    <a:pt x="2274" y="1715"/>
                    <a:pt x="2322" y="1536"/>
                    <a:pt x="2393" y="1370"/>
                  </a:cubicBezTo>
                  <a:lnTo>
                    <a:pt x="2393" y="1358"/>
                  </a:lnTo>
                  <a:cubicBezTo>
                    <a:pt x="2679" y="715"/>
                    <a:pt x="3298" y="310"/>
                    <a:pt x="4001" y="310"/>
                  </a:cubicBezTo>
                  <a:close/>
                  <a:moveTo>
                    <a:pt x="4394" y="7704"/>
                  </a:moveTo>
                  <a:lnTo>
                    <a:pt x="4536" y="10847"/>
                  </a:lnTo>
                  <a:lnTo>
                    <a:pt x="3834" y="10847"/>
                  </a:lnTo>
                  <a:lnTo>
                    <a:pt x="3989" y="7811"/>
                  </a:lnTo>
                  <a:cubicBezTo>
                    <a:pt x="4120" y="7799"/>
                    <a:pt x="4251" y="7763"/>
                    <a:pt x="4394" y="7704"/>
                  </a:cubicBezTo>
                  <a:close/>
                  <a:moveTo>
                    <a:pt x="4013" y="1"/>
                  </a:moveTo>
                  <a:cubicBezTo>
                    <a:pt x="3215" y="1"/>
                    <a:pt x="2501" y="465"/>
                    <a:pt x="2143" y="1155"/>
                  </a:cubicBezTo>
                  <a:cubicBezTo>
                    <a:pt x="881" y="1536"/>
                    <a:pt x="0" y="2679"/>
                    <a:pt x="0" y="4001"/>
                  </a:cubicBezTo>
                  <a:cubicBezTo>
                    <a:pt x="0" y="4704"/>
                    <a:pt x="250" y="5382"/>
                    <a:pt x="703" y="5918"/>
                  </a:cubicBezTo>
                  <a:lnTo>
                    <a:pt x="703" y="6097"/>
                  </a:lnTo>
                  <a:cubicBezTo>
                    <a:pt x="703" y="7549"/>
                    <a:pt x="1869" y="8704"/>
                    <a:pt x="3298" y="8704"/>
                  </a:cubicBezTo>
                  <a:cubicBezTo>
                    <a:pt x="3405" y="8704"/>
                    <a:pt x="3501" y="8704"/>
                    <a:pt x="3596" y="8692"/>
                  </a:cubicBezTo>
                  <a:lnTo>
                    <a:pt x="3596" y="8692"/>
                  </a:lnTo>
                  <a:lnTo>
                    <a:pt x="3501" y="10835"/>
                  </a:lnTo>
                  <a:lnTo>
                    <a:pt x="3298" y="10835"/>
                  </a:lnTo>
                  <a:cubicBezTo>
                    <a:pt x="3215" y="10835"/>
                    <a:pt x="3143" y="10907"/>
                    <a:pt x="3143" y="11002"/>
                  </a:cubicBezTo>
                  <a:cubicBezTo>
                    <a:pt x="3143" y="11085"/>
                    <a:pt x="3215" y="11157"/>
                    <a:pt x="3298" y="11157"/>
                  </a:cubicBezTo>
                  <a:lnTo>
                    <a:pt x="5048" y="11157"/>
                  </a:lnTo>
                  <a:cubicBezTo>
                    <a:pt x="5132" y="11157"/>
                    <a:pt x="5203" y="11085"/>
                    <a:pt x="5203" y="11002"/>
                  </a:cubicBezTo>
                  <a:cubicBezTo>
                    <a:pt x="5203" y="10907"/>
                    <a:pt x="5132" y="10835"/>
                    <a:pt x="5048" y="10835"/>
                  </a:cubicBezTo>
                  <a:lnTo>
                    <a:pt x="4846" y="10835"/>
                  </a:lnTo>
                  <a:lnTo>
                    <a:pt x="4715" y="8275"/>
                  </a:lnTo>
                  <a:lnTo>
                    <a:pt x="4715" y="8275"/>
                  </a:lnTo>
                  <a:cubicBezTo>
                    <a:pt x="4941" y="8335"/>
                    <a:pt x="5168" y="8359"/>
                    <a:pt x="5382" y="8359"/>
                  </a:cubicBezTo>
                  <a:cubicBezTo>
                    <a:pt x="6834" y="8359"/>
                    <a:pt x="7989" y="7192"/>
                    <a:pt x="7989" y="5763"/>
                  </a:cubicBezTo>
                  <a:cubicBezTo>
                    <a:pt x="8025" y="5204"/>
                    <a:pt x="7846" y="4656"/>
                    <a:pt x="7513" y="4215"/>
                  </a:cubicBezTo>
                  <a:cubicBezTo>
                    <a:pt x="7739" y="3870"/>
                    <a:pt x="7858" y="3465"/>
                    <a:pt x="7858" y="3049"/>
                  </a:cubicBezTo>
                  <a:cubicBezTo>
                    <a:pt x="7858" y="1858"/>
                    <a:pt x="6906" y="894"/>
                    <a:pt x="5715" y="882"/>
                  </a:cubicBezTo>
                  <a:cubicBezTo>
                    <a:pt x="5322" y="322"/>
                    <a:pt x="4691" y="1"/>
                    <a:pt x="4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14700;p77">
              <a:extLst>
                <a:ext uri="{FF2B5EF4-FFF2-40B4-BE49-F238E27FC236}">
                  <a16:creationId xmlns:a16="http://schemas.microsoft.com/office/drawing/2014/main" id="{E88A0EE4-1E42-BB77-2C94-9DE9D5DA3A3E}"/>
                </a:ext>
              </a:extLst>
            </p:cNvPr>
            <p:cNvSpPr/>
            <p:nvPr/>
          </p:nvSpPr>
          <p:spPr>
            <a:xfrm>
              <a:off x="3960909" y="3498226"/>
              <a:ext cx="60992" cy="60992"/>
            </a:xfrm>
            <a:custGeom>
              <a:avLst/>
              <a:gdLst/>
              <a:ahLst/>
              <a:cxnLst/>
              <a:rect l="l" t="t" r="r" b="b"/>
              <a:pathLst>
                <a:path w="1906" h="1906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1120"/>
                    <a:pt x="775" y="1906"/>
                    <a:pt x="1751" y="1906"/>
                  </a:cubicBezTo>
                  <a:cubicBezTo>
                    <a:pt x="1834" y="1906"/>
                    <a:pt x="1906" y="1834"/>
                    <a:pt x="1906" y="1751"/>
                  </a:cubicBezTo>
                  <a:cubicBezTo>
                    <a:pt x="1906" y="1656"/>
                    <a:pt x="1834" y="1584"/>
                    <a:pt x="1751" y="1584"/>
                  </a:cubicBezTo>
                  <a:cubicBezTo>
                    <a:pt x="977" y="1584"/>
                    <a:pt x="334" y="953"/>
                    <a:pt x="334" y="167"/>
                  </a:cubicBez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14701;p77">
              <a:extLst>
                <a:ext uri="{FF2B5EF4-FFF2-40B4-BE49-F238E27FC236}">
                  <a16:creationId xmlns:a16="http://schemas.microsoft.com/office/drawing/2014/main" id="{76A7BC8E-A50A-FD95-085D-496C90818092}"/>
                </a:ext>
              </a:extLst>
            </p:cNvPr>
            <p:cNvSpPr/>
            <p:nvPr/>
          </p:nvSpPr>
          <p:spPr>
            <a:xfrm>
              <a:off x="4083981" y="3408690"/>
              <a:ext cx="44224" cy="43872"/>
            </a:xfrm>
            <a:custGeom>
              <a:avLst/>
              <a:gdLst/>
              <a:ahLst/>
              <a:cxnLst/>
              <a:rect l="l" t="t" r="r" b="b"/>
              <a:pathLst>
                <a:path w="1382" h="1371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655" y="334"/>
                    <a:pt x="1036" y="739"/>
                    <a:pt x="1036" y="1215"/>
                  </a:cubicBezTo>
                  <a:cubicBezTo>
                    <a:pt x="1036" y="1299"/>
                    <a:pt x="1120" y="1370"/>
                    <a:pt x="1203" y="1370"/>
                  </a:cubicBezTo>
                  <a:cubicBezTo>
                    <a:pt x="1298" y="1370"/>
                    <a:pt x="1370" y="1299"/>
                    <a:pt x="1370" y="1215"/>
                  </a:cubicBezTo>
                  <a:cubicBezTo>
                    <a:pt x="1382" y="560"/>
                    <a:pt x="83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83" name="Google Shape;14702;p77">
            <a:extLst>
              <a:ext uri="{FF2B5EF4-FFF2-40B4-BE49-F238E27FC236}">
                <a16:creationId xmlns:a16="http://schemas.microsoft.com/office/drawing/2014/main" id="{F2F68B48-F8CD-DF29-5D67-45076564A268}"/>
              </a:ext>
            </a:extLst>
          </p:cNvPr>
          <p:cNvGrpSpPr/>
          <p:nvPr/>
        </p:nvGrpSpPr>
        <p:grpSpPr>
          <a:xfrm>
            <a:off x="8086539" y="4878595"/>
            <a:ext cx="492064" cy="492108"/>
            <a:chOff x="6056429" y="3351922"/>
            <a:chExt cx="360064" cy="360096"/>
          </a:xfrm>
          <a:solidFill>
            <a:srgbClr val="DBDDDC"/>
          </a:solidFill>
        </p:grpSpPr>
        <p:sp>
          <p:nvSpPr>
            <p:cNvPr id="3384" name="Google Shape;14703;p77">
              <a:extLst>
                <a:ext uri="{FF2B5EF4-FFF2-40B4-BE49-F238E27FC236}">
                  <a16:creationId xmlns:a16="http://schemas.microsoft.com/office/drawing/2014/main" id="{96E9A2D5-8820-B181-D3FD-7C1321174AC3}"/>
                </a:ext>
              </a:extLst>
            </p:cNvPr>
            <p:cNvSpPr/>
            <p:nvPr/>
          </p:nvSpPr>
          <p:spPr>
            <a:xfrm>
              <a:off x="6056429" y="3351922"/>
              <a:ext cx="360064" cy="360096"/>
            </a:xfrm>
            <a:custGeom>
              <a:avLst/>
              <a:gdLst/>
              <a:ahLst/>
              <a:cxnLst/>
              <a:rect l="l" t="t" r="r" b="b"/>
              <a:pathLst>
                <a:path w="11252" h="11253" extrusionOk="0">
                  <a:moveTo>
                    <a:pt x="5501" y="3394"/>
                  </a:moveTo>
                  <a:lnTo>
                    <a:pt x="5501" y="5216"/>
                  </a:lnTo>
                  <a:lnTo>
                    <a:pt x="4215" y="3942"/>
                  </a:lnTo>
                  <a:lnTo>
                    <a:pt x="5501" y="3394"/>
                  </a:lnTo>
                  <a:close/>
                  <a:moveTo>
                    <a:pt x="3989" y="4180"/>
                  </a:moveTo>
                  <a:lnTo>
                    <a:pt x="5275" y="5454"/>
                  </a:lnTo>
                  <a:lnTo>
                    <a:pt x="3453" y="5454"/>
                  </a:lnTo>
                  <a:lnTo>
                    <a:pt x="3989" y="4180"/>
                  </a:lnTo>
                  <a:close/>
                  <a:moveTo>
                    <a:pt x="7346" y="4180"/>
                  </a:moveTo>
                  <a:lnTo>
                    <a:pt x="7882" y="5454"/>
                  </a:lnTo>
                  <a:lnTo>
                    <a:pt x="6060" y="5454"/>
                  </a:lnTo>
                  <a:lnTo>
                    <a:pt x="7346" y="4180"/>
                  </a:lnTo>
                  <a:close/>
                  <a:moveTo>
                    <a:pt x="5263" y="5787"/>
                  </a:moveTo>
                  <a:lnTo>
                    <a:pt x="3989" y="7061"/>
                  </a:lnTo>
                  <a:lnTo>
                    <a:pt x="3453" y="5787"/>
                  </a:lnTo>
                  <a:close/>
                  <a:moveTo>
                    <a:pt x="7858" y="5787"/>
                  </a:moveTo>
                  <a:lnTo>
                    <a:pt x="7346" y="7061"/>
                  </a:lnTo>
                  <a:lnTo>
                    <a:pt x="6060" y="5787"/>
                  </a:lnTo>
                  <a:close/>
                  <a:moveTo>
                    <a:pt x="5822" y="6025"/>
                  </a:moveTo>
                  <a:lnTo>
                    <a:pt x="7096" y="7299"/>
                  </a:lnTo>
                  <a:lnTo>
                    <a:pt x="5822" y="7823"/>
                  </a:lnTo>
                  <a:lnTo>
                    <a:pt x="5822" y="6025"/>
                  </a:lnTo>
                  <a:close/>
                  <a:moveTo>
                    <a:pt x="5632" y="1"/>
                  </a:moveTo>
                  <a:cubicBezTo>
                    <a:pt x="5537" y="1"/>
                    <a:pt x="5465" y="84"/>
                    <a:pt x="5465" y="167"/>
                  </a:cubicBezTo>
                  <a:lnTo>
                    <a:pt x="5465" y="1703"/>
                  </a:lnTo>
                  <a:lnTo>
                    <a:pt x="4525" y="763"/>
                  </a:lnTo>
                  <a:cubicBezTo>
                    <a:pt x="4495" y="733"/>
                    <a:pt x="4456" y="718"/>
                    <a:pt x="4414" y="718"/>
                  </a:cubicBezTo>
                  <a:cubicBezTo>
                    <a:pt x="4373" y="718"/>
                    <a:pt x="4328" y="733"/>
                    <a:pt x="4286" y="763"/>
                  </a:cubicBezTo>
                  <a:cubicBezTo>
                    <a:pt x="4227" y="822"/>
                    <a:pt x="4227" y="929"/>
                    <a:pt x="4286" y="1001"/>
                  </a:cubicBezTo>
                  <a:lnTo>
                    <a:pt x="5465" y="2180"/>
                  </a:lnTo>
                  <a:lnTo>
                    <a:pt x="5465" y="3061"/>
                  </a:lnTo>
                  <a:lnTo>
                    <a:pt x="3929" y="3692"/>
                  </a:lnTo>
                  <a:lnTo>
                    <a:pt x="3322" y="3084"/>
                  </a:lnTo>
                  <a:lnTo>
                    <a:pt x="3322" y="1418"/>
                  </a:lnTo>
                  <a:cubicBezTo>
                    <a:pt x="3322" y="1334"/>
                    <a:pt x="3251" y="1251"/>
                    <a:pt x="3155" y="1251"/>
                  </a:cubicBezTo>
                  <a:cubicBezTo>
                    <a:pt x="3072" y="1251"/>
                    <a:pt x="3001" y="1334"/>
                    <a:pt x="3001" y="1418"/>
                  </a:cubicBezTo>
                  <a:lnTo>
                    <a:pt x="3001" y="2763"/>
                  </a:lnTo>
                  <a:lnTo>
                    <a:pt x="1905" y="1668"/>
                  </a:lnTo>
                  <a:cubicBezTo>
                    <a:pt x="1875" y="1638"/>
                    <a:pt x="1837" y="1623"/>
                    <a:pt x="1795" y="1623"/>
                  </a:cubicBezTo>
                  <a:cubicBezTo>
                    <a:pt x="1753" y="1623"/>
                    <a:pt x="1709" y="1638"/>
                    <a:pt x="1667" y="1668"/>
                  </a:cubicBezTo>
                  <a:cubicBezTo>
                    <a:pt x="1608" y="1727"/>
                    <a:pt x="1608" y="1834"/>
                    <a:pt x="1667" y="1906"/>
                  </a:cubicBezTo>
                  <a:lnTo>
                    <a:pt x="2762" y="3001"/>
                  </a:lnTo>
                  <a:lnTo>
                    <a:pt x="1417" y="3001"/>
                  </a:lnTo>
                  <a:cubicBezTo>
                    <a:pt x="1334" y="3001"/>
                    <a:pt x="1250" y="3073"/>
                    <a:pt x="1250" y="3156"/>
                  </a:cubicBezTo>
                  <a:cubicBezTo>
                    <a:pt x="1250" y="3251"/>
                    <a:pt x="1334" y="3323"/>
                    <a:pt x="1417" y="3323"/>
                  </a:cubicBezTo>
                  <a:lnTo>
                    <a:pt x="3084" y="3323"/>
                  </a:lnTo>
                  <a:lnTo>
                    <a:pt x="3691" y="3930"/>
                  </a:lnTo>
                  <a:lnTo>
                    <a:pt x="3060" y="5466"/>
                  </a:lnTo>
                  <a:lnTo>
                    <a:pt x="2179" y="5466"/>
                  </a:lnTo>
                  <a:lnTo>
                    <a:pt x="1000" y="4287"/>
                  </a:lnTo>
                  <a:cubicBezTo>
                    <a:pt x="971" y="4257"/>
                    <a:pt x="929" y="4242"/>
                    <a:pt x="886" y="4242"/>
                  </a:cubicBezTo>
                  <a:cubicBezTo>
                    <a:pt x="843" y="4242"/>
                    <a:pt x="798" y="4257"/>
                    <a:pt x="762" y="4287"/>
                  </a:cubicBezTo>
                  <a:cubicBezTo>
                    <a:pt x="703" y="4347"/>
                    <a:pt x="703" y="4454"/>
                    <a:pt x="762" y="4525"/>
                  </a:cubicBezTo>
                  <a:lnTo>
                    <a:pt x="1703" y="5466"/>
                  </a:lnTo>
                  <a:lnTo>
                    <a:pt x="167" y="5466"/>
                  </a:lnTo>
                  <a:cubicBezTo>
                    <a:pt x="84" y="5466"/>
                    <a:pt x="0" y="5537"/>
                    <a:pt x="0" y="5632"/>
                  </a:cubicBezTo>
                  <a:cubicBezTo>
                    <a:pt x="0" y="5716"/>
                    <a:pt x="84" y="5799"/>
                    <a:pt x="167" y="5799"/>
                  </a:cubicBezTo>
                  <a:lnTo>
                    <a:pt x="1703" y="5799"/>
                  </a:lnTo>
                  <a:lnTo>
                    <a:pt x="762" y="6728"/>
                  </a:lnTo>
                  <a:cubicBezTo>
                    <a:pt x="703" y="6787"/>
                    <a:pt x="703" y="6894"/>
                    <a:pt x="762" y="6966"/>
                  </a:cubicBezTo>
                  <a:cubicBezTo>
                    <a:pt x="798" y="7002"/>
                    <a:pt x="834" y="7014"/>
                    <a:pt x="881" y="7014"/>
                  </a:cubicBezTo>
                  <a:cubicBezTo>
                    <a:pt x="929" y="7014"/>
                    <a:pt x="977" y="7002"/>
                    <a:pt x="1000" y="6966"/>
                  </a:cubicBezTo>
                  <a:lnTo>
                    <a:pt x="2179" y="5799"/>
                  </a:lnTo>
                  <a:lnTo>
                    <a:pt x="3060" y="5799"/>
                  </a:lnTo>
                  <a:lnTo>
                    <a:pt x="3691" y="7323"/>
                  </a:lnTo>
                  <a:lnTo>
                    <a:pt x="3084" y="7942"/>
                  </a:lnTo>
                  <a:lnTo>
                    <a:pt x="1417" y="7942"/>
                  </a:lnTo>
                  <a:cubicBezTo>
                    <a:pt x="1334" y="7942"/>
                    <a:pt x="1250" y="8014"/>
                    <a:pt x="1250" y="8097"/>
                  </a:cubicBezTo>
                  <a:cubicBezTo>
                    <a:pt x="1250" y="8192"/>
                    <a:pt x="1334" y="8264"/>
                    <a:pt x="1417" y="8264"/>
                  </a:cubicBezTo>
                  <a:lnTo>
                    <a:pt x="2762" y="8264"/>
                  </a:lnTo>
                  <a:lnTo>
                    <a:pt x="1667" y="9347"/>
                  </a:lnTo>
                  <a:cubicBezTo>
                    <a:pt x="1608" y="9407"/>
                    <a:pt x="1608" y="9514"/>
                    <a:pt x="1667" y="9585"/>
                  </a:cubicBezTo>
                  <a:cubicBezTo>
                    <a:pt x="1703" y="9621"/>
                    <a:pt x="1750" y="9633"/>
                    <a:pt x="1786" y="9633"/>
                  </a:cubicBezTo>
                  <a:cubicBezTo>
                    <a:pt x="1834" y="9633"/>
                    <a:pt x="1881" y="9621"/>
                    <a:pt x="1905" y="9585"/>
                  </a:cubicBezTo>
                  <a:lnTo>
                    <a:pt x="3001" y="8502"/>
                  </a:lnTo>
                  <a:lnTo>
                    <a:pt x="3001" y="8788"/>
                  </a:lnTo>
                  <a:cubicBezTo>
                    <a:pt x="3001" y="8871"/>
                    <a:pt x="3072" y="8954"/>
                    <a:pt x="3155" y="8954"/>
                  </a:cubicBezTo>
                  <a:cubicBezTo>
                    <a:pt x="3251" y="8954"/>
                    <a:pt x="3322" y="8871"/>
                    <a:pt x="3322" y="8788"/>
                  </a:cubicBezTo>
                  <a:lnTo>
                    <a:pt x="3322" y="8180"/>
                  </a:lnTo>
                  <a:lnTo>
                    <a:pt x="3929" y="7561"/>
                  </a:lnTo>
                  <a:lnTo>
                    <a:pt x="4394" y="7764"/>
                  </a:lnTo>
                  <a:cubicBezTo>
                    <a:pt x="4406" y="7776"/>
                    <a:pt x="4441" y="7776"/>
                    <a:pt x="4453" y="7776"/>
                  </a:cubicBezTo>
                  <a:cubicBezTo>
                    <a:pt x="4513" y="7776"/>
                    <a:pt x="4572" y="7728"/>
                    <a:pt x="4608" y="7668"/>
                  </a:cubicBezTo>
                  <a:cubicBezTo>
                    <a:pt x="4632" y="7585"/>
                    <a:pt x="4608" y="7490"/>
                    <a:pt x="4513" y="7466"/>
                  </a:cubicBezTo>
                  <a:lnTo>
                    <a:pt x="4191" y="7323"/>
                  </a:lnTo>
                  <a:lnTo>
                    <a:pt x="5465" y="6049"/>
                  </a:lnTo>
                  <a:lnTo>
                    <a:pt x="5465" y="7847"/>
                  </a:lnTo>
                  <a:lnTo>
                    <a:pt x="5168" y="7728"/>
                  </a:lnTo>
                  <a:cubicBezTo>
                    <a:pt x="5148" y="7722"/>
                    <a:pt x="5127" y="7719"/>
                    <a:pt x="5108" y="7719"/>
                  </a:cubicBezTo>
                  <a:cubicBezTo>
                    <a:pt x="5043" y="7719"/>
                    <a:pt x="4983" y="7750"/>
                    <a:pt x="4965" y="7823"/>
                  </a:cubicBezTo>
                  <a:cubicBezTo>
                    <a:pt x="4929" y="7907"/>
                    <a:pt x="4965" y="8002"/>
                    <a:pt x="5048" y="8026"/>
                  </a:cubicBezTo>
                  <a:lnTo>
                    <a:pt x="5465" y="8204"/>
                  </a:lnTo>
                  <a:lnTo>
                    <a:pt x="5465" y="9085"/>
                  </a:lnTo>
                  <a:lnTo>
                    <a:pt x="4286" y="10264"/>
                  </a:lnTo>
                  <a:cubicBezTo>
                    <a:pt x="4227" y="10323"/>
                    <a:pt x="4227" y="10419"/>
                    <a:pt x="4286" y="10502"/>
                  </a:cubicBezTo>
                  <a:cubicBezTo>
                    <a:pt x="4316" y="10532"/>
                    <a:pt x="4358" y="10547"/>
                    <a:pt x="4401" y="10547"/>
                  </a:cubicBezTo>
                  <a:cubicBezTo>
                    <a:pt x="4444" y="10547"/>
                    <a:pt x="4489" y="10532"/>
                    <a:pt x="4525" y="10502"/>
                  </a:cubicBezTo>
                  <a:lnTo>
                    <a:pt x="5465" y="9561"/>
                  </a:lnTo>
                  <a:lnTo>
                    <a:pt x="5465" y="11097"/>
                  </a:lnTo>
                  <a:cubicBezTo>
                    <a:pt x="5465" y="11181"/>
                    <a:pt x="5537" y="11252"/>
                    <a:pt x="5632" y="11252"/>
                  </a:cubicBezTo>
                  <a:cubicBezTo>
                    <a:pt x="5715" y="11252"/>
                    <a:pt x="5799" y="11181"/>
                    <a:pt x="5799" y="11097"/>
                  </a:cubicBezTo>
                  <a:lnTo>
                    <a:pt x="5799" y="9561"/>
                  </a:lnTo>
                  <a:lnTo>
                    <a:pt x="6727" y="10502"/>
                  </a:lnTo>
                  <a:cubicBezTo>
                    <a:pt x="6763" y="10526"/>
                    <a:pt x="6811" y="10538"/>
                    <a:pt x="6846" y="10538"/>
                  </a:cubicBezTo>
                  <a:cubicBezTo>
                    <a:pt x="6894" y="10538"/>
                    <a:pt x="6942" y="10526"/>
                    <a:pt x="6965" y="10502"/>
                  </a:cubicBezTo>
                  <a:cubicBezTo>
                    <a:pt x="7025" y="10443"/>
                    <a:pt x="7025" y="10335"/>
                    <a:pt x="6965" y="10264"/>
                  </a:cubicBezTo>
                  <a:lnTo>
                    <a:pt x="5799" y="9085"/>
                  </a:lnTo>
                  <a:lnTo>
                    <a:pt x="5799" y="8204"/>
                  </a:lnTo>
                  <a:lnTo>
                    <a:pt x="7323" y="7561"/>
                  </a:lnTo>
                  <a:lnTo>
                    <a:pt x="7942" y="8180"/>
                  </a:lnTo>
                  <a:lnTo>
                    <a:pt x="7942" y="9847"/>
                  </a:lnTo>
                  <a:cubicBezTo>
                    <a:pt x="7942" y="9931"/>
                    <a:pt x="8013" y="10014"/>
                    <a:pt x="8096" y="10014"/>
                  </a:cubicBezTo>
                  <a:cubicBezTo>
                    <a:pt x="8192" y="10014"/>
                    <a:pt x="8263" y="9931"/>
                    <a:pt x="8263" y="9847"/>
                  </a:cubicBezTo>
                  <a:lnTo>
                    <a:pt x="8263" y="8502"/>
                  </a:lnTo>
                  <a:lnTo>
                    <a:pt x="9347" y="9597"/>
                  </a:lnTo>
                  <a:cubicBezTo>
                    <a:pt x="9382" y="9621"/>
                    <a:pt x="9430" y="9633"/>
                    <a:pt x="9466" y="9633"/>
                  </a:cubicBezTo>
                  <a:cubicBezTo>
                    <a:pt x="9513" y="9633"/>
                    <a:pt x="9561" y="9621"/>
                    <a:pt x="9585" y="9597"/>
                  </a:cubicBezTo>
                  <a:cubicBezTo>
                    <a:pt x="9644" y="9538"/>
                    <a:pt x="9644" y="9431"/>
                    <a:pt x="9585" y="9347"/>
                  </a:cubicBezTo>
                  <a:lnTo>
                    <a:pt x="8501" y="8264"/>
                  </a:lnTo>
                  <a:lnTo>
                    <a:pt x="9847" y="8264"/>
                  </a:lnTo>
                  <a:cubicBezTo>
                    <a:pt x="9930" y="8264"/>
                    <a:pt x="10001" y="8192"/>
                    <a:pt x="10001" y="8109"/>
                  </a:cubicBezTo>
                  <a:cubicBezTo>
                    <a:pt x="10001" y="8014"/>
                    <a:pt x="9930" y="7942"/>
                    <a:pt x="9847" y="7942"/>
                  </a:cubicBezTo>
                  <a:lnTo>
                    <a:pt x="8180" y="7942"/>
                  </a:lnTo>
                  <a:lnTo>
                    <a:pt x="7561" y="7323"/>
                  </a:lnTo>
                  <a:lnTo>
                    <a:pt x="8204" y="5799"/>
                  </a:lnTo>
                  <a:lnTo>
                    <a:pt x="9085" y="5799"/>
                  </a:lnTo>
                  <a:lnTo>
                    <a:pt x="10263" y="6966"/>
                  </a:lnTo>
                  <a:cubicBezTo>
                    <a:pt x="10287" y="7002"/>
                    <a:pt x="10335" y="7014"/>
                    <a:pt x="10382" y="7014"/>
                  </a:cubicBezTo>
                  <a:cubicBezTo>
                    <a:pt x="10418" y="7014"/>
                    <a:pt x="10466" y="7002"/>
                    <a:pt x="10502" y="6966"/>
                  </a:cubicBezTo>
                  <a:cubicBezTo>
                    <a:pt x="10561" y="6918"/>
                    <a:pt x="10561" y="6811"/>
                    <a:pt x="10502" y="6728"/>
                  </a:cubicBezTo>
                  <a:lnTo>
                    <a:pt x="9561" y="5799"/>
                  </a:lnTo>
                  <a:lnTo>
                    <a:pt x="11097" y="5799"/>
                  </a:lnTo>
                  <a:cubicBezTo>
                    <a:pt x="11180" y="5799"/>
                    <a:pt x="11252" y="5728"/>
                    <a:pt x="11252" y="5632"/>
                  </a:cubicBezTo>
                  <a:cubicBezTo>
                    <a:pt x="11240" y="5525"/>
                    <a:pt x="11168" y="5454"/>
                    <a:pt x="11073" y="5454"/>
                  </a:cubicBezTo>
                  <a:lnTo>
                    <a:pt x="9549" y="5454"/>
                  </a:lnTo>
                  <a:lnTo>
                    <a:pt x="10478" y="4513"/>
                  </a:lnTo>
                  <a:cubicBezTo>
                    <a:pt x="10537" y="4454"/>
                    <a:pt x="10537" y="4358"/>
                    <a:pt x="10478" y="4275"/>
                  </a:cubicBezTo>
                  <a:cubicBezTo>
                    <a:pt x="10448" y="4245"/>
                    <a:pt x="10409" y="4230"/>
                    <a:pt x="10368" y="4230"/>
                  </a:cubicBezTo>
                  <a:cubicBezTo>
                    <a:pt x="10326" y="4230"/>
                    <a:pt x="10281" y="4245"/>
                    <a:pt x="10240" y="4275"/>
                  </a:cubicBezTo>
                  <a:lnTo>
                    <a:pt x="9073" y="5454"/>
                  </a:lnTo>
                  <a:lnTo>
                    <a:pt x="8192" y="5454"/>
                  </a:lnTo>
                  <a:lnTo>
                    <a:pt x="7549" y="3918"/>
                  </a:lnTo>
                  <a:lnTo>
                    <a:pt x="8156" y="3311"/>
                  </a:lnTo>
                  <a:lnTo>
                    <a:pt x="9823" y="3311"/>
                  </a:lnTo>
                  <a:cubicBezTo>
                    <a:pt x="9918" y="3311"/>
                    <a:pt x="9990" y="3239"/>
                    <a:pt x="9990" y="3144"/>
                  </a:cubicBezTo>
                  <a:cubicBezTo>
                    <a:pt x="9990" y="3061"/>
                    <a:pt x="9918" y="2989"/>
                    <a:pt x="9823" y="2989"/>
                  </a:cubicBezTo>
                  <a:lnTo>
                    <a:pt x="8489" y="2989"/>
                  </a:lnTo>
                  <a:lnTo>
                    <a:pt x="9573" y="1894"/>
                  </a:lnTo>
                  <a:cubicBezTo>
                    <a:pt x="9632" y="1834"/>
                    <a:pt x="9632" y="1739"/>
                    <a:pt x="9573" y="1656"/>
                  </a:cubicBezTo>
                  <a:cubicBezTo>
                    <a:pt x="9543" y="1626"/>
                    <a:pt x="9501" y="1611"/>
                    <a:pt x="9458" y="1611"/>
                  </a:cubicBezTo>
                  <a:cubicBezTo>
                    <a:pt x="9415" y="1611"/>
                    <a:pt x="9370" y="1626"/>
                    <a:pt x="9335" y="1656"/>
                  </a:cubicBezTo>
                  <a:lnTo>
                    <a:pt x="8251" y="2739"/>
                  </a:lnTo>
                  <a:lnTo>
                    <a:pt x="8251" y="2465"/>
                  </a:lnTo>
                  <a:cubicBezTo>
                    <a:pt x="8251" y="2370"/>
                    <a:pt x="8180" y="2299"/>
                    <a:pt x="8085" y="2299"/>
                  </a:cubicBezTo>
                  <a:cubicBezTo>
                    <a:pt x="8001" y="2299"/>
                    <a:pt x="7918" y="2370"/>
                    <a:pt x="7918" y="2465"/>
                  </a:cubicBezTo>
                  <a:lnTo>
                    <a:pt x="7918" y="3073"/>
                  </a:lnTo>
                  <a:lnTo>
                    <a:pt x="7311" y="3680"/>
                  </a:lnTo>
                  <a:lnTo>
                    <a:pt x="6906" y="3525"/>
                  </a:lnTo>
                  <a:cubicBezTo>
                    <a:pt x="6884" y="3516"/>
                    <a:pt x="6861" y="3511"/>
                    <a:pt x="6840" y="3511"/>
                  </a:cubicBezTo>
                  <a:cubicBezTo>
                    <a:pt x="6778" y="3511"/>
                    <a:pt x="6721" y="3547"/>
                    <a:pt x="6703" y="3608"/>
                  </a:cubicBezTo>
                  <a:cubicBezTo>
                    <a:pt x="6668" y="3704"/>
                    <a:pt x="6703" y="3787"/>
                    <a:pt x="6787" y="3823"/>
                  </a:cubicBezTo>
                  <a:lnTo>
                    <a:pt x="7073" y="3942"/>
                  </a:lnTo>
                  <a:lnTo>
                    <a:pt x="5799" y="5216"/>
                  </a:lnTo>
                  <a:lnTo>
                    <a:pt x="5799" y="3418"/>
                  </a:lnTo>
                  <a:lnTo>
                    <a:pt x="6096" y="3537"/>
                  </a:lnTo>
                  <a:cubicBezTo>
                    <a:pt x="6116" y="3543"/>
                    <a:pt x="6136" y="3546"/>
                    <a:pt x="6156" y="3546"/>
                  </a:cubicBezTo>
                  <a:cubicBezTo>
                    <a:pt x="6221" y="3546"/>
                    <a:pt x="6280" y="3514"/>
                    <a:pt x="6299" y="3442"/>
                  </a:cubicBezTo>
                  <a:cubicBezTo>
                    <a:pt x="6334" y="3358"/>
                    <a:pt x="6299" y="3263"/>
                    <a:pt x="6215" y="3239"/>
                  </a:cubicBezTo>
                  <a:lnTo>
                    <a:pt x="5799" y="3061"/>
                  </a:lnTo>
                  <a:lnTo>
                    <a:pt x="5799" y="2180"/>
                  </a:lnTo>
                  <a:lnTo>
                    <a:pt x="6965" y="1001"/>
                  </a:lnTo>
                  <a:cubicBezTo>
                    <a:pt x="7025" y="941"/>
                    <a:pt x="7025" y="834"/>
                    <a:pt x="6965" y="763"/>
                  </a:cubicBezTo>
                  <a:cubicBezTo>
                    <a:pt x="6936" y="733"/>
                    <a:pt x="6897" y="718"/>
                    <a:pt x="6855" y="718"/>
                  </a:cubicBezTo>
                  <a:cubicBezTo>
                    <a:pt x="6814" y="718"/>
                    <a:pt x="6769" y="733"/>
                    <a:pt x="6727" y="763"/>
                  </a:cubicBezTo>
                  <a:lnTo>
                    <a:pt x="5799" y="1703"/>
                  </a:lnTo>
                  <a:lnTo>
                    <a:pt x="5799" y="167"/>
                  </a:lnTo>
                  <a:cubicBezTo>
                    <a:pt x="5799" y="84"/>
                    <a:pt x="5715" y="1"/>
                    <a:pt x="5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14704;p77">
              <a:extLst>
                <a:ext uri="{FF2B5EF4-FFF2-40B4-BE49-F238E27FC236}">
                  <a16:creationId xmlns:a16="http://schemas.microsoft.com/office/drawing/2014/main" id="{C90EBF12-DA39-0E04-1D88-0CDBF5E244FC}"/>
                </a:ext>
              </a:extLst>
            </p:cNvPr>
            <p:cNvSpPr/>
            <p:nvPr/>
          </p:nvSpPr>
          <p:spPr>
            <a:xfrm>
              <a:off x="6311309" y="3392306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3"/>
                  </a:cubicBezTo>
                  <a:lnTo>
                    <a:pt x="322" y="156"/>
                  </a:lnTo>
                  <a:cubicBezTo>
                    <a:pt x="334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14705;p77">
              <a:extLst>
                <a:ext uri="{FF2B5EF4-FFF2-40B4-BE49-F238E27FC236}">
                  <a16:creationId xmlns:a16="http://schemas.microsoft.com/office/drawing/2014/main" id="{4CDB42FB-59D0-E95A-1FD4-3B8087A38986}"/>
                </a:ext>
              </a:extLst>
            </p:cNvPr>
            <p:cNvSpPr/>
            <p:nvPr/>
          </p:nvSpPr>
          <p:spPr>
            <a:xfrm>
              <a:off x="6153197" y="3649490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87" name="Google Shape;14706;p77">
            <a:extLst>
              <a:ext uri="{FF2B5EF4-FFF2-40B4-BE49-F238E27FC236}">
                <a16:creationId xmlns:a16="http://schemas.microsoft.com/office/drawing/2014/main" id="{2EAC2E8C-3B1B-7A2E-FA96-DB12E7EEB4CA}"/>
              </a:ext>
            </a:extLst>
          </p:cNvPr>
          <p:cNvGrpSpPr/>
          <p:nvPr/>
        </p:nvGrpSpPr>
        <p:grpSpPr>
          <a:xfrm>
            <a:off x="8841515" y="4880170"/>
            <a:ext cx="488435" cy="488434"/>
            <a:chOff x="6608877" y="3353074"/>
            <a:chExt cx="357408" cy="357408"/>
          </a:xfrm>
          <a:solidFill>
            <a:srgbClr val="DBDDDC"/>
          </a:solidFill>
        </p:grpSpPr>
        <p:sp>
          <p:nvSpPr>
            <p:cNvPr id="3388" name="Google Shape;14707;p77">
              <a:extLst>
                <a:ext uri="{FF2B5EF4-FFF2-40B4-BE49-F238E27FC236}">
                  <a16:creationId xmlns:a16="http://schemas.microsoft.com/office/drawing/2014/main" id="{90633941-B280-E67A-5773-2A414069C162}"/>
                </a:ext>
              </a:extLst>
            </p:cNvPr>
            <p:cNvSpPr/>
            <p:nvPr/>
          </p:nvSpPr>
          <p:spPr>
            <a:xfrm>
              <a:off x="6608877" y="3353074"/>
              <a:ext cx="357408" cy="357408"/>
            </a:xfrm>
            <a:custGeom>
              <a:avLst/>
              <a:gdLst/>
              <a:ahLst/>
              <a:cxnLst/>
              <a:rect l="l" t="t" r="r" b="b"/>
              <a:pathLst>
                <a:path w="11169" h="11169" extrusionOk="0">
                  <a:moveTo>
                    <a:pt x="357" y="5049"/>
                  </a:moveTo>
                  <a:lnTo>
                    <a:pt x="477" y="5215"/>
                  </a:lnTo>
                  <a:cubicBezTo>
                    <a:pt x="536" y="5287"/>
                    <a:pt x="619" y="5334"/>
                    <a:pt x="703" y="5346"/>
                  </a:cubicBezTo>
                  <a:lnTo>
                    <a:pt x="750" y="5346"/>
                  </a:lnTo>
                  <a:lnTo>
                    <a:pt x="619" y="6001"/>
                  </a:lnTo>
                  <a:cubicBezTo>
                    <a:pt x="584" y="6132"/>
                    <a:pt x="596" y="6251"/>
                    <a:pt x="643" y="6382"/>
                  </a:cubicBezTo>
                  <a:lnTo>
                    <a:pt x="988" y="7311"/>
                  </a:lnTo>
                  <a:cubicBezTo>
                    <a:pt x="988" y="7323"/>
                    <a:pt x="1000" y="7359"/>
                    <a:pt x="1000" y="7370"/>
                  </a:cubicBezTo>
                  <a:lnTo>
                    <a:pt x="1012" y="8156"/>
                  </a:lnTo>
                  <a:cubicBezTo>
                    <a:pt x="560" y="7370"/>
                    <a:pt x="334" y="6489"/>
                    <a:pt x="334" y="5585"/>
                  </a:cubicBezTo>
                  <a:cubicBezTo>
                    <a:pt x="334" y="5406"/>
                    <a:pt x="346" y="5227"/>
                    <a:pt x="357" y="5049"/>
                  </a:cubicBezTo>
                  <a:close/>
                  <a:moveTo>
                    <a:pt x="5537" y="405"/>
                  </a:moveTo>
                  <a:cubicBezTo>
                    <a:pt x="6525" y="405"/>
                    <a:pt x="7477" y="667"/>
                    <a:pt x="8299" y="1179"/>
                  </a:cubicBezTo>
                  <a:lnTo>
                    <a:pt x="7656" y="1608"/>
                  </a:lnTo>
                  <a:cubicBezTo>
                    <a:pt x="7596" y="1655"/>
                    <a:pt x="7561" y="1727"/>
                    <a:pt x="7596" y="1798"/>
                  </a:cubicBezTo>
                  <a:lnTo>
                    <a:pt x="7763" y="2251"/>
                  </a:lnTo>
                  <a:lnTo>
                    <a:pt x="7763" y="2263"/>
                  </a:lnTo>
                  <a:lnTo>
                    <a:pt x="7585" y="2334"/>
                  </a:lnTo>
                  <a:cubicBezTo>
                    <a:pt x="7406" y="2394"/>
                    <a:pt x="7287" y="2560"/>
                    <a:pt x="7251" y="2751"/>
                  </a:cubicBezTo>
                  <a:lnTo>
                    <a:pt x="6751" y="3037"/>
                  </a:lnTo>
                  <a:cubicBezTo>
                    <a:pt x="6703" y="3060"/>
                    <a:pt x="6668" y="3108"/>
                    <a:pt x="6656" y="3168"/>
                  </a:cubicBezTo>
                  <a:lnTo>
                    <a:pt x="6549" y="4132"/>
                  </a:lnTo>
                  <a:lnTo>
                    <a:pt x="6418" y="4180"/>
                  </a:lnTo>
                  <a:cubicBezTo>
                    <a:pt x="6334" y="4215"/>
                    <a:pt x="6287" y="4299"/>
                    <a:pt x="6311" y="4394"/>
                  </a:cubicBezTo>
                  <a:cubicBezTo>
                    <a:pt x="6346" y="4465"/>
                    <a:pt x="6406" y="4489"/>
                    <a:pt x="6465" y="4489"/>
                  </a:cubicBezTo>
                  <a:cubicBezTo>
                    <a:pt x="6477" y="4489"/>
                    <a:pt x="6489" y="4489"/>
                    <a:pt x="6525" y="4477"/>
                  </a:cubicBezTo>
                  <a:lnTo>
                    <a:pt x="6763" y="4406"/>
                  </a:lnTo>
                  <a:cubicBezTo>
                    <a:pt x="6823" y="4394"/>
                    <a:pt x="6870" y="4334"/>
                    <a:pt x="6870" y="4275"/>
                  </a:cubicBezTo>
                  <a:lnTo>
                    <a:pt x="6965" y="3287"/>
                  </a:lnTo>
                  <a:lnTo>
                    <a:pt x="7227" y="3156"/>
                  </a:lnTo>
                  <a:lnTo>
                    <a:pt x="7204" y="3441"/>
                  </a:lnTo>
                  <a:cubicBezTo>
                    <a:pt x="7204" y="3525"/>
                    <a:pt x="7263" y="3596"/>
                    <a:pt x="7358" y="3620"/>
                  </a:cubicBezTo>
                  <a:lnTo>
                    <a:pt x="7370" y="3620"/>
                  </a:lnTo>
                  <a:cubicBezTo>
                    <a:pt x="7465" y="3620"/>
                    <a:pt x="7537" y="3560"/>
                    <a:pt x="7537" y="3465"/>
                  </a:cubicBezTo>
                  <a:lnTo>
                    <a:pt x="7585" y="2822"/>
                  </a:lnTo>
                  <a:cubicBezTo>
                    <a:pt x="7585" y="2751"/>
                    <a:pt x="7644" y="2691"/>
                    <a:pt x="7692" y="2667"/>
                  </a:cubicBezTo>
                  <a:lnTo>
                    <a:pt x="7882" y="2584"/>
                  </a:lnTo>
                  <a:cubicBezTo>
                    <a:pt x="8037" y="2525"/>
                    <a:pt x="8132" y="2334"/>
                    <a:pt x="8073" y="2156"/>
                  </a:cubicBezTo>
                  <a:lnTo>
                    <a:pt x="7954" y="1834"/>
                  </a:lnTo>
                  <a:lnTo>
                    <a:pt x="8608" y="1394"/>
                  </a:lnTo>
                  <a:cubicBezTo>
                    <a:pt x="8847" y="1560"/>
                    <a:pt x="9073" y="1751"/>
                    <a:pt x="9275" y="1965"/>
                  </a:cubicBezTo>
                  <a:cubicBezTo>
                    <a:pt x="10275" y="2965"/>
                    <a:pt x="10811" y="4275"/>
                    <a:pt x="10811" y="5680"/>
                  </a:cubicBezTo>
                  <a:cubicBezTo>
                    <a:pt x="10811" y="7097"/>
                    <a:pt x="10287" y="8311"/>
                    <a:pt x="9287" y="9299"/>
                  </a:cubicBezTo>
                  <a:cubicBezTo>
                    <a:pt x="8299" y="10299"/>
                    <a:pt x="6989" y="10835"/>
                    <a:pt x="5572" y="10835"/>
                  </a:cubicBezTo>
                  <a:cubicBezTo>
                    <a:pt x="4156" y="10835"/>
                    <a:pt x="2846" y="10287"/>
                    <a:pt x="1846" y="9299"/>
                  </a:cubicBezTo>
                  <a:cubicBezTo>
                    <a:pt x="1655" y="9109"/>
                    <a:pt x="1477" y="8906"/>
                    <a:pt x="1310" y="8680"/>
                  </a:cubicBezTo>
                  <a:lnTo>
                    <a:pt x="1286" y="7370"/>
                  </a:lnTo>
                  <a:cubicBezTo>
                    <a:pt x="1286" y="7311"/>
                    <a:pt x="1274" y="7251"/>
                    <a:pt x="1250" y="7204"/>
                  </a:cubicBezTo>
                  <a:lnTo>
                    <a:pt x="917" y="6287"/>
                  </a:lnTo>
                  <a:cubicBezTo>
                    <a:pt x="881" y="6227"/>
                    <a:pt x="881" y="6144"/>
                    <a:pt x="893" y="6085"/>
                  </a:cubicBezTo>
                  <a:lnTo>
                    <a:pt x="1096" y="5156"/>
                  </a:lnTo>
                  <a:lnTo>
                    <a:pt x="1393" y="4918"/>
                  </a:lnTo>
                  <a:cubicBezTo>
                    <a:pt x="1429" y="4882"/>
                    <a:pt x="1453" y="4834"/>
                    <a:pt x="1453" y="4799"/>
                  </a:cubicBezTo>
                  <a:lnTo>
                    <a:pt x="1453" y="4442"/>
                  </a:lnTo>
                  <a:lnTo>
                    <a:pt x="1846" y="4465"/>
                  </a:lnTo>
                  <a:lnTo>
                    <a:pt x="2179" y="5418"/>
                  </a:lnTo>
                  <a:cubicBezTo>
                    <a:pt x="2203" y="5513"/>
                    <a:pt x="2286" y="5596"/>
                    <a:pt x="2358" y="5644"/>
                  </a:cubicBezTo>
                  <a:cubicBezTo>
                    <a:pt x="2420" y="5679"/>
                    <a:pt x="2479" y="5697"/>
                    <a:pt x="2540" y="5697"/>
                  </a:cubicBezTo>
                  <a:cubicBezTo>
                    <a:pt x="2584" y="5697"/>
                    <a:pt x="2629" y="5688"/>
                    <a:pt x="2679" y="5668"/>
                  </a:cubicBezTo>
                  <a:cubicBezTo>
                    <a:pt x="2786" y="5644"/>
                    <a:pt x="2882" y="5573"/>
                    <a:pt x="2941" y="5465"/>
                  </a:cubicBezTo>
                  <a:lnTo>
                    <a:pt x="3144" y="5037"/>
                  </a:lnTo>
                  <a:lnTo>
                    <a:pt x="3536" y="4763"/>
                  </a:lnTo>
                  <a:cubicBezTo>
                    <a:pt x="3565" y="4739"/>
                    <a:pt x="3602" y="4727"/>
                    <a:pt x="3639" y="4727"/>
                  </a:cubicBezTo>
                  <a:cubicBezTo>
                    <a:pt x="3694" y="4727"/>
                    <a:pt x="3751" y="4754"/>
                    <a:pt x="3786" y="4811"/>
                  </a:cubicBezTo>
                  <a:lnTo>
                    <a:pt x="4227" y="5406"/>
                  </a:lnTo>
                  <a:cubicBezTo>
                    <a:pt x="4263" y="5430"/>
                    <a:pt x="4310" y="5465"/>
                    <a:pt x="4346" y="5465"/>
                  </a:cubicBezTo>
                  <a:lnTo>
                    <a:pt x="4525" y="5477"/>
                  </a:lnTo>
                  <a:cubicBezTo>
                    <a:pt x="4525" y="5477"/>
                    <a:pt x="4548" y="5477"/>
                    <a:pt x="4548" y="5489"/>
                  </a:cubicBezTo>
                  <a:lnTo>
                    <a:pt x="4751" y="6204"/>
                  </a:lnTo>
                  <a:cubicBezTo>
                    <a:pt x="4763" y="6287"/>
                    <a:pt x="4846" y="6323"/>
                    <a:pt x="4918" y="6323"/>
                  </a:cubicBezTo>
                  <a:lnTo>
                    <a:pt x="4965" y="6323"/>
                  </a:lnTo>
                  <a:cubicBezTo>
                    <a:pt x="5049" y="6299"/>
                    <a:pt x="5096" y="6204"/>
                    <a:pt x="5060" y="6120"/>
                  </a:cubicBezTo>
                  <a:lnTo>
                    <a:pt x="4977" y="5835"/>
                  </a:lnTo>
                  <a:lnTo>
                    <a:pt x="5299" y="5715"/>
                  </a:lnTo>
                  <a:cubicBezTo>
                    <a:pt x="5513" y="5644"/>
                    <a:pt x="5656" y="5418"/>
                    <a:pt x="5632" y="5192"/>
                  </a:cubicBezTo>
                  <a:lnTo>
                    <a:pt x="5596" y="4751"/>
                  </a:lnTo>
                  <a:lnTo>
                    <a:pt x="5870" y="4656"/>
                  </a:lnTo>
                  <a:cubicBezTo>
                    <a:pt x="5953" y="4632"/>
                    <a:pt x="6001" y="4537"/>
                    <a:pt x="5977" y="4453"/>
                  </a:cubicBezTo>
                  <a:cubicBezTo>
                    <a:pt x="5949" y="4377"/>
                    <a:pt x="5890" y="4339"/>
                    <a:pt x="5818" y="4339"/>
                  </a:cubicBezTo>
                  <a:cubicBezTo>
                    <a:pt x="5801" y="4339"/>
                    <a:pt x="5782" y="4342"/>
                    <a:pt x="5763" y="4346"/>
                  </a:cubicBezTo>
                  <a:lnTo>
                    <a:pt x="5382" y="4477"/>
                  </a:lnTo>
                  <a:cubicBezTo>
                    <a:pt x="5299" y="4513"/>
                    <a:pt x="5263" y="4572"/>
                    <a:pt x="5275" y="4644"/>
                  </a:cubicBezTo>
                  <a:lnTo>
                    <a:pt x="5322" y="5215"/>
                  </a:lnTo>
                  <a:cubicBezTo>
                    <a:pt x="5322" y="5299"/>
                    <a:pt x="5275" y="5370"/>
                    <a:pt x="5203" y="5406"/>
                  </a:cubicBezTo>
                  <a:lnTo>
                    <a:pt x="4906" y="5525"/>
                  </a:lnTo>
                  <a:lnTo>
                    <a:pt x="4870" y="5418"/>
                  </a:lnTo>
                  <a:cubicBezTo>
                    <a:pt x="4822" y="5287"/>
                    <a:pt x="4703" y="5180"/>
                    <a:pt x="4572" y="5180"/>
                  </a:cubicBezTo>
                  <a:lnTo>
                    <a:pt x="4465" y="5168"/>
                  </a:lnTo>
                  <a:lnTo>
                    <a:pt x="4072" y="4632"/>
                  </a:lnTo>
                  <a:cubicBezTo>
                    <a:pt x="3973" y="4497"/>
                    <a:pt x="3822" y="4425"/>
                    <a:pt x="3669" y="4425"/>
                  </a:cubicBezTo>
                  <a:cubicBezTo>
                    <a:pt x="3565" y="4425"/>
                    <a:pt x="3461" y="4458"/>
                    <a:pt x="3370" y="4525"/>
                  </a:cubicBezTo>
                  <a:lnTo>
                    <a:pt x="2941" y="4823"/>
                  </a:lnTo>
                  <a:cubicBezTo>
                    <a:pt x="2905" y="4834"/>
                    <a:pt x="2893" y="4846"/>
                    <a:pt x="2882" y="4882"/>
                  </a:cubicBezTo>
                  <a:lnTo>
                    <a:pt x="2643" y="5346"/>
                  </a:lnTo>
                  <a:cubicBezTo>
                    <a:pt x="2620" y="5370"/>
                    <a:pt x="2596" y="5382"/>
                    <a:pt x="2596" y="5382"/>
                  </a:cubicBezTo>
                  <a:cubicBezTo>
                    <a:pt x="2588" y="5382"/>
                    <a:pt x="2569" y="5393"/>
                    <a:pt x="2554" y="5393"/>
                  </a:cubicBezTo>
                  <a:cubicBezTo>
                    <a:pt x="2547" y="5393"/>
                    <a:pt x="2540" y="5390"/>
                    <a:pt x="2536" y="5382"/>
                  </a:cubicBezTo>
                  <a:cubicBezTo>
                    <a:pt x="2524" y="5370"/>
                    <a:pt x="2501" y="5358"/>
                    <a:pt x="2501" y="5346"/>
                  </a:cubicBezTo>
                  <a:lnTo>
                    <a:pt x="2131" y="4287"/>
                  </a:lnTo>
                  <a:cubicBezTo>
                    <a:pt x="2120" y="4227"/>
                    <a:pt x="2060" y="4180"/>
                    <a:pt x="1989" y="4180"/>
                  </a:cubicBezTo>
                  <a:lnTo>
                    <a:pt x="1369" y="4132"/>
                  </a:lnTo>
                  <a:lnTo>
                    <a:pt x="1167" y="3858"/>
                  </a:lnTo>
                  <a:cubicBezTo>
                    <a:pt x="1132" y="3809"/>
                    <a:pt x="1085" y="3785"/>
                    <a:pt x="1038" y="3785"/>
                  </a:cubicBezTo>
                  <a:cubicBezTo>
                    <a:pt x="1005" y="3785"/>
                    <a:pt x="971" y="3798"/>
                    <a:pt x="941" y="3822"/>
                  </a:cubicBezTo>
                  <a:cubicBezTo>
                    <a:pt x="869" y="3882"/>
                    <a:pt x="858" y="3977"/>
                    <a:pt x="917" y="4049"/>
                  </a:cubicBezTo>
                  <a:lnTo>
                    <a:pt x="1131" y="4346"/>
                  </a:lnTo>
                  <a:lnTo>
                    <a:pt x="1131" y="4751"/>
                  </a:lnTo>
                  <a:lnTo>
                    <a:pt x="715" y="5073"/>
                  </a:lnTo>
                  <a:lnTo>
                    <a:pt x="691" y="5073"/>
                  </a:lnTo>
                  <a:lnTo>
                    <a:pt x="381" y="4656"/>
                  </a:lnTo>
                  <a:cubicBezTo>
                    <a:pt x="500" y="4001"/>
                    <a:pt x="750" y="3394"/>
                    <a:pt x="1096" y="2846"/>
                  </a:cubicBezTo>
                  <a:lnTo>
                    <a:pt x="1310" y="3179"/>
                  </a:lnTo>
                  <a:cubicBezTo>
                    <a:pt x="1346" y="3227"/>
                    <a:pt x="1405" y="3263"/>
                    <a:pt x="1453" y="3263"/>
                  </a:cubicBezTo>
                  <a:cubicBezTo>
                    <a:pt x="1477" y="3263"/>
                    <a:pt x="1512" y="3239"/>
                    <a:pt x="1536" y="3227"/>
                  </a:cubicBezTo>
                  <a:cubicBezTo>
                    <a:pt x="1608" y="3179"/>
                    <a:pt x="1631" y="3084"/>
                    <a:pt x="1584" y="3001"/>
                  </a:cubicBezTo>
                  <a:lnTo>
                    <a:pt x="1286" y="2560"/>
                  </a:lnTo>
                  <a:cubicBezTo>
                    <a:pt x="1453" y="2334"/>
                    <a:pt x="1631" y="2132"/>
                    <a:pt x="1822" y="1929"/>
                  </a:cubicBezTo>
                  <a:cubicBezTo>
                    <a:pt x="2822" y="941"/>
                    <a:pt x="4132" y="405"/>
                    <a:pt x="5537" y="405"/>
                  </a:cubicBezTo>
                  <a:close/>
                  <a:moveTo>
                    <a:pt x="5584" y="0"/>
                  </a:moveTo>
                  <a:cubicBezTo>
                    <a:pt x="4096" y="0"/>
                    <a:pt x="2703" y="584"/>
                    <a:pt x="1643" y="1644"/>
                  </a:cubicBezTo>
                  <a:cubicBezTo>
                    <a:pt x="584" y="2691"/>
                    <a:pt x="0" y="4096"/>
                    <a:pt x="0" y="5585"/>
                  </a:cubicBezTo>
                  <a:cubicBezTo>
                    <a:pt x="0" y="7073"/>
                    <a:pt x="584" y="8466"/>
                    <a:pt x="1643" y="9525"/>
                  </a:cubicBezTo>
                  <a:cubicBezTo>
                    <a:pt x="2703" y="10585"/>
                    <a:pt x="4096" y="11169"/>
                    <a:pt x="5584" y="11169"/>
                  </a:cubicBezTo>
                  <a:cubicBezTo>
                    <a:pt x="7073" y="11169"/>
                    <a:pt x="8478" y="10585"/>
                    <a:pt x="9525" y="9525"/>
                  </a:cubicBezTo>
                  <a:cubicBezTo>
                    <a:pt x="10585" y="8466"/>
                    <a:pt x="11168" y="7073"/>
                    <a:pt x="11168" y="5585"/>
                  </a:cubicBezTo>
                  <a:cubicBezTo>
                    <a:pt x="11168" y="4096"/>
                    <a:pt x="10585" y="2691"/>
                    <a:pt x="9525" y="1644"/>
                  </a:cubicBezTo>
                  <a:cubicBezTo>
                    <a:pt x="8478" y="584"/>
                    <a:pt x="7073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14708;p77">
              <a:extLst>
                <a:ext uri="{FF2B5EF4-FFF2-40B4-BE49-F238E27FC236}">
                  <a16:creationId xmlns:a16="http://schemas.microsoft.com/office/drawing/2014/main" id="{0C646507-C197-C01A-93BD-B9894BAF50CC}"/>
                </a:ext>
              </a:extLst>
            </p:cNvPr>
            <p:cNvSpPr/>
            <p:nvPr/>
          </p:nvSpPr>
          <p:spPr>
            <a:xfrm>
              <a:off x="6770029" y="3565170"/>
              <a:ext cx="44608" cy="27968"/>
            </a:xfrm>
            <a:custGeom>
              <a:avLst/>
              <a:gdLst/>
              <a:ahLst/>
              <a:cxnLst/>
              <a:rect l="l" t="t" r="r" b="b"/>
              <a:pathLst>
                <a:path w="1394" h="874" extrusionOk="0">
                  <a:moveTo>
                    <a:pt x="166" y="1"/>
                  </a:moveTo>
                  <a:cubicBezTo>
                    <a:pt x="121" y="1"/>
                    <a:pt x="80" y="19"/>
                    <a:pt x="60" y="52"/>
                  </a:cubicBezTo>
                  <a:cubicBezTo>
                    <a:pt x="1" y="135"/>
                    <a:pt x="13" y="230"/>
                    <a:pt x="72" y="278"/>
                  </a:cubicBezTo>
                  <a:lnTo>
                    <a:pt x="620" y="742"/>
                  </a:lnTo>
                  <a:cubicBezTo>
                    <a:pt x="715" y="814"/>
                    <a:pt x="798" y="850"/>
                    <a:pt x="917" y="862"/>
                  </a:cubicBezTo>
                  <a:lnTo>
                    <a:pt x="1215" y="873"/>
                  </a:lnTo>
                  <a:lnTo>
                    <a:pt x="1227" y="873"/>
                  </a:lnTo>
                  <a:cubicBezTo>
                    <a:pt x="1322" y="873"/>
                    <a:pt x="1394" y="814"/>
                    <a:pt x="1394" y="731"/>
                  </a:cubicBezTo>
                  <a:cubicBezTo>
                    <a:pt x="1394" y="647"/>
                    <a:pt x="1322" y="576"/>
                    <a:pt x="1239" y="564"/>
                  </a:cubicBezTo>
                  <a:lnTo>
                    <a:pt x="941" y="552"/>
                  </a:lnTo>
                  <a:cubicBezTo>
                    <a:pt x="894" y="552"/>
                    <a:pt x="858" y="528"/>
                    <a:pt x="834" y="504"/>
                  </a:cubicBezTo>
                  <a:lnTo>
                    <a:pt x="274" y="40"/>
                  </a:lnTo>
                  <a:cubicBezTo>
                    <a:pt x="242" y="13"/>
                    <a:pt x="203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14709;p77">
              <a:extLst>
                <a:ext uri="{FF2B5EF4-FFF2-40B4-BE49-F238E27FC236}">
                  <a16:creationId xmlns:a16="http://schemas.microsoft.com/office/drawing/2014/main" id="{AB825E78-E3CA-C9BE-07EA-DD2CDB853162}"/>
                </a:ext>
              </a:extLst>
            </p:cNvPr>
            <p:cNvSpPr/>
            <p:nvPr/>
          </p:nvSpPr>
          <p:spPr>
            <a:xfrm>
              <a:off x="6859949" y="3437074"/>
              <a:ext cx="24416" cy="31840"/>
            </a:xfrm>
            <a:custGeom>
              <a:avLst/>
              <a:gdLst/>
              <a:ahLst/>
              <a:cxnLst/>
              <a:rect l="l" t="t" r="r" b="b"/>
              <a:pathLst>
                <a:path w="763" h="995" extrusionOk="0">
                  <a:moveTo>
                    <a:pt x="583" y="1"/>
                  </a:moveTo>
                  <a:cubicBezTo>
                    <a:pt x="509" y="1"/>
                    <a:pt x="447" y="45"/>
                    <a:pt x="417" y="114"/>
                  </a:cubicBezTo>
                  <a:lnTo>
                    <a:pt x="334" y="400"/>
                  </a:lnTo>
                  <a:lnTo>
                    <a:pt x="60" y="745"/>
                  </a:lnTo>
                  <a:cubicBezTo>
                    <a:pt x="0" y="816"/>
                    <a:pt x="12" y="924"/>
                    <a:pt x="96" y="959"/>
                  </a:cubicBezTo>
                  <a:cubicBezTo>
                    <a:pt x="120" y="995"/>
                    <a:pt x="155" y="995"/>
                    <a:pt x="191" y="995"/>
                  </a:cubicBezTo>
                  <a:cubicBezTo>
                    <a:pt x="239" y="995"/>
                    <a:pt x="298" y="983"/>
                    <a:pt x="334" y="935"/>
                  </a:cubicBezTo>
                  <a:lnTo>
                    <a:pt x="608" y="566"/>
                  </a:lnTo>
                  <a:cubicBezTo>
                    <a:pt x="632" y="543"/>
                    <a:pt x="632" y="531"/>
                    <a:pt x="643" y="519"/>
                  </a:cubicBezTo>
                  <a:lnTo>
                    <a:pt x="751" y="209"/>
                  </a:lnTo>
                  <a:cubicBezTo>
                    <a:pt x="762" y="126"/>
                    <a:pt x="715" y="42"/>
                    <a:pt x="632" y="7"/>
                  </a:cubicBezTo>
                  <a:cubicBezTo>
                    <a:pt x="615" y="3"/>
                    <a:pt x="599" y="1"/>
                    <a:pt x="5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14710;p77">
              <a:extLst>
                <a:ext uri="{FF2B5EF4-FFF2-40B4-BE49-F238E27FC236}">
                  <a16:creationId xmlns:a16="http://schemas.microsoft.com/office/drawing/2014/main" id="{88DCCC61-57CA-150D-EE05-57F0CEB58087}"/>
                </a:ext>
              </a:extLst>
            </p:cNvPr>
            <p:cNvSpPr/>
            <p:nvPr/>
          </p:nvSpPr>
          <p:spPr>
            <a:xfrm>
              <a:off x="6824525" y="3509426"/>
              <a:ext cx="17920" cy="28448"/>
            </a:xfrm>
            <a:custGeom>
              <a:avLst/>
              <a:gdLst/>
              <a:ahLst/>
              <a:cxnLst/>
              <a:rect l="l" t="t" r="r" b="b"/>
              <a:pathLst>
                <a:path w="560" h="889" extrusionOk="0">
                  <a:moveTo>
                    <a:pt x="194" y="1"/>
                  </a:moveTo>
                  <a:cubicBezTo>
                    <a:pt x="177" y="1"/>
                    <a:pt x="160" y="3"/>
                    <a:pt x="143" y="8"/>
                  </a:cubicBezTo>
                  <a:cubicBezTo>
                    <a:pt x="48" y="44"/>
                    <a:pt x="0" y="127"/>
                    <a:pt x="36" y="222"/>
                  </a:cubicBezTo>
                  <a:lnTo>
                    <a:pt x="215" y="770"/>
                  </a:lnTo>
                  <a:cubicBezTo>
                    <a:pt x="226" y="841"/>
                    <a:pt x="298" y="889"/>
                    <a:pt x="357" y="889"/>
                  </a:cubicBezTo>
                  <a:cubicBezTo>
                    <a:pt x="381" y="889"/>
                    <a:pt x="393" y="889"/>
                    <a:pt x="405" y="877"/>
                  </a:cubicBezTo>
                  <a:cubicBezTo>
                    <a:pt x="500" y="841"/>
                    <a:pt x="560" y="746"/>
                    <a:pt x="524" y="663"/>
                  </a:cubicBezTo>
                  <a:lnTo>
                    <a:pt x="345" y="115"/>
                  </a:lnTo>
                  <a:cubicBezTo>
                    <a:pt x="326" y="39"/>
                    <a:pt x="262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14711;p77">
              <a:extLst>
                <a:ext uri="{FF2B5EF4-FFF2-40B4-BE49-F238E27FC236}">
                  <a16:creationId xmlns:a16="http://schemas.microsoft.com/office/drawing/2014/main" id="{1EBEF6F3-EC8B-62D6-69F3-8270BC6E43DC}"/>
                </a:ext>
              </a:extLst>
            </p:cNvPr>
            <p:cNvSpPr/>
            <p:nvPr/>
          </p:nvSpPr>
          <p:spPr>
            <a:xfrm>
              <a:off x="6790989" y="3541906"/>
              <a:ext cx="42688" cy="34464"/>
            </a:xfrm>
            <a:custGeom>
              <a:avLst/>
              <a:gdLst/>
              <a:ahLst/>
              <a:cxnLst/>
              <a:rect l="l" t="t" r="r" b="b"/>
              <a:pathLst>
                <a:path w="1334" h="1077" extrusionOk="0">
                  <a:moveTo>
                    <a:pt x="508" y="333"/>
                  </a:moveTo>
                  <a:cubicBezTo>
                    <a:pt x="511" y="333"/>
                    <a:pt x="516" y="334"/>
                    <a:pt x="524" y="338"/>
                  </a:cubicBezTo>
                  <a:lnTo>
                    <a:pt x="977" y="410"/>
                  </a:lnTo>
                  <a:lnTo>
                    <a:pt x="977" y="422"/>
                  </a:lnTo>
                  <a:lnTo>
                    <a:pt x="739" y="755"/>
                  </a:lnTo>
                  <a:lnTo>
                    <a:pt x="727" y="755"/>
                  </a:lnTo>
                  <a:lnTo>
                    <a:pt x="381" y="624"/>
                  </a:lnTo>
                  <a:lnTo>
                    <a:pt x="501" y="338"/>
                  </a:lnTo>
                  <a:cubicBezTo>
                    <a:pt x="501" y="338"/>
                    <a:pt x="501" y="333"/>
                    <a:pt x="508" y="333"/>
                  </a:cubicBezTo>
                  <a:close/>
                  <a:moveTo>
                    <a:pt x="531" y="1"/>
                  </a:moveTo>
                  <a:cubicBezTo>
                    <a:pt x="397" y="1"/>
                    <a:pt x="277" y="81"/>
                    <a:pt x="203" y="207"/>
                  </a:cubicBezTo>
                  <a:lnTo>
                    <a:pt x="12" y="648"/>
                  </a:lnTo>
                  <a:cubicBezTo>
                    <a:pt x="0" y="696"/>
                    <a:pt x="0" y="743"/>
                    <a:pt x="12" y="779"/>
                  </a:cubicBezTo>
                  <a:cubicBezTo>
                    <a:pt x="24" y="827"/>
                    <a:pt x="60" y="862"/>
                    <a:pt x="108" y="874"/>
                  </a:cubicBezTo>
                  <a:lnTo>
                    <a:pt x="608" y="1065"/>
                  </a:lnTo>
                  <a:cubicBezTo>
                    <a:pt x="655" y="1077"/>
                    <a:pt x="679" y="1077"/>
                    <a:pt x="727" y="1077"/>
                  </a:cubicBezTo>
                  <a:cubicBezTo>
                    <a:pt x="834" y="1077"/>
                    <a:pt x="941" y="1041"/>
                    <a:pt x="1001" y="946"/>
                  </a:cubicBezTo>
                  <a:lnTo>
                    <a:pt x="1239" y="624"/>
                  </a:lnTo>
                  <a:cubicBezTo>
                    <a:pt x="1310" y="529"/>
                    <a:pt x="1334" y="410"/>
                    <a:pt x="1298" y="291"/>
                  </a:cubicBezTo>
                  <a:cubicBezTo>
                    <a:pt x="1251" y="184"/>
                    <a:pt x="1155" y="100"/>
                    <a:pt x="1036" y="88"/>
                  </a:cubicBezTo>
                  <a:lnTo>
                    <a:pt x="584" y="5"/>
                  </a:lnTo>
                  <a:cubicBezTo>
                    <a:pt x="566" y="2"/>
                    <a:pt x="549" y="1"/>
                    <a:pt x="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14712;p77">
              <a:extLst>
                <a:ext uri="{FF2B5EF4-FFF2-40B4-BE49-F238E27FC236}">
                  <a16:creationId xmlns:a16="http://schemas.microsoft.com/office/drawing/2014/main" id="{CC1280A6-BC63-A2A2-CBFC-A696B7DD43BB}"/>
                </a:ext>
              </a:extLst>
            </p:cNvPr>
            <p:cNvSpPr/>
            <p:nvPr/>
          </p:nvSpPr>
          <p:spPr>
            <a:xfrm>
              <a:off x="6840525" y="3544914"/>
              <a:ext cx="54112" cy="32608"/>
            </a:xfrm>
            <a:custGeom>
              <a:avLst/>
              <a:gdLst/>
              <a:ahLst/>
              <a:cxnLst/>
              <a:rect l="l" t="t" r="r" b="b"/>
              <a:pathLst>
                <a:path w="1691" h="1019" extrusionOk="0">
                  <a:moveTo>
                    <a:pt x="864" y="346"/>
                  </a:moveTo>
                  <a:cubicBezTo>
                    <a:pt x="913" y="346"/>
                    <a:pt x="962" y="364"/>
                    <a:pt x="1000" y="387"/>
                  </a:cubicBezTo>
                  <a:lnTo>
                    <a:pt x="1250" y="649"/>
                  </a:lnTo>
                  <a:lnTo>
                    <a:pt x="1191" y="673"/>
                  </a:lnTo>
                  <a:cubicBezTo>
                    <a:pt x="1165" y="693"/>
                    <a:pt x="1131" y="701"/>
                    <a:pt x="1099" y="701"/>
                  </a:cubicBezTo>
                  <a:cubicBezTo>
                    <a:pt x="1072" y="701"/>
                    <a:pt x="1046" y="696"/>
                    <a:pt x="1024" y="685"/>
                  </a:cubicBezTo>
                  <a:lnTo>
                    <a:pt x="548" y="482"/>
                  </a:lnTo>
                  <a:lnTo>
                    <a:pt x="786" y="363"/>
                  </a:lnTo>
                  <a:cubicBezTo>
                    <a:pt x="811" y="351"/>
                    <a:pt x="837" y="346"/>
                    <a:pt x="864" y="346"/>
                  </a:cubicBezTo>
                  <a:close/>
                  <a:moveTo>
                    <a:pt x="857" y="1"/>
                  </a:moveTo>
                  <a:cubicBezTo>
                    <a:pt x="787" y="1"/>
                    <a:pt x="719" y="14"/>
                    <a:pt x="655" y="42"/>
                  </a:cubicBezTo>
                  <a:lnTo>
                    <a:pt x="84" y="316"/>
                  </a:lnTo>
                  <a:cubicBezTo>
                    <a:pt x="24" y="340"/>
                    <a:pt x="0" y="399"/>
                    <a:pt x="0" y="459"/>
                  </a:cubicBezTo>
                  <a:cubicBezTo>
                    <a:pt x="0" y="518"/>
                    <a:pt x="48" y="578"/>
                    <a:pt x="84" y="613"/>
                  </a:cubicBezTo>
                  <a:lnTo>
                    <a:pt x="893" y="971"/>
                  </a:lnTo>
                  <a:cubicBezTo>
                    <a:pt x="965" y="994"/>
                    <a:pt x="1024" y="1018"/>
                    <a:pt x="1096" y="1018"/>
                  </a:cubicBezTo>
                  <a:cubicBezTo>
                    <a:pt x="1191" y="1018"/>
                    <a:pt x="1274" y="983"/>
                    <a:pt x="1358" y="935"/>
                  </a:cubicBezTo>
                  <a:lnTo>
                    <a:pt x="1608" y="792"/>
                  </a:lnTo>
                  <a:cubicBezTo>
                    <a:pt x="1655" y="756"/>
                    <a:pt x="1679" y="721"/>
                    <a:pt x="1679" y="673"/>
                  </a:cubicBezTo>
                  <a:cubicBezTo>
                    <a:pt x="1691" y="625"/>
                    <a:pt x="1679" y="590"/>
                    <a:pt x="1655" y="554"/>
                  </a:cubicBezTo>
                  <a:lnTo>
                    <a:pt x="1239" y="149"/>
                  </a:lnTo>
                  <a:cubicBezTo>
                    <a:pt x="1135" y="54"/>
                    <a:pt x="995" y="1"/>
                    <a:pt x="8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14713;p77">
              <a:extLst>
                <a:ext uri="{FF2B5EF4-FFF2-40B4-BE49-F238E27FC236}">
                  <a16:creationId xmlns:a16="http://schemas.microsoft.com/office/drawing/2014/main" id="{409085AD-28A4-F97E-8500-CF61DE12CB14}"/>
                </a:ext>
              </a:extLst>
            </p:cNvPr>
            <p:cNvSpPr/>
            <p:nvPr/>
          </p:nvSpPr>
          <p:spPr>
            <a:xfrm>
              <a:off x="6793645" y="3582770"/>
              <a:ext cx="102144" cy="75520"/>
            </a:xfrm>
            <a:custGeom>
              <a:avLst/>
              <a:gdLst/>
              <a:ahLst/>
              <a:cxnLst/>
              <a:rect l="l" t="t" r="r" b="b"/>
              <a:pathLst>
                <a:path w="3192" h="2360" extrusionOk="0">
                  <a:moveTo>
                    <a:pt x="1757" y="0"/>
                  </a:moveTo>
                  <a:cubicBezTo>
                    <a:pt x="1683" y="0"/>
                    <a:pt x="1609" y="24"/>
                    <a:pt x="1549" y="61"/>
                  </a:cubicBezTo>
                  <a:lnTo>
                    <a:pt x="775" y="609"/>
                  </a:lnTo>
                  <a:lnTo>
                    <a:pt x="465" y="669"/>
                  </a:lnTo>
                  <a:cubicBezTo>
                    <a:pt x="239" y="716"/>
                    <a:pt x="60" y="907"/>
                    <a:pt x="48" y="1133"/>
                  </a:cubicBezTo>
                  <a:lnTo>
                    <a:pt x="1" y="1669"/>
                  </a:lnTo>
                  <a:cubicBezTo>
                    <a:pt x="1" y="1764"/>
                    <a:pt x="37" y="1859"/>
                    <a:pt x="108" y="1931"/>
                  </a:cubicBezTo>
                  <a:cubicBezTo>
                    <a:pt x="179" y="2002"/>
                    <a:pt x="275" y="2038"/>
                    <a:pt x="382" y="2038"/>
                  </a:cubicBezTo>
                  <a:lnTo>
                    <a:pt x="715" y="2002"/>
                  </a:lnTo>
                  <a:cubicBezTo>
                    <a:pt x="810" y="2002"/>
                    <a:pt x="882" y="1919"/>
                    <a:pt x="870" y="1824"/>
                  </a:cubicBezTo>
                  <a:cubicBezTo>
                    <a:pt x="859" y="1746"/>
                    <a:pt x="787" y="1679"/>
                    <a:pt x="710" y="1679"/>
                  </a:cubicBezTo>
                  <a:cubicBezTo>
                    <a:pt x="704" y="1679"/>
                    <a:pt x="697" y="1680"/>
                    <a:pt x="691" y="1681"/>
                  </a:cubicBezTo>
                  <a:lnTo>
                    <a:pt x="346" y="1705"/>
                  </a:lnTo>
                  <a:lnTo>
                    <a:pt x="334" y="1705"/>
                  </a:lnTo>
                  <a:lnTo>
                    <a:pt x="334" y="1693"/>
                  </a:lnTo>
                  <a:lnTo>
                    <a:pt x="382" y="1157"/>
                  </a:lnTo>
                  <a:cubicBezTo>
                    <a:pt x="382" y="1074"/>
                    <a:pt x="453" y="1014"/>
                    <a:pt x="525" y="990"/>
                  </a:cubicBezTo>
                  <a:lnTo>
                    <a:pt x="870" y="931"/>
                  </a:lnTo>
                  <a:cubicBezTo>
                    <a:pt x="894" y="931"/>
                    <a:pt x="918" y="919"/>
                    <a:pt x="929" y="907"/>
                  </a:cubicBezTo>
                  <a:lnTo>
                    <a:pt x="1727" y="335"/>
                  </a:lnTo>
                  <a:lnTo>
                    <a:pt x="1751" y="335"/>
                  </a:lnTo>
                  <a:lnTo>
                    <a:pt x="2311" y="597"/>
                  </a:lnTo>
                  <a:cubicBezTo>
                    <a:pt x="2346" y="609"/>
                    <a:pt x="2382" y="609"/>
                    <a:pt x="2418" y="609"/>
                  </a:cubicBezTo>
                  <a:lnTo>
                    <a:pt x="2680" y="550"/>
                  </a:lnTo>
                  <a:lnTo>
                    <a:pt x="2834" y="1109"/>
                  </a:lnTo>
                  <a:lnTo>
                    <a:pt x="2834" y="1133"/>
                  </a:lnTo>
                  <a:lnTo>
                    <a:pt x="2203" y="2038"/>
                  </a:lnTo>
                  <a:lnTo>
                    <a:pt x="2180" y="2038"/>
                  </a:lnTo>
                  <a:lnTo>
                    <a:pt x="1882" y="1681"/>
                  </a:lnTo>
                  <a:cubicBezTo>
                    <a:pt x="1846" y="1633"/>
                    <a:pt x="1787" y="1621"/>
                    <a:pt x="1751" y="1621"/>
                  </a:cubicBezTo>
                  <a:lnTo>
                    <a:pt x="1346" y="1645"/>
                  </a:lnTo>
                  <a:cubicBezTo>
                    <a:pt x="1251" y="1645"/>
                    <a:pt x="1180" y="1740"/>
                    <a:pt x="1191" y="1824"/>
                  </a:cubicBezTo>
                  <a:cubicBezTo>
                    <a:pt x="1191" y="1912"/>
                    <a:pt x="1273" y="1980"/>
                    <a:pt x="1352" y="1980"/>
                  </a:cubicBezTo>
                  <a:cubicBezTo>
                    <a:pt x="1358" y="1980"/>
                    <a:pt x="1364" y="1979"/>
                    <a:pt x="1370" y="1978"/>
                  </a:cubicBezTo>
                  <a:lnTo>
                    <a:pt x="1691" y="1943"/>
                  </a:lnTo>
                  <a:lnTo>
                    <a:pt x="1942" y="2240"/>
                  </a:lnTo>
                  <a:cubicBezTo>
                    <a:pt x="2001" y="2324"/>
                    <a:pt x="2108" y="2359"/>
                    <a:pt x="2192" y="2359"/>
                  </a:cubicBezTo>
                  <a:lnTo>
                    <a:pt x="2203" y="2359"/>
                  </a:lnTo>
                  <a:cubicBezTo>
                    <a:pt x="2311" y="2359"/>
                    <a:pt x="2418" y="2300"/>
                    <a:pt x="2477" y="2217"/>
                  </a:cubicBezTo>
                  <a:lnTo>
                    <a:pt x="3096" y="1312"/>
                  </a:lnTo>
                  <a:cubicBezTo>
                    <a:pt x="3180" y="1204"/>
                    <a:pt x="3192" y="1097"/>
                    <a:pt x="3156" y="1014"/>
                  </a:cubicBezTo>
                  <a:lnTo>
                    <a:pt x="2965" y="276"/>
                  </a:lnTo>
                  <a:cubicBezTo>
                    <a:pt x="2944" y="201"/>
                    <a:pt x="2875" y="155"/>
                    <a:pt x="2800" y="155"/>
                  </a:cubicBezTo>
                  <a:cubicBezTo>
                    <a:pt x="2792" y="155"/>
                    <a:pt x="2783" y="156"/>
                    <a:pt x="2775" y="157"/>
                  </a:cubicBezTo>
                  <a:lnTo>
                    <a:pt x="2406" y="252"/>
                  </a:lnTo>
                  <a:lnTo>
                    <a:pt x="1882" y="26"/>
                  </a:lnTo>
                  <a:cubicBezTo>
                    <a:pt x="1843" y="8"/>
                    <a:pt x="1800" y="0"/>
                    <a:pt x="17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95" name="Google Shape;14714;p77">
            <a:extLst>
              <a:ext uri="{FF2B5EF4-FFF2-40B4-BE49-F238E27FC236}">
                <a16:creationId xmlns:a16="http://schemas.microsoft.com/office/drawing/2014/main" id="{C62C82A1-5FF2-26FD-85CE-18A25E9F3AAA}"/>
              </a:ext>
            </a:extLst>
          </p:cNvPr>
          <p:cNvSpPr/>
          <p:nvPr/>
        </p:nvSpPr>
        <p:spPr>
          <a:xfrm>
            <a:off x="10343641" y="4878070"/>
            <a:ext cx="488435" cy="488434"/>
          </a:xfrm>
          <a:custGeom>
            <a:avLst/>
            <a:gdLst/>
            <a:ahLst/>
            <a:cxnLst/>
            <a:rect l="l" t="t" r="r" b="b"/>
            <a:pathLst>
              <a:path w="11169" h="11169" extrusionOk="0">
                <a:moveTo>
                  <a:pt x="5585" y="382"/>
                </a:moveTo>
                <a:cubicBezTo>
                  <a:pt x="6990" y="382"/>
                  <a:pt x="8311" y="930"/>
                  <a:pt x="9311" y="1906"/>
                </a:cubicBezTo>
                <a:cubicBezTo>
                  <a:pt x="10300" y="2906"/>
                  <a:pt x="10835" y="4216"/>
                  <a:pt x="10835" y="5633"/>
                </a:cubicBezTo>
                <a:cubicBezTo>
                  <a:pt x="10835" y="7002"/>
                  <a:pt x="10288" y="8311"/>
                  <a:pt x="9311" y="9312"/>
                </a:cubicBezTo>
                <a:cubicBezTo>
                  <a:pt x="8311" y="10300"/>
                  <a:pt x="7002" y="10836"/>
                  <a:pt x="5585" y="10836"/>
                </a:cubicBezTo>
                <a:cubicBezTo>
                  <a:pt x="4192" y="10836"/>
                  <a:pt x="2858" y="10288"/>
                  <a:pt x="1870" y="9312"/>
                </a:cubicBezTo>
                <a:cubicBezTo>
                  <a:pt x="870" y="8311"/>
                  <a:pt x="334" y="7002"/>
                  <a:pt x="334" y="5585"/>
                </a:cubicBezTo>
                <a:cubicBezTo>
                  <a:pt x="334" y="4192"/>
                  <a:pt x="882" y="2858"/>
                  <a:pt x="1870" y="1870"/>
                </a:cubicBezTo>
                <a:cubicBezTo>
                  <a:pt x="1953" y="1775"/>
                  <a:pt x="2061" y="1668"/>
                  <a:pt x="2168" y="1596"/>
                </a:cubicBezTo>
                <a:lnTo>
                  <a:pt x="2418" y="2001"/>
                </a:lnTo>
                <a:cubicBezTo>
                  <a:pt x="2465" y="2073"/>
                  <a:pt x="2489" y="2180"/>
                  <a:pt x="2465" y="2263"/>
                </a:cubicBezTo>
                <a:lnTo>
                  <a:pt x="2168" y="3537"/>
                </a:lnTo>
                <a:cubicBezTo>
                  <a:pt x="2120" y="3692"/>
                  <a:pt x="2180" y="3870"/>
                  <a:pt x="2299" y="4013"/>
                </a:cubicBezTo>
                <a:lnTo>
                  <a:pt x="3489" y="5228"/>
                </a:lnTo>
                <a:cubicBezTo>
                  <a:pt x="3586" y="5335"/>
                  <a:pt x="3721" y="5384"/>
                  <a:pt x="3869" y="5384"/>
                </a:cubicBezTo>
                <a:cubicBezTo>
                  <a:pt x="3885" y="5384"/>
                  <a:pt x="3901" y="5384"/>
                  <a:pt x="3918" y="5382"/>
                </a:cubicBezTo>
                <a:lnTo>
                  <a:pt x="4811" y="5275"/>
                </a:lnTo>
                <a:lnTo>
                  <a:pt x="5692" y="6014"/>
                </a:lnTo>
                <a:lnTo>
                  <a:pt x="5418" y="6752"/>
                </a:lnTo>
                <a:cubicBezTo>
                  <a:pt x="5406" y="6787"/>
                  <a:pt x="5406" y="6847"/>
                  <a:pt x="5442" y="6883"/>
                </a:cubicBezTo>
                <a:lnTo>
                  <a:pt x="5573" y="7109"/>
                </a:lnTo>
                <a:cubicBezTo>
                  <a:pt x="5606" y="7158"/>
                  <a:pt x="5661" y="7185"/>
                  <a:pt x="5720" y="7185"/>
                </a:cubicBezTo>
                <a:cubicBezTo>
                  <a:pt x="5746" y="7185"/>
                  <a:pt x="5773" y="7179"/>
                  <a:pt x="5799" y="7168"/>
                </a:cubicBezTo>
                <a:cubicBezTo>
                  <a:pt x="5871" y="7121"/>
                  <a:pt x="5894" y="7014"/>
                  <a:pt x="5859" y="6942"/>
                </a:cubicBezTo>
                <a:lnTo>
                  <a:pt x="5763" y="6787"/>
                </a:lnTo>
                <a:lnTo>
                  <a:pt x="6133" y="5799"/>
                </a:lnTo>
                <a:lnTo>
                  <a:pt x="7621" y="6002"/>
                </a:lnTo>
                <a:lnTo>
                  <a:pt x="8930" y="6930"/>
                </a:lnTo>
                <a:cubicBezTo>
                  <a:pt x="8978" y="6954"/>
                  <a:pt x="9014" y="7002"/>
                  <a:pt x="9014" y="7061"/>
                </a:cubicBezTo>
                <a:cubicBezTo>
                  <a:pt x="9014" y="7121"/>
                  <a:pt x="8990" y="7168"/>
                  <a:pt x="8966" y="7204"/>
                </a:cubicBezTo>
                <a:lnTo>
                  <a:pt x="6466" y="10169"/>
                </a:lnTo>
                <a:lnTo>
                  <a:pt x="6454" y="10169"/>
                </a:lnTo>
                <a:lnTo>
                  <a:pt x="6275" y="10038"/>
                </a:lnTo>
                <a:lnTo>
                  <a:pt x="6275" y="10026"/>
                </a:lnTo>
                <a:lnTo>
                  <a:pt x="6597" y="8264"/>
                </a:lnTo>
                <a:cubicBezTo>
                  <a:pt x="6597" y="8216"/>
                  <a:pt x="6597" y="8192"/>
                  <a:pt x="6585" y="8145"/>
                </a:cubicBezTo>
                <a:lnTo>
                  <a:pt x="6192" y="7502"/>
                </a:lnTo>
                <a:cubicBezTo>
                  <a:pt x="6167" y="7452"/>
                  <a:pt x="6109" y="7426"/>
                  <a:pt x="6051" y="7426"/>
                </a:cubicBezTo>
                <a:cubicBezTo>
                  <a:pt x="6025" y="7426"/>
                  <a:pt x="6000" y="7431"/>
                  <a:pt x="5978" y="7442"/>
                </a:cubicBezTo>
                <a:cubicBezTo>
                  <a:pt x="5894" y="7490"/>
                  <a:pt x="5871" y="7597"/>
                  <a:pt x="5918" y="7668"/>
                </a:cubicBezTo>
                <a:lnTo>
                  <a:pt x="6275" y="8264"/>
                </a:lnTo>
                <a:lnTo>
                  <a:pt x="5954" y="9966"/>
                </a:lnTo>
                <a:cubicBezTo>
                  <a:pt x="5930" y="10097"/>
                  <a:pt x="5990" y="10216"/>
                  <a:pt x="6097" y="10300"/>
                </a:cubicBezTo>
                <a:lnTo>
                  <a:pt x="6275" y="10443"/>
                </a:lnTo>
                <a:cubicBezTo>
                  <a:pt x="6335" y="10478"/>
                  <a:pt x="6406" y="10502"/>
                  <a:pt x="6466" y="10502"/>
                </a:cubicBezTo>
                <a:cubicBezTo>
                  <a:pt x="6573" y="10502"/>
                  <a:pt x="6656" y="10455"/>
                  <a:pt x="6716" y="10383"/>
                </a:cubicBezTo>
                <a:lnTo>
                  <a:pt x="9216" y="7418"/>
                </a:lnTo>
                <a:cubicBezTo>
                  <a:pt x="9311" y="7311"/>
                  <a:pt x="9347" y="7168"/>
                  <a:pt x="9335" y="7014"/>
                </a:cubicBezTo>
                <a:cubicBezTo>
                  <a:pt x="9323" y="6871"/>
                  <a:pt x="9228" y="6752"/>
                  <a:pt x="9133" y="6656"/>
                </a:cubicBezTo>
                <a:lnTo>
                  <a:pt x="7787" y="5716"/>
                </a:lnTo>
                <a:cubicBezTo>
                  <a:pt x="7776" y="5704"/>
                  <a:pt x="7740" y="5692"/>
                  <a:pt x="7716" y="5692"/>
                </a:cubicBezTo>
                <a:lnTo>
                  <a:pt x="6049" y="5454"/>
                </a:lnTo>
                <a:cubicBezTo>
                  <a:pt x="6040" y="5452"/>
                  <a:pt x="6031" y="5452"/>
                  <a:pt x="6022" y="5452"/>
                </a:cubicBezTo>
                <a:cubicBezTo>
                  <a:pt x="5958" y="5452"/>
                  <a:pt x="5891" y="5488"/>
                  <a:pt x="5871" y="5561"/>
                </a:cubicBezTo>
                <a:lnTo>
                  <a:pt x="5811" y="5704"/>
                </a:lnTo>
                <a:lnTo>
                  <a:pt x="4966" y="4990"/>
                </a:lnTo>
                <a:cubicBezTo>
                  <a:pt x="4930" y="4966"/>
                  <a:pt x="4882" y="4942"/>
                  <a:pt x="4847" y="4942"/>
                </a:cubicBezTo>
                <a:lnTo>
                  <a:pt x="4216" y="5025"/>
                </a:lnTo>
                <a:lnTo>
                  <a:pt x="4192" y="4466"/>
                </a:lnTo>
                <a:cubicBezTo>
                  <a:pt x="4192" y="4382"/>
                  <a:pt x="4251" y="4287"/>
                  <a:pt x="4335" y="4275"/>
                </a:cubicBezTo>
                <a:lnTo>
                  <a:pt x="5466" y="4097"/>
                </a:lnTo>
                <a:lnTo>
                  <a:pt x="5478" y="4501"/>
                </a:lnTo>
                <a:cubicBezTo>
                  <a:pt x="5478" y="4585"/>
                  <a:pt x="5561" y="4668"/>
                  <a:pt x="5644" y="4668"/>
                </a:cubicBezTo>
                <a:cubicBezTo>
                  <a:pt x="5740" y="4668"/>
                  <a:pt x="5811" y="4585"/>
                  <a:pt x="5811" y="4501"/>
                </a:cubicBezTo>
                <a:lnTo>
                  <a:pt x="5799" y="3978"/>
                </a:lnTo>
                <a:lnTo>
                  <a:pt x="6454" y="3239"/>
                </a:lnTo>
                <a:cubicBezTo>
                  <a:pt x="6514" y="3156"/>
                  <a:pt x="6514" y="3073"/>
                  <a:pt x="6430" y="3001"/>
                </a:cubicBezTo>
                <a:cubicBezTo>
                  <a:pt x="6396" y="2973"/>
                  <a:pt x="6359" y="2958"/>
                  <a:pt x="6321" y="2958"/>
                </a:cubicBezTo>
                <a:cubicBezTo>
                  <a:pt x="6279" y="2958"/>
                  <a:pt x="6236" y="2976"/>
                  <a:pt x="6192" y="3013"/>
                </a:cubicBezTo>
                <a:lnTo>
                  <a:pt x="5525" y="3775"/>
                </a:lnTo>
                <a:lnTo>
                  <a:pt x="4275" y="3978"/>
                </a:lnTo>
                <a:cubicBezTo>
                  <a:pt x="4025" y="4025"/>
                  <a:pt x="3835" y="4251"/>
                  <a:pt x="3847" y="4513"/>
                </a:cubicBezTo>
                <a:lnTo>
                  <a:pt x="3870" y="5085"/>
                </a:lnTo>
                <a:lnTo>
                  <a:pt x="3858" y="5085"/>
                </a:lnTo>
                <a:cubicBezTo>
                  <a:pt x="3799" y="5085"/>
                  <a:pt x="3739" y="5061"/>
                  <a:pt x="3716" y="5025"/>
                </a:cubicBezTo>
                <a:lnTo>
                  <a:pt x="2525" y="3799"/>
                </a:lnTo>
                <a:cubicBezTo>
                  <a:pt x="2477" y="3751"/>
                  <a:pt x="2465" y="3692"/>
                  <a:pt x="2477" y="3620"/>
                </a:cubicBezTo>
                <a:lnTo>
                  <a:pt x="2775" y="2358"/>
                </a:lnTo>
                <a:cubicBezTo>
                  <a:pt x="2823" y="2180"/>
                  <a:pt x="2787" y="1989"/>
                  <a:pt x="2680" y="1834"/>
                </a:cubicBezTo>
                <a:lnTo>
                  <a:pt x="2418" y="1406"/>
                </a:lnTo>
                <a:cubicBezTo>
                  <a:pt x="2668" y="1215"/>
                  <a:pt x="2954" y="1037"/>
                  <a:pt x="3239" y="894"/>
                </a:cubicBezTo>
                <a:lnTo>
                  <a:pt x="3454" y="1251"/>
                </a:lnTo>
                <a:cubicBezTo>
                  <a:pt x="3485" y="1306"/>
                  <a:pt x="3536" y="1330"/>
                  <a:pt x="3588" y="1330"/>
                </a:cubicBezTo>
                <a:cubicBezTo>
                  <a:pt x="3616" y="1330"/>
                  <a:pt x="3643" y="1323"/>
                  <a:pt x="3668" y="1311"/>
                </a:cubicBezTo>
                <a:lnTo>
                  <a:pt x="4442" y="989"/>
                </a:lnTo>
                <a:lnTo>
                  <a:pt x="5168" y="953"/>
                </a:lnTo>
                <a:cubicBezTo>
                  <a:pt x="5216" y="953"/>
                  <a:pt x="5228" y="977"/>
                  <a:pt x="5240" y="989"/>
                </a:cubicBezTo>
                <a:cubicBezTo>
                  <a:pt x="5263" y="1001"/>
                  <a:pt x="5275" y="1013"/>
                  <a:pt x="5275" y="1061"/>
                </a:cubicBezTo>
                <a:cubicBezTo>
                  <a:pt x="5275" y="1096"/>
                  <a:pt x="5240" y="1120"/>
                  <a:pt x="5228" y="1132"/>
                </a:cubicBezTo>
                <a:lnTo>
                  <a:pt x="4585" y="1453"/>
                </a:lnTo>
                <a:cubicBezTo>
                  <a:pt x="4525" y="1477"/>
                  <a:pt x="4501" y="1525"/>
                  <a:pt x="4501" y="1596"/>
                </a:cubicBezTo>
                <a:cubicBezTo>
                  <a:pt x="4501" y="1668"/>
                  <a:pt x="4525" y="1715"/>
                  <a:pt x="4585" y="1751"/>
                </a:cubicBezTo>
                <a:lnTo>
                  <a:pt x="5621" y="2346"/>
                </a:lnTo>
                <a:cubicBezTo>
                  <a:pt x="5641" y="2360"/>
                  <a:pt x="5666" y="2366"/>
                  <a:pt x="5693" y="2366"/>
                </a:cubicBezTo>
                <a:cubicBezTo>
                  <a:pt x="5712" y="2366"/>
                  <a:pt x="5732" y="2363"/>
                  <a:pt x="5752" y="2358"/>
                </a:cubicBezTo>
                <a:cubicBezTo>
                  <a:pt x="5799" y="2346"/>
                  <a:pt x="5823" y="2311"/>
                  <a:pt x="5859" y="2263"/>
                </a:cubicBezTo>
                <a:lnTo>
                  <a:pt x="6109" y="1608"/>
                </a:lnTo>
                <a:lnTo>
                  <a:pt x="7240" y="2311"/>
                </a:lnTo>
                <a:lnTo>
                  <a:pt x="7240" y="2323"/>
                </a:lnTo>
                <a:cubicBezTo>
                  <a:pt x="7240" y="2323"/>
                  <a:pt x="7240" y="2346"/>
                  <a:pt x="7228" y="2346"/>
                </a:cubicBezTo>
                <a:lnTo>
                  <a:pt x="6716" y="2501"/>
                </a:lnTo>
                <a:cubicBezTo>
                  <a:pt x="6633" y="2537"/>
                  <a:pt x="6585" y="2620"/>
                  <a:pt x="6609" y="2715"/>
                </a:cubicBezTo>
                <a:cubicBezTo>
                  <a:pt x="6644" y="2787"/>
                  <a:pt x="6704" y="2835"/>
                  <a:pt x="6764" y="2835"/>
                </a:cubicBezTo>
                <a:cubicBezTo>
                  <a:pt x="6775" y="2835"/>
                  <a:pt x="6787" y="2835"/>
                  <a:pt x="6811" y="2823"/>
                </a:cubicBezTo>
                <a:lnTo>
                  <a:pt x="7311" y="2656"/>
                </a:lnTo>
                <a:cubicBezTo>
                  <a:pt x="7430" y="2608"/>
                  <a:pt x="7526" y="2501"/>
                  <a:pt x="7537" y="2370"/>
                </a:cubicBezTo>
                <a:cubicBezTo>
                  <a:pt x="7549" y="2239"/>
                  <a:pt x="7490" y="2120"/>
                  <a:pt x="7371" y="2049"/>
                </a:cubicBezTo>
                <a:lnTo>
                  <a:pt x="6073" y="1239"/>
                </a:lnTo>
                <a:cubicBezTo>
                  <a:pt x="6052" y="1225"/>
                  <a:pt x="6027" y="1219"/>
                  <a:pt x="6000" y="1219"/>
                </a:cubicBezTo>
                <a:cubicBezTo>
                  <a:pt x="5981" y="1219"/>
                  <a:pt x="5962" y="1222"/>
                  <a:pt x="5942" y="1227"/>
                </a:cubicBezTo>
                <a:cubicBezTo>
                  <a:pt x="5894" y="1239"/>
                  <a:pt x="5859" y="1275"/>
                  <a:pt x="5835" y="1311"/>
                </a:cubicBezTo>
                <a:lnTo>
                  <a:pt x="5585" y="1965"/>
                </a:lnTo>
                <a:lnTo>
                  <a:pt x="4990" y="1632"/>
                </a:lnTo>
                <a:lnTo>
                  <a:pt x="5347" y="1453"/>
                </a:lnTo>
                <a:cubicBezTo>
                  <a:pt x="5478" y="1394"/>
                  <a:pt x="5561" y="1275"/>
                  <a:pt x="5585" y="1120"/>
                </a:cubicBezTo>
                <a:cubicBezTo>
                  <a:pt x="5597" y="1001"/>
                  <a:pt x="5561" y="882"/>
                  <a:pt x="5478" y="775"/>
                </a:cubicBezTo>
                <a:cubicBezTo>
                  <a:pt x="5394" y="691"/>
                  <a:pt x="5275" y="644"/>
                  <a:pt x="5156" y="644"/>
                </a:cubicBezTo>
                <a:lnTo>
                  <a:pt x="4394" y="680"/>
                </a:lnTo>
                <a:cubicBezTo>
                  <a:pt x="4382" y="680"/>
                  <a:pt x="4347" y="680"/>
                  <a:pt x="4335" y="691"/>
                </a:cubicBezTo>
                <a:lnTo>
                  <a:pt x="3668" y="977"/>
                </a:lnTo>
                <a:lnTo>
                  <a:pt x="3549" y="775"/>
                </a:lnTo>
                <a:cubicBezTo>
                  <a:pt x="4192" y="513"/>
                  <a:pt x="4870" y="382"/>
                  <a:pt x="5585" y="382"/>
                </a:cubicBezTo>
                <a:close/>
                <a:moveTo>
                  <a:pt x="5585" y="1"/>
                </a:moveTo>
                <a:cubicBezTo>
                  <a:pt x="4097" y="1"/>
                  <a:pt x="2704" y="584"/>
                  <a:pt x="1644" y="1644"/>
                </a:cubicBezTo>
                <a:cubicBezTo>
                  <a:pt x="584" y="2704"/>
                  <a:pt x="1" y="4097"/>
                  <a:pt x="1" y="5585"/>
                </a:cubicBezTo>
                <a:cubicBezTo>
                  <a:pt x="1" y="7073"/>
                  <a:pt x="584" y="8478"/>
                  <a:pt x="1644" y="9526"/>
                </a:cubicBezTo>
                <a:cubicBezTo>
                  <a:pt x="2704" y="10586"/>
                  <a:pt x="4097" y="11169"/>
                  <a:pt x="5585" y="11169"/>
                </a:cubicBezTo>
                <a:cubicBezTo>
                  <a:pt x="7073" y="11169"/>
                  <a:pt x="8478" y="10586"/>
                  <a:pt x="9526" y="9526"/>
                </a:cubicBezTo>
                <a:cubicBezTo>
                  <a:pt x="10585" y="8478"/>
                  <a:pt x="11169" y="7073"/>
                  <a:pt x="11169" y="5585"/>
                </a:cubicBezTo>
                <a:cubicBezTo>
                  <a:pt x="11169" y="4097"/>
                  <a:pt x="10585" y="2692"/>
                  <a:pt x="9526" y="1644"/>
                </a:cubicBezTo>
                <a:cubicBezTo>
                  <a:pt x="8478" y="584"/>
                  <a:pt x="7073" y="1"/>
                  <a:pt x="5585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396" name="Google Shape;14715;p77">
            <a:extLst>
              <a:ext uri="{FF2B5EF4-FFF2-40B4-BE49-F238E27FC236}">
                <a16:creationId xmlns:a16="http://schemas.microsoft.com/office/drawing/2014/main" id="{509139FB-4B5B-9841-1A99-294617134FD2}"/>
              </a:ext>
            </a:extLst>
          </p:cNvPr>
          <p:cNvGrpSpPr/>
          <p:nvPr/>
        </p:nvGrpSpPr>
        <p:grpSpPr>
          <a:xfrm>
            <a:off x="4341829" y="4879251"/>
            <a:ext cx="471248" cy="487254"/>
            <a:chOff x="3316269" y="3352402"/>
            <a:chExt cx="344832" cy="356544"/>
          </a:xfrm>
          <a:solidFill>
            <a:srgbClr val="DBDDDC"/>
          </a:solidFill>
        </p:grpSpPr>
        <p:sp>
          <p:nvSpPr>
            <p:cNvPr id="3397" name="Google Shape;14716;p77">
              <a:extLst>
                <a:ext uri="{FF2B5EF4-FFF2-40B4-BE49-F238E27FC236}">
                  <a16:creationId xmlns:a16="http://schemas.microsoft.com/office/drawing/2014/main" id="{099F85E7-76D4-A2E9-6106-04C227C653FE}"/>
                </a:ext>
              </a:extLst>
            </p:cNvPr>
            <p:cNvSpPr/>
            <p:nvPr/>
          </p:nvSpPr>
          <p:spPr>
            <a:xfrm>
              <a:off x="3546381" y="3557138"/>
              <a:ext cx="19840" cy="16576"/>
            </a:xfrm>
            <a:custGeom>
              <a:avLst/>
              <a:gdLst/>
              <a:ahLst/>
              <a:cxnLst/>
              <a:rect l="l" t="t" r="r" b="b"/>
              <a:pathLst>
                <a:path w="620" h="518" extrusionOk="0">
                  <a:moveTo>
                    <a:pt x="166" y="0"/>
                  </a:moveTo>
                  <a:cubicBezTo>
                    <a:pt x="115" y="0"/>
                    <a:pt x="65" y="22"/>
                    <a:pt x="37" y="65"/>
                  </a:cubicBezTo>
                  <a:cubicBezTo>
                    <a:pt x="1" y="148"/>
                    <a:pt x="13" y="243"/>
                    <a:pt x="84" y="291"/>
                  </a:cubicBezTo>
                  <a:lnTo>
                    <a:pt x="358" y="481"/>
                  </a:lnTo>
                  <a:cubicBezTo>
                    <a:pt x="382" y="505"/>
                    <a:pt x="418" y="517"/>
                    <a:pt x="441" y="517"/>
                  </a:cubicBezTo>
                  <a:cubicBezTo>
                    <a:pt x="489" y="517"/>
                    <a:pt x="549" y="481"/>
                    <a:pt x="572" y="446"/>
                  </a:cubicBezTo>
                  <a:cubicBezTo>
                    <a:pt x="620" y="362"/>
                    <a:pt x="596" y="267"/>
                    <a:pt x="537" y="220"/>
                  </a:cubicBezTo>
                  <a:lnTo>
                    <a:pt x="263" y="29"/>
                  </a:lnTo>
                  <a:cubicBezTo>
                    <a:pt x="234" y="10"/>
                    <a:pt x="200" y="0"/>
                    <a:pt x="1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14717;p77">
              <a:extLst>
                <a:ext uri="{FF2B5EF4-FFF2-40B4-BE49-F238E27FC236}">
                  <a16:creationId xmlns:a16="http://schemas.microsoft.com/office/drawing/2014/main" id="{658EEBA8-9200-64A7-CAD3-2E23E0806712}"/>
                </a:ext>
              </a:extLst>
            </p:cNvPr>
            <p:cNvSpPr/>
            <p:nvPr/>
          </p:nvSpPr>
          <p:spPr>
            <a:xfrm>
              <a:off x="3449997" y="3423730"/>
              <a:ext cx="14496" cy="18144"/>
            </a:xfrm>
            <a:custGeom>
              <a:avLst/>
              <a:gdLst/>
              <a:ahLst/>
              <a:cxnLst/>
              <a:rect l="l" t="t" r="r" b="b"/>
              <a:pathLst>
                <a:path w="453" h="567" extrusionOk="0">
                  <a:moveTo>
                    <a:pt x="180" y="1"/>
                  </a:moveTo>
                  <a:cubicBezTo>
                    <a:pt x="164" y="1"/>
                    <a:pt x="148" y="3"/>
                    <a:pt x="132" y="7"/>
                  </a:cubicBezTo>
                  <a:cubicBezTo>
                    <a:pt x="48" y="43"/>
                    <a:pt x="1" y="126"/>
                    <a:pt x="36" y="221"/>
                  </a:cubicBezTo>
                  <a:lnTo>
                    <a:pt x="108" y="459"/>
                  </a:lnTo>
                  <a:cubicBezTo>
                    <a:pt x="132" y="531"/>
                    <a:pt x="191" y="567"/>
                    <a:pt x="251" y="567"/>
                  </a:cubicBezTo>
                  <a:cubicBezTo>
                    <a:pt x="274" y="567"/>
                    <a:pt x="286" y="567"/>
                    <a:pt x="310" y="543"/>
                  </a:cubicBezTo>
                  <a:cubicBezTo>
                    <a:pt x="405" y="531"/>
                    <a:pt x="453" y="436"/>
                    <a:pt x="417" y="352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14718;p77">
              <a:extLst>
                <a:ext uri="{FF2B5EF4-FFF2-40B4-BE49-F238E27FC236}">
                  <a16:creationId xmlns:a16="http://schemas.microsoft.com/office/drawing/2014/main" id="{19AB99EA-8FE8-D1C5-420F-E54DD4637024}"/>
                </a:ext>
              </a:extLst>
            </p:cNvPr>
            <p:cNvSpPr/>
            <p:nvPr/>
          </p:nvSpPr>
          <p:spPr>
            <a:xfrm>
              <a:off x="3316269" y="3352402"/>
              <a:ext cx="344832" cy="356544"/>
            </a:xfrm>
            <a:custGeom>
              <a:avLst/>
              <a:gdLst/>
              <a:ahLst/>
              <a:cxnLst/>
              <a:rect l="l" t="t" r="r" b="b"/>
              <a:pathLst>
                <a:path w="10776" h="11142" extrusionOk="0">
                  <a:moveTo>
                    <a:pt x="2870" y="2819"/>
                  </a:moveTo>
                  <a:cubicBezTo>
                    <a:pt x="2941" y="2819"/>
                    <a:pt x="3013" y="2867"/>
                    <a:pt x="3048" y="2950"/>
                  </a:cubicBezTo>
                  <a:cubicBezTo>
                    <a:pt x="3084" y="2998"/>
                    <a:pt x="3060" y="3046"/>
                    <a:pt x="3048" y="3093"/>
                  </a:cubicBezTo>
                  <a:cubicBezTo>
                    <a:pt x="3025" y="3129"/>
                    <a:pt x="2989" y="3165"/>
                    <a:pt x="2941" y="3189"/>
                  </a:cubicBezTo>
                  <a:cubicBezTo>
                    <a:pt x="2925" y="3199"/>
                    <a:pt x="2904" y="3205"/>
                    <a:pt x="2882" y="3205"/>
                  </a:cubicBezTo>
                  <a:cubicBezTo>
                    <a:pt x="2854" y="3205"/>
                    <a:pt x="2825" y="3196"/>
                    <a:pt x="2798" y="3177"/>
                  </a:cubicBezTo>
                  <a:cubicBezTo>
                    <a:pt x="2751" y="3153"/>
                    <a:pt x="2727" y="3117"/>
                    <a:pt x="2691" y="3069"/>
                  </a:cubicBezTo>
                  <a:cubicBezTo>
                    <a:pt x="2656" y="2974"/>
                    <a:pt x="2703" y="2867"/>
                    <a:pt x="2810" y="2831"/>
                  </a:cubicBezTo>
                  <a:cubicBezTo>
                    <a:pt x="2822" y="2831"/>
                    <a:pt x="2858" y="2819"/>
                    <a:pt x="2870" y="2819"/>
                  </a:cubicBezTo>
                  <a:close/>
                  <a:moveTo>
                    <a:pt x="2310" y="3367"/>
                  </a:moveTo>
                  <a:cubicBezTo>
                    <a:pt x="2382" y="3367"/>
                    <a:pt x="2453" y="3415"/>
                    <a:pt x="2489" y="3498"/>
                  </a:cubicBezTo>
                  <a:cubicBezTo>
                    <a:pt x="2501" y="3546"/>
                    <a:pt x="2501" y="3605"/>
                    <a:pt x="2465" y="3653"/>
                  </a:cubicBezTo>
                  <a:cubicBezTo>
                    <a:pt x="2441" y="3701"/>
                    <a:pt x="2406" y="3724"/>
                    <a:pt x="2370" y="3760"/>
                  </a:cubicBezTo>
                  <a:cubicBezTo>
                    <a:pt x="2352" y="3764"/>
                    <a:pt x="2333" y="3767"/>
                    <a:pt x="2314" y="3767"/>
                  </a:cubicBezTo>
                  <a:cubicBezTo>
                    <a:pt x="2280" y="3767"/>
                    <a:pt x="2245" y="3759"/>
                    <a:pt x="2215" y="3736"/>
                  </a:cubicBezTo>
                  <a:cubicBezTo>
                    <a:pt x="2167" y="3712"/>
                    <a:pt x="2144" y="3677"/>
                    <a:pt x="2108" y="3641"/>
                  </a:cubicBezTo>
                  <a:cubicBezTo>
                    <a:pt x="2108" y="3593"/>
                    <a:pt x="2108" y="3534"/>
                    <a:pt x="2144" y="3486"/>
                  </a:cubicBezTo>
                  <a:cubicBezTo>
                    <a:pt x="2167" y="3450"/>
                    <a:pt x="2203" y="3415"/>
                    <a:pt x="2251" y="3379"/>
                  </a:cubicBezTo>
                  <a:cubicBezTo>
                    <a:pt x="2263" y="3379"/>
                    <a:pt x="2286" y="3367"/>
                    <a:pt x="2310" y="3367"/>
                  </a:cubicBezTo>
                  <a:close/>
                  <a:moveTo>
                    <a:pt x="3060" y="3546"/>
                  </a:moveTo>
                  <a:cubicBezTo>
                    <a:pt x="3096" y="3546"/>
                    <a:pt x="3120" y="3546"/>
                    <a:pt x="3156" y="3570"/>
                  </a:cubicBezTo>
                  <a:cubicBezTo>
                    <a:pt x="3191" y="3593"/>
                    <a:pt x="3227" y="3629"/>
                    <a:pt x="3263" y="3665"/>
                  </a:cubicBezTo>
                  <a:cubicBezTo>
                    <a:pt x="3275" y="3724"/>
                    <a:pt x="3263" y="3772"/>
                    <a:pt x="3239" y="3831"/>
                  </a:cubicBezTo>
                  <a:cubicBezTo>
                    <a:pt x="3215" y="3879"/>
                    <a:pt x="3179" y="3903"/>
                    <a:pt x="3144" y="3939"/>
                  </a:cubicBezTo>
                  <a:cubicBezTo>
                    <a:pt x="3124" y="3944"/>
                    <a:pt x="3102" y="3946"/>
                    <a:pt x="3080" y="3946"/>
                  </a:cubicBezTo>
                  <a:cubicBezTo>
                    <a:pt x="3049" y="3946"/>
                    <a:pt x="3017" y="3941"/>
                    <a:pt x="2989" y="3927"/>
                  </a:cubicBezTo>
                  <a:cubicBezTo>
                    <a:pt x="2941" y="3891"/>
                    <a:pt x="2917" y="3867"/>
                    <a:pt x="2882" y="3820"/>
                  </a:cubicBezTo>
                  <a:cubicBezTo>
                    <a:pt x="2870" y="3772"/>
                    <a:pt x="2870" y="3712"/>
                    <a:pt x="2894" y="3665"/>
                  </a:cubicBezTo>
                  <a:cubicBezTo>
                    <a:pt x="2929" y="3629"/>
                    <a:pt x="2953" y="3593"/>
                    <a:pt x="3001" y="3570"/>
                  </a:cubicBezTo>
                  <a:cubicBezTo>
                    <a:pt x="3025" y="3570"/>
                    <a:pt x="3048" y="3546"/>
                    <a:pt x="3060" y="3546"/>
                  </a:cubicBezTo>
                  <a:close/>
                  <a:moveTo>
                    <a:pt x="3584" y="3843"/>
                  </a:moveTo>
                  <a:lnTo>
                    <a:pt x="4191" y="4343"/>
                  </a:lnTo>
                  <a:lnTo>
                    <a:pt x="3501" y="4046"/>
                  </a:lnTo>
                  <a:cubicBezTo>
                    <a:pt x="3513" y="4022"/>
                    <a:pt x="3525" y="3998"/>
                    <a:pt x="3537" y="3962"/>
                  </a:cubicBezTo>
                  <a:cubicBezTo>
                    <a:pt x="3560" y="3939"/>
                    <a:pt x="3572" y="3891"/>
                    <a:pt x="3584" y="3843"/>
                  </a:cubicBezTo>
                  <a:close/>
                  <a:moveTo>
                    <a:pt x="9478" y="3974"/>
                  </a:moveTo>
                  <a:cubicBezTo>
                    <a:pt x="9835" y="4141"/>
                    <a:pt x="10145" y="4391"/>
                    <a:pt x="10418" y="4713"/>
                  </a:cubicBezTo>
                  <a:cubicBezTo>
                    <a:pt x="10228" y="4998"/>
                    <a:pt x="9966" y="5260"/>
                    <a:pt x="9704" y="5451"/>
                  </a:cubicBezTo>
                  <a:cubicBezTo>
                    <a:pt x="9597" y="5332"/>
                    <a:pt x="9478" y="5248"/>
                    <a:pt x="9347" y="5153"/>
                  </a:cubicBezTo>
                  <a:cubicBezTo>
                    <a:pt x="9228" y="5094"/>
                    <a:pt x="9097" y="5022"/>
                    <a:pt x="8918" y="4963"/>
                  </a:cubicBezTo>
                  <a:lnTo>
                    <a:pt x="9406" y="4939"/>
                  </a:lnTo>
                  <a:cubicBezTo>
                    <a:pt x="9490" y="4939"/>
                    <a:pt x="9573" y="4844"/>
                    <a:pt x="9549" y="4760"/>
                  </a:cubicBezTo>
                  <a:cubicBezTo>
                    <a:pt x="9549" y="4672"/>
                    <a:pt x="9478" y="4604"/>
                    <a:pt x="9391" y="4604"/>
                  </a:cubicBezTo>
                  <a:cubicBezTo>
                    <a:pt x="9385" y="4604"/>
                    <a:pt x="9378" y="4605"/>
                    <a:pt x="9371" y="4605"/>
                  </a:cubicBezTo>
                  <a:lnTo>
                    <a:pt x="8656" y="4665"/>
                  </a:lnTo>
                  <a:cubicBezTo>
                    <a:pt x="8871" y="4546"/>
                    <a:pt x="9061" y="4427"/>
                    <a:pt x="9192" y="4308"/>
                  </a:cubicBezTo>
                  <a:cubicBezTo>
                    <a:pt x="9299" y="4201"/>
                    <a:pt x="9394" y="4105"/>
                    <a:pt x="9478" y="3974"/>
                  </a:cubicBezTo>
                  <a:close/>
                  <a:moveTo>
                    <a:pt x="4245" y="304"/>
                  </a:moveTo>
                  <a:cubicBezTo>
                    <a:pt x="4475" y="304"/>
                    <a:pt x="4701" y="348"/>
                    <a:pt x="4906" y="438"/>
                  </a:cubicBezTo>
                  <a:cubicBezTo>
                    <a:pt x="5299" y="605"/>
                    <a:pt x="5561" y="903"/>
                    <a:pt x="5704" y="1260"/>
                  </a:cubicBezTo>
                  <a:cubicBezTo>
                    <a:pt x="5787" y="1522"/>
                    <a:pt x="5835" y="1867"/>
                    <a:pt x="5799" y="2284"/>
                  </a:cubicBezTo>
                  <a:cubicBezTo>
                    <a:pt x="5537" y="2819"/>
                    <a:pt x="5370" y="3367"/>
                    <a:pt x="5287" y="3665"/>
                  </a:cubicBezTo>
                  <a:cubicBezTo>
                    <a:pt x="5251" y="3760"/>
                    <a:pt x="5311" y="3843"/>
                    <a:pt x="5406" y="3879"/>
                  </a:cubicBezTo>
                  <a:cubicBezTo>
                    <a:pt x="5418" y="3883"/>
                    <a:pt x="5431" y="3884"/>
                    <a:pt x="5444" y="3884"/>
                  </a:cubicBezTo>
                  <a:cubicBezTo>
                    <a:pt x="5516" y="3884"/>
                    <a:pt x="5588" y="3831"/>
                    <a:pt x="5608" y="3760"/>
                  </a:cubicBezTo>
                  <a:cubicBezTo>
                    <a:pt x="5894" y="2748"/>
                    <a:pt x="6311" y="1926"/>
                    <a:pt x="6727" y="1534"/>
                  </a:cubicBezTo>
                  <a:cubicBezTo>
                    <a:pt x="6972" y="1309"/>
                    <a:pt x="7286" y="1190"/>
                    <a:pt x="7633" y="1190"/>
                  </a:cubicBezTo>
                  <a:cubicBezTo>
                    <a:pt x="7691" y="1190"/>
                    <a:pt x="7751" y="1193"/>
                    <a:pt x="7811" y="1200"/>
                  </a:cubicBezTo>
                  <a:cubicBezTo>
                    <a:pt x="8228" y="1236"/>
                    <a:pt x="8632" y="1450"/>
                    <a:pt x="8930" y="1772"/>
                  </a:cubicBezTo>
                  <a:cubicBezTo>
                    <a:pt x="9228" y="2105"/>
                    <a:pt x="9394" y="2522"/>
                    <a:pt x="9394" y="2939"/>
                  </a:cubicBezTo>
                  <a:cubicBezTo>
                    <a:pt x="9394" y="3355"/>
                    <a:pt x="9228" y="3724"/>
                    <a:pt x="8942" y="3974"/>
                  </a:cubicBezTo>
                  <a:cubicBezTo>
                    <a:pt x="8656" y="4236"/>
                    <a:pt x="8180" y="4474"/>
                    <a:pt x="7561" y="4653"/>
                  </a:cubicBezTo>
                  <a:lnTo>
                    <a:pt x="7549" y="4653"/>
                  </a:lnTo>
                  <a:cubicBezTo>
                    <a:pt x="7430" y="4641"/>
                    <a:pt x="7299" y="4635"/>
                    <a:pt x="7161" y="4635"/>
                  </a:cubicBezTo>
                  <a:cubicBezTo>
                    <a:pt x="7022" y="4635"/>
                    <a:pt x="6876" y="4641"/>
                    <a:pt x="6727" y="4653"/>
                  </a:cubicBezTo>
                  <a:cubicBezTo>
                    <a:pt x="6632" y="4653"/>
                    <a:pt x="6561" y="4724"/>
                    <a:pt x="6561" y="4808"/>
                  </a:cubicBezTo>
                  <a:cubicBezTo>
                    <a:pt x="6561" y="4903"/>
                    <a:pt x="6632" y="4974"/>
                    <a:pt x="6727" y="4974"/>
                  </a:cubicBezTo>
                  <a:cubicBezTo>
                    <a:pt x="6825" y="4971"/>
                    <a:pt x="6935" y="4968"/>
                    <a:pt x="7055" y="4968"/>
                  </a:cubicBezTo>
                  <a:cubicBezTo>
                    <a:pt x="7682" y="4968"/>
                    <a:pt x="8561" y="5039"/>
                    <a:pt x="9121" y="5379"/>
                  </a:cubicBezTo>
                  <a:cubicBezTo>
                    <a:pt x="9871" y="5856"/>
                    <a:pt x="10061" y="6844"/>
                    <a:pt x="9597" y="7630"/>
                  </a:cubicBezTo>
                  <a:cubicBezTo>
                    <a:pt x="9275" y="8174"/>
                    <a:pt x="8718" y="8485"/>
                    <a:pt x="8177" y="8485"/>
                  </a:cubicBezTo>
                  <a:cubicBezTo>
                    <a:pt x="7937" y="8485"/>
                    <a:pt x="7701" y="8424"/>
                    <a:pt x="7489" y="8296"/>
                  </a:cubicBezTo>
                  <a:cubicBezTo>
                    <a:pt x="6870" y="7939"/>
                    <a:pt x="6156" y="6975"/>
                    <a:pt x="5954" y="6487"/>
                  </a:cubicBezTo>
                  <a:cubicBezTo>
                    <a:pt x="5954" y="6463"/>
                    <a:pt x="5942" y="6463"/>
                    <a:pt x="5942" y="6451"/>
                  </a:cubicBezTo>
                  <a:cubicBezTo>
                    <a:pt x="5918" y="6356"/>
                    <a:pt x="5906" y="6284"/>
                    <a:pt x="5894" y="6213"/>
                  </a:cubicBezTo>
                  <a:cubicBezTo>
                    <a:pt x="5884" y="6132"/>
                    <a:pt x="5813" y="6077"/>
                    <a:pt x="5741" y="6077"/>
                  </a:cubicBezTo>
                  <a:cubicBezTo>
                    <a:pt x="5729" y="6077"/>
                    <a:pt x="5716" y="6078"/>
                    <a:pt x="5704" y="6082"/>
                  </a:cubicBezTo>
                  <a:cubicBezTo>
                    <a:pt x="5608" y="6094"/>
                    <a:pt x="5549" y="6189"/>
                    <a:pt x="5561" y="6272"/>
                  </a:cubicBezTo>
                  <a:cubicBezTo>
                    <a:pt x="5823" y="7463"/>
                    <a:pt x="5739" y="8475"/>
                    <a:pt x="5549" y="8951"/>
                  </a:cubicBezTo>
                  <a:cubicBezTo>
                    <a:pt x="5323" y="9499"/>
                    <a:pt x="4763" y="9844"/>
                    <a:pt x="4132" y="9844"/>
                  </a:cubicBezTo>
                  <a:cubicBezTo>
                    <a:pt x="3918" y="9844"/>
                    <a:pt x="3691" y="9797"/>
                    <a:pt x="3465" y="9713"/>
                  </a:cubicBezTo>
                  <a:cubicBezTo>
                    <a:pt x="2620" y="9368"/>
                    <a:pt x="2167" y="8487"/>
                    <a:pt x="2465" y="7737"/>
                  </a:cubicBezTo>
                  <a:cubicBezTo>
                    <a:pt x="2620" y="7356"/>
                    <a:pt x="2965" y="6927"/>
                    <a:pt x="3465" y="6463"/>
                  </a:cubicBezTo>
                  <a:cubicBezTo>
                    <a:pt x="3691" y="6379"/>
                    <a:pt x="3894" y="6272"/>
                    <a:pt x="4072" y="6165"/>
                  </a:cubicBezTo>
                  <a:cubicBezTo>
                    <a:pt x="4156" y="6129"/>
                    <a:pt x="4180" y="6034"/>
                    <a:pt x="4156" y="5951"/>
                  </a:cubicBezTo>
                  <a:cubicBezTo>
                    <a:pt x="4120" y="5888"/>
                    <a:pt x="4056" y="5859"/>
                    <a:pt x="3991" y="5859"/>
                  </a:cubicBezTo>
                  <a:cubicBezTo>
                    <a:pt x="3971" y="5859"/>
                    <a:pt x="3950" y="5862"/>
                    <a:pt x="3930" y="5867"/>
                  </a:cubicBezTo>
                  <a:cubicBezTo>
                    <a:pt x="3136" y="6291"/>
                    <a:pt x="2413" y="6517"/>
                    <a:pt x="1867" y="6517"/>
                  </a:cubicBezTo>
                  <a:cubicBezTo>
                    <a:pt x="1815" y="6517"/>
                    <a:pt x="1764" y="6515"/>
                    <a:pt x="1715" y="6510"/>
                  </a:cubicBezTo>
                  <a:cubicBezTo>
                    <a:pt x="1322" y="6475"/>
                    <a:pt x="965" y="6284"/>
                    <a:pt x="715" y="5963"/>
                  </a:cubicBezTo>
                  <a:cubicBezTo>
                    <a:pt x="465" y="5629"/>
                    <a:pt x="322" y="5201"/>
                    <a:pt x="370" y="4748"/>
                  </a:cubicBezTo>
                  <a:cubicBezTo>
                    <a:pt x="439" y="3885"/>
                    <a:pt x="1086" y="3222"/>
                    <a:pt x="1839" y="3222"/>
                  </a:cubicBezTo>
                  <a:cubicBezTo>
                    <a:pt x="1865" y="3222"/>
                    <a:pt x="1891" y="3223"/>
                    <a:pt x="1917" y="3224"/>
                  </a:cubicBezTo>
                  <a:cubicBezTo>
                    <a:pt x="1894" y="3248"/>
                    <a:pt x="1858" y="3296"/>
                    <a:pt x="1846" y="3343"/>
                  </a:cubicBezTo>
                  <a:cubicBezTo>
                    <a:pt x="1786" y="3462"/>
                    <a:pt x="1774" y="3605"/>
                    <a:pt x="1810" y="3736"/>
                  </a:cubicBezTo>
                  <a:cubicBezTo>
                    <a:pt x="1858" y="3879"/>
                    <a:pt x="1953" y="3974"/>
                    <a:pt x="2084" y="4034"/>
                  </a:cubicBezTo>
                  <a:cubicBezTo>
                    <a:pt x="2155" y="4070"/>
                    <a:pt x="2227" y="4093"/>
                    <a:pt x="2310" y="4093"/>
                  </a:cubicBezTo>
                  <a:cubicBezTo>
                    <a:pt x="2370" y="4093"/>
                    <a:pt x="2429" y="4082"/>
                    <a:pt x="2465" y="4070"/>
                  </a:cubicBezTo>
                  <a:cubicBezTo>
                    <a:pt x="2513" y="4058"/>
                    <a:pt x="2560" y="4022"/>
                    <a:pt x="2608" y="3998"/>
                  </a:cubicBezTo>
                  <a:cubicBezTo>
                    <a:pt x="2644" y="4082"/>
                    <a:pt x="2739" y="4153"/>
                    <a:pt x="2822" y="4201"/>
                  </a:cubicBezTo>
                  <a:cubicBezTo>
                    <a:pt x="2906" y="4236"/>
                    <a:pt x="2977" y="4260"/>
                    <a:pt x="3048" y="4260"/>
                  </a:cubicBezTo>
                  <a:cubicBezTo>
                    <a:pt x="3084" y="4260"/>
                    <a:pt x="3120" y="4260"/>
                    <a:pt x="3156" y="4248"/>
                  </a:cubicBezTo>
                  <a:lnTo>
                    <a:pt x="4692" y="4951"/>
                  </a:lnTo>
                  <a:lnTo>
                    <a:pt x="2406" y="4974"/>
                  </a:lnTo>
                  <a:cubicBezTo>
                    <a:pt x="2322" y="4974"/>
                    <a:pt x="2251" y="5046"/>
                    <a:pt x="2251" y="5141"/>
                  </a:cubicBezTo>
                  <a:cubicBezTo>
                    <a:pt x="2251" y="5225"/>
                    <a:pt x="2322" y="5308"/>
                    <a:pt x="2406" y="5308"/>
                  </a:cubicBezTo>
                  <a:lnTo>
                    <a:pt x="5049" y="5260"/>
                  </a:lnTo>
                  <a:lnTo>
                    <a:pt x="4275" y="7772"/>
                  </a:lnTo>
                  <a:lnTo>
                    <a:pt x="4275" y="7820"/>
                  </a:lnTo>
                  <a:cubicBezTo>
                    <a:pt x="4275" y="7892"/>
                    <a:pt x="4311" y="7951"/>
                    <a:pt x="4394" y="7963"/>
                  </a:cubicBezTo>
                  <a:lnTo>
                    <a:pt x="4430" y="7963"/>
                  </a:lnTo>
                  <a:cubicBezTo>
                    <a:pt x="4513" y="7963"/>
                    <a:pt x="4572" y="7927"/>
                    <a:pt x="4584" y="7844"/>
                  </a:cubicBezTo>
                  <a:lnTo>
                    <a:pt x="5358" y="5332"/>
                  </a:lnTo>
                  <a:lnTo>
                    <a:pt x="6668" y="6260"/>
                  </a:lnTo>
                  <a:cubicBezTo>
                    <a:pt x="6692" y="6272"/>
                    <a:pt x="6727" y="6284"/>
                    <a:pt x="6751" y="6284"/>
                  </a:cubicBezTo>
                  <a:cubicBezTo>
                    <a:pt x="6799" y="6284"/>
                    <a:pt x="6858" y="6260"/>
                    <a:pt x="6894" y="6213"/>
                  </a:cubicBezTo>
                  <a:cubicBezTo>
                    <a:pt x="6930" y="6141"/>
                    <a:pt x="6918" y="6034"/>
                    <a:pt x="6847" y="5987"/>
                  </a:cubicBezTo>
                  <a:lnTo>
                    <a:pt x="5537" y="5070"/>
                  </a:lnTo>
                  <a:lnTo>
                    <a:pt x="7644" y="3486"/>
                  </a:lnTo>
                  <a:cubicBezTo>
                    <a:pt x="7692" y="3462"/>
                    <a:pt x="7704" y="3415"/>
                    <a:pt x="7704" y="3355"/>
                  </a:cubicBezTo>
                  <a:cubicBezTo>
                    <a:pt x="7704" y="3331"/>
                    <a:pt x="7692" y="3284"/>
                    <a:pt x="7680" y="3248"/>
                  </a:cubicBezTo>
                  <a:cubicBezTo>
                    <a:pt x="7646" y="3208"/>
                    <a:pt x="7597" y="3186"/>
                    <a:pt x="7550" y="3186"/>
                  </a:cubicBezTo>
                  <a:cubicBezTo>
                    <a:pt x="7514" y="3186"/>
                    <a:pt x="7479" y="3199"/>
                    <a:pt x="7454" y="3224"/>
                  </a:cubicBezTo>
                  <a:lnTo>
                    <a:pt x="5346" y="4796"/>
                  </a:lnTo>
                  <a:lnTo>
                    <a:pt x="4775" y="3141"/>
                  </a:lnTo>
                  <a:cubicBezTo>
                    <a:pt x="4756" y="3077"/>
                    <a:pt x="4696" y="3034"/>
                    <a:pt x="4631" y="3034"/>
                  </a:cubicBezTo>
                  <a:cubicBezTo>
                    <a:pt x="4611" y="3034"/>
                    <a:pt x="4592" y="3037"/>
                    <a:pt x="4572" y="3046"/>
                  </a:cubicBezTo>
                  <a:cubicBezTo>
                    <a:pt x="4477" y="3069"/>
                    <a:pt x="4430" y="3165"/>
                    <a:pt x="4465" y="3248"/>
                  </a:cubicBezTo>
                  <a:lnTo>
                    <a:pt x="4882" y="4486"/>
                  </a:lnTo>
                  <a:lnTo>
                    <a:pt x="3298" y="3189"/>
                  </a:lnTo>
                  <a:cubicBezTo>
                    <a:pt x="3358" y="3069"/>
                    <a:pt x="3382" y="2927"/>
                    <a:pt x="3334" y="2784"/>
                  </a:cubicBezTo>
                  <a:cubicBezTo>
                    <a:pt x="3258" y="2575"/>
                    <a:pt x="3053" y="2434"/>
                    <a:pt x="2841" y="2434"/>
                  </a:cubicBezTo>
                  <a:cubicBezTo>
                    <a:pt x="2787" y="2434"/>
                    <a:pt x="2732" y="2443"/>
                    <a:pt x="2679" y="2462"/>
                  </a:cubicBezTo>
                  <a:cubicBezTo>
                    <a:pt x="2667" y="2462"/>
                    <a:pt x="2644" y="2474"/>
                    <a:pt x="2632" y="2474"/>
                  </a:cubicBezTo>
                  <a:cubicBezTo>
                    <a:pt x="2608" y="2415"/>
                    <a:pt x="2584" y="2367"/>
                    <a:pt x="2572" y="2331"/>
                  </a:cubicBezTo>
                  <a:cubicBezTo>
                    <a:pt x="2453" y="1950"/>
                    <a:pt x="2489" y="1557"/>
                    <a:pt x="2691" y="1200"/>
                  </a:cubicBezTo>
                  <a:cubicBezTo>
                    <a:pt x="2906" y="819"/>
                    <a:pt x="3239" y="545"/>
                    <a:pt x="3656" y="402"/>
                  </a:cubicBezTo>
                  <a:cubicBezTo>
                    <a:pt x="3848" y="337"/>
                    <a:pt x="4048" y="304"/>
                    <a:pt x="4245" y="304"/>
                  </a:cubicBezTo>
                  <a:close/>
                  <a:moveTo>
                    <a:pt x="6323" y="7677"/>
                  </a:moveTo>
                  <a:lnTo>
                    <a:pt x="6323" y="7677"/>
                  </a:lnTo>
                  <a:cubicBezTo>
                    <a:pt x="6620" y="8046"/>
                    <a:pt x="6978" y="8392"/>
                    <a:pt x="7311" y="8582"/>
                  </a:cubicBezTo>
                  <a:cubicBezTo>
                    <a:pt x="7501" y="8701"/>
                    <a:pt x="7704" y="8773"/>
                    <a:pt x="7930" y="8808"/>
                  </a:cubicBezTo>
                  <a:cubicBezTo>
                    <a:pt x="7930" y="9368"/>
                    <a:pt x="7704" y="9951"/>
                    <a:pt x="7263" y="10547"/>
                  </a:cubicBezTo>
                  <a:cubicBezTo>
                    <a:pt x="6454" y="10428"/>
                    <a:pt x="5787" y="9951"/>
                    <a:pt x="5442" y="9666"/>
                  </a:cubicBezTo>
                  <a:cubicBezTo>
                    <a:pt x="5608" y="9499"/>
                    <a:pt x="5739" y="9308"/>
                    <a:pt x="5846" y="9082"/>
                  </a:cubicBezTo>
                  <a:cubicBezTo>
                    <a:pt x="5965" y="8773"/>
                    <a:pt x="6037" y="8356"/>
                    <a:pt x="6037" y="7856"/>
                  </a:cubicBezTo>
                  <a:lnTo>
                    <a:pt x="6525" y="9308"/>
                  </a:lnTo>
                  <a:cubicBezTo>
                    <a:pt x="6561" y="9380"/>
                    <a:pt x="6620" y="9416"/>
                    <a:pt x="6680" y="9416"/>
                  </a:cubicBezTo>
                  <a:cubicBezTo>
                    <a:pt x="6692" y="9416"/>
                    <a:pt x="6716" y="9416"/>
                    <a:pt x="6739" y="9404"/>
                  </a:cubicBezTo>
                  <a:cubicBezTo>
                    <a:pt x="6823" y="9368"/>
                    <a:pt x="6870" y="9285"/>
                    <a:pt x="6847" y="9189"/>
                  </a:cubicBezTo>
                  <a:lnTo>
                    <a:pt x="6323" y="7677"/>
                  </a:lnTo>
                  <a:close/>
                  <a:moveTo>
                    <a:pt x="2096" y="8606"/>
                  </a:moveTo>
                  <a:cubicBezTo>
                    <a:pt x="2191" y="8987"/>
                    <a:pt x="2394" y="9332"/>
                    <a:pt x="2691" y="9618"/>
                  </a:cubicBezTo>
                  <a:lnTo>
                    <a:pt x="2572" y="9797"/>
                  </a:lnTo>
                  <a:cubicBezTo>
                    <a:pt x="2525" y="9880"/>
                    <a:pt x="2548" y="9975"/>
                    <a:pt x="2620" y="10023"/>
                  </a:cubicBezTo>
                  <a:cubicBezTo>
                    <a:pt x="2644" y="10035"/>
                    <a:pt x="2679" y="10058"/>
                    <a:pt x="2703" y="10058"/>
                  </a:cubicBezTo>
                  <a:cubicBezTo>
                    <a:pt x="2763" y="10058"/>
                    <a:pt x="2810" y="10023"/>
                    <a:pt x="2846" y="9975"/>
                  </a:cubicBezTo>
                  <a:lnTo>
                    <a:pt x="2941" y="9820"/>
                  </a:lnTo>
                  <a:cubicBezTo>
                    <a:pt x="3060" y="9892"/>
                    <a:pt x="3203" y="9963"/>
                    <a:pt x="3334" y="10023"/>
                  </a:cubicBezTo>
                  <a:cubicBezTo>
                    <a:pt x="3513" y="10094"/>
                    <a:pt x="3703" y="10142"/>
                    <a:pt x="3882" y="10154"/>
                  </a:cubicBezTo>
                  <a:cubicBezTo>
                    <a:pt x="3406" y="10570"/>
                    <a:pt x="2751" y="10832"/>
                    <a:pt x="2084" y="10856"/>
                  </a:cubicBezTo>
                  <a:cubicBezTo>
                    <a:pt x="1798" y="10118"/>
                    <a:pt x="1810" y="9308"/>
                    <a:pt x="2096" y="8606"/>
                  </a:cubicBezTo>
                  <a:close/>
                  <a:moveTo>
                    <a:pt x="4287" y="0"/>
                  </a:moveTo>
                  <a:cubicBezTo>
                    <a:pt x="4050" y="0"/>
                    <a:pt x="3812" y="39"/>
                    <a:pt x="3584" y="117"/>
                  </a:cubicBezTo>
                  <a:cubicBezTo>
                    <a:pt x="3096" y="272"/>
                    <a:pt x="2679" y="617"/>
                    <a:pt x="2441" y="1045"/>
                  </a:cubicBezTo>
                  <a:cubicBezTo>
                    <a:pt x="2191" y="1498"/>
                    <a:pt x="2144" y="1986"/>
                    <a:pt x="2286" y="2450"/>
                  </a:cubicBezTo>
                  <a:cubicBezTo>
                    <a:pt x="2322" y="2534"/>
                    <a:pt x="2370" y="2629"/>
                    <a:pt x="2406" y="2724"/>
                  </a:cubicBezTo>
                  <a:cubicBezTo>
                    <a:pt x="2406" y="2724"/>
                    <a:pt x="2406" y="2748"/>
                    <a:pt x="2394" y="2748"/>
                  </a:cubicBezTo>
                  <a:cubicBezTo>
                    <a:pt x="2358" y="2808"/>
                    <a:pt x="2346" y="2867"/>
                    <a:pt x="2346" y="2927"/>
                  </a:cubicBezTo>
                  <a:cubicBezTo>
                    <a:pt x="2227" y="2891"/>
                    <a:pt x="2108" y="2879"/>
                    <a:pt x="1989" y="2867"/>
                  </a:cubicBezTo>
                  <a:cubicBezTo>
                    <a:pt x="1949" y="2864"/>
                    <a:pt x="1909" y="2863"/>
                    <a:pt x="1869" y="2863"/>
                  </a:cubicBezTo>
                  <a:cubicBezTo>
                    <a:pt x="941" y="2863"/>
                    <a:pt x="128" y="3650"/>
                    <a:pt x="48" y="4701"/>
                  </a:cubicBezTo>
                  <a:cubicBezTo>
                    <a:pt x="0" y="5213"/>
                    <a:pt x="143" y="5725"/>
                    <a:pt x="465" y="6129"/>
                  </a:cubicBezTo>
                  <a:cubicBezTo>
                    <a:pt x="774" y="6522"/>
                    <a:pt x="1203" y="6760"/>
                    <a:pt x="1691" y="6808"/>
                  </a:cubicBezTo>
                  <a:lnTo>
                    <a:pt x="1858" y="6808"/>
                  </a:lnTo>
                  <a:cubicBezTo>
                    <a:pt x="2144" y="6808"/>
                    <a:pt x="2453" y="6749"/>
                    <a:pt x="2751" y="6677"/>
                  </a:cubicBezTo>
                  <a:lnTo>
                    <a:pt x="2751" y="6677"/>
                  </a:lnTo>
                  <a:cubicBezTo>
                    <a:pt x="2513" y="6939"/>
                    <a:pt x="2286" y="7260"/>
                    <a:pt x="2155" y="7570"/>
                  </a:cubicBezTo>
                  <a:cubicBezTo>
                    <a:pt x="2108" y="7677"/>
                    <a:pt x="2084" y="7796"/>
                    <a:pt x="2060" y="7892"/>
                  </a:cubicBezTo>
                  <a:cubicBezTo>
                    <a:pt x="1453" y="8820"/>
                    <a:pt x="1370" y="9999"/>
                    <a:pt x="1810" y="11035"/>
                  </a:cubicBezTo>
                  <a:cubicBezTo>
                    <a:pt x="1846" y="11094"/>
                    <a:pt x="1905" y="11142"/>
                    <a:pt x="1965" y="11142"/>
                  </a:cubicBezTo>
                  <a:cubicBezTo>
                    <a:pt x="2882" y="11130"/>
                    <a:pt x="3763" y="10749"/>
                    <a:pt x="4370" y="10118"/>
                  </a:cubicBezTo>
                  <a:cubicBezTo>
                    <a:pt x="4668" y="10082"/>
                    <a:pt x="4953" y="9975"/>
                    <a:pt x="5192" y="9832"/>
                  </a:cubicBezTo>
                  <a:cubicBezTo>
                    <a:pt x="5549" y="10142"/>
                    <a:pt x="6335" y="10725"/>
                    <a:pt x="7323" y="10844"/>
                  </a:cubicBezTo>
                  <a:lnTo>
                    <a:pt x="7335" y="10844"/>
                  </a:lnTo>
                  <a:cubicBezTo>
                    <a:pt x="7382" y="10844"/>
                    <a:pt x="7442" y="10809"/>
                    <a:pt x="7466" y="10785"/>
                  </a:cubicBezTo>
                  <a:cubicBezTo>
                    <a:pt x="7990" y="10118"/>
                    <a:pt x="8251" y="9439"/>
                    <a:pt x="8275" y="8773"/>
                  </a:cubicBezTo>
                  <a:cubicBezTo>
                    <a:pt x="8894" y="8749"/>
                    <a:pt x="9525" y="8368"/>
                    <a:pt x="9883" y="7761"/>
                  </a:cubicBezTo>
                  <a:cubicBezTo>
                    <a:pt x="10276" y="7082"/>
                    <a:pt x="10264" y="6272"/>
                    <a:pt x="9906" y="5689"/>
                  </a:cubicBezTo>
                  <a:cubicBezTo>
                    <a:pt x="10252" y="5439"/>
                    <a:pt x="10537" y="5117"/>
                    <a:pt x="10752" y="4724"/>
                  </a:cubicBezTo>
                  <a:cubicBezTo>
                    <a:pt x="10776" y="4701"/>
                    <a:pt x="10776" y="4617"/>
                    <a:pt x="10728" y="4582"/>
                  </a:cubicBezTo>
                  <a:cubicBezTo>
                    <a:pt x="10430" y="4189"/>
                    <a:pt x="10049" y="3891"/>
                    <a:pt x="9609" y="3689"/>
                  </a:cubicBezTo>
                  <a:cubicBezTo>
                    <a:pt x="9704" y="3474"/>
                    <a:pt x="9752" y="3248"/>
                    <a:pt x="9752" y="2998"/>
                  </a:cubicBezTo>
                  <a:cubicBezTo>
                    <a:pt x="9752" y="2498"/>
                    <a:pt x="9549" y="1998"/>
                    <a:pt x="9192" y="1617"/>
                  </a:cubicBezTo>
                  <a:cubicBezTo>
                    <a:pt x="8835" y="1224"/>
                    <a:pt x="8382" y="974"/>
                    <a:pt x="7870" y="926"/>
                  </a:cubicBezTo>
                  <a:cubicBezTo>
                    <a:pt x="7803" y="918"/>
                    <a:pt x="7736" y="914"/>
                    <a:pt x="7670" y="914"/>
                  </a:cubicBezTo>
                  <a:cubicBezTo>
                    <a:pt x="7244" y="914"/>
                    <a:pt x="6846" y="1075"/>
                    <a:pt x="6537" y="1343"/>
                  </a:cubicBezTo>
                  <a:cubicBezTo>
                    <a:pt x="6394" y="1462"/>
                    <a:pt x="6263" y="1617"/>
                    <a:pt x="6156" y="1772"/>
                  </a:cubicBezTo>
                  <a:cubicBezTo>
                    <a:pt x="6144" y="1557"/>
                    <a:pt x="6096" y="1367"/>
                    <a:pt x="6037" y="1176"/>
                  </a:cubicBezTo>
                  <a:cubicBezTo>
                    <a:pt x="5882" y="724"/>
                    <a:pt x="5537" y="367"/>
                    <a:pt x="5073" y="152"/>
                  </a:cubicBezTo>
                  <a:cubicBezTo>
                    <a:pt x="4825" y="51"/>
                    <a:pt x="4557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00" name="Google Shape;14719;p77">
            <a:extLst>
              <a:ext uri="{FF2B5EF4-FFF2-40B4-BE49-F238E27FC236}">
                <a16:creationId xmlns:a16="http://schemas.microsoft.com/office/drawing/2014/main" id="{8C0B843D-79EE-7CAF-713F-B76870D46A72}"/>
              </a:ext>
            </a:extLst>
          </p:cNvPr>
          <p:cNvSpPr/>
          <p:nvPr/>
        </p:nvSpPr>
        <p:spPr>
          <a:xfrm>
            <a:off x="5854407" y="4880170"/>
            <a:ext cx="453537" cy="488959"/>
          </a:xfrm>
          <a:custGeom>
            <a:avLst/>
            <a:gdLst/>
            <a:ahLst/>
            <a:cxnLst/>
            <a:rect l="l" t="t" r="r" b="b"/>
            <a:pathLst>
              <a:path w="10371" h="11181" extrusionOk="0">
                <a:moveTo>
                  <a:pt x="5179" y="477"/>
                </a:moveTo>
                <a:lnTo>
                  <a:pt x="5513" y="1013"/>
                </a:lnTo>
                <a:cubicBezTo>
                  <a:pt x="5417" y="1132"/>
                  <a:pt x="5298" y="1263"/>
                  <a:pt x="5179" y="1417"/>
                </a:cubicBezTo>
                <a:cubicBezTo>
                  <a:pt x="5060" y="1263"/>
                  <a:pt x="4941" y="1132"/>
                  <a:pt x="4834" y="1013"/>
                </a:cubicBezTo>
                <a:lnTo>
                  <a:pt x="5179" y="477"/>
                </a:lnTo>
                <a:close/>
                <a:moveTo>
                  <a:pt x="607" y="2775"/>
                </a:moveTo>
                <a:lnTo>
                  <a:pt x="1238" y="2918"/>
                </a:lnTo>
                <a:cubicBezTo>
                  <a:pt x="1250" y="3072"/>
                  <a:pt x="1250" y="3251"/>
                  <a:pt x="1274" y="3441"/>
                </a:cubicBezTo>
                <a:cubicBezTo>
                  <a:pt x="1084" y="3429"/>
                  <a:pt x="917" y="3406"/>
                  <a:pt x="750" y="3394"/>
                </a:cubicBezTo>
                <a:lnTo>
                  <a:pt x="607" y="2775"/>
                </a:lnTo>
                <a:close/>
                <a:moveTo>
                  <a:pt x="9728" y="2775"/>
                </a:moveTo>
                <a:lnTo>
                  <a:pt x="9585" y="3394"/>
                </a:lnTo>
                <a:cubicBezTo>
                  <a:pt x="9430" y="3406"/>
                  <a:pt x="9251" y="3406"/>
                  <a:pt x="9061" y="3441"/>
                </a:cubicBezTo>
                <a:cubicBezTo>
                  <a:pt x="9096" y="3251"/>
                  <a:pt x="9108" y="3072"/>
                  <a:pt x="9108" y="2918"/>
                </a:cubicBezTo>
                <a:lnTo>
                  <a:pt x="9728" y="2775"/>
                </a:lnTo>
                <a:close/>
                <a:moveTo>
                  <a:pt x="4346" y="965"/>
                </a:moveTo>
                <a:cubicBezTo>
                  <a:pt x="4536" y="1155"/>
                  <a:pt x="4870" y="1524"/>
                  <a:pt x="5167" y="1941"/>
                </a:cubicBezTo>
                <a:cubicBezTo>
                  <a:pt x="5203" y="1984"/>
                  <a:pt x="5247" y="2005"/>
                  <a:pt x="5293" y="2005"/>
                </a:cubicBezTo>
                <a:cubicBezTo>
                  <a:pt x="5323" y="2005"/>
                  <a:pt x="5353" y="1996"/>
                  <a:pt x="5382" y="1977"/>
                </a:cubicBezTo>
                <a:cubicBezTo>
                  <a:pt x="5465" y="1917"/>
                  <a:pt x="5477" y="1834"/>
                  <a:pt x="5429" y="1751"/>
                </a:cubicBezTo>
                <a:cubicBezTo>
                  <a:pt x="5417" y="1727"/>
                  <a:pt x="5406" y="1715"/>
                  <a:pt x="5370" y="1679"/>
                </a:cubicBezTo>
                <a:cubicBezTo>
                  <a:pt x="5608" y="1382"/>
                  <a:pt x="5846" y="1132"/>
                  <a:pt x="6001" y="977"/>
                </a:cubicBezTo>
                <a:cubicBezTo>
                  <a:pt x="6191" y="1394"/>
                  <a:pt x="6572" y="2334"/>
                  <a:pt x="6572" y="2977"/>
                </a:cubicBezTo>
                <a:cubicBezTo>
                  <a:pt x="6572" y="3346"/>
                  <a:pt x="6441" y="3691"/>
                  <a:pt x="6191" y="3941"/>
                </a:cubicBezTo>
                <a:cubicBezTo>
                  <a:pt x="6179" y="3918"/>
                  <a:pt x="6144" y="3882"/>
                  <a:pt x="6096" y="3870"/>
                </a:cubicBezTo>
                <a:cubicBezTo>
                  <a:pt x="6144" y="3715"/>
                  <a:pt x="6156" y="3572"/>
                  <a:pt x="6144" y="3406"/>
                </a:cubicBezTo>
                <a:cubicBezTo>
                  <a:pt x="6132" y="3108"/>
                  <a:pt x="6013" y="2751"/>
                  <a:pt x="5798" y="2382"/>
                </a:cubicBezTo>
                <a:cubicBezTo>
                  <a:pt x="5774" y="2333"/>
                  <a:pt x="5716" y="2301"/>
                  <a:pt x="5659" y="2301"/>
                </a:cubicBezTo>
                <a:cubicBezTo>
                  <a:pt x="5632" y="2301"/>
                  <a:pt x="5607" y="2307"/>
                  <a:pt x="5584" y="2322"/>
                </a:cubicBezTo>
                <a:cubicBezTo>
                  <a:pt x="5501" y="2370"/>
                  <a:pt x="5477" y="2465"/>
                  <a:pt x="5525" y="2548"/>
                </a:cubicBezTo>
                <a:cubicBezTo>
                  <a:pt x="5858" y="3179"/>
                  <a:pt x="5906" y="3680"/>
                  <a:pt x="5667" y="4013"/>
                </a:cubicBezTo>
                <a:lnTo>
                  <a:pt x="5298" y="3418"/>
                </a:lnTo>
                <a:cubicBezTo>
                  <a:pt x="5263" y="3382"/>
                  <a:pt x="5203" y="3346"/>
                  <a:pt x="5167" y="3346"/>
                </a:cubicBezTo>
                <a:cubicBezTo>
                  <a:pt x="5108" y="3346"/>
                  <a:pt x="5060" y="3382"/>
                  <a:pt x="5025" y="3418"/>
                </a:cubicBezTo>
                <a:lnTo>
                  <a:pt x="4596" y="4108"/>
                </a:lnTo>
                <a:lnTo>
                  <a:pt x="4405" y="3918"/>
                </a:lnTo>
                <a:cubicBezTo>
                  <a:pt x="4358" y="3882"/>
                  <a:pt x="4310" y="3870"/>
                  <a:pt x="4274" y="3870"/>
                </a:cubicBezTo>
                <a:cubicBezTo>
                  <a:pt x="4227" y="3882"/>
                  <a:pt x="4179" y="3918"/>
                  <a:pt x="4155" y="3965"/>
                </a:cubicBezTo>
                <a:cubicBezTo>
                  <a:pt x="3893" y="3691"/>
                  <a:pt x="3762" y="3346"/>
                  <a:pt x="3762" y="2989"/>
                </a:cubicBezTo>
                <a:cubicBezTo>
                  <a:pt x="3762" y="2322"/>
                  <a:pt x="4167" y="1382"/>
                  <a:pt x="4346" y="965"/>
                </a:cubicBezTo>
                <a:close/>
                <a:moveTo>
                  <a:pt x="5179" y="3799"/>
                </a:moveTo>
                <a:lnTo>
                  <a:pt x="5513" y="4334"/>
                </a:lnTo>
                <a:cubicBezTo>
                  <a:pt x="5417" y="4453"/>
                  <a:pt x="5298" y="4584"/>
                  <a:pt x="5179" y="4739"/>
                </a:cubicBezTo>
                <a:cubicBezTo>
                  <a:pt x="5060" y="4584"/>
                  <a:pt x="4941" y="4453"/>
                  <a:pt x="4834" y="4334"/>
                </a:cubicBezTo>
                <a:lnTo>
                  <a:pt x="5179" y="3799"/>
                </a:lnTo>
                <a:close/>
                <a:moveTo>
                  <a:pt x="1560" y="2537"/>
                </a:moveTo>
                <a:lnTo>
                  <a:pt x="1560" y="2537"/>
                </a:lnTo>
                <a:cubicBezTo>
                  <a:pt x="1988" y="2691"/>
                  <a:pt x="2929" y="3084"/>
                  <a:pt x="3381" y="3525"/>
                </a:cubicBezTo>
                <a:cubicBezTo>
                  <a:pt x="3643" y="3799"/>
                  <a:pt x="3798" y="4156"/>
                  <a:pt x="3798" y="4525"/>
                </a:cubicBezTo>
                <a:cubicBezTo>
                  <a:pt x="3798" y="4596"/>
                  <a:pt x="3798" y="4680"/>
                  <a:pt x="3774" y="4751"/>
                </a:cubicBezTo>
                <a:cubicBezTo>
                  <a:pt x="3762" y="4680"/>
                  <a:pt x="3739" y="4620"/>
                  <a:pt x="3703" y="4561"/>
                </a:cubicBezTo>
                <a:cubicBezTo>
                  <a:pt x="3524" y="4156"/>
                  <a:pt x="3084" y="3846"/>
                  <a:pt x="2405" y="3644"/>
                </a:cubicBezTo>
                <a:cubicBezTo>
                  <a:pt x="2392" y="3640"/>
                  <a:pt x="2379" y="3638"/>
                  <a:pt x="2366" y="3638"/>
                </a:cubicBezTo>
                <a:cubicBezTo>
                  <a:pt x="2294" y="3638"/>
                  <a:pt x="2223" y="3690"/>
                  <a:pt x="2203" y="3751"/>
                </a:cubicBezTo>
                <a:cubicBezTo>
                  <a:pt x="2167" y="3846"/>
                  <a:pt x="2227" y="3930"/>
                  <a:pt x="2310" y="3965"/>
                </a:cubicBezTo>
                <a:cubicBezTo>
                  <a:pt x="2881" y="4144"/>
                  <a:pt x="3239" y="4382"/>
                  <a:pt x="3393" y="4692"/>
                </a:cubicBezTo>
                <a:cubicBezTo>
                  <a:pt x="3501" y="4930"/>
                  <a:pt x="3477" y="5215"/>
                  <a:pt x="3346" y="5537"/>
                </a:cubicBezTo>
                <a:cubicBezTo>
                  <a:pt x="3084" y="5787"/>
                  <a:pt x="2739" y="5930"/>
                  <a:pt x="2369" y="5930"/>
                </a:cubicBezTo>
                <a:cubicBezTo>
                  <a:pt x="1988" y="5930"/>
                  <a:pt x="1631" y="5775"/>
                  <a:pt x="1369" y="5513"/>
                </a:cubicBezTo>
                <a:cubicBezTo>
                  <a:pt x="941" y="5073"/>
                  <a:pt x="548" y="4144"/>
                  <a:pt x="381" y="3703"/>
                </a:cubicBezTo>
                <a:cubicBezTo>
                  <a:pt x="655" y="3703"/>
                  <a:pt x="1143" y="3739"/>
                  <a:pt x="1655" y="3810"/>
                </a:cubicBezTo>
                <a:cubicBezTo>
                  <a:pt x="1662" y="3812"/>
                  <a:pt x="1669" y="3812"/>
                  <a:pt x="1677" y="3812"/>
                </a:cubicBezTo>
                <a:cubicBezTo>
                  <a:pt x="1754" y="3812"/>
                  <a:pt x="1835" y="3756"/>
                  <a:pt x="1846" y="3680"/>
                </a:cubicBezTo>
                <a:cubicBezTo>
                  <a:pt x="1857" y="3584"/>
                  <a:pt x="1798" y="3501"/>
                  <a:pt x="1715" y="3489"/>
                </a:cubicBezTo>
                <a:cubicBezTo>
                  <a:pt x="1679" y="3489"/>
                  <a:pt x="1655" y="3465"/>
                  <a:pt x="1619" y="3465"/>
                </a:cubicBezTo>
                <a:cubicBezTo>
                  <a:pt x="1572" y="3084"/>
                  <a:pt x="1560" y="2739"/>
                  <a:pt x="1560" y="2537"/>
                </a:cubicBezTo>
                <a:close/>
                <a:moveTo>
                  <a:pt x="8787" y="2548"/>
                </a:moveTo>
                <a:cubicBezTo>
                  <a:pt x="8787" y="2751"/>
                  <a:pt x="8775" y="3096"/>
                  <a:pt x="8739" y="3477"/>
                </a:cubicBezTo>
                <a:cubicBezTo>
                  <a:pt x="8704" y="3477"/>
                  <a:pt x="8680" y="3501"/>
                  <a:pt x="8644" y="3501"/>
                </a:cubicBezTo>
                <a:cubicBezTo>
                  <a:pt x="8549" y="3513"/>
                  <a:pt x="8489" y="3608"/>
                  <a:pt x="8513" y="3691"/>
                </a:cubicBezTo>
                <a:cubicBezTo>
                  <a:pt x="8524" y="3768"/>
                  <a:pt x="8604" y="3824"/>
                  <a:pt x="8682" y="3824"/>
                </a:cubicBezTo>
                <a:cubicBezTo>
                  <a:pt x="8689" y="3824"/>
                  <a:pt x="8696" y="3823"/>
                  <a:pt x="8704" y="3822"/>
                </a:cubicBezTo>
                <a:cubicBezTo>
                  <a:pt x="9204" y="3739"/>
                  <a:pt x="9704" y="3715"/>
                  <a:pt x="9966" y="3715"/>
                </a:cubicBezTo>
                <a:cubicBezTo>
                  <a:pt x="9811" y="4144"/>
                  <a:pt x="9418" y="5073"/>
                  <a:pt x="8977" y="5537"/>
                </a:cubicBezTo>
                <a:cubicBezTo>
                  <a:pt x="8707" y="5808"/>
                  <a:pt x="8347" y="5945"/>
                  <a:pt x="7986" y="5945"/>
                </a:cubicBezTo>
                <a:cubicBezTo>
                  <a:pt x="7633" y="5945"/>
                  <a:pt x="7278" y="5814"/>
                  <a:pt x="7001" y="5549"/>
                </a:cubicBezTo>
                <a:cubicBezTo>
                  <a:pt x="6870" y="5227"/>
                  <a:pt x="6846" y="4930"/>
                  <a:pt x="6965" y="4703"/>
                </a:cubicBezTo>
                <a:cubicBezTo>
                  <a:pt x="7108" y="4394"/>
                  <a:pt x="7465" y="4144"/>
                  <a:pt x="8049" y="3977"/>
                </a:cubicBezTo>
                <a:cubicBezTo>
                  <a:pt x="8144" y="3941"/>
                  <a:pt x="8180" y="3858"/>
                  <a:pt x="8156" y="3763"/>
                </a:cubicBezTo>
                <a:cubicBezTo>
                  <a:pt x="8128" y="3699"/>
                  <a:pt x="8073" y="3656"/>
                  <a:pt x="8005" y="3656"/>
                </a:cubicBezTo>
                <a:cubicBezTo>
                  <a:pt x="7985" y="3656"/>
                  <a:pt x="7963" y="3659"/>
                  <a:pt x="7942" y="3668"/>
                </a:cubicBezTo>
                <a:cubicBezTo>
                  <a:pt x="7275" y="3870"/>
                  <a:pt x="6846" y="4168"/>
                  <a:pt x="6656" y="4572"/>
                </a:cubicBezTo>
                <a:cubicBezTo>
                  <a:pt x="6620" y="4632"/>
                  <a:pt x="6596" y="4703"/>
                  <a:pt x="6572" y="4763"/>
                </a:cubicBezTo>
                <a:cubicBezTo>
                  <a:pt x="6560" y="4692"/>
                  <a:pt x="6560" y="4620"/>
                  <a:pt x="6560" y="4537"/>
                </a:cubicBezTo>
                <a:cubicBezTo>
                  <a:pt x="6560" y="4168"/>
                  <a:pt x="6703" y="3810"/>
                  <a:pt x="6977" y="3549"/>
                </a:cubicBezTo>
                <a:cubicBezTo>
                  <a:pt x="7418" y="3096"/>
                  <a:pt x="8370" y="2703"/>
                  <a:pt x="8787" y="2548"/>
                </a:cubicBezTo>
                <a:close/>
                <a:moveTo>
                  <a:pt x="3465" y="5882"/>
                </a:moveTo>
                <a:lnTo>
                  <a:pt x="3465" y="5882"/>
                </a:lnTo>
                <a:cubicBezTo>
                  <a:pt x="3429" y="6013"/>
                  <a:pt x="3429" y="6144"/>
                  <a:pt x="3429" y="6287"/>
                </a:cubicBezTo>
                <a:cubicBezTo>
                  <a:pt x="3441" y="6489"/>
                  <a:pt x="3477" y="6680"/>
                  <a:pt x="3536" y="6858"/>
                </a:cubicBezTo>
                <a:cubicBezTo>
                  <a:pt x="3227" y="6668"/>
                  <a:pt x="2858" y="6466"/>
                  <a:pt x="2429" y="6263"/>
                </a:cubicBezTo>
                <a:cubicBezTo>
                  <a:pt x="2810" y="6251"/>
                  <a:pt x="3167" y="6120"/>
                  <a:pt x="3465" y="5882"/>
                </a:cubicBezTo>
                <a:close/>
                <a:moveTo>
                  <a:pt x="6870" y="5882"/>
                </a:moveTo>
                <a:lnTo>
                  <a:pt x="6870" y="5882"/>
                </a:lnTo>
                <a:cubicBezTo>
                  <a:pt x="7168" y="6120"/>
                  <a:pt x="7525" y="6251"/>
                  <a:pt x="7918" y="6263"/>
                </a:cubicBezTo>
                <a:cubicBezTo>
                  <a:pt x="7489" y="6466"/>
                  <a:pt x="7132" y="6668"/>
                  <a:pt x="6799" y="6858"/>
                </a:cubicBezTo>
                <a:cubicBezTo>
                  <a:pt x="6858" y="6680"/>
                  <a:pt x="6906" y="6477"/>
                  <a:pt x="6906" y="6287"/>
                </a:cubicBezTo>
                <a:cubicBezTo>
                  <a:pt x="6906" y="6168"/>
                  <a:pt x="6906" y="6013"/>
                  <a:pt x="6870" y="5882"/>
                </a:cubicBezTo>
                <a:close/>
                <a:moveTo>
                  <a:pt x="4346" y="4287"/>
                </a:moveTo>
                <a:cubicBezTo>
                  <a:pt x="4536" y="4477"/>
                  <a:pt x="4870" y="4834"/>
                  <a:pt x="5167" y="5251"/>
                </a:cubicBezTo>
                <a:cubicBezTo>
                  <a:pt x="5204" y="5302"/>
                  <a:pt x="5250" y="5327"/>
                  <a:pt x="5296" y="5327"/>
                </a:cubicBezTo>
                <a:cubicBezTo>
                  <a:pt x="5325" y="5327"/>
                  <a:pt x="5354" y="5317"/>
                  <a:pt x="5382" y="5299"/>
                </a:cubicBezTo>
                <a:cubicBezTo>
                  <a:pt x="5465" y="5239"/>
                  <a:pt x="5477" y="5156"/>
                  <a:pt x="5429" y="5073"/>
                </a:cubicBezTo>
                <a:cubicBezTo>
                  <a:pt x="5417" y="5049"/>
                  <a:pt x="5406" y="5037"/>
                  <a:pt x="5370" y="5001"/>
                </a:cubicBezTo>
                <a:cubicBezTo>
                  <a:pt x="5608" y="4703"/>
                  <a:pt x="5846" y="4453"/>
                  <a:pt x="6001" y="4299"/>
                </a:cubicBezTo>
                <a:cubicBezTo>
                  <a:pt x="6191" y="4715"/>
                  <a:pt x="6572" y="5656"/>
                  <a:pt x="6572" y="6299"/>
                </a:cubicBezTo>
                <a:cubicBezTo>
                  <a:pt x="6572" y="6775"/>
                  <a:pt x="6334" y="7192"/>
                  <a:pt x="6001" y="7442"/>
                </a:cubicBezTo>
                <a:cubicBezTo>
                  <a:pt x="6025" y="7382"/>
                  <a:pt x="6060" y="7323"/>
                  <a:pt x="6084" y="7251"/>
                </a:cubicBezTo>
                <a:cubicBezTo>
                  <a:pt x="6251" y="6823"/>
                  <a:pt x="6156" y="6299"/>
                  <a:pt x="5822" y="5692"/>
                </a:cubicBezTo>
                <a:cubicBezTo>
                  <a:pt x="5791" y="5637"/>
                  <a:pt x="5734" y="5608"/>
                  <a:pt x="5678" y="5608"/>
                </a:cubicBezTo>
                <a:cubicBezTo>
                  <a:pt x="5649" y="5608"/>
                  <a:pt x="5621" y="5616"/>
                  <a:pt x="5596" y="5632"/>
                </a:cubicBezTo>
                <a:cubicBezTo>
                  <a:pt x="5525" y="5668"/>
                  <a:pt x="5489" y="5775"/>
                  <a:pt x="5537" y="5846"/>
                </a:cubicBezTo>
                <a:cubicBezTo>
                  <a:pt x="5822" y="6382"/>
                  <a:pt x="5906" y="6823"/>
                  <a:pt x="5787" y="7132"/>
                </a:cubicBezTo>
                <a:cubicBezTo>
                  <a:pt x="5703" y="7370"/>
                  <a:pt x="5489" y="7561"/>
                  <a:pt x="5144" y="7692"/>
                </a:cubicBezTo>
                <a:cubicBezTo>
                  <a:pt x="4394" y="7680"/>
                  <a:pt x="3762" y="7061"/>
                  <a:pt x="3762" y="6287"/>
                </a:cubicBezTo>
                <a:cubicBezTo>
                  <a:pt x="3762" y="5656"/>
                  <a:pt x="4167" y="4703"/>
                  <a:pt x="4346" y="4287"/>
                </a:cubicBezTo>
                <a:close/>
                <a:moveTo>
                  <a:pt x="4917" y="7990"/>
                </a:moveTo>
                <a:lnTo>
                  <a:pt x="4917" y="7990"/>
                </a:lnTo>
                <a:cubicBezTo>
                  <a:pt x="5001" y="8013"/>
                  <a:pt x="5084" y="8013"/>
                  <a:pt x="5179" y="8013"/>
                </a:cubicBezTo>
                <a:cubicBezTo>
                  <a:pt x="5263" y="8013"/>
                  <a:pt x="5346" y="8013"/>
                  <a:pt x="5429" y="7990"/>
                </a:cubicBezTo>
                <a:lnTo>
                  <a:pt x="5429" y="7990"/>
                </a:lnTo>
                <a:cubicBezTo>
                  <a:pt x="5310" y="8109"/>
                  <a:pt x="5239" y="8204"/>
                  <a:pt x="5179" y="8275"/>
                </a:cubicBezTo>
                <a:cubicBezTo>
                  <a:pt x="5120" y="8204"/>
                  <a:pt x="5025" y="8097"/>
                  <a:pt x="4917" y="7990"/>
                </a:cubicBezTo>
                <a:close/>
                <a:moveTo>
                  <a:pt x="9704" y="6001"/>
                </a:moveTo>
                <a:lnTo>
                  <a:pt x="9704" y="6001"/>
                </a:lnTo>
                <a:cubicBezTo>
                  <a:pt x="9537" y="6227"/>
                  <a:pt x="9275" y="6525"/>
                  <a:pt x="8882" y="6835"/>
                </a:cubicBezTo>
                <a:cubicBezTo>
                  <a:pt x="8263" y="7359"/>
                  <a:pt x="7191" y="8013"/>
                  <a:pt x="5584" y="8311"/>
                </a:cubicBezTo>
                <a:cubicBezTo>
                  <a:pt x="5763" y="8109"/>
                  <a:pt x="6037" y="7823"/>
                  <a:pt x="6418" y="7525"/>
                </a:cubicBezTo>
                <a:cubicBezTo>
                  <a:pt x="7072" y="7037"/>
                  <a:pt x="8144" y="6382"/>
                  <a:pt x="9704" y="6001"/>
                </a:cubicBezTo>
                <a:close/>
                <a:moveTo>
                  <a:pt x="655" y="6013"/>
                </a:moveTo>
                <a:cubicBezTo>
                  <a:pt x="2203" y="6382"/>
                  <a:pt x="3286" y="7037"/>
                  <a:pt x="3929" y="7549"/>
                </a:cubicBezTo>
                <a:cubicBezTo>
                  <a:pt x="4310" y="7847"/>
                  <a:pt x="4596" y="8121"/>
                  <a:pt x="4775" y="8335"/>
                </a:cubicBezTo>
                <a:cubicBezTo>
                  <a:pt x="3167" y="8013"/>
                  <a:pt x="2096" y="7359"/>
                  <a:pt x="1476" y="6847"/>
                </a:cubicBezTo>
                <a:cubicBezTo>
                  <a:pt x="1084" y="6537"/>
                  <a:pt x="822" y="6227"/>
                  <a:pt x="655" y="6013"/>
                </a:cubicBezTo>
                <a:close/>
                <a:moveTo>
                  <a:pt x="1969" y="7829"/>
                </a:moveTo>
                <a:cubicBezTo>
                  <a:pt x="2107" y="7829"/>
                  <a:pt x="2244" y="7834"/>
                  <a:pt x="2381" y="7847"/>
                </a:cubicBezTo>
                <a:cubicBezTo>
                  <a:pt x="3000" y="8168"/>
                  <a:pt x="3774" y="8466"/>
                  <a:pt x="4751" y="8644"/>
                </a:cubicBezTo>
                <a:cubicBezTo>
                  <a:pt x="4409" y="8708"/>
                  <a:pt x="4091" y="8735"/>
                  <a:pt x="3795" y="8735"/>
                </a:cubicBezTo>
                <a:cubicBezTo>
                  <a:pt x="3041" y="8735"/>
                  <a:pt x="2440" y="8559"/>
                  <a:pt x="2012" y="8371"/>
                </a:cubicBezTo>
                <a:cubicBezTo>
                  <a:pt x="1631" y="8204"/>
                  <a:pt x="1357" y="8013"/>
                  <a:pt x="1179" y="7871"/>
                </a:cubicBezTo>
                <a:cubicBezTo>
                  <a:pt x="1450" y="7847"/>
                  <a:pt x="1712" y="7829"/>
                  <a:pt x="1969" y="7829"/>
                </a:cubicBezTo>
                <a:close/>
                <a:moveTo>
                  <a:pt x="8525" y="7824"/>
                </a:moveTo>
                <a:cubicBezTo>
                  <a:pt x="8741" y="7824"/>
                  <a:pt x="8954" y="7839"/>
                  <a:pt x="9168" y="7871"/>
                </a:cubicBezTo>
                <a:cubicBezTo>
                  <a:pt x="8989" y="8013"/>
                  <a:pt x="8715" y="8204"/>
                  <a:pt x="8346" y="8371"/>
                </a:cubicBezTo>
                <a:cubicBezTo>
                  <a:pt x="7909" y="8563"/>
                  <a:pt x="7285" y="8749"/>
                  <a:pt x="6498" y="8749"/>
                </a:cubicBezTo>
                <a:cubicBezTo>
                  <a:pt x="6214" y="8749"/>
                  <a:pt x="5909" y="8725"/>
                  <a:pt x="5584" y="8668"/>
                </a:cubicBezTo>
                <a:cubicBezTo>
                  <a:pt x="6549" y="8478"/>
                  <a:pt x="7334" y="8180"/>
                  <a:pt x="7942" y="7859"/>
                </a:cubicBezTo>
                <a:cubicBezTo>
                  <a:pt x="8138" y="7836"/>
                  <a:pt x="8332" y="7824"/>
                  <a:pt x="8525" y="7824"/>
                </a:cubicBezTo>
                <a:close/>
                <a:moveTo>
                  <a:pt x="5179" y="8906"/>
                </a:moveTo>
                <a:cubicBezTo>
                  <a:pt x="5191" y="8906"/>
                  <a:pt x="5227" y="8918"/>
                  <a:pt x="5239" y="8918"/>
                </a:cubicBezTo>
                <a:lnTo>
                  <a:pt x="5310" y="9442"/>
                </a:lnTo>
                <a:lnTo>
                  <a:pt x="5048" y="9442"/>
                </a:lnTo>
                <a:lnTo>
                  <a:pt x="5120" y="8918"/>
                </a:lnTo>
                <a:cubicBezTo>
                  <a:pt x="5132" y="8918"/>
                  <a:pt x="5167" y="8906"/>
                  <a:pt x="5179" y="8906"/>
                </a:cubicBezTo>
                <a:close/>
                <a:moveTo>
                  <a:pt x="5358" y="9764"/>
                </a:moveTo>
                <a:lnTo>
                  <a:pt x="5501" y="10835"/>
                </a:lnTo>
                <a:lnTo>
                  <a:pt x="4834" y="10835"/>
                </a:lnTo>
                <a:lnTo>
                  <a:pt x="4989" y="9764"/>
                </a:lnTo>
                <a:close/>
                <a:moveTo>
                  <a:pt x="5191" y="0"/>
                </a:moveTo>
                <a:cubicBezTo>
                  <a:pt x="5132" y="0"/>
                  <a:pt x="5084" y="36"/>
                  <a:pt x="5060" y="72"/>
                </a:cubicBezTo>
                <a:lnTo>
                  <a:pt x="4632" y="762"/>
                </a:lnTo>
                <a:lnTo>
                  <a:pt x="4429" y="572"/>
                </a:lnTo>
                <a:cubicBezTo>
                  <a:pt x="4394" y="536"/>
                  <a:pt x="4346" y="524"/>
                  <a:pt x="4298" y="524"/>
                </a:cubicBezTo>
                <a:cubicBezTo>
                  <a:pt x="4251" y="536"/>
                  <a:pt x="4215" y="572"/>
                  <a:pt x="4179" y="608"/>
                </a:cubicBezTo>
                <a:cubicBezTo>
                  <a:pt x="4155" y="667"/>
                  <a:pt x="3465" y="2060"/>
                  <a:pt x="3465" y="2965"/>
                </a:cubicBezTo>
                <a:cubicBezTo>
                  <a:pt x="3465" y="3037"/>
                  <a:pt x="3465" y="3096"/>
                  <a:pt x="3477" y="3168"/>
                </a:cubicBezTo>
                <a:cubicBezTo>
                  <a:pt x="2786" y="2608"/>
                  <a:pt x="1536" y="2179"/>
                  <a:pt x="1476" y="2156"/>
                </a:cubicBezTo>
                <a:cubicBezTo>
                  <a:pt x="1459" y="2151"/>
                  <a:pt x="1440" y="2148"/>
                  <a:pt x="1421" y="2148"/>
                </a:cubicBezTo>
                <a:cubicBezTo>
                  <a:pt x="1387" y="2148"/>
                  <a:pt x="1352" y="2157"/>
                  <a:pt x="1322" y="2179"/>
                </a:cubicBezTo>
                <a:cubicBezTo>
                  <a:pt x="1274" y="2203"/>
                  <a:pt x="1250" y="2251"/>
                  <a:pt x="1250" y="2310"/>
                </a:cubicBezTo>
                <a:lnTo>
                  <a:pt x="1250" y="2572"/>
                </a:lnTo>
                <a:lnTo>
                  <a:pt x="464" y="2394"/>
                </a:lnTo>
                <a:cubicBezTo>
                  <a:pt x="450" y="2391"/>
                  <a:pt x="436" y="2389"/>
                  <a:pt x="423" y="2389"/>
                </a:cubicBezTo>
                <a:cubicBezTo>
                  <a:pt x="378" y="2389"/>
                  <a:pt x="337" y="2405"/>
                  <a:pt x="310" y="2441"/>
                </a:cubicBezTo>
                <a:cubicBezTo>
                  <a:pt x="262" y="2489"/>
                  <a:pt x="250" y="2548"/>
                  <a:pt x="262" y="2596"/>
                </a:cubicBezTo>
                <a:lnTo>
                  <a:pt x="441" y="3382"/>
                </a:lnTo>
                <a:lnTo>
                  <a:pt x="179" y="3382"/>
                </a:lnTo>
                <a:cubicBezTo>
                  <a:pt x="131" y="3382"/>
                  <a:pt x="72" y="3406"/>
                  <a:pt x="48" y="3453"/>
                </a:cubicBezTo>
                <a:cubicBezTo>
                  <a:pt x="12" y="3501"/>
                  <a:pt x="0" y="3549"/>
                  <a:pt x="24" y="3608"/>
                </a:cubicBezTo>
                <a:cubicBezTo>
                  <a:pt x="48" y="3668"/>
                  <a:pt x="548" y="5132"/>
                  <a:pt x="1179" y="5763"/>
                </a:cubicBezTo>
                <a:lnTo>
                  <a:pt x="1238" y="5823"/>
                </a:lnTo>
                <a:cubicBezTo>
                  <a:pt x="953" y="5727"/>
                  <a:pt x="655" y="5656"/>
                  <a:pt x="345" y="5596"/>
                </a:cubicBezTo>
                <a:cubicBezTo>
                  <a:pt x="335" y="5594"/>
                  <a:pt x="325" y="5593"/>
                  <a:pt x="315" y="5593"/>
                </a:cubicBezTo>
                <a:cubicBezTo>
                  <a:pt x="266" y="5593"/>
                  <a:pt x="218" y="5616"/>
                  <a:pt x="179" y="5656"/>
                </a:cubicBezTo>
                <a:cubicBezTo>
                  <a:pt x="131" y="5704"/>
                  <a:pt x="131" y="5775"/>
                  <a:pt x="167" y="5835"/>
                </a:cubicBezTo>
                <a:cubicBezTo>
                  <a:pt x="179" y="5870"/>
                  <a:pt x="488" y="6442"/>
                  <a:pt x="1274" y="7085"/>
                </a:cubicBezTo>
                <a:cubicBezTo>
                  <a:pt x="1441" y="7216"/>
                  <a:pt x="1619" y="7359"/>
                  <a:pt x="1846" y="7501"/>
                </a:cubicBezTo>
                <a:cubicBezTo>
                  <a:pt x="1500" y="7501"/>
                  <a:pt x="1155" y="7549"/>
                  <a:pt x="822" y="7609"/>
                </a:cubicBezTo>
                <a:cubicBezTo>
                  <a:pt x="762" y="7620"/>
                  <a:pt x="714" y="7656"/>
                  <a:pt x="679" y="7716"/>
                </a:cubicBezTo>
                <a:cubicBezTo>
                  <a:pt x="655" y="7775"/>
                  <a:pt x="679" y="7835"/>
                  <a:pt x="714" y="7871"/>
                </a:cubicBezTo>
                <a:cubicBezTo>
                  <a:pt x="726" y="7894"/>
                  <a:pt x="1131" y="8323"/>
                  <a:pt x="1893" y="8668"/>
                </a:cubicBezTo>
                <a:cubicBezTo>
                  <a:pt x="2346" y="8871"/>
                  <a:pt x="3024" y="9061"/>
                  <a:pt x="3858" y="9061"/>
                </a:cubicBezTo>
                <a:cubicBezTo>
                  <a:pt x="4155" y="9061"/>
                  <a:pt x="4465" y="9037"/>
                  <a:pt x="4786" y="8990"/>
                </a:cubicBezTo>
                <a:lnTo>
                  <a:pt x="4786" y="8990"/>
                </a:lnTo>
                <a:lnTo>
                  <a:pt x="4513" y="10990"/>
                </a:lnTo>
                <a:cubicBezTo>
                  <a:pt x="4513" y="11026"/>
                  <a:pt x="4513" y="11073"/>
                  <a:pt x="4548" y="11121"/>
                </a:cubicBezTo>
                <a:cubicBezTo>
                  <a:pt x="4584" y="11145"/>
                  <a:pt x="4632" y="11180"/>
                  <a:pt x="4667" y="11180"/>
                </a:cubicBezTo>
                <a:lnTo>
                  <a:pt x="5715" y="11180"/>
                </a:lnTo>
                <a:cubicBezTo>
                  <a:pt x="5763" y="11180"/>
                  <a:pt x="5798" y="11169"/>
                  <a:pt x="5834" y="11121"/>
                </a:cubicBezTo>
                <a:cubicBezTo>
                  <a:pt x="5858" y="11085"/>
                  <a:pt x="5882" y="11026"/>
                  <a:pt x="5882" y="10990"/>
                </a:cubicBezTo>
                <a:lnTo>
                  <a:pt x="5596" y="8990"/>
                </a:lnTo>
                <a:lnTo>
                  <a:pt x="5596" y="8990"/>
                </a:lnTo>
                <a:cubicBezTo>
                  <a:pt x="5918" y="9049"/>
                  <a:pt x="6251" y="9061"/>
                  <a:pt x="6537" y="9061"/>
                </a:cubicBezTo>
                <a:cubicBezTo>
                  <a:pt x="7370" y="9061"/>
                  <a:pt x="8037" y="8871"/>
                  <a:pt x="8501" y="8668"/>
                </a:cubicBezTo>
                <a:cubicBezTo>
                  <a:pt x="9251" y="8323"/>
                  <a:pt x="9656" y="7894"/>
                  <a:pt x="9668" y="7871"/>
                </a:cubicBezTo>
                <a:cubicBezTo>
                  <a:pt x="9716" y="7835"/>
                  <a:pt x="9728" y="7775"/>
                  <a:pt x="9704" y="7716"/>
                </a:cubicBezTo>
                <a:cubicBezTo>
                  <a:pt x="9668" y="7656"/>
                  <a:pt x="9632" y="7609"/>
                  <a:pt x="9573" y="7609"/>
                </a:cubicBezTo>
                <a:cubicBezTo>
                  <a:pt x="9227" y="7549"/>
                  <a:pt x="8882" y="7513"/>
                  <a:pt x="8537" y="7501"/>
                </a:cubicBezTo>
                <a:cubicBezTo>
                  <a:pt x="8751" y="7359"/>
                  <a:pt x="8942" y="7216"/>
                  <a:pt x="9108" y="7085"/>
                </a:cubicBezTo>
                <a:cubicBezTo>
                  <a:pt x="9882" y="6442"/>
                  <a:pt x="10204" y="5870"/>
                  <a:pt x="10228" y="5835"/>
                </a:cubicBezTo>
                <a:cubicBezTo>
                  <a:pt x="10251" y="5775"/>
                  <a:pt x="10251" y="5715"/>
                  <a:pt x="10204" y="5656"/>
                </a:cubicBezTo>
                <a:cubicBezTo>
                  <a:pt x="10174" y="5616"/>
                  <a:pt x="10128" y="5593"/>
                  <a:pt x="10079" y="5593"/>
                </a:cubicBezTo>
                <a:cubicBezTo>
                  <a:pt x="10069" y="5593"/>
                  <a:pt x="10059" y="5594"/>
                  <a:pt x="10049" y="5596"/>
                </a:cubicBezTo>
                <a:cubicBezTo>
                  <a:pt x="9728" y="5656"/>
                  <a:pt x="9430" y="5727"/>
                  <a:pt x="9156" y="5823"/>
                </a:cubicBezTo>
                <a:cubicBezTo>
                  <a:pt x="9168" y="5811"/>
                  <a:pt x="9192" y="5787"/>
                  <a:pt x="9216" y="5763"/>
                </a:cubicBezTo>
                <a:cubicBezTo>
                  <a:pt x="9835" y="5120"/>
                  <a:pt x="10323" y="3668"/>
                  <a:pt x="10359" y="3608"/>
                </a:cubicBezTo>
                <a:cubicBezTo>
                  <a:pt x="10370" y="3560"/>
                  <a:pt x="10370" y="3501"/>
                  <a:pt x="10347" y="3453"/>
                </a:cubicBezTo>
                <a:cubicBezTo>
                  <a:pt x="10311" y="3406"/>
                  <a:pt x="10263" y="3382"/>
                  <a:pt x="10204" y="3382"/>
                </a:cubicBezTo>
                <a:lnTo>
                  <a:pt x="9942" y="3382"/>
                </a:lnTo>
                <a:lnTo>
                  <a:pt x="10120" y="2596"/>
                </a:lnTo>
                <a:cubicBezTo>
                  <a:pt x="10132" y="2537"/>
                  <a:pt x="10120" y="2477"/>
                  <a:pt x="10073" y="2441"/>
                </a:cubicBezTo>
                <a:cubicBezTo>
                  <a:pt x="10036" y="2405"/>
                  <a:pt x="9993" y="2389"/>
                  <a:pt x="9959" y="2389"/>
                </a:cubicBezTo>
                <a:cubicBezTo>
                  <a:pt x="9948" y="2389"/>
                  <a:pt x="9938" y="2391"/>
                  <a:pt x="9930" y="2394"/>
                </a:cubicBezTo>
                <a:lnTo>
                  <a:pt x="9132" y="2572"/>
                </a:lnTo>
                <a:lnTo>
                  <a:pt x="9132" y="2310"/>
                </a:lnTo>
                <a:cubicBezTo>
                  <a:pt x="9132" y="2263"/>
                  <a:pt x="9108" y="2203"/>
                  <a:pt x="9061" y="2179"/>
                </a:cubicBezTo>
                <a:cubicBezTo>
                  <a:pt x="9030" y="2156"/>
                  <a:pt x="9004" y="2143"/>
                  <a:pt x="8974" y="2143"/>
                </a:cubicBezTo>
                <a:cubicBezTo>
                  <a:pt x="8957" y="2143"/>
                  <a:pt x="8939" y="2147"/>
                  <a:pt x="8918" y="2156"/>
                </a:cubicBezTo>
                <a:cubicBezTo>
                  <a:pt x="8858" y="2179"/>
                  <a:pt x="7608" y="2608"/>
                  <a:pt x="6906" y="3168"/>
                </a:cubicBezTo>
                <a:cubicBezTo>
                  <a:pt x="6918" y="3096"/>
                  <a:pt x="6918" y="3037"/>
                  <a:pt x="6918" y="2965"/>
                </a:cubicBezTo>
                <a:cubicBezTo>
                  <a:pt x="6918" y="2060"/>
                  <a:pt x="6239" y="667"/>
                  <a:pt x="6203" y="608"/>
                </a:cubicBezTo>
                <a:cubicBezTo>
                  <a:pt x="6179" y="572"/>
                  <a:pt x="6144" y="536"/>
                  <a:pt x="6084" y="524"/>
                </a:cubicBezTo>
                <a:cubicBezTo>
                  <a:pt x="6070" y="522"/>
                  <a:pt x="6057" y="520"/>
                  <a:pt x="6044" y="520"/>
                </a:cubicBezTo>
                <a:cubicBezTo>
                  <a:pt x="6004" y="520"/>
                  <a:pt x="5971" y="536"/>
                  <a:pt x="5953" y="572"/>
                </a:cubicBezTo>
                <a:lnTo>
                  <a:pt x="5763" y="762"/>
                </a:lnTo>
                <a:lnTo>
                  <a:pt x="5322" y="72"/>
                </a:lnTo>
                <a:cubicBezTo>
                  <a:pt x="5298" y="36"/>
                  <a:pt x="5239" y="0"/>
                  <a:pt x="5191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01" name="Google Shape;14720;p77">
            <a:extLst>
              <a:ext uri="{FF2B5EF4-FFF2-40B4-BE49-F238E27FC236}">
                <a16:creationId xmlns:a16="http://schemas.microsoft.com/office/drawing/2014/main" id="{B0981D20-51BA-4857-53DD-795E322B511B}"/>
              </a:ext>
            </a:extLst>
          </p:cNvPr>
          <p:cNvGrpSpPr/>
          <p:nvPr/>
        </p:nvGrpSpPr>
        <p:grpSpPr>
          <a:xfrm>
            <a:off x="6587518" y="4903609"/>
            <a:ext cx="488435" cy="442079"/>
            <a:chOff x="4959533" y="3370226"/>
            <a:chExt cx="357408" cy="323488"/>
          </a:xfrm>
          <a:solidFill>
            <a:srgbClr val="DBDDDC"/>
          </a:solidFill>
        </p:grpSpPr>
        <p:sp>
          <p:nvSpPr>
            <p:cNvPr id="3402" name="Google Shape;14721;p77">
              <a:extLst>
                <a:ext uri="{FF2B5EF4-FFF2-40B4-BE49-F238E27FC236}">
                  <a16:creationId xmlns:a16="http://schemas.microsoft.com/office/drawing/2014/main" id="{A4ED81A4-D7AC-5008-B1D2-DA81A01210A1}"/>
                </a:ext>
              </a:extLst>
            </p:cNvPr>
            <p:cNvSpPr/>
            <p:nvPr/>
          </p:nvSpPr>
          <p:spPr>
            <a:xfrm>
              <a:off x="4959533" y="3370226"/>
              <a:ext cx="357408" cy="323488"/>
            </a:xfrm>
            <a:custGeom>
              <a:avLst/>
              <a:gdLst/>
              <a:ahLst/>
              <a:cxnLst/>
              <a:rect l="l" t="t" r="r" b="b"/>
              <a:pathLst>
                <a:path w="11169" h="10109" extrusionOk="0">
                  <a:moveTo>
                    <a:pt x="7906" y="738"/>
                  </a:moveTo>
                  <a:cubicBezTo>
                    <a:pt x="8596" y="1012"/>
                    <a:pt x="9192" y="1393"/>
                    <a:pt x="9680" y="1870"/>
                  </a:cubicBezTo>
                  <a:cubicBezTo>
                    <a:pt x="9521" y="2137"/>
                    <a:pt x="9210" y="2287"/>
                    <a:pt x="8870" y="2287"/>
                  </a:cubicBezTo>
                  <a:cubicBezTo>
                    <a:pt x="8725" y="2287"/>
                    <a:pt x="8575" y="2260"/>
                    <a:pt x="8430" y="2203"/>
                  </a:cubicBezTo>
                  <a:cubicBezTo>
                    <a:pt x="8168" y="2096"/>
                    <a:pt x="7942" y="1917"/>
                    <a:pt x="7823" y="1679"/>
                  </a:cubicBezTo>
                  <a:cubicBezTo>
                    <a:pt x="7692" y="1465"/>
                    <a:pt x="7656" y="1203"/>
                    <a:pt x="7751" y="1000"/>
                  </a:cubicBezTo>
                  <a:cubicBezTo>
                    <a:pt x="7775" y="905"/>
                    <a:pt x="7834" y="822"/>
                    <a:pt x="7906" y="738"/>
                  </a:cubicBezTo>
                  <a:close/>
                  <a:moveTo>
                    <a:pt x="1024" y="2441"/>
                  </a:moveTo>
                  <a:cubicBezTo>
                    <a:pt x="1048" y="2441"/>
                    <a:pt x="1060" y="2453"/>
                    <a:pt x="1095" y="2477"/>
                  </a:cubicBezTo>
                  <a:cubicBezTo>
                    <a:pt x="1512" y="2620"/>
                    <a:pt x="1703" y="3132"/>
                    <a:pt x="1524" y="3584"/>
                  </a:cubicBezTo>
                  <a:cubicBezTo>
                    <a:pt x="1441" y="3810"/>
                    <a:pt x="1286" y="3989"/>
                    <a:pt x="1084" y="4096"/>
                  </a:cubicBezTo>
                  <a:cubicBezTo>
                    <a:pt x="965" y="4159"/>
                    <a:pt x="843" y="4189"/>
                    <a:pt x="722" y="4189"/>
                  </a:cubicBezTo>
                  <a:cubicBezTo>
                    <a:pt x="635" y="4189"/>
                    <a:pt x="549" y="4173"/>
                    <a:pt x="464" y="4144"/>
                  </a:cubicBezTo>
                  <a:cubicBezTo>
                    <a:pt x="441" y="4120"/>
                    <a:pt x="393" y="4108"/>
                    <a:pt x="369" y="4096"/>
                  </a:cubicBezTo>
                  <a:cubicBezTo>
                    <a:pt x="441" y="3489"/>
                    <a:pt x="679" y="2929"/>
                    <a:pt x="1024" y="2441"/>
                  </a:cubicBezTo>
                  <a:close/>
                  <a:moveTo>
                    <a:pt x="5596" y="310"/>
                  </a:moveTo>
                  <a:cubicBezTo>
                    <a:pt x="6299" y="310"/>
                    <a:pt x="6965" y="417"/>
                    <a:pt x="7596" y="619"/>
                  </a:cubicBezTo>
                  <a:cubicBezTo>
                    <a:pt x="7537" y="703"/>
                    <a:pt x="7489" y="786"/>
                    <a:pt x="7465" y="881"/>
                  </a:cubicBezTo>
                  <a:cubicBezTo>
                    <a:pt x="7346" y="1191"/>
                    <a:pt x="7370" y="1512"/>
                    <a:pt x="7537" y="1834"/>
                  </a:cubicBezTo>
                  <a:cubicBezTo>
                    <a:pt x="7703" y="2131"/>
                    <a:pt x="7977" y="2370"/>
                    <a:pt x="8323" y="2501"/>
                  </a:cubicBezTo>
                  <a:cubicBezTo>
                    <a:pt x="8513" y="2572"/>
                    <a:pt x="8692" y="2608"/>
                    <a:pt x="8894" y="2608"/>
                  </a:cubicBezTo>
                  <a:cubicBezTo>
                    <a:pt x="9311" y="2608"/>
                    <a:pt x="9692" y="2429"/>
                    <a:pt x="9930" y="2120"/>
                  </a:cubicBezTo>
                  <a:cubicBezTo>
                    <a:pt x="10501" y="2798"/>
                    <a:pt x="10847" y="3632"/>
                    <a:pt x="10847" y="4525"/>
                  </a:cubicBezTo>
                  <a:cubicBezTo>
                    <a:pt x="10847" y="4918"/>
                    <a:pt x="10513" y="5227"/>
                    <a:pt x="10109" y="5227"/>
                  </a:cubicBezTo>
                  <a:lnTo>
                    <a:pt x="9930" y="5227"/>
                  </a:lnTo>
                  <a:cubicBezTo>
                    <a:pt x="9930" y="5168"/>
                    <a:pt x="9942" y="5108"/>
                    <a:pt x="9942" y="5049"/>
                  </a:cubicBezTo>
                  <a:cubicBezTo>
                    <a:pt x="9942" y="4691"/>
                    <a:pt x="9823" y="4346"/>
                    <a:pt x="9608" y="4048"/>
                  </a:cubicBezTo>
                  <a:cubicBezTo>
                    <a:pt x="9573" y="4006"/>
                    <a:pt x="9520" y="3984"/>
                    <a:pt x="9470" y="3984"/>
                  </a:cubicBezTo>
                  <a:cubicBezTo>
                    <a:pt x="9437" y="3984"/>
                    <a:pt x="9406" y="3994"/>
                    <a:pt x="9382" y="4013"/>
                  </a:cubicBezTo>
                  <a:cubicBezTo>
                    <a:pt x="9311" y="4072"/>
                    <a:pt x="9287" y="4179"/>
                    <a:pt x="9347" y="4239"/>
                  </a:cubicBezTo>
                  <a:cubicBezTo>
                    <a:pt x="9525" y="4477"/>
                    <a:pt x="9620" y="4751"/>
                    <a:pt x="9620" y="5025"/>
                  </a:cubicBezTo>
                  <a:cubicBezTo>
                    <a:pt x="9620" y="5084"/>
                    <a:pt x="9620" y="5144"/>
                    <a:pt x="9608" y="5203"/>
                  </a:cubicBezTo>
                  <a:lnTo>
                    <a:pt x="6465" y="5203"/>
                  </a:lnTo>
                  <a:cubicBezTo>
                    <a:pt x="6453" y="5156"/>
                    <a:pt x="6453" y="5096"/>
                    <a:pt x="6453" y="5025"/>
                  </a:cubicBezTo>
                  <a:cubicBezTo>
                    <a:pt x="6453" y="4251"/>
                    <a:pt x="7168" y="3620"/>
                    <a:pt x="8025" y="3620"/>
                  </a:cubicBezTo>
                  <a:cubicBezTo>
                    <a:pt x="8323" y="3620"/>
                    <a:pt x="8608" y="3691"/>
                    <a:pt x="8858" y="3822"/>
                  </a:cubicBezTo>
                  <a:cubicBezTo>
                    <a:pt x="8881" y="3837"/>
                    <a:pt x="8907" y="3844"/>
                    <a:pt x="8933" y="3844"/>
                  </a:cubicBezTo>
                  <a:cubicBezTo>
                    <a:pt x="8991" y="3844"/>
                    <a:pt x="9052" y="3812"/>
                    <a:pt x="9085" y="3763"/>
                  </a:cubicBezTo>
                  <a:cubicBezTo>
                    <a:pt x="9132" y="3691"/>
                    <a:pt x="9096" y="3584"/>
                    <a:pt x="9025" y="3536"/>
                  </a:cubicBezTo>
                  <a:cubicBezTo>
                    <a:pt x="8727" y="3382"/>
                    <a:pt x="8382" y="3286"/>
                    <a:pt x="8025" y="3286"/>
                  </a:cubicBezTo>
                  <a:cubicBezTo>
                    <a:pt x="6965" y="3286"/>
                    <a:pt x="6120" y="4060"/>
                    <a:pt x="6120" y="5025"/>
                  </a:cubicBezTo>
                  <a:cubicBezTo>
                    <a:pt x="6120" y="5084"/>
                    <a:pt x="6120" y="5144"/>
                    <a:pt x="6132" y="5203"/>
                  </a:cubicBezTo>
                  <a:lnTo>
                    <a:pt x="1060" y="5203"/>
                  </a:lnTo>
                  <a:cubicBezTo>
                    <a:pt x="655" y="5203"/>
                    <a:pt x="333" y="4894"/>
                    <a:pt x="333" y="4513"/>
                  </a:cubicBezTo>
                  <a:lnTo>
                    <a:pt x="333" y="4417"/>
                  </a:lnTo>
                  <a:lnTo>
                    <a:pt x="345" y="4417"/>
                  </a:lnTo>
                  <a:cubicBezTo>
                    <a:pt x="464" y="4465"/>
                    <a:pt x="595" y="4501"/>
                    <a:pt x="714" y="4501"/>
                  </a:cubicBezTo>
                  <a:cubicBezTo>
                    <a:pt x="881" y="4501"/>
                    <a:pt x="1060" y="4453"/>
                    <a:pt x="1226" y="4382"/>
                  </a:cubicBezTo>
                  <a:cubicBezTo>
                    <a:pt x="1512" y="4239"/>
                    <a:pt x="1715" y="3989"/>
                    <a:pt x="1834" y="3691"/>
                  </a:cubicBezTo>
                  <a:cubicBezTo>
                    <a:pt x="2072" y="3084"/>
                    <a:pt x="1810" y="2393"/>
                    <a:pt x="1238" y="2167"/>
                  </a:cubicBezTo>
                  <a:cubicBezTo>
                    <a:pt x="2179" y="1060"/>
                    <a:pt x="3786" y="310"/>
                    <a:pt x="5596" y="310"/>
                  </a:cubicBezTo>
                  <a:close/>
                  <a:moveTo>
                    <a:pt x="6894" y="5572"/>
                  </a:moveTo>
                  <a:lnTo>
                    <a:pt x="7334" y="8573"/>
                  </a:lnTo>
                  <a:cubicBezTo>
                    <a:pt x="7370" y="8870"/>
                    <a:pt x="7287" y="9180"/>
                    <a:pt x="7072" y="9418"/>
                  </a:cubicBezTo>
                  <a:cubicBezTo>
                    <a:pt x="6870" y="9656"/>
                    <a:pt x="6584" y="9775"/>
                    <a:pt x="6275" y="9775"/>
                  </a:cubicBezTo>
                  <a:lnTo>
                    <a:pt x="4894" y="9775"/>
                  </a:lnTo>
                  <a:cubicBezTo>
                    <a:pt x="4572" y="9775"/>
                    <a:pt x="4298" y="9644"/>
                    <a:pt x="4084" y="9418"/>
                  </a:cubicBezTo>
                  <a:cubicBezTo>
                    <a:pt x="3870" y="9180"/>
                    <a:pt x="3786" y="8882"/>
                    <a:pt x="3834" y="8573"/>
                  </a:cubicBezTo>
                  <a:lnTo>
                    <a:pt x="4251" y="5572"/>
                  </a:lnTo>
                  <a:close/>
                  <a:moveTo>
                    <a:pt x="5584" y="0"/>
                  </a:moveTo>
                  <a:cubicBezTo>
                    <a:pt x="4096" y="0"/>
                    <a:pt x="2703" y="465"/>
                    <a:pt x="1655" y="1310"/>
                  </a:cubicBezTo>
                  <a:cubicBezTo>
                    <a:pt x="595" y="2167"/>
                    <a:pt x="0" y="3310"/>
                    <a:pt x="0" y="4525"/>
                  </a:cubicBezTo>
                  <a:lnTo>
                    <a:pt x="0" y="4537"/>
                  </a:lnTo>
                  <a:cubicBezTo>
                    <a:pt x="0" y="5108"/>
                    <a:pt x="476" y="5572"/>
                    <a:pt x="1060" y="5572"/>
                  </a:cubicBezTo>
                  <a:lnTo>
                    <a:pt x="3929" y="5572"/>
                  </a:lnTo>
                  <a:lnTo>
                    <a:pt x="3512" y="8525"/>
                  </a:lnTo>
                  <a:cubicBezTo>
                    <a:pt x="3453" y="8930"/>
                    <a:pt x="3572" y="9335"/>
                    <a:pt x="3846" y="9632"/>
                  </a:cubicBezTo>
                  <a:cubicBezTo>
                    <a:pt x="4108" y="9930"/>
                    <a:pt x="4489" y="10109"/>
                    <a:pt x="4882" y="10109"/>
                  </a:cubicBezTo>
                  <a:lnTo>
                    <a:pt x="6275" y="10109"/>
                  </a:lnTo>
                  <a:cubicBezTo>
                    <a:pt x="6668" y="10109"/>
                    <a:pt x="7061" y="9930"/>
                    <a:pt x="7311" y="9632"/>
                  </a:cubicBezTo>
                  <a:cubicBezTo>
                    <a:pt x="7584" y="9335"/>
                    <a:pt x="7703" y="8930"/>
                    <a:pt x="7644" y="8525"/>
                  </a:cubicBezTo>
                  <a:lnTo>
                    <a:pt x="7227" y="5572"/>
                  </a:lnTo>
                  <a:lnTo>
                    <a:pt x="10097" y="5572"/>
                  </a:lnTo>
                  <a:cubicBezTo>
                    <a:pt x="10680" y="5572"/>
                    <a:pt x="11132" y="5108"/>
                    <a:pt x="11156" y="4537"/>
                  </a:cubicBezTo>
                  <a:lnTo>
                    <a:pt x="11156" y="4525"/>
                  </a:lnTo>
                  <a:cubicBezTo>
                    <a:pt x="11168" y="3310"/>
                    <a:pt x="10585" y="2155"/>
                    <a:pt x="9513" y="1310"/>
                  </a:cubicBezTo>
                  <a:cubicBezTo>
                    <a:pt x="8465" y="465"/>
                    <a:pt x="7061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14722;p77">
              <a:extLst>
                <a:ext uri="{FF2B5EF4-FFF2-40B4-BE49-F238E27FC236}">
                  <a16:creationId xmlns:a16="http://schemas.microsoft.com/office/drawing/2014/main" id="{086E83FC-7757-06E7-C2C0-79CF82EF9FA2}"/>
                </a:ext>
              </a:extLst>
            </p:cNvPr>
            <p:cNvSpPr/>
            <p:nvPr/>
          </p:nvSpPr>
          <p:spPr>
            <a:xfrm>
              <a:off x="5055149" y="3409458"/>
              <a:ext cx="99840" cy="88416"/>
            </a:xfrm>
            <a:custGeom>
              <a:avLst/>
              <a:gdLst/>
              <a:ahLst/>
              <a:cxnLst/>
              <a:rect l="l" t="t" r="r" b="b"/>
              <a:pathLst>
                <a:path w="3120" h="2763" extrusionOk="0">
                  <a:moveTo>
                    <a:pt x="1560" y="1"/>
                  </a:moveTo>
                  <a:cubicBezTo>
                    <a:pt x="691" y="1"/>
                    <a:pt x="1" y="620"/>
                    <a:pt x="1" y="1382"/>
                  </a:cubicBezTo>
                  <a:cubicBezTo>
                    <a:pt x="1" y="2144"/>
                    <a:pt x="691" y="2763"/>
                    <a:pt x="1560" y="2763"/>
                  </a:cubicBezTo>
                  <a:cubicBezTo>
                    <a:pt x="2418" y="2763"/>
                    <a:pt x="3120" y="2144"/>
                    <a:pt x="3120" y="1382"/>
                  </a:cubicBezTo>
                  <a:cubicBezTo>
                    <a:pt x="3108" y="1084"/>
                    <a:pt x="3013" y="798"/>
                    <a:pt x="2822" y="560"/>
                  </a:cubicBezTo>
                  <a:cubicBezTo>
                    <a:pt x="2790" y="521"/>
                    <a:pt x="2742" y="503"/>
                    <a:pt x="2697" y="503"/>
                  </a:cubicBezTo>
                  <a:cubicBezTo>
                    <a:pt x="2659" y="503"/>
                    <a:pt x="2623" y="515"/>
                    <a:pt x="2596" y="536"/>
                  </a:cubicBezTo>
                  <a:cubicBezTo>
                    <a:pt x="2525" y="584"/>
                    <a:pt x="2525" y="691"/>
                    <a:pt x="2572" y="751"/>
                  </a:cubicBezTo>
                  <a:cubicBezTo>
                    <a:pt x="2715" y="929"/>
                    <a:pt x="2799" y="1144"/>
                    <a:pt x="2799" y="1370"/>
                  </a:cubicBezTo>
                  <a:cubicBezTo>
                    <a:pt x="2799" y="1941"/>
                    <a:pt x="2239" y="2418"/>
                    <a:pt x="1560" y="2418"/>
                  </a:cubicBezTo>
                  <a:cubicBezTo>
                    <a:pt x="870" y="2418"/>
                    <a:pt x="322" y="1941"/>
                    <a:pt x="322" y="1370"/>
                  </a:cubicBezTo>
                  <a:cubicBezTo>
                    <a:pt x="322" y="786"/>
                    <a:pt x="870" y="310"/>
                    <a:pt x="1560" y="310"/>
                  </a:cubicBezTo>
                  <a:cubicBezTo>
                    <a:pt x="1739" y="310"/>
                    <a:pt x="1917" y="334"/>
                    <a:pt x="2084" y="417"/>
                  </a:cubicBezTo>
                  <a:cubicBezTo>
                    <a:pt x="2104" y="423"/>
                    <a:pt x="2124" y="426"/>
                    <a:pt x="2144" y="426"/>
                  </a:cubicBezTo>
                  <a:cubicBezTo>
                    <a:pt x="2208" y="426"/>
                    <a:pt x="2268" y="395"/>
                    <a:pt x="2287" y="322"/>
                  </a:cubicBezTo>
                  <a:cubicBezTo>
                    <a:pt x="2322" y="239"/>
                    <a:pt x="2287" y="143"/>
                    <a:pt x="2203" y="120"/>
                  </a:cubicBezTo>
                  <a:cubicBezTo>
                    <a:pt x="1989" y="24"/>
                    <a:pt x="1787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04" name="Google Shape;14723;p77">
            <a:extLst>
              <a:ext uri="{FF2B5EF4-FFF2-40B4-BE49-F238E27FC236}">
                <a16:creationId xmlns:a16="http://schemas.microsoft.com/office/drawing/2014/main" id="{B16E4C76-CFE8-E40C-4C6B-687E513E5020}"/>
              </a:ext>
            </a:extLst>
          </p:cNvPr>
          <p:cNvGrpSpPr/>
          <p:nvPr/>
        </p:nvGrpSpPr>
        <p:grpSpPr>
          <a:xfrm>
            <a:off x="9592819" y="4880170"/>
            <a:ext cx="487954" cy="488434"/>
            <a:chOff x="7158637" y="3353074"/>
            <a:chExt cx="357056" cy="357408"/>
          </a:xfrm>
          <a:solidFill>
            <a:srgbClr val="DBDDDC"/>
          </a:solidFill>
        </p:grpSpPr>
        <p:sp>
          <p:nvSpPr>
            <p:cNvPr id="3405" name="Google Shape;14724;p77">
              <a:extLst>
                <a:ext uri="{FF2B5EF4-FFF2-40B4-BE49-F238E27FC236}">
                  <a16:creationId xmlns:a16="http://schemas.microsoft.com/office/drawing/2014/main" id="{C7DDA274-3AEF-8561-77D6-426FE497F324}"/>
                </a:ext>
              </a:extLst>
            </p:cNvPr>
            <p:cNvSpPr/>
            <p:nvPr/>
          </p:nvSpPr>
          <p:spPr>
            <a:xfrm>
              <a:off x="7158637" y="3353074"/>
              <a:ext cx="357056" cy="357408"/>
            </a:xfrm>
            <a:custGeom>
              <a:avLst/>
              <a:gdLst/>
              <a:ahLst/>
              <a:cxnLst/>
              <a:rect l="l" t="t" r="r" b="b"/>
              <a:pathLst>
                <a:path w="11158" h="11169" extrusionOk="0">
                  <a:moveTo>
                    <a:pt x="7157" y="2489"/>
                  </a:moveTo>
                  <a:cubicBezTo>
                    <a:pt x="7192" y="2489"/>
                    <a:pt x="7204" y="2501"/>
                    <a:pt x="7204" y="2501"/>
                  </a:cubicBezTo>
                  <a:cubicBezTo>
                    <a:pt x="7216" y="2513"/>
                    <a:pt x="7228" y="2537"/>
                    <a:pt x="7228" y="2560"/>
                  </a:cubicBezTo>
                  <a:cubicBezTo>
                    <a:pt x="7228" y="2608"/>
                    <a:pt x="7204" y="2632"/>
                    <a:pt x="7157" y="2656"/>
                  </a:cubicBezTo>
                  <a:lnTo>
                    <a:pt x="6776" y="2691"/>
                  </a:lnTo>
                  <a:lnTo>
                    <a:pt x="6788" y="2656"/>
                  </a:lnTo>
                  <a:cubicBezTo>
                    <a:pt x="6811" y="2596"/>
                    <a:pt x="6859" y="2548"/>
                    <a:pt x="6919" y="2537"/>
                  </a:cubicBezTo>
                  <a:lnTo>
                    <a:pt x="7145" y="2489"/>
                  </a:lnTo>
                  <a:close/>
                  <a:moveTo>
                    <a:pt x="5192" y="2632"/>
                  </a:moveTo>
                  <a:cubicBezTo>
                    <a:pt x="5014" y="3084"/>
                    <a:pt x="5014" y="3108"/>
                    <a:pt x="5014" y="3144"/>
                  </a:cubicBezTo>
                  <a:cubicBezTo>
                    <a:pt x="5002" y="3227"/>
                    <a:pt x="5073" y="3310"/>
                    <a:pt x="5168" y="3310"/>
                  </a:cubicBezTo>
                  <a:cubicBezTo>
                    <a:pt x="5240" y="3310"/>
                    <a:pt x="5311" y="3251"/>
                    <a:pt x="5323" y="3168"/>
                  </a:cubicBezTo>
                  <a:cubicBezTo>
                    <a:pt x="5335" y="3132"/>
                    <a:pt x="5395" y="2989"/>
                    <a:pt x="5466" y="2810"/>
                  </a:cubicBezTo>
                  <a:lnTo>
                    <a:pt x="5549" y="2953"/>
                  </a:lnTo>
                  <a:cubicBezTo>
                    <a:pt x="5641" y="3100"/>
                    <a:pt x="5803" y="3176"/>
                    <a:pt x="5966" y="3176"/>
                  </a:cubicBezTo>
                  <a:cubicBezTo>
                    <a:pt x="6014" y="3176"/>
                    <a:pt x="6062" y="3169"/>
                    <a:pt x="6109" y="3156"/>
                  </a:cubicBezTo>
                  <a:lnTo>
                    <a:pt x="6347" y="3096"/>
                  </a:lnTo>
                  <a:cubicBezTo>
                    <a:pt x="6347" y="3156"/>
                    <a:pt x="6383" y="3215"/>
                    <a:pt x="6442" y="3251"/>
                  </a:cubicBezTo>
                  <a:lnTo>
                    <a:pt x="6811" y="3441"/>
                  </a:lnTo>
                  <a:lnTo>
                    <a:pt x="6788" y="3489"/>
                  </a:lnTo>
                  <a:lnTo>
                    <a:pt x="5264" y="3489"/>
                  </a:lnTo>
                  <a:lnTo>
                    <a:pt x="4049" y="3013"/>
                  </a:lnTo>
                  <a:lnTo>
                    <a:pt x="4299" y="2667"/>
                  </a:lnTo>
                  <a:lnTo>
                    <a:pt x="5192" y="2632"/>
                  </a:lnTo>
                  <a:close/>
                  <a:moveTo>
                    <a:pt x="382" y="6442"/>
                  </a:moveTo>
                  <a:lnTo>
                    <a:pt x="1001" y="7025"/>
                  </a:lnTo>
                  <a:cubicBezTo>
                    <a:pt x="1037" y="7073"/>
                    <a:pt x="1061" y="7132"/>
                    <a:pt x="1061" y="7192"/>
                  </a:cubicBezTo>
                  <a:lnTo>
                    <a:pt x="953" y="8085"/>
                  </a:lnTo>
                  <a:cubicBezTo>
                    <a:pt x="668" y="7573"/>
                    <a:pt x="489" y="7025"/>
                    <a:pt x="382" y="6442"/>
                  </a:cubicBezTo>
                  <a:close/>
                  <a:moveTo>
                    <a:pt x="5537" y="310"/>
                  </a:moveTo>
                  <a:cubicBezTo>
                    <a:pt x="6930" y="310"/>
                    <a:pt x="8228" y="870"/>
                    <a:pt x="9228" y="1846"/>
                  </a:cubicBezTo>
                  <a:cubicBezTo>
                    <a:pt x="10193" y="2810"/>
                    <a:pt x="10729" y="4084"/>
                    <a:pt x="10752" y="5430"/>
                  </a:cubicBezTo>
                  <a:cubicBezTo>
                    <a:pt x="10717" y="5418"/>
                    <a:pt x="10669" y="5394"/>
                    <a:pt x="10657" y="5346"/>
                  </a:cubicBezTo>
                  <a:lnTo>
                    <a:pt x="10419" y="4894"/>
                  </a:lnTo>
                  <a:cubicBezTo>
                    <a:pt x="10386" y="4845"/>
                    <a:pt x="10325" y="4818"/>
                    <a:pt x="10267" y="4818"/>
                  </a:cubicBezTo>
                  <a:cubicBezTo>
                    <a:pt x="10240" y="4818"/>
                    <a:pt x="10215" y="4823"/>
                    <a:pt x="10193" y="4834"/>
                  </a:cubicBezTo>
                  <a:cubicBezTo>
                    <a:pt x="10181" y="4894"/>
                    <a:pt x="10145" y="4989"/>
                    <a:pt x="10193" y="5073"/>
                  </a:cubicBezTo>
                  <a:lnTo>
                    <a:pt x="10431" y="5525"/>
                  </a:lnTo>
                  <a:cubicBezTo>
                    <a:pt x="10490" y="5644"/>
                    <a:pt x="10598" y="5727"/>
                    <a:pt x="10729" y="5763"/>
                  </a:cubicBezTo>
                  <a:lnTo>
                    <a:pt x="10824" y="5787"/>
                  </a:lnTo>
                  <a:cubicBezTo>
                    <a:pt x="10752" y="7120"/>
                    <a:pt x="10228" y="8347"/>
                    <a:pt x="9288" y="9287"/>
                  </a:cubicBezTo>
                  <a:cubicBezTo>
                    <a:pt x="8288" y="10287"/>
                    <a:pt x="6978" y="10823"/>
                    <a:pt x="5561" y="10823"/>
                  </a:cubicBezTo>
                  <a:cubicBezTo>
                    <a:pt x="4168" y="10823"/>
                    <a:pt x="2847" y="10276"/>
                    <a:pt x="1846" y="9287"/>
                  </a:cubicBezTo>
                  <a:cubicBezTo>
                    <a:pt x="1608" y="9049"/>
                    <a:pt x="1394" y="8799"/>
                    <a:pt x="1215" y="8525"/>
                  </a:cubicBezTo>
                  <a:lnTo>
                    <a:pt x="1370" y="7216"/>
                  </a:lnTo>
                  <a:cubicBezTo>
                    <a:pt x="1382" y="7061"/>
                    <a:pt x="1323" y="6906"/>
                    <a:pt x="1215" y="6787"/>
                  </a:cubicBezTo>
                  <a:lnTo>
                    <a:pt x="322" y="5930"/>
                  </a:lnTo>
                  <a:cubicBezTo>
                    <a:pt x="311" y="5811"/>
                    <a:pt x="311" y="5692"/>
                    <a:pt x="311" y="5573"/>
                  </a:cubicBezTo>
                  <a:cubicBezTo>
                    <a:pt x="311" y="4168"/>
                    <a:pt x="858" y="2846"/>
                    <a:pt x="1846" y="1846"/>
                  </a:cubicBezTo>
                  <a:cubicBezTo>
                    <a:pt x="2466" y="1227"/>
                    <a:pt x="3216" y="774"/>
                    <a:pt x="4037" y="536"/>
                  </a:cubicBezTo>
                  <a:lnTo>
                    <a:pt x="4037" y="536"/>
                  </a:lnTo>
                  <a:lnTo>
                    <a:pt x="3930" y="822"/>
                  </a:lnTo>
                  <a:cubicBezTo>
                    <a:pt x="3894" y="905"/>
                    <a:pt x="3942" y="1001"/>
                    <a:pt x="4013" y="1024"/>
                  </a:cubicBezTo>
                  <a:cubicBezTo>
                    <a:pt x="4025" y="1024"/>
                    <a:pt x="4061" y="1048"/>
                    <a:pt x="4073" y="1048"/>
                  </a:cubicBezTo>
                  <a:cubicBezTo>
                    <a:pt x="4132" y="1048"/>
                    <a:pt x="4216" y="1001"/>
                    <a:pt x="4228" y="941"/>
                  </a:cubicBezTo>
                  <a:lnTo>
                    <a:pt x="4418" y="453"/>
                  </a:lnTo>
                  <a:cubicBezTo>
                    <a:pt x="4692" y="393"/>
                    <a:pt x="4966" y="346"/>
                    <a:pt x="5252" y="334"/>
                  </a:cubicBezTo>
                  <a:lnTo>
                    <a:pt x="5252" y="334"/>
                  </a:lnTo>
                  <a:lnTo>
                    <a:pt x="5025" y="1227"/>
                  </a:lnTo>
                  <a:lnTo>
                    <a:pt x="4966" y="1239"/>
                  </a:lnTo>
                  <a:lnTo>
                    <a:pt x="4073" y="1239"/>
                  </a:lnTo>
                  <a:cubicBezTo>
                    <a:pt x="3906" y="1239"/>
                    <a:pt x="3763" y="1358"/>
                    <a:pt x="3728" y="1536"/>
                  </a:cubicBezTo>
                  <a:lnTo>
                    <a:pt x="3656" y="2120"/>
                  </a:lnTo>
                  <a:lnTo>
                    <a:pt x="3251" y="2132"/>
                  </a:lnTo>
                  <a:cubicBezTo>
                    <a:pt x="3073" y="2144"/>
                    <a:pt x="2942" y="2275"/>
                    <a:pt x="2930" y="2453"/>
                  </a:cubicBezTo>
                  <a:lnTo>
                    <a:pt x="2918" y="2918"/>
                  </a:lnTo>
                  <a:cubicBezTo>
                    <a:pt x="2918" y="3025"/>
                    <a:pt x="2942" y="3108"/>
                    <a:pt x="3013" y="3168"/>
                  </a:cubicBezTo>
                  <a:cubicBezTo>
                    <a:pt x="3083" y="3238"/>
                    <a:pt x="3154" y="3266"/>
                    <a:pt x="3238" y="3266"/>
                  </a:cubicBezTo>
                  <a:cubicBezTo>
                    <a:pt x="3254" y="3266"/>
                    <a:pt x="3270" y="3265"/>
                    <a:pt x="3287" y="3263"/>
                  </a:cubicBezTo>
                  <a:lnTo>
                    <a:pt x="3311" y="3263"/>
                  </a:lnTo>
                  <a:lnTo>
                    <a:pt x="2989" y="3572"/>
                  </a:lnTo>
                  <a:cubicBezTo>
                    <a:pt x="2930" y="3632"/>
                    <a:pt x="2918" y="3739"/>
                    <a:pt x="2978" y="3810"/>
                  </a:cubicBezTo>
                  <a:cubicBezTo>
                    <a:pt x="3001" y="3846"/>
                    <a:pt x="3049" y="3870"/>
                    <a:pt x="3097" y="3870"/>
                  </a:cubicBezTo>
                  <a:cubicBezTo>
                    <a:pt x="3132" y="3870"/>
                    <a:pt x="3168" y="3858"/>
                    <a:pt x="3204" y="3822"/>
                  </a:cubicBezTo>
                  <a:lnTo>
                    <a:pt x="3811" y="3263"/>
                  </a:lnTo>
                  <a:lnTo>
                    <a:pt x="5144" y="3799"/>
                  </a:lnTo>
                  <a:cubicBezTo>
                    <a:pt x="5156" y="3810"/>
                    <a:pt x="5192" y="3810"/>
                    <a:pt x="5204" y="3810"/>
                  </a:cubicBezTo>
                  <a:lnTo>
                    <a:pt x="6847" y="3810"/>
                  </a:lnTo>
                  <a:cubicBezTo>
                    <a:pt x="6907" y="3810"/>
                    <a:pt x="6954" y="3787"/>
                    <a:pt x="6978" y="3739"/>
                  </a:cubicBezTo>
                  <a:lnTo>
                    <a:pt x="7157" y="3465"/>
                  </a:lnTo>
                  <a:cubicBezTo>
                    <a:pt x="7192" y="3429"/>
                    <a:pt x="7192" y="3382"/>
                    <a:pt x="7192" y="3334"/>
                  </a:cubicBezTo>
                  <a:cubicBezTo>
                    <a:pt x="7169" y="3287"/>
                    <a:pt x="7145" y="3251"/>
                    <a:pt x="7097" y="3227"/>
                  </a:cubicBezTo>
                  <a:lnTo>
                    <a:pt x="6680" y="3025"/>
                  </a:lnTo>
                  <a:lnTo>
                    <a:pt x="7169" y="2965"/>
                  </a:lnTo>
                  <a:cubicBezTo>
                    <a:pt x="7383" y="2929"/>
                    <a:pt x="7550" y="2751"/>
                    <a:pt x="7526" y="2548"/>
                  </a:cubicBezTo>
                  <a:cubicBezTo>
                    <a:pt x="7526" y="2429"/>
                    <a:pt x="7466" y="2322"/>
                    <a:pt x="7371" y="2251"/>
                  </a:cubicBezTo>
                  <a:cubicBezTo>
                    <a:pt x="7301" y="2198"/>
                    <a:pt x="7219" y="2165"/>
                    <a:pt x="7133" y="2165"/>
                  </a:cubicBezTo>
                  <a:cubicBezTo>
                    <a:pt x="7101" y="2165"/>
                    <a:pt x="7069" y="2170"/>
                    <a:pt x="7038" y="2179"/>
                  </a:cubicBezTo>
                  <a:lnTo>
                    <a:pt x="6811" y="2215"/>
                  </a:lnTo>
                  <a:cubicBezTo>
                    <a:pt x="6633" y="2251"/>
                    <a:pt x="6502" y="2370"/>
                    <a:pt x="6442" y="2548"/>
                  </a:cubicBezTo>
                  <a:lnTo>
                    <a:pt x="6371" y="2751"/>
                  </a:lnTo>
                  <a:lnTo>
                    <a:pt x="6002" y="2858"/>
                  </a:lnTo>
                  <a:cubicBezTo>
                    <a:pt x="5988" y="2860"/>
                    <a:pt x="5974" y="2861"/>
                    <a:pt x="5960" y="2861"/>
                  </a:cubicBezTo>
                  <a:cubicBezTo>
                    <a:pt x="5892" y="2861"/>
                    <a:pt x="5827" y="2836"/>
                    <a:pt x="5787" y="2787"/>
                  </a:cubicBezTo>
                  <a:lnTo>
                    <a:pt x="5525" y="2382"/>
                  </a:lnTo>
                  <a:cubicBezTo>
                    <a:pt x="5490" y="2334"/>
                    <a:pt x="5430" y="2310"/>
                    <a:pt x="5371" y="2310"/>
                  </a:cubicBezTo>
                  <a:lnTo>
                    <a:pt x="4156" y="2358"/>
                  </a:lnTo>
                  <a:cubicBezTo>
                    <a:pt x="4109" y="2358"/>
                    <a:pt x="4049" y="2382"/>
                    <a:pt x="4013" y="2429"/>
                  </a:cubicBezTo>
                  <a:lnTo>
                    <a:pt x="3644" y="2953"/>
                  </a:lnTo>
                  <a:lnTo>
                    <a:pt x="3216" y="2977"/>
                  </a:lnTo>
                  <a:lnTo>
                    <a:pt x="3204" y="2977"/>
                  </a:lnTo>
                  <a:lnTo>
                    <a:pt x="3204" y="2965"/>
                  </a:lnTo>
                  <a:lnTo>
                    <a:pt x="3216" y="2501"/>
                  </a:lnTo>
                  <a:cubicBezTo>
                    <a:pt x="3216" y="2501"/>
                    <a:pt x="3216" y="2489"/>
                    <a:pt x="3228" y="2489"/>
                  </a:cubicBezTo>
                  <a:lnTo>
                    <a:pt x="3763" y="2453"/>
                  </a:lnTo>
                  <a:cubicBezTo>
                    <a:pt x="3835" y="2453"/>
                    <a:pt x="3906" y="2394"/>
                    <a:pt x="3906" y="2310"/>
                  </a:cubicBezTo>
                  <a:lnTo>
                    <a:pt x="4001" y="1584"/>
                  </a:lnTo>
                  <a:cubicBezTo>
                    <a:pt x="4001" y="1584"/>
                    <a:pt x="4001" y="1560"/>
                    <a:pt x="4013" y="1560"/>
                  </a:cubicBezTo>
                  <a:lnTo>
                    <a:pt x="4966" y="1560"/>
                  </a:lnTo>
                  <a:lnTo>
                    <a:pt x="5871" y="1310"/>
                  </a:lnTo>
                  <a:cubicBezTo>
                    <a:pt x="5918" y="1298"/>
                    <a:pt x="5966" y="1263"/>
                    <a:pt x="5978" y="1203"/>
                  </a:cubicBezTo>
                  <a:lnTo>
                    <a:pt x="6097" y="882"/>
                  </a:lnTo>
                  <a:cubicBezTo>
                    <a:pt x="6133" y="786"/>
                    <a:pt x="6085" y="703"/>
                    <a:pt x="5990" y="667"/>
                  </a:cubicBezTo>
                  <a:cubicBezTo>
                    <a:pt x="5975" y="663"/>
                    <a:pt x="5960" y="661"/>
                    <a:pt x="5946" y="661"/>
                  </a:cubicBezTo>
                  <a:cubicBezTo>
                    <a:pt x="5875" y="661"/>
                    <a:pt x="5807" y="706"/>
                    <a:pt x="5787" y="774"/>
                  </a:cubicBezTo>
                  <a:lnTo>
                    <a:pt x="5692" y="1013"/>
                  </a:lnTo>
                  <a:lnTo>
                    <a:pt x="5323" y="1120"/>
                  </a:lnTo>
                  <a:lnTo>
                    <a:pt x="5537" y="310"/>
                  </a:lnTo>
                  <a:close/>
                  <a:moveTo>
                    <a:pt x="5585" y="0"/>
                  </a:moveTo>
                  <a:cubicBezTo>
                    <a:pt x="4097" y="0"/>
                    <a:pt x="2692" y="584"/>
                    <a:pt x="1632" y="1644"/>
                  </a:cubicBezTo>
                  <a:cubicBezTo>
                    <a:pt x="584" y="2691"/>
                    <a:pt x="1" y="4096"/>
                    <a:pt x="1" y="5585"/>
                  </a:cubicBezTo>
                  <a:cubicBezTo>
                    <a:pt x="1" y="7073"/>
                    <a:pt x="584" y="8466"/>
                    <a:pt x="1632" y="9525"/>
                  </a:cubicBezTo>
                  <a:cubicBezTo>
                    <a:pt x="2692" y="10585"/>
                    <a:pt x="4097" y="11169"/>
                    <a:pt x="5585" y="11169"/>
                  </a:cubicBezTo>
                  <a:cubicBezTo>
                    <a:pt x="7073" y="11169"/>
                    <a:pt x="8466" y="10585"/>
                    <a:pt x="9526" y="9525"/>
                  </a:cubicBezTo>
                  <a:cubicBezTo>
                    <a:pt x="10586" y="8466"/>
                    <a:pt x="11157" y="7073"/>
                    <a:pt x="11157" y="5585"/>
                  </a:cubicBezTo>
                  <a:cubicBezTo>
                    <a:pt x="11157" y="4096"/>
                    <a:pt x="10586" y="2691"/>
                    <a:pt x="9526" y="1644"/>
                  </a:cubicBezTo>
                  <a:cubicBezTo>
                    <a:pt x="8466" y="584"/>
                    <a:pt x="7073" y="0"/>
                    <a:pt x="5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14725;p77">
              <a:extLst>
                <a:ext uri="{FF2B5EF4-FFF2-40B4-BE49-F238E27FC236}">
                  <a16:creationId xmlns:a16="http://schemas.microsoft.com/office/drawing/2014/main" id="{EE7DE9AB-555C-DBD9-59F1-8AD8F63AAF10}"/>
                </a:ext>
              </a:extLst>
            </p:cNvPr>
            <p:cNvSpPr/>
            <p:nvPr/>
          </p:nvSpPr>
          <p:spPr>
            <a:xfrm>
              <a:off x="7406669" y="3594898"/>
              <a:ext cx="26336" cy="27968"/>
            </a:xfrm>
            <a:custGeom>
              <a:avLst/>
              <a:gdLst/>
              <a:ahLst/>
              <a:cxnLst/>
              <a:rect l="l" t="t" r="r" b="b"/>
              <a:pathLst>
                <a:path w="823" h="874" extrusionOk="0">
                  <a:moveTo>
                    <a:pt x="637" y="1"/>
                  </a:moveTo>
                  <a:cubicBezTo>
                    <a:pt x="592" y="1"/>
                    <a:pt x="551" y="19"/>
                    <a:pt x="525" y="52"/>
                  </a:cubicBezTo>
                  <a:lnTo>
                    <a:pt x="60" y="599"/>
                  </a:lnTo>
                  <a:cubicBezTo>
                    <a:pt x="1" y="671"/>
                    <a:pt x="13" y="778"/>
                    <a:pt x="72" y="825"/>
                  </a:cubicBezTo>
                  <a:cubicBezTo>
                    <a:pt x="108" y="849"/>
                    <a:pt x="156" y="873"/>
                    <a:pt x="180" y="873"/>
                  </a:cubicBezTo>
                  <a:cubicBezTo>
                    <a:pt x="227" y="873"/>
                    <a:pt x="275" y="849"/>
                    <a:pt x="299" y="814"/>
                  </a:cubicBezTo>
                  <a:lnTo>
                    <a:pt x="763" y="254"/>
                  </a:lnTo>
                  <a:cubicBezTo>
                    <a:pt x="822" y="194"/>
                    <a:pt x="822" y="99"/>
                    <a:pt x="751" y="40"/>
                  </a:cubicBezTo>
                  <a:cubicBezTo>
                    <a:pt x="713" y="13"/>
                    <a:pt x="674" y="1"/>
                    <a:pt x="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14726;p77">
              <a:extLst>
                <a:ext uri="{FF2B5EF4-FFF2-40B4-BE49-F238E27FC236}">
                  <a16:creationId xmlns:a16="http://schemas.microsoft.com/office/drawing/2014/main" id="{30712167-D044-4C1C-3F69-FF130C3DDB5E}"/>
                </a:ext>
              </a:extLst>
            </p:cNvPr>
            <p:cNvSpPr/>
            <p:nvPr/>
          </p:nvSpPr>
          <p:spPr>
            <a:xfrm>
              <a:off x="7229133" y="3469074"/>
              <a:ext cx="254912" cy="180832"/>
            </a:xfrm>
            <a:custGeom>
              <a:avLst/>
              <a:gdLst/>
              <a:ahLst/>
              <a:cxnLst/>
              <a:rect l="l" t="t" r="r" b="b"/>
              <a:pathLst>
                <a:path w="7966" h="5651" extrusionOk="0">
                  <a:moveTo>
                    <a:pt x="5980" y="1"/>
                  </a:moveTo>
                  <a:cubicBezTo>
                    <a:pt x="5931" y="1"/>
                    <a:pt x="5884" y="21"/>
                    <a:pt x="5859" y="66"/>
                  </a:cubicBezTo>
                  <a:cubicBezTo>
                    <a:pt x="5823" y="138"/>
                    <a:pt x="5835" y="233"/>
                    <a:pt x="5894" y="293"/>
                  </a:cubicBezTo>
                  <a:lnTo>
                    <a:pt x="6442" y="781"/>
                  </a:lnTo>
                  <a:cubicBezTo>
                    <a:pt x="6478" y="817"/>
                    <a:pt x="6513" y="828"/>
                    <a:pt x="6573" y="828"/>
                  </a:cubicBezTo>
                  <a:lnTo>
                    <a:pt x="6859" y="793"/>
                  </a:lnTo>
                  <a:lnTo>
                    <a:pt x="6978" y="959"/>
                  </a:lnTo>
                  <a:lnTo>
                    <a:pt x="5942" y="1662"/>
                  </a:lnTo>
                  <a:cubicBezTo>
                    <a:pt x="5927" y="1667"/>
                    <a:pt x="5910" y="1670"/>
                    <a:pt x="5895" y="1670"/>
                  </a:cubicBezTo>
                  <a:cubicBezTo>
                    <a:pt x="5873" y="1670"/>
                    <a:pt x="5854" y="1664"/>
                    <a:pt x="5847" y="1650"/>
                  </a:cubicBezTo>
                  <a:lnTo>
                    <a:pt x="5168" y="555"/>
                  </a:lnTo>
                  <a:cubicBezTo>
                    <a:pt x="5139" y="511"/>
                    <a:pt x="5088" y="485"/>
                    <a:pt x="5036" y="485"/>
                  </a:cubicBezTo>
                  <a:cubicBezTo>
                    <a:pt x="5003" y="485"/>
                    <a:pt x="4970" y="496"/>
                    <a:pt x="4942" y="519"/>
                  </a:cubicBezTo>
                  <a:cubicBezTo>
                    <a:pt x="4870" y="555"/>
                    <a:pt x="4846" y="662"/>
                    <a:pt x="4894" y="733"/>
                  </a:cubicBezTo>
                  <a:lnTo>
                    <a:pt x="5644" y="1912"/>
                  </a:lnTo>
                  <a:cubicBezTo>
                    <a:pt x="5668" y="1960"/>
                    <a:pt x="5704" y="1983"/>
                    <a:pt x="5763" y="1983"/>
                  </a:cubicBezTo>
                  <a:lnTo>
                    <a:pt x="6132" y="2043"/>
                  </a:lnTo>
                  <a:lnTo>
                    <a:pt x="6144" y="2043"/>
                  </a:lnTo>
                  <a:lnTo>
                    <a:pt x="6144" y="2067"/>
                  </a:lnTo>
                  <a:lnTo>
                    <a:pt x="5299" y="2995"/>
                  </a:lnTo>
                  <a:lnTo>
                    <a:pt x="5251" y="3091"/>
                  </a:lnTo>
                  <a:lnTo>
                    <a:pt x="5132" y="3948"/>
                  </a:lnTo>
                  <a:cubicBezTo>
                    <a:pt x="5120" y="4043"/>
                    <a:pt x="5073" y="4115"/>
                    <a:pt x="5013" y="4162"/>
                  </a:cubicBezTo>
                  <a:lnTo>
                    <a:pt x="3834" y="5234"/>
                  </a:lnTo>
                  <a:cubicBezTo>
                    <a:pt x="3775" y="5293"/>
                    <a:pt x="3692" y="5317"/>
                    <a:pt x="3596" y="5317"/>
                  </a:cubicBezTo>
                  <a:cubicBezTo>
                    <a:pt x="3453" y="5317"/>
                    <a:pt x="3334" y="5234"/>
                    <a:pt x="3275" y="5103"/>
                  </a:cubicBezTo>
                  <a:lnTo>
                    <a:pt x="2846" y="3972"/>
                  </a:lnTo>
                  <a:lnTo>
                    <a:pt x="2739" y="2781"/>
                  </a:lnTo>
                  <a:cubicBezTo>
                    <a:pt x="2703" y="2436"/>
                    <a:pt x="2430" y="2162"/>
                    <a:pt x="2084" y="2150"/>
                  </a:cubicBezTo>
                  <a:lnTo>
                    <a:pt x="763" y="2079"/>
                  </a:lnTo>
                  <a:cubicBezTo>
                    <a:pt x="667" y="2079"/>
                    <a:pt x="608" y="2019"/>
                    <a:pt x="596" y="1948"/>
                  </a:cubicBezTo>
                  <a:lnTo>
                    <a:pt x="358" y="971"/>
                  </a:lnTo>
                  <a:cubicBezTo>
                    <a:pt x="346" y="912"/>
                    <a:pt x="358" y="840"/>
                    <a:pt x="417" y="793"/>
                  </a:cubicBezTo>
                  <a:lnTo>
                    <a:pt x="548" y="674"/>
                  </a:lnTo>
                  <a:cubicBezTo>
                    <a:pt x="608" y="614"/>
                    <a:pt x="620" y="519"/>
                    <a:pt x="560" y="436"/>
                  </a:cubicBezTo>
                  <a:cubicBezTo>
                    <a:pt x="529" y="398"/>
                    <a:pt x="488" y="380"/>
                    <a:pt x="444" y="380"/>
                  </a:cubicBezTo>
                  <a:cubicBezTo>
                    <a:pt x="404" y="380"/>
                    <a:pt x="362" y="395"/>
                    <a:pt x="322" y="424"/>
                  </a:cubicBezTo>
                  <a:lnTo>
                    <a:pt x="191" y="543"/>
                  </a:lnTo>
                  <a:cubicBezTo>
                    <a:pt x="60" y="674"/>
                    <a:pt x="1" y="852"/>
                    <a:pt x="48" y="1043"/>
                  </a:cubicBezTo>
                  <a:lnTo>
                    <a:pt x="286" y="2019"/>
                  </a:lnTo>
                  <a:cubicBezTo>
                    <a:pt x="346" y="2233"/>
                    <a:pt x="525" y="2388"/>
                    <a:pt x="763" y="2400"/>
                  </a:cubicBezTo>
                  <a:lnTo>
                    <a:pt x="2084" y="2471"/>
                  </a:lnTo>
                  <a:cubicBezTo>
                    <a:pt x="2263" y="2495"/>
                    <a:pt x="2406" y="2626"/>
                    <a:pt x="2430" y="2805"/>
                  </a:cubicBezTo>
                  <a:lnTo>
                    <a:pt x="2525" y="4007"/>
                  </a:lnTo>
                  <a:cubicBezTo>
                    <a:pt x="2525" y="4031"/>
                    <a:pt x="2525" y="4043"/>
                    <a:pt x="2549" y="4055"/>
                  </a:cubicBezTo>
                  <a:lnTo>
                    <a:pt x="2989" y="5210"/>
                  </a:lnTo>
                  <a:cubicBezTo>
                    <a:pt x="3096" y="5472"/>
                    <a:pt x="3346" y="5650"/>
                    <a:pt x="3620" y="5650"/>
                  </a:cubicBezTo>
                  <a:cubicBezTo>
                    <a:pt x="3775" y="5650"/>
                    <a:pt x="3942" y="5591"/>
                    <a:pt x="4061" y="5472"/>
                  </a:cubicBezTo>
                  <a:lnTo>
                    <a:pt x="5239" y="4400"/>
                  </a:lnTo>
                  <a:cubicBezTo>
                    <a:pt x="5358" y="4293"/>
                    <a:pt x="5430" y="4138"/>
                    <a:pt x="5466" y="3984"/>
                  </a:cubicBezTo>
                  <a:lnTo>
                    <a:pt x="5585" y="3162"/>
                  </a:lnTo>
                  <a:lnTo>
                    <a:pt x="6394" y="2257"/>
                  </a:lnTo>
                  <a:cubicBezTo>
                    <a:pt x="6490" y="2162"/>
                    <a:pt x="6501" y="2031"/>
                    <a:pt x="6478" y="1912"/>
                  </a:cubicBezTo>
                  <a:cubicBezTo>
                    <a:pt x="6454" y="1852"/>
                    <a:pt x="6418" y="1793"/>
                    <a:pt x="6370" y="1757"/>
                  </a:cubicBezTo>
                  <a:lnTo>
                    <a:pt x="7335" y="1102"/>
                  </a:lnTo>
                  <a:lnTo>
                    <a:pt x="7383" y="1067"/>
                  </a:lnTo>
                  <a:cubicBezTo>
                    <a:pt x="7430" y="1007"/>
                    <a:pt x="7406" y="924"/>
                    <a:pt x="7383" y="888"/>
                  </a:cubicBezTo>
                  <a:lnTo>
                    <a:pt x="7263" y="733"/>
                  </a:lnTo>
                  <a:lnTo>
                    <a:pt x="7466" y="709"/>
                  </a:lnTo>
                  <a:cubicBezTo>
                    <a:pt x="7481" y="705"/>
                    <a:pt x="7496" y="703"/>
                    <a:pt x="7510" y="703"/>
                  </a:cubicBezTo>
                  <a:cubicBezTo>
                    <a:pt x="7573" y="703"/>
                    <a:pt x="7625" y="744"/>
                    <a:pt x="7644" y="793"/>
                  </a:cubicBezTo>
                  <a:cubicBezTo>
                    <a:pt x="7680" y="852"/>
                    <a:pt x="7740" y="888"/>
                    <a:pt x="7799" y="888"/>
                  </a:cubicBezTo>
                  <a:cubicBezTo>
                    <a:pt x="7823" y="888"/>
                    <a:pt x="7859" y="864"/>
                    <a:pt x="7883" y="852"/>
                  </a:cubicBezTo>
                  <a:cubicBezTo>
                    <a:pt x="7942" y="817"/>
                    <a:pt x="7966" y="709"/>
                    <a:pt x="7918" y="650"/>
                  </a:cubicBezTo>
                  <a:cubicBezTo>
                    <a:pt x="7825" y="494"/>
                    <a:pt x="7668" y="393"/>
                    <a:pt x="7488" y="393"/>
                  </a:cubicBezTo>
                  <a:cubicBezTo>
                    <a:pt x="7461" y="393"/>
                    <a:pt x="7434" y="395"/>
                    <a:pt x="7406" y="400"/>
                  </a:cubicBezTo>
                  <a:lnTo>
                    <a:pt x="6609" y="483"/>
                  </a:lnTo>
                  <a:lnTo>
                    <a:pt x="6097" y="43"/>
                  </a:lnTo>
                  <a:cubicBezTo>
                    <a:pt x="6064" y="15"/>
                    <a:pt x="6021" y="1"/>
                    <a:pt x="59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14727;p77">
              <a:extLst>
                <a:ext uri="{FF2B5EF4-FFF2-40B4-BE49-F238E27FC236}">
                  <a16:creationId xmlns:a16="http://schemas.microsoft.com/office/drawing/2014/main" id="{59DCCC4A-5DA6-37F2-9334-5FDC63F8AA52}"/>
                </a:ext>
              </a:extLst>
            </p:cNvPr>
            <p:cNvSpPr/>
            <p:nvPr/>
          </p:nvSpPr>
          <p:spPr>
            <a:xfrm>
              <a:off x="7409741" y="3428370"/>
              <a:ext cx="22880" cy="27616"/>
            </a:xfrm>
            <a:custGeom>
              <a:avLst/>
              <a:gdLst/>
              <a:ahLst/>
              <a:cxnLst/>
              <a:rect l="l" t="t" r="r" b="b"/>
              <a:pathLst>
                <a:path w="715" h="863" extrusionOk="0">
                  <a:moveTo>
                    <a:pt x="177" y="1"/>
                  </a:moveTo>
                  <a:cubicBezTo>
                    <a:pt x="144" y="1"/>
                    <a:pt x="111" y="10"/>
                    <a:pt x="84" y="29"/>
                  </a:cubicBezTo>
                  <a:cubicBezTo>
                    <a:pt x="12" y="76"/>
                    <a:pt x="0" y="184"/>
                    <a:pt x="36" y="255"/>
                  </a:cubicBezTo>
                  <a:lnTo>
                    <a:pt x="393" y="791"/>
                  </a:lnTo>
                  <a:cubicBezTo>
                    <a:pt x="429" y="838"/>
                    <a:pt x="488" y="862"/>
                    <a:pt x="536" y="862"/>
                  </a:cubicBezTo>
                  <a:cubicBezTo>
                    <a:pt x="560" y="862"/>
                    <a:pt x="596" y="850"/>
                    <a:pt x="619" y="838"/>
                  </a:cubicBezTo>
                  <a:cubicBezTo>
                    <a:pt x="691" y="779"/>
                    <a:pt x="715" y="684"/>
                    <a:pt x="667" y="612"/>
                  </a:cubicBezTo>
                  <a:lnTo>
                    <a:pt x="310" y="76"/>
                  </a:lnTo>
                  <a:cubicBezTo>
                    <a:pt x="280" y="25"/>
                    <a:pt x="229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09" name="Google Shape;14728;p77">
            <a:extLst>
              <a:ext uri="{FF2B5EF4-FFF2-40B4-BE49-F238E27FC236}">
                <a16:creationId xmlns:a16="http://schemas.microsoft.com/office/drawing/2014/main" id="{5DAF4187-6E96-5129-FD70-C785EB13E2B6}"/>
              </a:ext>
            </a:extLst>
          </p:cNvPr>
          <p:cNvGrpSpPr/>
          <p:nvPr/>
        </p:nvGrpSpPr>
        <p:grpSpPr>
          <a:xfrm>
            <a:off x="7338296" y="4905359"/>
            <a:ext cx="490009" cy="436700"/>
            <a:chOff x="5508909" y="3371506"/>
            <a:chExt cx="358560" cy="319552"/>
          </a:xfrm>
          <a:solidFill>
            <a:srgbClr val="DBDDDC"/>
          </a:solidFill>
        </p:grpSpPr>
        <p:sp>
          <p:nvSpPr>
            <p:cNvPr id="3410" name="Google Shape;14729;p77">
              <a:extLst>
                <a:ext uri="{FF2B5EF4-FFF2-40B4-BE49-F238E27FC236}">
                  <a16:creationId xmlns:a16="http://schemas.microsoft.com/office/drawing/2014/main" id="{69DC6782-363F-4268-577E-CD6C20C62EBF}"/>
                </a:ext>
              </a:extLst>
            </p:cNvPr>
            <p:cNvSpPr/>
            <p:nvPr/>
          </p:nvSpPr>
          <p:spPr>
            <a:xfrm>
              <a:off x="5545485" y="3384178"/>
              <a:ext cx="57184" cy="60736"/>
            </a:xfrm>
            <a:custGeom>
              <a:avLst/>
              <a:gdLst/>
              <a:ahLst/>
              <a:cxnLst/>
              <a:rect l="l" t="t" r="r" b="b"/>
              <a:pathLst>
                <a:path w="1787" h="1898" extrusionOk="0">
                  <a:moveTo>
                    <a:pt x="763" y="338"/>
                  </a:moveTo>
                  <a:cubicBezTo>
                    <a:pt x="942" y="338"/>
                    <a:pt x="1120" y="445"/>
                    <a:pt x="1239" y="636"/>
                  </a:cubicBezTo>
                  <a:cubicBezTo>
                    <a:pt x="1382" y="850"/>
                    <a:pt x="1465" y="1160"/>
                    <a:pt x="1394" y="1362"/>
                  </a:cubicBezTo>
                  <a:cubicBezTo>
                    <a:pt x="1382" y="1422"/>
                    <a:pt x="1358" y="1505"/>
                    <a:pt x="1299" y="1541"/>
                  </a:cubicBezTo>
                  <a:cubicBezTo>
                    <a:pt x="1263" y="1565"/>
                    <a:pt x="1215" y="1576"/>
                    <a:pt x="1180" y="1576"/>
                  </a:cubicBezTo>
                  <a:cubicBezTo>
                    <a:pt x="965" y="1576"/>
                    <a:pt x="644" y="1362"/>
                    <a:pt x="465" y="1100"/>
                  </a:cubicBezTo>
                  <a:cubicBezTo>
                    <a:pt x="370" y="945"/>
                    <a:pt x="322" y="791"/>
                    <a:pt x="358" y="648"/>
                  </a:cubicBezTo>
                  <a:cubicBezTo>
                    <a:pt x="394" y="552"/>
                    <a:pt x="441" y="457"/>
                    <a:pt x="537" y="398"/>
                  </a:cubicBezTo>
                  <a:cubicBezTo>
                    <a:pt x="608" y="350"/>
                    <a:pt x="691" y="338"/>
                    <a:pt x="763" y="338"/>
                  </a:cubicBezTo>
                  <a:close/>
                  <a:moveTo>
                    <a:pt x="780" y="0"/>
                  </a:moveTo>
                  <a:cubicBezTo>
                    <a:pt x="647" y="0"/>
                    <a:pt x="515" y="36"/>
                    <a:pt x="394" y="112"/>
                  </a:cubicBezTo>
                  <a:cubicBezTo>
                    <a:pt x="227" y="219"/>
                    <a:pt x="108" y="386"/>
                    <a:pt x="60" y="576"/>
                  </a:cubicBezTo>
                  <a:cubicBezTo>
                    <a:pt x="1" y="803"/>
                    <a:pt x="60" y="1053"/>
                    <a:pt x="191" y="1279"/>
                  </a:cubicBezTo>
                  <a:cubicBezTo>
                    <a:pt x="334" y="1481"/>
                    <a:pt x="537" y="1684"/>
                    <a:pt x="763" y="1779"/>
                  </a:cubicBezTo>
                  <a:cubicBezTo>
                    <a:pt x="906" y="1862"/>
                    <a:pt x="1061" y="1898"/>
                    <a:pt x="1180" y="1898"/>
                  </a:cubicBezTo>
                  <a:cubicBezTo>
                    <a:pt x="1287" y="1898"/>
                    <a:pt x="1382" y="1874"/>
                    <a:pt x="1465" y="1826"/>
                  </a:cubicBezTo>
                  <a:cubicBezTo>
                    <a:pt x="1596" y="1755"/>
                    <a:pt x="1668" y="1624"/>
                    <a:pt x="1715" y="1445"/>
                  </a:cubicBezTo>
                  <a:cubicBezTo>
                    <a:pt x="1787" y="1148"/>
                    <a:pt x="1715" y="755"/>
                    <a:pt x="1537" y="457"/>
                  </a:cubicBezTo>
                  <a:cubicBezTo>
                    <a:pt x="1350" y="165"/>
                    <a:pt x="1064" y="0"/>
                    <a:pt x="7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14730;p77">
              <a:extLst>
                <a:ext uri="{FF2B5EF4-FFF2-40B4-BE49-F238E27FC236}">
                  <a16:creationId xmlns:a16="http://schemas.microsoft.com/office/drawing/2014/main" id="{B1DB6B8E-57D6-54F4-FCD2-E3593812CC6E}"/>
                </a:ext>
              </a:extLst>
            </p:cNvPr>
            <p:cNvSpPr/>
            <p:nvPr/>
          </p:nvSpPr>
          <p:spPr>
            <a:xfrm>
              <a:off x="5508909" y="3429362"/>
              <a:ext cx="53760" cy="50624"/>
            </a:xfrm>
            <a:custGeom>
              <a:avLst/>
              <a:gdLst/>
              <a:ahLst/>
              <a:cxnLst/>
              <a:rect l="l" t="t" r="r" b="b"/>
              <a:pathLst>
                <a:path w="1680" h="1582" extrusionOk="0">
                  <a:moveTo>
                    <a:pt x="668" y="307"/>
                  </a:moveTo>
                  <a:cubicBezTo>
                    <a:pt x="775" y="307"/>
                    <a:pt x="906" y="355"/>
                    <a:pt x="1013" y="462"/>
                  </a:cubicBezTo>
                  <a:cubicBezTo>
                    <a:pt x="1215" y="641"/>
                    <a:pt x="1394" y="1045"/>
                    <a:pt x="1275" y="1176"/>
                  </a:cubicBezTo>
                  <a:cubicBezTo>
                    <a:pt x="1250" y="1217"/>
                    <a:pt x="1187" y="1236"/>
                    <a:pt x="1104" y="1236"/>
                  </a:cubicBezTo>
                  <a:cubicBezTo>
                    <a:pt x="1065" y="1236"/>
                    <a:pt x="1022" y="1232"/>
                    <a:pt x="977" y="1224"/>
                  </a:cubicBezTo>
                  <a:cubicBezTo>
                    <a:pt x="822" y="1188"/>
                    <a:pt x="656" y="1105"/>
                    <a:pt x="537" y="998"/>
                  </a:cubicBezTo>
                  <a:cubicBezTo>
                    <a:pt x="430" y="903"/>
                    <a:pt x="358" y="784"/>
                    <a:pt x="346" y="676"/>
                  </a:cubicBezTo>
                  <a:cubicBezTo>
                    <a:pt x="322" y="581"/>
                    <a:pt x="358" y="486"/>
                    <a:pt x="418" y="414"/>
                  </a:cubicBezTo>
                  <a:cubicBezTo>
                    <a:pt x="477" y="343"/>
                    <a:pt x="561" y="307"/>
                    <a:pt x="668" y="307"/>
                  </a:cubicBezTo>
                  <a:close/>
                  <a:moveTo>
                    <a:pt x="666" y="1"/>
                  </a:moveTo>
                  <a:cubicBezTo>
                    <a:pt x="480" y="1"/>
                    <a:pt x="305" y="75"/>
                    <a:pt x="180" y="224"/>
                  </a:cubicBezTo>
                  <a:cubicBezTo>
                    <a:pt x="60" y="367"/>
                    <a:pt x="1" y="545"/>
                    <a:pt x="25" y="748"/>
                  </a:cubicBezTo>
                  <a:cubicBezTo>
                    <a:pt x="60" y="938"/>
                    <a:pt x="168" y="1117"/>
                    <a:pt x="322" y="1260"/>
                  </a:cubicBezTo>
                  <a:cubicBezTo>
                    <a:pt x="489" y="1403"/>
                    <a:pt x="715" y="1522"/>
                    <a:pt x="918" y="1557"/>
                  </a:cubicBezTo>
                  <a:cubicBezTo>
                    <a:pt x="977" y="1581"/>
                    <a:pt x="1061" y="1581"/>
                    <a:pt x="1120" y="1581"/>
                  </a:cubicBezTo>
                  <a:cubicBezTo>
                    <a:pt x="1299" y="1581"/>
                    <a:pt x="1442" y="1522"/>
                    <a:pt x="1537" y="1415"/>
                  </a:cubicBezTo>
                  <a:cubicBezTo>
                    <a:pt x="1644" y="1236"/>
                    <a:pt x="1680" y="1022"/>
                    <a:pt x="1596" y="772"/>
                  </a:cubicBezTo>
                  <a:cubicBezTo>
                    <a:pt x="1513" y="569"/>
                    <a:pt x="1382" y="355"/>
                    <a:pt x="1215" y="224"/>
                  </a:cubicBezTo>
                  <a:cubicBezTo>
                    <a:pt x="1049" y="75"/>
                    <a:pt x="852" y="1"/>
                    <a:pt x="6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14731;p77">
              <a:extLst>
                <a:ext uri="{FF2B5EF4-FFF2-40B4-BE49-F238E27FC236}">
                  <a16:creationId xmlns:a16="http://schemas.microsoft.com/office/drawing/2014/main" id="{04440577-F9BA-E215-670A-463841632993}"/>
                </a:ext>
              </a:extLst>
            </p:cNvPr>
            <p:cNvSpPr/>
            <p:nvPr/>
          </p:nvSpPr>
          <p:spPr>
            <a:xfrm>
              <a:off x="5606829" y="3371506"/>
              <a:ext cx="51104" cy="63520"/>
            </a:xfrm>
            <a:custGeom>
              <a:avLst/>
              <a:gdLst/>
              <a:ahLst/>
              <a:cxnLst/>
              <a:rect l="l" t="t" r="r" b="b"/>
              <a:pathLst>
                <a:path w="1597" h="1985" extrusionOk="0">
                  <a:moveTo>
                    <a:pt x="811" y="0"/>
                  </a:moveTo>
                  <a:cubicBezTo>
                    <a:pt x="519" y="0"/>
                    <a:pt x="257" y="172"/>
                    <a:pt x="108" y="448"/>
                  </a:cubicBezTo>
                  <a:cubicBezTo>
                    <a:pt x="60" y="532"/>
                    <a:pt x="96" y="627"/>
                    <a:pt x="179" y="675"/>
                  </a:cubicBezTo>
                  <a:cubicBezTo>
                    <a:pt x="205" y="689"/>
                    <a:pt x="231" y="696"/>
                    <a:pt x="257" y="696"/>
                  </a:cubicBezTo>
                  <a:cubicBezTo>
                    <a:pt x="317" y="696"/>
                    <a:pt x="373" y="661"/>
                    <a:pt x="406" y="603"/>
                  </a:cubicBezTo>
                  <a:cubicBezTo>
                    <a:pt x="503" y="430"/>
                    <a:pt x="659" y="326"/>
                    <a:pt x="829" y="326"/>
                  </a:cubicBezTo>
                  <a:cubicBezTo>
                    <a:pt x="847" y="326"/>
                    <a:pt x="864" y="327"/>
                    <a:pt x="882" y="329"/>
                  </a:cubicBezTo>
                  <a:cubicBezTo>
                    <a:pt x="989" y="353"/>
                    <a:pt x="1096" y="413"/>
                    <a:pt x="1156" y="496"/>
                  </a:cubicBezTo>
                  <a:cubicBezTo>
                    <a:pt x="1239" y="615"/>
                    <a:pt x="1263" y="782"/>
                    <a:pt x="1239" y="948"/>
                  </a:cubicBezTo>
                  <a:cubicBezTo>
                    <a:pt x="1181" y="1307"/>
                    <a:pt x="888" y="1676"/>
                    <a:pt x="675" y="1676"/>
                  </a:cubicBezTo>
                  <a:cubicBezTo>
                    <a:pt x="669" y="1676"/>
                    <a:pt x="662" y="1675"/>
                    <a:pt x="656" y="1675"/>
                  </a:cubicBezTo>
                  <a:cubicBezTo>
                    <a:pt x="513" y="1663"/>
                    <a:pt x="370" y="1401"/>
                    <a:pt x="334" y="1103"/>
                  </a:cubicBezTo>
                  <a:cubicBezTo>
                    <a:pt x="310" y="1020"/>
                    <a:pt x="239" y="960"/>
                    <a:pt x="156" y="960"/>
                  </a:cubicBezTo>
                  <a:cubicBezTo>
                    <a:pt x="60" y="972"/>
                    <a:pt x="1" y="1044"/>
                    <a:pt x="1" y="1139"/>
                  </a:cubicBezTo>
                  <a:cubicBezTo>
                    <a:pt x="48" y="1520"/>
                    <a:pt x="251" y="1937"/>
                    <a:pt x="608" y="1984"/>
                  </a:cubicBezTo>
                  <a:lnTo>
                    <a:pt x="691" y="1984"/>
                  </a:lnTo>
                  <a:cubicBezTo>
                    <a:pt x="882" y="1984"/>
                    <a:pt x="1072" y="1877"/>
                    <a:pt x="1251" y="1675"/>
                  </a:cubicBezTo>
                  <a:cubicBezTo>
                    <a:pt x="1418" y="1484"/>
                    <a:pt x="1537" y="1222"/>
                    <a:pt x="1561" y="984"/>
                  </a:cubicBezTo>
                  <a:cubicBezTo>
                    <a:pt x="1596" y="734"/>
                    <a:pt x="1537" y="484"/>
                    <a:pt x="1406" y="306"/>
                  </a:cubicBezTo>
                  <a:cubicBezTo>
                    <a:pt x="1287" y="139"/>
                    <a:pt x="1108" y="32"/>
                    <a:pt x="918" y="8"/>
                  </a:cubicBezTo>
                  <a:cubicBezTo>
                    <a:pt x="882" y="3"/>
                    <a:pt x="846" y="0"/>
                    <a:pt x="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14732;p77">
              <a:extLst>
                <a:ext uri="{FF2B5EF4-FFF2-40B4-BE49-F238E27FC236}">
                  <a16:creationId xmlns:a16="http://schemas.microsoft.com/office/drawing/2014/main" id="{2FD72C9A-C1E7-8E38-331E-60A8CE240A64}"/>
                </a:ext>
              </a:extLst>
            </p:cNvPr>
            <p:cNvSpPr/>
            <p:nvPr/>
          </p:nvSpPr>
          <p:spPr>
            <a:xfrm>
              <a:off x="5659789" y="3396786"/>
              <a:ext cx="48032" cy="55392"/>
            </a:xfrm>
            <a:custGeom>
              <a:avLst/>
              <a:gdLst/>
              <a:ahLst/>
              <a:cxnLst/>
              <a:rect l="l" t="t" r="r" b="b"/>
              <a:pathLst>
                <a:path w="1501" h="1731" extrusionOk="0">
                  <a:moveTo>
                    <a:pt x="834" y="313"/>
                  </a:moveTo>
                  <a:cubicBezTo>
                    <a:pt x="882" y="313"/>
                    <a:pt x="929" y="337"/>
                    <a:pt x="965" y="349"/>
                  </a:cubicBezTo>
                  <a:cubicBezTo>
                    <a:pt x="1060" y="385"/>
                    <a:pt x="1120" y="468"/>
                    <a:pt x="1144" y="551"/>
                  </a:cubicBezTo>
                  <a:cubicBezTo>
                    <a:pt x="1168" y="670"/>
                    <a:pt x="1144" y="813"/>
                    <a:pt x="1084" y="932"/>
                  </a:cubicBezTo>
                  <a:cubicBezTo>
                    <a:pt x="981" y="1149"/>
                    <a:pt x="718" y="1392"/>
                    <a:pt x="549" y="1392"/>
                  </a:cubicBezTo>
                  <a:cubicBezTo>
                    <a:pt x="522" y="1392"/>
                    <a:pt x="498" y="1386"/>
                    <a:pt x="477" y="1373"/>
                  </a:cubicBezTo>
                  <a:cubicBezTo>
                    <a:pt x="310" y="1301"/>
                    <a:pt x="334" y="873"/>
                    <a:pt x="453" y="611"/>
                  </a:cubicBezTo>
                  <a:cubicBezTo>
                    <a:pt x="513" y="492"/>
                    <a:pt x="596" y="385"/>
                    <a:pt x="703" y="349"/>
                  </a:cubicBezTo>
                  <a:cubicBezTo>
                    <a:pt x="751" y="337"/>
                    <a:pt x="787" y="313"/>
                    <a:pt x="834" y="313"/>
                  </a:cubicBezTo>
                  <a:close/>
                  <a:moveTo>
                    <a:pt x="828" y="1"/>
                  </a:moveTo>
                  <a:cubicBezTo>
                    <a:pt x="733" y="1"/>
                    <a:pt x="638" y="22"/>
                    <a:pt x="548" y="63"/>
                  </a:cubicBezTo>
                  <a:cubicBezTo>
                    <a:pt x="370" y="135"/>
                    <a:pt x="227" y="289"/>
                    <a:pt x="132" y="480"/>
                  </a:cubicBezTo>
                  <a:cubicBezTo>
                    <a:pt x="48" y="670"/>
                    <a:pt x="1" y="909"/>
                    <a:pt x="13" y="1135"/>
                  </a:cubicBezTo>
                  <a:cubicBezTo>
                    <a:pt x="37" y="1397"/>
                    <a:pt x="156" y="1599"/>
                    <a:pt x="334" y="1682"/>
                  </a:cubicBezTo>
                  <a:cubicBezTo>
                    <a:pt x="394" y="1718"/>
                    <a:pt x="465" y="1730"/>
                    <a:pt x="537" y="1730"/>
                  </a:cubicBezTo>
                  <a:cubicBezTo>
                    <a:pt x="882" y="1730"/>
                    <a:pt x="1239" y="1385"/>
                    <a:pt x="1382" y="1075"/>
                  </a:cubicBezTo>
                  <a:cubicBezTo>
                    <a:pt x="1477" y="885"/>
                    <a:pt x="1501" y="670"/>
                    <a:pt x="1441" y="480"/>
                  </a:cubicBezTo>
                  <a:cubicBezTo>
                    <a:pt x="1406" y="289"/>
                    <a:pt x="1263" y="135"/>
                    <a:pt x="1108" y="63"/>
                  </a:cubicBezTo>
                  <a:cubicBezTo>
                    <a:pt x="1019" y="22"/>
                    <a:pt x="924" y="1"/>
                    <a:pt x="8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14733;p77">
              <a:extLst>
                <a:ext uri="{FF2B5EF4-FFF2-40B4-BE49-F238E27FC236}">
                  <a16:creationId xmlns:a16="http://schemas.microsoft.com/office/drawing/2014/main" id="{B54B215C-AF30-7C10-0FDB-F01CF371674F}"/>
                </a:ext>
              </a:extLst>
            </p:cNvPr>
            <p:cNvSpPr/>
            <p:nvPr/>
          </p:nvSpPr>
          <p:spPr>
            <a:xfrm>
              <a:off x="5556941" y="3444402"/>
              <a:ext cx="131840" cy="93856"/>
            </a:xfrm>
            <a:custGeom>
              <a:avLst/>
              <a:gdLst/>
              <a:ahLst/>
              <a:cxnLst/>
              <a:rect l="l" t="t" r="r" b="b"/>
              <a:pathLst>
                <a:path w="4120" h="2933" extrusionOk="0">
                  <a:moveTo>
                    <a:pt x="2169" y="1"/>
                  </a:moveTo>
                  <a:cubicBezTo>
                    <a:pt x="2019" y="1"/>
                    <a:pt x="1871" y="17"/>
                    <a:pt x="1727" y="52"/>
                  </a:cubicBezTo>
                  <a:cubicBezTo>
                    <a:pt x="1203" y="159"/>
                    <a:pt x="750" y="433"/>
                    <a:pt x="429" y="849"/>
                  </a:cubicBezTo>
                  <a:cubicBezTo>
                    <a:pt x="119" y="1254"/>
                    <a:pt x="0" y="1730"/>
                    <a:pt x="72" y="2147"/>
                  </a:cubicBezTo>
                  <a:cubicBezTo>
                    <a:pt x="167" y="2564"/>
                    <a:pt x="429" y="2838"/>
                    <a:pt x="893" y="2909"/>
                  </a:cubicBezTo>
                  <a:cubicBezTo>
                    <a:pt x="1012" y="2921"/>
                    <a:pt x="1131" y="2933"/>
                    <a:pt x="1286" y="2933"/>
                  </a:cubicBezTo>
                  <a:cubicBezTo>
                    <a:pt x="1560" y="2933"/>
                    <a:pt x="1893" y="2897"/>
                    <a:pt x="2298" y="2814"/>
                  </a:cubicBezTo>
                  <a:cubicBezTo>
                    <a:pt x="2905" y="2695"/>
                    <a:pt x="3334" y="2552"/>
                    <a:pt x="3620" y="2361"/>
                  </a:cubicBezTo>
                  <a:cubicBezTo>
                    <a:pt x="3965" y="2135"/>
                    <a:pt x="4120" y="1790"/>
                    <a:pt x="4036" y="1361"/>
                  </a:cubicBezTo>
                  <a:cubicBezTo>
                    <a:pt x="3965" y="1016"/>
                    <a:pt x="3739" y="695"/>
                    <a:pt x="3405" y="433"/>
                  </a:cubicBezTo>
                  <a:cubicBezTo>
                    <a:pt x="3377" y="409"/>
                    <a:pt x="3344" y="399"/>
                    <a:pt x="3312" y="399"/>
                  </a:cubicBezTo>
                  <a:cubicBezTo>
                    <a:pt x="3261" y="399"/>
                    <a:pt x="3213" y="425"/>
                    <a:pt x="3191" y="468"/>
                  </a:cubicBezTo>
                  <a:cubicBezTo>
                    <a:pt x="3120" y="540"/>
                    <a:pt x="3143" y="647"/>
                    <a:pt x="3215" y="695"/>
                  </a:cubicBezTo>
                  <a:cubicBezTo>
                    <a:pt x="3489" y="885"/>
                    <a:pt x="3667" y="1135"/>
                    <a:pt x="3727" y="1397"/>
                  </a:cubicBezTo>
                  <a:cubicBezTo>
                    <a:pt x="3786" y="1683"/>
                    <a:pt x="3679" y="1909"/>
                    <a:pt x="3405" y="2088"/>
                  </a:cubicBezTo>
                  <a:cubicBezTo>
                    <a:pt x="3155" y="2254"/>
                    <a:pt x="2774" y="2385"/>
                    <a:pt x="2203" y="2504"/>
                  </a:cubicBezTo>
                  <a:cubicBezTo>
                    <a:pt x="1798" y="2576"/>
                    <a:pt x="1488" y="2623"/>
                    <a:pt x="1250" y="2623"/>
                  </a:cubicBezTo>
                  <a:cubicBezTo>
                    <a:pt x="595" y="2623"/>
                    <a:pt x="429" y="2373"/>
                    <a:pt x="369" y="2088"/>
                  </a:cubicBezTo>
                  <a:cubicBezTo>
                    <a:pt x="238" y="1433"/>
                    <a:pt x="810" y="564"/>
                    <a:pt x="1774" y="373"/>
                  </a:cubicBezTo>
                  <a:cubicBezTo>
                    <a:pt x="1898" y="348"/>
                    <a:pt x="2024" y="336"/>
                    <a:pt x="2151" y="336"/>
                  </a:cubicBezTo>
                  <a:cubicBezTo>
                    <a:pt x="2328" y="336"/>
                    <a:pt x="2505" y="360"/>
                    <a:pt x="2679" y="409"/>
                  </a:cubicBezTo>
                  <a:cubicBezTo>
                    <a:pt x="2694" y="412"/>
                    <a:pt x="2708" y="414"/>
                    <a:pt x="2722" y="414"/>
                  </a:cubicBezTo>
                  <a:cubicBezTo>
                    <a:pt x="2799" y="414"/>
                    <a:pt x="2863" y="362"/>
                    <a:pt x="2893" y="302"/>
                  </a:cubicBezTo>
                  <a:cubicBezTo>
                    <a:pt x="2917" y="206"/>
                    <a:pt x="2858" y="123"/>
                    <a:pt x="2786" y="87"/>
                  </a:cubicBezTo>
                  <a:cubicBezTo>
                    <a:pt x="2585" y="32"/>
                    <a:pt x="2376" y="1"/>
                    <a:pt x="2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14734;p77">
              <a:extLst>
                <a:ext uri="{FF2B5EF4-FFF2-40B4-BE49-F238E27FC236}">
                  <a16:creationId xmlns:a16="http://schemas.microsoft.com/office/drawing/2014/main" id="{10BA5C0E-9A10-16C8-5137-E5B43541DC8D}"/>
                </a:ext>
              </a:extLst>
            </p:cNvPr>
            <p:cNvSpPr/>
            <p:nvPr/>
          </p:nvSpPr>
          <p:spPr>
            <a:xfrm>
              <a:off x="5730285" y="3518386"/>
              <a:ext cx="50336" cy="64832"/>
            </a:xfrm>
            <a:custGeom>
              <a:avLst/>
              <a:gdLst/>
              <a:ahLst/>
              <a:cxnLst/>
              <a:rect l="l" t="t" r="r" b="b"/>
              <a:pathLst>
                <a:path w="1573" h="2026" extrusionOk="0">
                  <a:moveTo>
                    <a:pt x="786" y="311"/>
                  </a:moveTo>
                  <a:cubicBezTo>
                    <a:pt x="1060" y="323"/>
                    <a:pt x="1239" y="585"/>
                    <a:pt x="1239" y="907"/>
                  </a:cubicBezTo>
                  <a:cubicBezTo>
                    <a:pt x="1239" y="1157"/>
                    <a:pt x="1120" y="1454"/>
                    <a:pt x="953" y="1597"/>
                  </a:cubicBezTo>
                  <a:cubicBezTo>
                    <a:pt x="905" y="1633"/>
                    <a:pt x="834" y="1681"/>
                    <a:pt x="762" y="1681"/>
                  </a:cubicBezTo>
                  <a:cubicBezTo>
                    <a:pt x="548" y="1669"/>
                    <a:pt x="310" y="1240"/>
                    <a:pt x="322" y="847"/>
                  </a:cubicBezTo>
                  <a:cubicBezTo>
                    <a:pt x="322" y="669"/>
                    <a:pt x="381" y="526"/>
                    <a:pt x="489" y="419"/>
                  </a:cubicBezTo>
                  <a:cubicBezTo>
                    <a:pt x="560" y="347"/>
                    <a:pt x="667" y="311"/>
                    <a:pt x="774" y="311"/>
                  </a:cubicBezTo>
                  <a:close/>
                  <a:moveTo>
                    <a:pt x="766" y="1"/>
                  </a:moveTo>
                  <a:cubicBezTo>
                    <a:pt x="580" y="1"/>
                    <a:pt x="407" y="71"/>
                    <a:pt x="274" y="192"/>
                  </a:cubicBezTo>
                  <a:cubicBezTo>
                    <a:pt x="108" y="359"/>
                    <a:pt x="0" y="585"/>
                    <a:pt x="0" y="847"/>
                  </a:cubicBezTo>
                  <a:cubicBezTo>
                    <a:pt x="0" y="1085"/>
                    <a:pt x="60" y="1371"/>
                    <a:pt x="179" y="1597"/>
                  </a:cubicBezTo>
                  <a:cubicBezTo>
                    <a:pt x="334" y="1859"/>
                    <a:pt x="524" y="2014"/>
                    <a:pt x="751" y="2026"/>
                  </a:cubicBezTo>
                  <a:lnTo>
                    <a:pt x="774" y="2026"/>
                  </a:lnTo>
                  <a:cubicBezTo>
                    <a:pt x="905" y="2026"/>
                    <a:pt x="1060" y="1966"/>
                    <a:pt x="1179" y="1847"/>
                  </a:cubicBezTo>
                  <a:cubicBezTo>
                    <a:pt x="1405" y="1633"/>
                    <a:pt x="1560" y="1264"/>
                    <a:pt x="1560" y="919"/>
                  </a:cubicBezTo>
                  <a:cubicBezTo>
                    <a:pt x="1572" y="419"/>
                    <a:pt x="1251" y="14"/>
                    <a:pt x="810" y="2"/>
                  </a:cubicBezTo>
                  <a:cubicBezTo>
                    <a:pt x="795" y="1"/>
                    <a:pt x="781" y="1"/>
                    <a:pt x="7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14735;p77">
              <a:extLst>
                <a:ext uri="{FF2B5EF4-FFF2-40B4-BE49-F238E27FC236}">
                  <a16:creationId xmlns:a16="http://schemas.microsoft.com/office/drawing/2014/main" id="{FE0983B8-04B6-27C2-4489-775431326674}"/>
                </a:ext>
              </a:extLst>
            </p:cNvPr>
            <p:cNvSpPr/>
            <p:nvPr/>
          </p:nvSpPr>
          <p:spPr>
            <a:xfrm>
              <a:off x="5674669" y="3533234"/>
              <a:ext cx="49920" cy="56480"/>
            </a:xfrm>
            <a:custGeom>
              <a:avLst/>
              <a:gdLst/>
              <a:ahLst/>
              <a:cxnLst/>
              <a:rect l="l" t="t" r="r" b="b"/>
              <a:pathLst>
                <a:path w="1560" h="1765" extrusionOk="0">
                  <a:moveTo>
                    <a:pt x="726" y="324"/>
                  </a:moveTo>
                  <a:cubicBezTo>
                    <a:pt x="786" y="324"/>
                    <a:pt x="857" y="336"/>
                    <a:pt x="917" y="383"/>
                  </a:cubicBezTo>
                  <a:cubicBezTo>
                    <a:pt x="1012" y="443"/>
                    <a:pt x="1084" y="562"/>
                    <a:pt x="1119" y="693"/>
                  </a:cubicBezTo>
                  <a:cubicBezTo>
                    <a:pt x="1203" y="967"/>
                    <a:pt x="1131" y="1395"/>
                    <a:pt x="953" y="1443"/>
                  </a:cubicBezTo>
                  <a:cubicBezTo>
                    <a:pt x="945" y="1444"/>
                    <a:pt x="938" y="1445"/>
                    <a:pt x="930" y="1445"/>
                  </a:cubicBezTo>
                  <a:cubicBezTo>
                    <a:pt x="860" y="1445"/>
                    <a:pt x="764" y="1397"/>
                    <a:pt x="679" y="1312"/>
                  </a:cubicBezTo>
                  <a:cubicBezTo>
                    <a:pt x="560" y="1193"/>
                    <a:pt x="476" y="1026"/>
                    <a:pt x="429" y="871"/>
                  </a:cubicBezTo>
                  <a:cubicBezTo>
                    <a:pt x="357" y="621"/>
                    <a:pt x="464" y="383"/>
                    <a:pt x="655" y="336"/>
                  </a:cubicBezTo>
                  <a:cubicBezTo>
                    <a:pt x="679" y="336"/>
                    <a:pt x="715" y="324"/>
                    <a:pt x="726" y="324"/>
                  </a:cubicBezTo>
                  <a:close/>
                  <a:moveTo>
                    <a:pt x="740" y="0"/>
                  </a:moveTo>
                  <a:cubicBezTo>
                    <a:pt x="686" y="0"/>
                    <a:pt x="633" y="8"/>
                    <a:pt x="584" y="26"/>
                  </a:cubicBezTo>
                  <a:cubicBezTo>
                    <a:pt x="203" y="133"/>
                    <a:pt x="0" y="538"/>
                    <a:pt x="119" y="967"/>
                  </a:cubicBezTo>
                  <a:cubicBezTo>
                    <a:pt x="179" y="1169"/>
                    <a:pt x="298" y="1383"/>
                    <a:pt x="464" y="1550"/>
                  </a:cubicBezTo>
                  <a:cubicBezTo>
                    <a:pt x="607" y="1693"/>
                    <a:pt x="774" y="1764"/>
                    <a:pt x="941" y="1764"/>
                  </a:cubicBezTo>
                  <a:cubicBezTo>
                    <a:pt x="976" y="1764"/>
                    <a:pt x="1012" y="1764"/>
                    <a:pt x="1060" y="1752"/>
                  </a:cubicBezTo>
                  <a:cubicBezTo>
                    <a:pt x="1453" y="1645"/>
                    <a:pt x="1560" y="1014"/>
                    <a:pt x="1441" y="609"/>
                  </a:cubicBezTo>
                  <a:cubicBezTo>
                    <a:pt x="1381" y="395"/>
                    <a:pt x="1262" y="216"/>
                    <a:pt x="1119" y="121"/>
                  </a:cubicBezTo>
                  <a:cubicBezTo>
                    <a:pt x="1002" y="46"/>
                    <a:pt x="867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14736;p77">
              <a:extLst>
                <a:ext uri="{FF2B5EF4-FFF2-40B4-BE49-F238E27FC236}">
                  <a16:creationId xmlns:a16="http://schemas.microsoft.com/office/drawing/2014/main" id="{0C6C8268-6B76-B47A-E659-BDEA80241390}"/>
                </a:ext>
              </a:extLst>
            </p:cNvPr>
            <p:cNvSpPr/>
            <p:nvPr/>
          </p:nvSpPr>
          <p:spPr>
            <a:xfrm>
              <a:off x="5777133" y="3542162"/>
              <a:ext cx="60608" cy="57440"/>
            </a:xfrm>
            <a:custGeom>
              <a:avLst/>
              <a:gdLst/>
              <a:ahLst/>
              <a:cxnLst/>
              <a:rect l="l" t="t" r="r" b="b"/>
              <a:pathLst>
                <a:path w="1894" h="1795" extrusionOk="0">
                  <a:moveTo>
                    <a:pt x="1132" y="0"/>
                  </a:moveTo>
                  <a:cubicBezTo>
                    <a:pt x="996" y="0"/>
                    <a:pt x="856" y="35"/>
                    <a:pt x="727" y="104"/>
                  </a:cubicBezTo>
                  <a:cubicBezTo>
                    <a:pt x="656" y="152"/>
                    <a:pt x="620" y="259"/>
                    <a:pt x="668" y="330"/>
                  </a:cubicBezTo>
                  <a:cubicBezTo>
                    <a:pt x="692" y="379"/>
                    <a:pt x="750" y="412"/>
                    <a:pt x="811" y="412"/>
                  </a:cubicBezTo>
                  <a:cubicBezTo>
                    <a:pt x="839" y="412"/>
                    <a:pt x="868" y="405"/>
                    <a:pt x="894" y="390"/>
                  </a:cubicBezTo>
                  <a:cubicBezTo>
                    <a:pt x="980" y="342"/>
                    <a:pt x="1068" y="318"/>
                    <a:pt x="1151" y="318"/>
                  </a:cubicBezTo>
                  <a:cubicBezTo>
                    <a:pt x="1252" y="318"/>
                    <a:pt x="1346" y="354"/>
                    <a:pt x="1418" y="426"/>
                  </a:cubicBezTo>
                  <a:cubicBezTo>
                    <a:pt x="1513" y="509"/>
                    <a:pt x="1561" y="616"/>
                    <a:pt x="1561" y="711"/>
                  </a:cubicBezTo>
                  <a:cubicBezTo>
                    <a:pt x="1561" y="866"/>
                    <a:pt x="1501" y="1009"/>
                    <a:pt x="1382" y="1140"/>
                  </a:cubicBezTo>
                  <a:cubicBezTo>
                    <a:pt x="1191" y="1348"/>
                    <a:pt x="886" y="1487"/>
                    <a:pt x="675" y="1487"/>
                  </a:cubicBezTo>
                  <a:cubicBezTo>
                    <a:pt x="597" y="1487"/>
                    <a:pt x="531" y="1468"/>
                    <a:pt x="489" y="1426"/>
                  </a:cubicBezTo>
                  <a:cubicBezTo>
                    <a:pt x="370" y="1319"/>
                    <a:pt x="394" y="1057"/>
                    <a:pt x="525" y="771"/>
                  </a:cubicBezTo>
                  <a:cubicBezTo>
                    <a:pt x="572" y="699"/>
                    <a:pt x="549" y="592"/>
                    <a:pt x="453" y="545"/>
                  </a:cubicBezTo>
                  <a:cubicBezTo>
                    <a:pt x="433" y="534"/>
                    <a:pt x="409" y="529"/>
                    <a:pt x="384" y="529"/>
                  </a:cubicBezTo>
                  <a:cubicBezTo>
                    <a:pt x="325" y="529"/>
                    <a:pt x="261" y="561"/>
                    <a:pt x="227" y="628"/>
                  </a:cubicBezTo>
                  <a:cubicBezTo>
                    <a:pt x="49" y="961"/>
                    <a:pt x="1" y="1426"/>
                    <a:pt x="263" y="1664"/>
                  </a:cubicBezTo>
                  <a:cubicBezTo>
                    <a:pt x="370" y="1759"/>
                    <a:pt x="501" y="1795"/>
                    <a:pt x="668" y="1795"/>
                  </a:cubicBezTo>
                  <a:cubicBezTo>
                    <a:pt x="751" y="1795"/>
                    <a:pt x="858" y="1783"/>
                    <a:pt x="965" y="1759"/>
                  </a:cubicBezTo>
                  <a:cubicBezTo>
                    <a:pt x="1203" y="1676"/>
                    <a:pt x="1442" y="1533"/>
                    <a:pt x="1620" y="1354"/>
                  </a:cubicBezTo>
                  <a:cubicBezTo>
                    <a:pt x="1811" y="1176"/>
                    <a:pt x="1894" y="938"/>
                    <a:pt x="1882" y="711"/>
                  </a:cubicBezTo>
                  <a:cubicBezTo>
                    <a:pt x="1870" y="521"/>
                    <a:pt x="1799" y="330"/>
                    <a:pt x="1644" y="199"/>
                  </a:cubicBezTo>
                  <a:cubicBezTo>
                    <a:pt x="1505" y="67"/>
                    <a:pt x="1322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14737;p77">
              <a:extLst>
                <a:ext uri="{FF2B5EF4-FFF2-40B4-BE49-F238E27FC236}">
                  <a16:creationId xmlns:a16="http://schemas.microsoft.com/office/drawing/2014/main" id="{E96FB9B9-58E0-57D5-431D-3AD6D0AD27E0}"/>
                </a:ext>
              </a:extLst>
            </p:cNvPr>
            <p:cNvSpPr/>
            <p:nvPr/>
          </p:nvSpPr>
          <p:spPr>
            <a:xfrm>
              <a:off x="5811437" y="3593426"/>
              <a:ext cx="56032" cy="47328"/>
            </a:xfrm>
            <a:custGeom>
              <a:avLst/>
              <a:gdLst/>
              <a:ahLst/>
              <a:cxnLst/>
              <a:rect l="l" t="t" r="r" b="b"/>
              <a:pathLst>
                <a:path w="1751" h="1479" extrusionOk="0">
                  <a:moveTo>
                    <a:pt x="1079" y="312"/>
                  </a:moveTo>
                  <a:cubicBezTo>
                    <a:pt x="1202" y="312"/>
                    <a:pt x="1308" y="364"/>
                    <a:pt x="1370" y="467"/>
                  </a:cubicBezTo>
                  <a:cubicBezTo>
                    <a:pt x="1394" y="574"/>
                    <a:pt x="1405" y="657"/>
                    <a:pt x="1382" y="752"/>
                  </a:cubicBezTo>
                  <a:cubicBezTo>
                    <a:pt x="1346" y="860"/>
                    <a:pt x="1263" y="955"/>
                    <a:pt x="1143" y="1014"/>
                  </a:cubicBezTo>
                  <a:cubicBezTo>
                    <a:pt x="1013" y="1098"/>
                    <a:pt x="834" y="1157"/>
                    <a:pt x="667" y="1157"/>
                  </a:cubicBezTo>
                  <a:cubicBezTo>
                    <a:pt x="524" y="1157"/>
                    <a:pt x="417" y="1122"/>
                    <a:pt x="381" y="1050"/>
                  </a:cubicBezTo>
                  <a:cubicBezTo>
                    <a:pt x="346" y="991"/>
                    <a:pt x="370" y="871"/>
                    <a:pt x="441" y="752"/>
                  </a:cubicBezTo>
                  <a:cubicBezTo>
                    <a:pt x="512" y="610"/>
                    <a:pt x="655" y="467"/>
                    <a:pt x="786" y="395"/>
                  </a:cubicBezTo>
                  <a:cubicBezTo>
                    <a:pt x="887" y="340"/>
                    <a:pt x="988" y="312"/>
                    <a:pt x="1079" y="312"/>
                  </a:cubicBezTo>
                  <a:close/>
                  <a:moveTo>
                    <a:pt x="1052" y="0"/>
                  </a:moveTo>
                  <a:cubicBezTo>
                    <a:pt x="906" y="0"/>
                    <a:pt x="752" y="40"/>
                    <a:pt x="608" y="121"/>
                  </a:cubicBezTo>
                  <a:cubicBezTo>
                    <a:pt x="429" y="229"/>
                    <a:pt x="251" y="407"/>
                    <a:pt x="143" y="598"/>
                  </a:cubicBezTo>
                  <a:cubicBezTo>
                    <a:pt x="12" y="836"/>
                    <a:pt x="0" y="1062"/>
                    <a:pt x="96" y="1229"/>
                  </a:cubicBezTo>
                  <a:cubicBezTo>
                    <a:pt x="203" y="1395"/>
                    <a:pt x="393" y="1479"/>
                    <a:pt x="667" y="1479"/>
                  </a:cubicBezTo>
                  <a:cubicBezTo>
                    <a:pt x="893" y="1479"/>
                    <a:pt x="1120" y="1419"/>
                    <a:pt x="1310" y="1300"/>
                  </a:cubicBezTo>
                  <a:cubicBezTo>
                    <a:pt x="1501" y="1193"/>
                    <a:pt x="1632" y="1038"/>
                    <a:pt x="1691" y="860"/>
                  </a:cubicBezTo>
                  <a:cubicBezTo>
                    <a:pt x="1751" y="681"/>
                    <a:pt x="1739" y="479"/>
                    <a:pt x="1632" y="324"/>
                  </a:cubicBezTo>
                  <a:cubicBezTo>
                    <a:pt x="1513" y="109"/>
                    <a:pt x="1293" y="0"/>
                    <a:pt x="10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14738;p77">
              <a:extLst>
                <a:ext uri="{FF2B5EF4-FFF2-40B4-BE49-F238E27FC236}">
                  <a16:creationId xmlns:a16="http://schemas.microsoft.com/office/drawing/2014/main" id="{3C7394B2-D7EE-8689-64C8-A1EAAD7AEF66}"/>
                </a:ext>
              </a:extLst>
            </p:cNvPr>
            <p:cNvSpPr/>
            <p:nvPr/>
          </p:nvSpPr>
          <p:spPr>
            <a:xfrm>
              <a:off x="5679981" y="3591218"/>
              <a:ext cx="130720" cy="99840"/>
            </a:xfrm>
            <a:custGeom>
              <a:avLst/>
              <a:gdLst/>
              <a:ahLst/>
              <a:cxnLst/>
              <a:rect l="l" t="t" r="r" b="b"/>
              <a:pathLst>
                <a:path w="4085" h="3120" extrusionOk="0">
                  <a:moveTo>
                    <a:pt x="1842" y="0"/>
                  </a:moveTo>
                  <a:cubicBezTo>
                    <a:pt x="1616" y="0"/>
                    <a:pt x="1390" y="35"/>
                    <a:pt x="1168" y="107"/>
                  </a:cubicBezTo>
                  <a:cubicBezTo>
                    <a:pt x="691" y="274"/>
                    <a:pt x="322" y="583"/>
                    <a:pt x="156" y="976"/>
                  </a:cubicBezTo>
                  <a:cubicBezTo>
                    <a:pt x="1" y="1381"/>
                    <a:pt x="84" y="1738"/>
                    <a:pt x="418" y="2072"/>
                  </a:cubicBezTo>
                  <a:cubicBezTo>
                    <a:pt x="668" y="2310"/>
                    <a:pt x="1037" y="2524"/>
                    <a:pt x="1632" y="2762"/>
                  </a:cubicBezTo>
                  <a:cubicBezTo>
                    <a:pt x="2215" y="3012"/>
                    <a:pt x="2644" y="3107"/>
                    <a:pt x="2989" y="3119"/>
                  </a:cubicBezTo>
                  <a:cubicBezTo>
                    <a:pt x="3442" y="3119"/>
                    <a:pt x="3763" y="2917"/>
                    <a:pt x="3930" y="2524"/>
                  </a:cubicBezTo>
                  <a:cubicBezTo>
                    <a:pt x="4085" y="2214"/>
                    <a:pt x="4085" y="1833"/>
                    <a:pt x="3942" y="1429"/>
                  </a:cubicBezTo>
                  <a:cubicBezTo>
                    <a:pt x="3912" y="1360"/>
                    <a:pt x="3850" y="1315"/>
                    <a:pt x="3776" y="1315"/>
                  </a:cubicBezTo>
                  <a:cubicBezTo>
                    <a:pt x="3760" y="1315"/>
                    <a:pt x="3744" y="1317"/>
                    <a:pt x="3727" y="1321"/>
                  </a:cubicBezTo>
                  <a:cubicBezTo>
                    <a:pt x="3644" y="1357"/>
                    <a:pt x="3597" y="1441"/>
                    <a:pt x="3632" y="1536"/>
                  </a:cubicBezTo>
                  <a:cubicBezTo>
                    <a:pt x="3739" y="1845"/>
                    <a:pt x="3739" y="2155"/>
                    <a:pt x="3644" y="2417"/>
                  </a:cubicBezTo>
                  <a:cubicBezTo>
                    <a:pt x="3553" y="2621"/>
                    <a:pt x="3403" y="2804"/>
                    <a:pt x="3005" y="2804"/>
                  </a:cubicBezTo>
                  <a:cubicBezTo>
                    <a:pt x="2730" y="2804"/>
                    <a:pt x="2337" y="2717"/>
                    <a:pt x="1763" y="2488"/>
                  </a:cubicBezTo>
                  <a:cubicBezTo>
                    <a:pt x="1227" y="2262"/>
                    <a:pt x="870" y="2072"/>
                    <a:pt x="668" y="1845"/>
                  </a:cubicBezTo>
                  <a:cubicBezTo>
                    <a:pt x="429" y="1619"/>
                    <a:pt x="370" y="1381"/>
                    <a:pt x="489" y="1119"/>
                  </a:cubicBezTo>
                  <a:cubicBezTo>
                    <a:pt x="608" y="810"/>
                    <a:pt x="906" y="548"/>
                    <a:pt x="1299" y="417"/>
                  </a:cubicBezTo>
                  <a:cubicBezTo>
                    <a:pt x="1483" y="353"/>
                    <a:pt x="1677" y="323"/>
                    <a:pt x="1872" y="323"/>
                  </a:cubicBezTo>
                  <a:cubicBezTo>
                    <a:pt x="2117" y="323"/>
                    <a:pt x="2364" y="371"/>
                    <a:pt x="2596" y="464"/>
                  </a:cubicBezTo>
                  <a:cubicBezTo>
                    <a:pt x="2882" y="583"/>
                    <a:pt x="3132" y="762"/>
                    <a:pt x="3335" y="1000"/>
                  </a:cubicBezTo>
                  <a:cubicBezTo>
                    <a:pt x="3366" y="1037"/>
                    <a:pt x="3407" y="1055"/>
                    <a:pt x="3447" y="1055"/>
                  </a:cubicBezTo>
                  <a:cubicBezTo>
                    <a:pt x="3484" y="1055"/>
                    <a:pt x="3520" y="1040"/>
                    <a:pt x="3549" y="1012"/>
                  </a:cubicBezTo>
                  <a:cubicBezTo>
                    <a:pt x="3632" y="952"/>
                    <a:pt x="3632" y="845"/>
                    <a:pt x="3561" y="786"/>
                  </a:cubicBezTo>
                  <a:cubicBezTo>
                    <a:pt x="3346" y="512"/>
                    <a:pt x="3049" y="298"/>
                    <a:pt x="2704" y="167"/>
                  </a:cubicBezTo>
                  <a:cubicBezTo>
                    <a:pt x="2427" y="59"/>
                    <a:pt x="2136" y="0"/>
                    <a:pt x="1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" name="Graphique 2">
            <a:extLst>
              <a:ext uri="{FF2B5EF4-FFF2-40B4-BE49-F238E27FC236}">
                <a16:creationId xmlns:a16="http://schemas.microsoft.com/office/drawing/2014/main" id="{2500442E-A4F5-7B8F-A34A-212D4181F9B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/>
        </p:blipFill>
        <p:spPr>
          <a:xfrm>
            <a:off x="250914" y="234262"/>
            <a:ext cx="1025456" cy="102367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364993419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oneTexte 3">
            <a:extLst>
              <a:ext uri="{FF2B5EF4-FFF2-40B4-BE49-F238E27FC236}">
                <a16:creationId xmlns:a16="http://schemas.microsoft.com/office/drawing/2014/main" id="{D3E57217-E7C2-961D-7089-C5CFC5B81847}"/>
              </a:ext>
            </a:extLst>
          </p:cNvPr>
          <p:cNvSpPr txBox="1"/>
          <p:nvPr/>
        </p:nvSpPr>
        <p:spPr>
          <a:xfrm>
            <a:off x="1311207" y="435109"/>
            <a:ext cx="869276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3200" dirty="0">
                <a:solidFill>
                  <a:schemeClr val="bg1"/>
                </a:solidFill>
                <a:latin typeface="Orbitron" panose="02000000000000000000" pitchFamily="2" charset="0"/>
              </a:rPr>
              <a:t>Cartes</a:t>
            </a:r>
          </a:p>
        </p:txBody>
      </p:sp>
      <p:pic>
        <p:nvPicPr>
          <p:cNvPr id="5" name="Graphique 4">
            <a:extLst>
              <a:ext uri="{FF2B5EF4-FFF2-40B4-BE49-F238E27FC236}">
                <a16:creationId xmlns:a16="http://schemas.microsoft.com/office/drawing/2014/main" id="{D94CBE2D-17AA-F943-D94D-A6D14D5742F5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85750" y="285750"/>
            <a:ext cx="883494" cy="883494"/>
          </a:xfrm>
          <a:prstGeom prst="rect">
            <a:avLst/>
          </a:prstGeom>
        </p:spPr>
      </p:pic>
      <p:grpSp>
        <p:nvGrpSpPr>
          <p:cNvPr id="3" name="Google Shape;1881;p64">
            <a:extLst>
              <a:ext uri="{FF2B5EF4-FFF2-40B4-BE49-F238E27FC236}">
                <a16:creationId xmlns:a16="http://schemas.microsoft.com/office/drawing/2014/main" id="{D62DB788-D2BE-9A65-2A7F-4521D6128EED}"/>
              </a:ext>
            </a:extLst>
          </p:cNvPr>
          <p:cNvGrpSpPr/>
          <p:nvPr/>
        </p:nvGrpSpPr>
        <p:grpSpPr>
          <a:xfrm>
            <a:off x="4978592" y="1662513"/>
            <a:ext cx="2600390" cy="1709948"/>
            <a:chOff x="235800" y="830650"/>
            <a:chExt cx="6978450" cy="4588844"/>
          </a:xfrm>
        </p:grpSpPr>
        <p:sp>
          <p:nvSpPr>
            <p:cNvPr id="6" name="Google Shape;1882;p64">
              <a:extLst>
                <a:ext uri="{FF2B5EF4-FFF2-40B4-BE49-F238E27FC236}">
                  <a16:creationId xmlns:a16="http://schemas.microsoft.com/office/drawing/2014/main" id="{2F50CE42-ABA9-71D6-3C0B-CD689DD13370}"/>
                </a:ext>
              </a:extLst>
            </p:cNvPr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1883;p64">
              <a:extLst>
                <a:ext uri="{FF2B5EF4-FFF2-40B4-BE49-F238E27FC236}">
                  <a16:creationId xmlns:a16="http://schemas.microsoft.com/office/drawing/2014/main" id="{7E51C92D-BB12-368B-E20D-49C5A82A0056}"/>
                </a:ext>
              </a:extLst>
            </p:cNvPr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1884;p64">
              <a:extLst>
                <a:ext uri="{FF2B5EF4-FFF2-40B4-BE49-F238E27FC236}">
                  <a16:creationId xmlns:a16="http://schemas.microsoft.com/office/drawing/2014/main" id="{4BC2EAC2-BAE6-5B72-7AE6-6D95E9CE6076}"/>
                </a:ext>
              </a:extLst>
            </p:cNvPr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885;p64">
              <a:extLst>
                <a:ext uri="{FF2B5EF4-FFF2-40B4-BE49-F238E27FC236}">
                  <a16:creationId xmlns:a16="http://schemas.microsoft.com/office/drawing/2014/main" id="{DC009638-2558-2DE1-B3DE-2BB430450FF5}"/>
                </a:ext>
              </a:extLst>
            </p:cNvPr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886;p64">
              <a:extLst>
                <a:ext uri="{FF2B5EF4-FFF2-40B4-BE49-F238E27FC236}">
                  <a16:creationId xmlns:a16="http://schemas.microsoft.com/office/drawing/2014/main" id="{6F451C8B-5B05-8CF5-9C75-9EE039F128F0}"/>
                </a:ext>
              </a:extLst>
            </p:cNvPr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887;p64">
              <a:extLst>
                <a:ext uri="{FF2B5EF4-FFF2-40B4-BE49-F238E27FC236}">
                  <a16:creationId xmlns:a16="http://schemas.microsoft.com/office/drawing/2014/main" id="{F30C7723-18DE-B6D8-EEFB-8C800A48FF5F}"/>
                </a:ext>
              </a:extLst>
            </p:cNvPr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" name="Google Shape;1888;p64">
            <a:extLst>
              <a:ext uri="{FF2B5EF4-FFF2-40B4-BE49-F238E27FC236}">
                <a16:creationId xmlns:a16="http://schemas.microsoft.com/office/drawing/2014/main" id="{556F40C1-3062-9586-65FD-F02E6DC863AA}"/>
              </a:ext>
            </a:extLst>
          </p:cNvPr>
          <p:cNvGrpSpPr/>
          <p:nvPr/>
        </p:nvGrpSpPr>
        <p:grpSpPr>
          <a:xfrm>
            <a:off x="1344250" y="3953736"/>
            <a:ext cx="3281955" cy="1668633"/>
            <a:chOff x="238125" y="1038125"/>
            <a:chExt cx="7146800" cy="3633625"/>
          </a:xfrm>
          <a:solidFill>
            <a:srgbClr val="DBDDDC"/>
          </a:solidFill>
        </p:grpSpPr>
        <p:sp>
          <p:nvSpPr>
            <p:cNvPr id="15" name="Google Shape;1889;p64">
              <a:extLst>
                <a:ext uri="{FF2B5EF4-FFF2-40B4-BE49-F238E27FC236}">
                  <a16:creationId xmlns:a16="http://schemas.microsoft.com/office/drawing/2014/main" id="{265DFCA2-1F10-01C0-A5E6-F9B7F17C856E}"/>
                </a:ext>
              </a:extLst>
            </p:cNvPr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90;p64">
              <a:extLst>
                <a:ext uri="{FF2B5EF4-FFF2-40B4-BE49-F238E27FC236}">
                  <a16:creationId xmlns:a16="http://schemas.microsoft.com/office/drawing/2014/main" id="{44BFAB8D-EA8A-33E9-CF3F-A41D217C224B}"/>
                </a:ext>
              </a:extLst>
            </p:cNvPr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891;p64">
              <a:extLst>
                <a:ext uri="{FF2B5EF4-FFF2-40B4-BE49-F238E27FC236}">
                  <a16:creationId xmlns:a16="http://schemas.microsoft.com/office/drawing/2014/main" id="{8D61F6D3-72F8-4620-3AF2-F19757859A31}"/>
                </a:ext>
              </a:extLst>
            </p:cNvPr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892;p64">
              <a:extLst>
                <a:ext uri="{FF2B5EF4-FFF2-40B4-BE49-F238E27FC236}">
                  <a16:creationId xmlns:a16="http://schemas.microsoft.com/office/drawing/2014/main" id="{A418B381-FA48-3EB4-333A-055841513519}"/>
                </a:ext>
              </a:extLst>
            </p:cNvPr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1893;p64">
              <a:extLst>
                <a:ext uri="{FF2B5EF4-FFF2-40B4-BE49-F238E27FC236}">
                  <a16:creationId xmlns:a16="http://schemas.microsoft.com/office/drawing/2014/main" id="{848CC516-0904-A139-2FF7-01E98F6C5C82}"/>
                </a:ext>
              </a:extLst>
            </p:cNvPr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1894;p64">
              <a:extLst>
                <a:ext uri="{FF2B5EF4-FFF2-40B4-BE49-F238E27FC236}">
                  <a16:creationId xmlns:a16="http://schemas.microsoft.com/office/drawing/2014/main" id="{FD8F1E20-BC1E-BC91-87F8-851E78426570}"/>
                </a:ext>
              </a:extLst>
            </p:cNvPr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1895;p64">
              <a:extLst>
                <a:ext uri="{FF2B5EF4-FFF2-40B4-BE49-F238E27FC236}">
                  <a16:creationId xmlns:a16="http://schemas.microsoft.com/office/drawing/2014/main" id="{66029EE4-CA4C-DE0A-4ADB-501E406E5FFE}"/>
                </a:ext>
              </a:extLst>
            </p:cNvPr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1896;p64">
              <a:extLst>
                <a:ext uri="{FF2B5EF4-FFF2-40B4-BE49-F238E27FC236}">
                  <a16:creationId xmlns:a16="http://schemas.microsoft.com/office/drawing/2014/main" id="{930D53E3-54FA-B8B5-9F4A-4FC6C5286521}"/>
                </a:ext>
              </a:extLst>
            </p:cNvPr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1897;p64">
              <a:extLst>
                <a:ext uri="{FF2B5EF4-FFF2-40B4-BE49-F238E27FC236}">
                  <a16:creationId xmlns:a16="http://schemas.microsoft.com/office/drawing/2014/main" id="{23F0C317-59CC-4C28-1650-5AE9472840FA}"/>
                </a:ext>
              </a:extLst>
            </p:cNvPr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1898;p64">
              <a:extLst>
                <a:ext uri="{FF2B5EF4-FFF2-40B4-BE49-F238E27FC236}">
                  <a16:creationId xmlns:a16="http://schemas.microsoft.com/office/drawing/2014/main" id="{E26E4255-40A5-66D5-567B-933E46061511}"/>
                </a:ext>
              </a:extLst>
            </p:cNvPr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1899;p64">
              <a:extLst>
                <a:ext uri="{FF2B5EF4-FFF2-40B4-BE49-F238E27FC236}">
                  <a16:creationId xmlns:a16="http://schemas.microsoft.com/office/drawing/2014/main" id="{BB4A601A-86E4-5C59-614E-B43F423693D5}"/>
                </a:ext>
              </a:extLst>
            </p:cNvPr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1900;p64">
              <a:extLst>
                <a:ext uri="{FF2B5EF4-FFF2-40B4-BE49-F238E27FC236}">
                  <a16:creationId xmlns:a16="http://schemas.microsoft.com/office/drawing/2014/main" id="{CC281396-0B78-31B6-7018-6735DCD771C4}"/>
                </a:ext>
              </a:extLst>
            </p:cNvPr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1901;p64">
              <a:extLst>
                <a:ext uri="{FF2B5EF4-FFF2-40B4-BE49-F238E27FC236}">
                  <a16:creationId xmlns:a16="http://schemas.microsoft.com/office/drawing/2014/main" id="{D8FB09B4-CA84-E8A0-98B4-3AC358C6A0DC}"/>
                </a:ext>
              </a:extLst>
            </p:cNvPr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1902;p64">
              <a:extLst>
                <a:ext uri="{FF2B5EF4-FFF2-40B4-BE49-F238E27FC236}">
                  <a16:creationId xmlns:a16="http://schemas.microsoft.com/office/drawing/2014/main" id="{3F39F960-8651-E26D-6033-9ABB0A8271A8}"/>
                </a:ext>
              </a:extLst>
            </p:cNvPr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1903;p64">
              <a:extLst>
                <a:ext uri="{FF2B5EF4-FFF2-40B4-BE49-F238E27FC236}">
                  <a16:creationId xmlns:a16="http://schemas.microsoft.com/office/drawing/2014/main" id="{9EDCE46A-9707-7516-BD26-B9EFD2A9EDDA}"/>
                </a:ext>
              </a:extLst>
            </p:cNvPr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1904;p64">
              <a:extLst>
                <a:ext uri="{FF2B5EF4-FFF2-40B4-BE49-F238E27FC236}">
                  <a16:creationId xmlns:a16="http://schemas.microsoft.com/office/drawing/2014/main" id="{0F0C8A6C-03F4-F315-DE9E-8F8A58F33C71}"/>
                </a:ext>
              </a:extLst>
            </p:cNvPr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1905;p64">
              <a:extLst>
                <a:ext uri="{FF2B5EF4-FFF2-40B4-BE49-F238E27FC236}">
                  <a16:creationId xmlns:a16="http://schemas.microsoft.com/office/drawing/2014/main" id="{FF645670-F0DD-0AEE-240C-04B6976D1719}"/>
                </a:ext>
              </a:extLst>
            </p:cNvPr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1906;p64">
              <a:extLst>
                <a:ext uri="{FF2B5EF4-FFF2-40B4-BE49-F238E27FC236}">
                  <a16:creationId xmlns:a16="http://schemas.microsoft.com/office/drawing/2014/main" id="{7DDEDDD3-A63F-0AEA-C951-5A7E75D29609}"/>
                </a:ext>
              </a:extLst>
            </p:cNvPr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1907;p64">
              <a:extLst>
                <a:ext uri="{FF2B5EF4-FFF2-40B4-BE49-F238E27FC236}">
                  <a16:creationId xmlns:a16="http://schemas.microsoft.com/office/drawing/2014/main" id="{FC0C1211-E18F-B5E0-5DF7-CA4609053B2E}"/>
                </a:ext>
              </a:extLst>
            </p:cNvPr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1908;p64">
              <a:extLst>
                <a:ext uri="{FF2B5EF4-FFF2-40B4-BE49-F238E27FC236}">
                  <a16:creationId xmlns:a16="http://schemas.microsoft.com/office/drawing/2014/main" id="{21F90403-CEB7-2E9B-B9E4-702D763B6DB9}"/>
                </a:ext>
              </a:extLst>
            </p:cNvPr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1909;p64">
              <a:extLst>
                <a:ext uri="{FF2B5EF4-FFF2-40B4-BE49-F238E27FC236}">
                  <a16:creationId xmlns:a16="http://schemas.microsoft.com/office/drawing/2014/main" id="{50F10F9C-B042-56F4-5029-90BEB1DC30E9}"/>
                </a:ext>
              </a:extLst>
            </p:cNvPr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1910;p64">
              <a:extLst>
                <a:ext uri="{FF2B5EF4-FFF2-40B4-BE49-F238E27FC236}">
                  <a16:creationId xmlns:a16="http://schemas.microsoft.com/office/drawing/2014/main" id="{5F0F5885-8065-91CF-E830-14008995013C}"/>
                </a:ext>
              </a:extLst>
            </p:cNvPr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1911;p64">
              <a:extLst>
                <a:ext uri="{FF2B5EF4-FFF2-40B4-BE49-F238E27FC236}">
                  <a16:creationId xmlns:a16="http://schemas.microsoft.com/office/drawing/2014/main" id="{C1D309CE-DFDC-217C-46AD-5053E7B5A090}"/>
                </a:ext>
              </a:extLst>
            </p:cNvPr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1912;p64">
              <a:extLst>
                <a:ext uri="{FF2B5EF4-FFF2-40B4-BE49-F238E27FC236}">
                  <a16:creationId xmlns:a16="http://schemas.microsoft.com/office/drawing/2014/main" id="{CBD6BFE9-0EB4-EA79-D699-0B25ACBBDDB6}"/>
                </a:ext>
              </a:extLst>
            </p:cNvPr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1913;p64">
              <a:extLst>
                <a:ext uri="{FF2B5EF4-FFF2-40B4-BE49-F238E27FC236}">
                  <a16:creationId xmlns:a16="http://schemas.microsoft.com/office/drawing/2014/main" id="{878F40BF-D38C-4E45-C649-DE39F551C305}"/>
                </a:ext>
              </a:extLst>
            </p:cNvPr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1914;p64">
              <a:extLst>
                <a:ext uri="{FF2B5EF4-FFF2-40B4-BE49-F238E27FC236}">
                  <a16:creationId xmlns:a16="http://schemas.microsoft.com/office/drawing/2014/main" id="{C8F33B95-D7C0-A370-60D5-E53120C3B6AF}"/>
                </a:ext>
              </a:extLst>
            </p:cNvPr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1915;p64">
              <a:extLst>
                <a:ext uri="{FF2B5EF4-FFF2-40B4-BE49-F238E27FC236}">
                  <a16:creationId xmlns:a16="http://schemas.microsoft.com/office/drawing/2014/main" id="{BCEB957D-F12D-B870-05A8-7ADD8D8B51F7}"/>
                </a:ext>
              </a:extLst>
            </p:cNvPr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1916;p64">
              <a:extLst>
                <a:ext uri="{FF2B5EF4-FFF2-40B4-BE49-F238E27FC236}">
                  <a16:creationId xmlns:a16="http://schemas.microsoft.com/office/drawing/2014/main" id="{B4814577-5105-3E7B-C695-B67C052EB13B}"/>
                </a:ext>
              </a:extLst>
            </p:cNvPr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1917;p64">
              <a:extLst>
                <a:ext uri="{FF2B5EF4-FFF2-40B4-BE49-F238E27FC236}">
                  <a16:creationId xmlns:a16="http://schemas.microsoft.com/office/drawing/2014/main" id="{20C455D7-5E82-0056-5D8B-76874DF6D1DC}"/>
                </a:ext>
              </a:extLst>
            </p:cNvPr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1918;p64">
              <a:extLst>
                <a:ext uri="{FF2B5EF4-FFF2-40B4-BE49-F238E27FC236}">
                  <a16:creationId xmlns:a16="http://schemas.microsoft.com/office/drawing/2014/main" id="{D9490105-7EF2-775C-0456-D99DAD5B0B7F}"/>
                </a:ext>
              </a:extLst>
            </p:cNvPr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1919;p64">
              <a:extLst>
                <a:ext uri="{FF2B5EF4-FFF2-40B4-BE49-F238E27FC236}">
                  <a16:creationId xmlns:a16="http://schemas.microsoft.com/office/drawing/2014/main" id="{074F64E1-31EE-8D3A-B500-7A8B1E14643B}"/>
                </a:ext>
              </a:extLst>
            </p:cNvPr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1920;p64">
              <a:extLst>
                <a:ext uri="{FF2B5EF4-FFF2-40B4-BE49-F238E27FC236}">
                  <a16:creationId xmlns:a16="http://schemas.microsoft.com/office/drawing/2014/main" id="{EA85E31B-52E2-0BE0-0738-6627D73AA0D8}"/>
                </a:ext>
              </a:extLst>
            </p:cNvPr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1921;p64">
              <a:extLst>
                <a:ext uri="{FF2B5EF4-FFF2-40B4-BE49-F238E27FC236}">
                  <a16:creationId xmlns:a16="http://schemas.microsoft.com/office/drawing/2014/main" id="{C2D7D078-63FD-4C72-650A-D5A98598FB43}"/>
                </a:ext>
              </a:extLst>
            </p:cNvPr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1922;p64">
              <a:extLst>
                <a:ext uri="{FF2B5EF4-FFF2-40B4-BE49-F238E27FC236}">
                  <a16:creationId xmlns:a16="http://schemas.microsoft.com/office/drawing/2014/main" id="{1608A473-DA26-51E4-C03B-76260CAA7110}"/>
                </a:ext>
              </a:extLst>
            </p:cNvPr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1923;p64">
              <a:extLst>
                <a:ext uri="{FF2B5EF4-FFF2-40B4-BE49-F238E27FC236}">
                  <a16:creationId xmlns:a16="http://schemas.microsoft.com/office/drawing/2014/main" id="{F27E0B7C-B8D6-9A51-5B6C-5D3008EFA9EC}"/>
                </a:ext>
              </a:extLst>
            </p:cNvPr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1924;p64">
              <a:extLst>
                <a:ext uri="{FF2B5EF4-FFF2-40B4-BE49-F238E27FC236}">
                  <a16:creationId xmlns:a16="http://schemas.microsoft.com/office/drawing/2014/main" id="{3D003FDD-0E31-C3ED-FF07-9F2DA86D6433}"/>
                </a:ext>
              </a:extLst>
            </p:cNvPr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1925;p64">
              <a:extLst>
                <a:ext uri="{FF2B5EF4-FFF2-40B4-BE49-F238E27FC236}">
                  <a16:creationId xmlns:a16="http://schemas.microsoft.com/office/drawing/2014/main" id="{0468CB82-D482-278A-E92F-A30E01FFE36A}"/>
                </a:ext>
              </a:extLst>
            </p:cNvPr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1926;p64">
              <a:extLst>
                <a:ext uri="{FF2B5EF4-FFF2-40B4-BE49-F238E27FC236}">
                  <a16:creationId xmlns:a16="http://schemas.microsoft.com/office/drawing/2014/main" id="{3D889F2B-E29A-DDBB-977A-541052022D1D}"/>
                </a:ext>
              </a:extLst>
            </p:cNvPr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1927;p64">
              <a:extLst>
                <a:ext uri="{FF2B5EF4-FFF2-40B4-BE49-F238E27FC236}">
                  <a16:creationId xmlns:a16="http://schemas.microsoft.com/office/drawing/2014/main" id="{3FDD2D67-AAA0-4147-2A1A-5512648493F6}"/>
                </a:ext>
              </a:extLst>
            </p:cNvPr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1928;p64">
              <a:extLst>
                <a:ext uri="{FF2B5EF4-FFF2-40B4-BE49-F238E27FC236}">
                  <a16:creationId xmlns:a16="http://schemas.microsoft.com/office/drawing/2014/main" id="{02247A5D-49EA-0213-EDF4-97A46F3AD395}"/>
                </a:ext>
              </a:extLst>
            </p:cNvPr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1929;p64">
              <a:extLst>
                <a:ext uri="{FF2B5EF4-FFF2-40B4-BE49-F238E27FC236}">
                  <a16:creationId xmlns:a16="http://schemas.microsoft.com/office/drawing/2014/main" id="{6980D208-E147-27D5-2D6B-7877AD960E1C}"/>
                </a:ext>
              </a:extLst>
            </p:cNvPr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1930;p64">
              <a:extLst>
                <a:ext uri="{FF2B5EF4-FFF2-40B4-BE49-F238E27FC236}">
                  <a16:creationId xmlns:a16="http://schemas.microsoft.com/office/drawing/2014/main" id="{38334CE6-6E70-82B0-5281-21046708D83A}"/>
                </a:ext>
              </a:extLst>
            </p:cNvPr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1931;p64">
              <a:extLst>
                <a:ext uri="{FF2B5EF4-FFF2-40B4-BE49-F238E27FC236}">
                  <a16:creationId xmlns:a16="http://schemas.microsoft.com/office/drawing/2014/main" id="{97072392-FB19-62A2-48BE-02C728750A8E}"/>
                </a:ext>
              </a:extLst>
            </p:cNvPr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1932;p64">
              <a:extLst>
                <a:ext uri="{FF2B5EF4-FFF2-40B4-BE49-F238E27FC236}">
                  <a16:creationId xmlns:a16="http://schemas.microsoft.com/office/drawing/2014/main" id="{FB378B3B-202B-05E8-CFF8-49FAACF7FEC9}"/>
                </a:ext>
              </a:extLst>
            </p:cNvPr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1933;p64">
              <a:extLst>
                <a:ext uri="{FF2B5EF4-FFF2-40B4-BE49-F238E27FC236}">
                  <a16:creationId xmlns:a16="http://schemas.microsoft.com/office/drawing/2014/main" id="{D3EE9C87-1695-65B5-4EB2-D82A66B52BE4}"/>
                </a:ext>
              </a:extLst>
            </p:cNvPr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1934;p64">
              <a:extLst>
                <a:ext uri="{FF2B5EF4-FFF2-40B4-BE49-F238E27FC236}">
                  <a16:creationId xmlns:a16="http://schemas.microsoft.com/office/drawing/2014/main" id="{776FBD8E-0ABC-EAE2-4092-8B4DE34800B1}"/>
                </a:ext>
              </a:extLst>
            </p:cNvPr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1935;p64">
              <a:extLst>
                <a:ext uri="{FF2B5EF4-FFF2-40B4-BE49-F238E27FC236}">
                  <a16:creationId xmlns:a16="http://schemas.microsoft.com/office/drawing/2014/main" id="{A3E3A372-ACA1-1444-2D83-CBF5D43715AB}"/>
                </a:ext>
              </a:extLst>
            </p:cNvPr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1936;p64">
              <a:extLst>
                <a:ext uri="{FF2B5EF4-FFF2-40B4-BE49-F238E27FC236}">
                  <a16:creationId xmlns:a16="http://schemas.microsoft.com/office/drawing/2014/main" id="{ADC4BFA5-CB08-CEBC-DD31-F001A03DC8C0}"/>
                </a:ext>
              </a:extLst>
            </p:cNvPr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1937;p64">
              <a:extLst>
                <a:ext uri="{FF2B5EF4-FFF2-40B4-BE49-F238E27FC236}">
                  <a16:creationId xmlns:a16="http://schemas.microsoft.com/office/drawing/2014/main" id="{C681EB77-8292-E06C-20D0-C12DC6A1D722}"/>
                </a:ext>
              </a:extLst>
            </p:cNvPr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1938;p64">
              <a:extLst>
                <a:ext uri="{FF2B5EF4-FFF2-40B4-BE49-F238E27FC236}">
                  <a16:creationId xmlns:a16="http://schemas.microsoft.com/office/drawing/2014/main" id="{F18C25EA-2326-AECB-9290-A8E16E8C02EE}"/>
                </a:ext>
              </a:extLst>
            </p:cNvPr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1939;p64">
              <a:extLst>
                <a:ext uri="{FF2B5EF4-FFF2-40B4-BE49-F238E27FC236}">
                  <a16:creationId xmlns:a16="http://schemas.microsoft.com/office/drawing/2014/main" id="{599BC608-D845-15B0-15D6-569B500AA7E4}"/>
                </a:ext>
              </a:extLst>
            </p:cNvPr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1940;p64">
              <a:extLst>
                <a:ext uri="{FF2B5EF4-FFF2-40B4-BE49-F238E27FC236}">
                  <a16:creationId xmlns:a16="http://schemas.microsoft.com/office/drawing/2014/main" id="{581D4C54-4D87-7C4F-2C30-0EF092E2304C}"/>
                </a:ext>
              </a:extLst>
            </p:cNvPr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1941;p64">
              <a:extLst>
                <a:ext uri="{FF2B5EF4-FFF2-40B4-BE49-F238E27FC236}">
                  <a16:creationId xmlns:a16="http://schemas.microsoft.com/office/drawing/2014/main" id="{06195467-A752-3407-4FE8-1E51503878BF}"/>
                </a:ext>
              </a:extLst>
            </p:cNvPr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1942;p64">
              <a:extLst>
                <a:ext uri="{FF2B5EF4-FFF2-40B4-BE49-F238E27FC236}">
                  <a16:creationId xmlns:a16="http://schemas.microsoft.com/office/drawing/2014/main" id="{770E0D47-21FC-1D32-3379-C709D097784F}"/>
                </a:ext>
              </a:extLst>
            </p:cNvPr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1943;p64">
              <a:extLst>
                <a:ext uri="{FF2B5EF4-FFF2-40B4-BE49-F238E27FC236}">
                  <a16:creationId xmlns:a16="http://schemas.microsoft.com/office/drawing/2014/main" id="{10F673B4-6A97-36C9-75D8-8D5F8D85188B}"/>
                </a:ext>
              </a:extLst>
            </p:cNvPr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1944;p64">
              <a:extLst>
                <a:ext uri="{FF2B5EF4-FFF2-40B4-BE49-F238E27FC236}">
                  <a16:creationId xmlns:a16="http://schemas.microsoft.com/office/drawing/2014/main" id="{F6377C42-CAE8-DADD-D1AF-63D9FD444C98}"/>
                </a:ext>
              </a:extLst>
            </p:cNvPr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1945;p64">
              <a:extLst>
                <a:ext uri="{FF2B5EF4-FFF2-40B4-BE49-F238E27FC236}">
                  <a16:creationId xmlns:a16="http://schemas.microsoft.com/office/drawing/2014/main" id="{F0FFABAE-C91A-ED6C-0538-D1C277943A48}"/>
                </a:ext>
              </a:extLst>
            </p:cNvPr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1946;p64">
              <a:extLst>
                <a:ext uri="{FF2B5EF4-FFF2-40B4-BE49-F238E27FC236}">
                  <a16:creationId xmlns:a16="http://schemas.microsoft.com/office/drawing/2014/main" id="{44B5B03A-1872-4C2D-07A9-B8E4DEFF7888}"/>
                </a:ext>
              </a:extLst>
            </p:cNvPr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1947;p64">
              <a:extLst>
                <a:ext uri="{FF2B5EF4-FFF2-40B4-BE49-F238E27FC236}">
                  <a16:creationId xmlns:a16="http://schemas.microsoft.com/office/drawing/2014/main" id="{E294EEBD-0B90-631B-36CC-97F899C36593}"/>
                </a:ext>
              </a:extLst>
            </p:cNvPr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1948;p64">
              <a:extLst>
                <a:ext uri="{FF2B5EF4-FFF2-40B4-BE49-F238E27FC236}">
                  <a16:creationId xmlns:a16="http://schemas.microsoft.com/office/drawing/2014/main" id="{EE1ACFD0-9537-44C9-72C2-C23BD891DEB1}"/>
                </a:ext>
              </a:extLst>
            </p:cNvPr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1949;p64">
              <a:extLst>
                <a:ext uri="{FF2B5EF4-FFF2-40B4-BE49-F238E27FC236}">
                  <a16:creationId xmlns:a16="http://schemas.microsoft.com/office/drawing/2014/main" id="{D37E9F6C-2DB1-8EA6-1867-FA71E25F7A17}"/>
                </a:ext>
              </a:extLst>
            </p:cNvPr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1950;p64">
              <a:extLst>
                <a:ext uri="{FF2B5EF4-FFF2-40B4-BE49-F238E27FC236}">
                  <a16:creationId xmlns:a16="http://schemas.microsoft.com/office/drawing/2014/main" id="{0263FC28-1BFA-F082-449B-F8A718DBAE93}"/>
                </a:ext>
              </a:extLst>
            </p:cNvPr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1951;p64">
              <a:extLst>
                <a:ext uri="{FF2B5EF4-FFF2-40B4-BE49-F238E27FC236}">
                  <a16:creationId xmlns:a16="http://schemas.microsoft.com/office/drawing/2014/main" id="{54D3D97C-7E7C-8C7A-49CA-4D0900F97E8A}"/>
                </a:ext>
              </a:extLst>
            </p:cNvPr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1952;p64">
              <a:extLst>
                <a:ext uri="{FF2B5EF4-FFF2-40B4-BE49-F238E27FC236}">
                  <a16:creationId xmlns:a16="http://schemas.microsoft.com/office/drawing/2014/main" id="{EC21B12F-0132-D482-3FDC-67153BA1B3A9}"/>
                </a:ext>
              </a:extLst>
            </p:cNvPr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1953;p64">
              <a:extLst>
                <a:ext uri="{FF2B5EF4-FFF2-40B4-BE49-F238E27FC236}">
                  <a16:creationId xmlns:a16="http://schemas.microsoft.com/office/drawing/2014/main" id="{0886743C-75FA-7E94-7A4D-BA3385E12100}"/>
                </a:ext>
              </a:extLst>
            </p:cNvPr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1954;p64">
              <a:extLst>
                <a:ext uri="{FF2B5EF4-FFF2-40B4-BE49-F238E27FC236}">
                  <a16:creationId xmlns:a16="http://schemas.microsoft.com/office/drawing/2014/main" id="{FFC44E37-1E93-C0C1-A7FB-FB6E25672B35}"/>
                </a:ext>
              </a:extLst>
            </p:cNvPr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1955;p64">
              <a:extLst>
                <a:ext uri="{FF2B5EF4-FFF2-40B4-BE49-F238E27FC236}">
                  <a16:creationId xmlns:a16="http://schemas.microsoft.com/office/drawing/2014/main" id="{DA835850-F3F5-EA50-7C03-8EBA9EE79295}"/>
                </a:ext>
              </a:extLst>
            </p:cNvPr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1956;p64">
              <a:extLst>
                <a:ext uri="{FF2B5EF4-FFF2-40B4-BE49-F238E27FC236}">
                  <a16:creationId xmlns:a16="http://schemas.microsoft.com/office/drawing/2014/main" id="{877B6E9F-74D6-05C9-292D-2B7F29488CEB}"/>
                </a:ext>
              </a:extLst>
            </p:cNvPr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1957;p64">
              <a:extLst>
                <a:ext uri="{FF2B5EF4-FFF2-40B4-BE49-F238E27FC236}">
                  <a16:creationId xmlns:a16="http://schemas.microsoft.com/office/drawing/2014/main" id="{D8B65EBE-7E24-562F-0CF6-ECEE741ABF32}"/>
                </a:ext>
              </a:extLst>
            </p:cNvPr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1958;p64">
              <a:extLst>
                <a:ext uri="{FF2B5EF4-FFF2-40B4-BE49-F238E27FC236}">
                  <a16:creationId xmlns:a16="http://schemas.microsoft.com/office/drawing/2014/main" id="{F93CDCF0-41A4-5445-78E2-69289393A978}"/>
                </a:ext>
              </a:extLst>
            </p:cNvPr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1959;p64">
              <a:extLst>
                <a:ext uri="{FF2B5EF4-FFF2-40B4-BE49-F238E27FC236}">
                  <a16:creationId xmlns:a16="http://schemas.microsoft.com/office/drawing/2014/main" id="{2826CAF4-019E-8758-23CD-984AEF9346E4}"/>
                </a:ext>
              </a:extLst>
            </p:cNvPr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1960;p64">
              <a:extLst>
                <a:ext uri="{FF2B5EF4-FFF2-40B4-BE49-F238E27FC236}">
                  <a16:creationId xmlns:a16="http://schemas.microsoft.com/office/drawing/2014/main" id="{EEB403E8-1443-762E-2DBB-6E5D4E72841E}"/>
                </a:ext>
              </a:extLst>
            </p:cNvPr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1961;p64">
              <a:extLst>
                <a:ext uri="{FF2B5EF4-FFF2-40B4-BE49-F238E27FC236}">
                  <a16:creationId xmlns:a16="http://schemas.microsoft.com/office/drawing/2014/main" id="{B3B8FC78-EFA6-85AE-B995-B72167A8EFCD}"/>
                </a:ext>
              </a:extLst>
            </p:cNvPr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1962;p64">
              <a:extLst>
                <a:ext uri="{FF2B5EF4-FFF2-40B4-BE49-F238E27FC236}">
                  <a16:creationId xmlns:a16="http://schemas.microsoft.com/office/drawing/2014/main" id="{5C49BBDC-AA70-22D2-FF0A-3A6C5B8B7F3A}"/>
                </a:ext>
              </a:extLst>
            </p:cNvPr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1963;p64">
              <a:extLst>
                <a:ext uri="{FF2B5EF4-FFF2-40B4-BE49-F238E27FC236}">
                  <a16:creationId xmlns:a16="http://schemas.microsoft.com/office/drawing/2014/main" id="{5439DFE9-86F9-7366-F8AC-59C825F695E6}"/>
                </a:ext>
              </a:extLst>
            </p:cNvPr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1964;p64">
              <a:extLst>
                <a:ext uri="{FF2B5EF4-FFF2-40B4-BE49-F238E27FC236}">
                  <a16:creationId xmlns:a16="http://schemas.microsoft.com/office/drawing/2014/main" id="{2930EE7C-5A6F-0853-412E-B2A38B56FEF8}"/>
                </a:ext>
              </a:extLst>
            </p:cNvPr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1965;p64">
              <a:extLst>
                <a:ext uri="{FF2B5EF4-FFF2-40B4-BE49-F238E27FC236}">
                  <a16:creationId xmlns:a16="http://schemas.microsoft.com/office/drawing/2014/main" id="{3D122585-B8DD-6225-3104-90383775E337}"/>
                </a:ext>
              </a:extLst>
            </p:cNvPr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1966;p64">
              <a:extLst>
                <a:ext uri="{FF2B5EF4-FFF2-40B4-BE49-F238E27FC236}">
                  <a16:creationId xmlns:a16="http://schemas.microsoft.com/office/drawing/2014/main" id="{BC0D3CF6-5453-2911-BD28-7776C61F36EC}"/>
                </a:ext>
              </a:extLst>
            </p:cNvPr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1967;p64">
              <a:extLst>
                <a:ext uri="{FF2B5EF4-FFF2-40B4-BE49-F238E27FC236}">
                  <a16:creationId xmlns:a16="http://schemas.microsoft.com/office/drawing/2014/main" id="{19A11167-70D6-830B-0456-4DB769C07BE7}"/>
                </a:ext>
              </a:extLst>
            </p:cNvPr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1968;p64">
              <a:extLst>
                <a:ext uri="{FF2B5EF4-FFF2-40B4-BE49-F238E27FC236}">
                  <a16:creationId xmlns:a16="http://schemas.microsoft.com/office/drawing/2014/main" id="{10A7F911-7748-5040-A5DA-F7D4F056F04F}"/>
                </a:ext>
              </a:extLst>
            </p:cNvPr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1969;p64">
              <a:extLst>
                <a:ext uri="{FF2B5EF4-FFF2-40B4-BE49-F238E27FC236}">
                  <a16:creationId xmlns:a16="http://schemas.microsoft.com/office/drawing/2014/main" id="{89D2F639-ABB5-96F8-F5BA-7A27674A532B}"/>
                </a:ext>
              </a:extLst>
            </p:cNvPr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1970;p64">
              <a:extLst>
                <a:ext uri="{FF2B5EF4-FFF2-40B4-BE49-F238E27FC236}">
                  <a16:creationId xmlns:a16="http://schemas.microsoft.com/office/drawing/2014/main" id="{77808885-8B9D-B1BB-5F80-CF5058F0F474}"/>
                </a:ext>
              </a:extLst>
            </p:cNvPr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1971;p64">
              <a:extLst>
                <a:ext uri="{FF2B5EF4-FFF2-40B4-BE49-F238E27FC236}">
                  <a16:creationId xmlns:a16="http://schemas.microsoft.com/office/drawing/2014/main" id="{40C291AD-2E04-33DC-4633-01B8ED5B9552}"/>
                </a:ext>
              </a:extLst>
            </p:cNvPr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1972;p64">
              <a:extLst>
                <a:ext uri="{FF2B5EF4-FFF2-40B4-BE49-F238E27FC236}">
                  <a16:creationId xmlns:a16="http://schemas.microsoft.com/office/drawing/2014/main" id="{778BDE61-BAA8-A23D-168F-E3CC0E9D2716}"/>
                </a:ext>
              </a:extLst>
            </p:cNvPr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1973;p64">
              <a:extLst>
                <a:ext uri="{FF2B5EF4-FFF2-40B4-BE49-F238E27FC236}">
                  <a16:creationId xmlns:a16="http://schemas.microsoft.com/office/drawing/2014/main" id="{3F1E19F4-1F33-19AB-5F33-7C3CEEA12FBE}"/>
                </a:ext>
              </a:extLst>
            </p:cNvPr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1974;p64">
              <a:extLst>
                <a:ext uri="{FF2B5EF4-FFF2-40B4-BE49-F238E27FC236}">
                  <a16:creationId xmlns:a16="http://schemas.microsoft.com/office/drawing/2014/main" id="{71F7E0A7-B668-5661-9866-8C76863C7850}"/>
                </a:ext>
              </a:extLst>
            </p:cNvPr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1975;p64">
              <a:extLst>
                <a:ext uri="{FF2B5EF4-FFF2-40B4-BE49-F238E27FC236}">
                  <a16:creationId xmlns:a16="http://schemas.microsoft.com/office/drawing/2014/main" id="{247AF3D5-40DD-789B-89A4-B2C977A208F0}"/>
                </a:ext>
              </a:extLst>
            </p:cNvPr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1976;p64">
              <a:extLst>
                <a:ext uri="{FF2B5EF4-FFF2-40B4-BE49-F238E27FC236}">
                  <a16:creationId xmlns:a16="http://schemas.microsoft.com/office/drawing/2014/main" id="{6F9DA820-F551-99D0-F460-333EBA1E4F5A}"/>
                </a:ext>
              </a:extLst>
            </p:cNvPr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1977;p64">
              <a:extLst>
                <a:ext uri="{FF2B5EF4-FFF2-40B4-BE49-F238E27FC236}">
                  <a16:creationId xmlns:a16="http://schemas.microsoft.com/office/drawing/2014/main" id="{CF1EE7B9-73BD-F029-D156-C5562F932907}"/>
                </a:ext>
              </a:extLst>
            </p:cNvPr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1978;p64">
              <a:extLst>
                <a:ext uri="{FF2B5EF4-FFF2-40B4-BE49-F238E27FC236}">
                  <a16:creationId xmlns:a16="http://schemas.microsoft.com/office/drawing/2014/main" id="{C8CCEC94-AD18-CAB1-D022-383192D821A5}"/>
                </a:ext>
              </a:extLst>
            </p:cNvPr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1979;p64">
              <a:extLst>
                <a:ext uri="{FF2B5EF4-FFF2-40B4-BE49-F238E27FC236}">
                  <a16:creationId xmlns:a16="http://schemas.microsoft.com/office/drawing/2014/main" id="{ED80FBA9-7307-9136-9ACA-BE36ADC1D29E}"/>
                </a:ext>
              </a:extLst>
            </p:cNvPr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1980;p64">
              <a:extLst>
                <a:ext uri="{FF2B5EF4-FFF2-40B4-BE49-F238E27FC236}">
                  <a16:creationId xmlns:a16="http://schemas.microsoft.com/office/drawing/2014/main" id="{B4D173E4-4921-A3FE-E860-63173CB088F6}"/>
                </a:ext>
              </a:extLst>
            </p:cNvPr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1981;p64">
              <a:extLst>
                <a:ext uri="{FF2B5EF4-FFF2-40B4-BE49-F238E27FC236}">
                  <a16:creationId xmlns:a16="http://schemas.microsoft.com/office/drawing/2014/main" id="{D5690782-6985-9F4E-043F-C0AC7081829B}"/>
                </a:ext>
              </a:extLst>
            </p:cNvPr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1982;p64">
              <a:extLst>
                <a:ext uri="{FF2B5EF4-FFF2-40B4-BE49-F238E27FC236}">
                  <a16:creationId xmlns:a16="http://schemas.microsoft.com/office/drawing/2014/main" id="{91F6AA22-880F-20A5-C8C9-1F796F017018}"/>
                </a:ext>
              </a:extLst>
            </p:cNvPr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1983;p64">
              <a:extLst>
                <a:ext uri="{FF2B5EF4-FFF2-40B4-BE49-F238E27FC236}">
                  <a16:creationId xmlns:a16="http://schemas.microsoft.com/office/drawing/2014/main" id="{107FCBBB-7647-0682-CE85-7F6E9C84DD2F}"/>
                </a:ext>
              </a:extLst>
            </p:cNvPr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1984;p64">
              <a:extLst>
                <a:ext uri="{FF2B5EF4-FFF2-40B4-BE49-F238E27FC236}">
                  <a16:creationId xmlns:a16="http://schemas.microsoft.com/office/drawing/2014/main" id="{3EFA6DD6-99D5-55D8-F67E-F34077334DC5}"/>
                </a:ext>
              </a:extLst>
            </p:cNvPr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985;p64">
              <a:extLst>
                <a:ext uri="{FF2B5EF4-FFF2-40B4-BE49-F238E27FC236}">
                  <a16:creationId xmlns:a16="http://schemas.microsoft.com/office/drawing/2014/main" id="{3BC6CF20-DC83-1E9E-7119-7F03872E5C4D}"/>
                </a:ext>
              </a:extLst>
            </p:cNvPr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986;p64">
              <a:extLst>
                <a:ext uri="{FF2B5EF4-FFF2-40B4-BE49-F238E27FC236}">
                  <a16:creationId xmlns:a16="http://schemas.microsoft.com/office/drawing/2014/main" id="{1FDF22D7-DAA4-7498-0C1C-F3F9B1A04CC3}"/>
                </a:ext>
              </a:extLst>
            </p:cNvPr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987;p64">
              <a:extLst>
                <a:ext uri="{FF2B5EF4-FFF2-40B4-BE49-F238E27FC236}">
                  <a16:creationId xmlns:a16="http://schemas.microsoft.com/office/drawing/2014/main" id="{497AD713-1F6E-D81C-1378-BACC0EDEDBB3}"/>
                </a:ext>
              </a:extLst>
            </p:cNvPr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988;p64">
              <a:extLst>
                <a:ext uri="{FF2B5EF4-FFF2-40B4-BE49-F238E27FC236}">
                  <a16:creationId xmlns:a16="http://schemas.microsoft.com/office/drawing/2014/main" id="{BD9DBD81-7C0E-0FEC-8D7F-6960025D2EFD}"/>
                </a:ext>
              </a:extLst>
            </p:cNvPr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989;p64">
              <a:extLst>
                <a:ext uri="{FF2B5EF4-FFF2-40B4-BE49-F238E27FC236}">
                  <a16:creationId xmlns:a16="http://schemas.microsoft.com/office/drawing/2014/main" id="{463E0F6B-0036-C298-EBA6-4F6C1EC39556}"/>
                </a:ext>
              </a:extLst>
            </p:cNvPr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990;p64">
              <a:extLst>
                <a:ext uri="{FF2B5EF4-FFF2-40B4-BE49-F238E27FC236}">
                  <a16:creationId xmlns:a16="http://schemas.microsoft.com/office/drawing/2014/main" id="{FDDE6421-AEA9-8AB4-ACD7-4AA88D0C5088}"/>
                </a:ext>
              </a:extLst>
            </p:cNvPr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1991;p64">
              <a:extLst>
                <a:ext uri="{FF2B5EF4-FFF2-40B4-BE49-F238E27FC236}">
                  <a16:creationId xmlns:a16="http://schemas.microsoft.com/office/drawing/2014/main" id="{6BD0CE3E-4528-885F-E84D-9B923CD21E6A}"/>
                </a:ext>
              </a:extLst>
            </p:cNvPr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1992;p64">
              <a:extLst>
                <a:ext uri="{FF2B5EF4-FFF2-40B4-BE49-F238E27FC236}">
                  <a16:creationId xmlns:a16="http://schemas.microsoft.com/office/drawing/2014/main" id="{3638C08C-2F48-9CC7-3700-22BE3C270A7B}"/>
                </a:ext>
              </a:extLst>
            </p:cNvPr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1993;p64">
              <a:extLst>
                <a:ext uri="{FF2B5EF4-FFF2-40B4-BE49-F238E27FC236}">
                  <a16:creationId xmlns:a16="http://schemas.microsoft.com/office/drawing/2014/main" id="{63B4178A-8547-807D-71DD-8CC818C6D472}"/>
                </a:ext>
              </a:extLst>
            </p:cNvPr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1994;p64">
              <a:extLst>
                <a:ext uri="{FF2B5EF4-FFF2-40B4-BE49-F238E27FC236}">
                  <a16:creationId xmlns:a16="http://schemas.microsoft.com/office/drawing/2014/main" id="{A8C3AA11-BF87-3ED8-B931-0743870BAE53}"/>
                </a:ext>
              </a:extLst>
            </p:cNvPr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1995;p64">
              <a:extLst>
                <a:ext uri="{FF2B5EF4-FFF2-40B4-BE49-F238E27FC236}">
                  <a16:creationId xmlns:a16="http://schemas.microsoft.com/office/drawing/2014/main" id="{11E4BE20-D770-20ED-E650-7883469B1902}"/>
                </a:ext>
              </a:extLst>
            </p:cNvPr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1996;p64">
              <a:extLst>
                <a:ext uri="{FF2B5EF4-FFF2-40B4-BE49-F238E27FC236}">
                  <a16:creationId xmlns:a16="http://schemas.microsoft.com/office/drawing/2014/main" id="{9A3A3CB3-0BAB-9842-06FB-BD0BAB9A603F}"/>
                </a:ext>
              </a:extLst>
            </p:cNvPr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1997;p64">
              <a:extLst>
                <a:ext uri="{FF2B5EF4-FFF2-40B4-BE49-F238E27FC236}">
                  <a16:creationId xmlns:a16="http://schemas.microsoft.com/office/drawing/2014/main" id="{EEFE6576-2DB5-D602-94D1-D3CE7ABD18F6}"/>
                </a:ext>
              </a:extLst>
            </p:cNvPr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1998;p64">
              <a:extLst>
                <a:ext uri="{FF2B5EF4-FFF2-40B4-BE49-F238E27FC236}">
                  <a16:creationId xmlns:a16="http://schemas.microsoft.com/office/drawing/2014/main" id="{100C41BB-12D0-DA70-C367-85D1C44B5013}"/>
                </a:ext>
              </a:extLst>
            </p:cNvPr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1999;p64">
              <a:extLst>
                <a:ext uri="{FF2B5EF4-FFF2-40B4-BE49-F238E27FC236}">
                  <a16:creationId xmlns:a16="http://schemas.microsoft.com/office/drawing/2014/main" id="{CECD166D-1CFC-E713-9F29-D40B44A59B39}"/>
                </a:ext>
              </a:extLst>
            </p:cNvPr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2000;p64">
              <a:extLst>
                <a:ext uri="{FF2B5EF4-FFF2-40B4-BE49-F238E27FC236}">
                  <a16:creationId xmlns:a16="http://schemas.microsoft.com/office/drawing/2014/main" id="{055F7DF1-64CB-6FD3-6BCF-223213FF29B1}"/>
                </a:ext>
              </a:extLst>
            </p:cNvPr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2001;p64">
              <a:extLst>
                <a:ext uri="{FF2B5EF4-FFF2-40B4-BE49-F238E27FC236}">
                  <a16:creationId xmlns:a16="http://schemas.microsoft.com/office/drawing/2014/main" id="{EBB5419C-2927-F51E-5D7D-4800518D5767}"/>
                </a:ext>
              </a:extLst>
            </p:cNvPr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2002;p64">
              <a:extLst>
                <a:ext uri="{FF2B5EF4-FFF2-40B4-BE49-F238E27FC236}">
                  <a16:creationId xmlns:a16="http://schemas.microsoft.com/office/drawing/2014/main" id="{23C843A7-2B89-E3F4-BE6A-7AE5DB81BC66}"/>
                </a:ext>
              </a:extLst>
            </p:cNvPr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2003;p64">
              <a:extLst>
                <a:ext uri="{FF2B5EF4-FFF2-40B4-BE49-F238E27FC236}">
                  <a16:creationId xmlns:a16="http://schemas.microsoft.com/office/drawing/2014/main" id="{CDAAF4C5-6F73-A90A-5B30-7BF9F060171F}"/>
                </a:ext>
              </a:extLst>
            </p:cNvPr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2004;p64">
              <a:extLst>
                <a:ext uri="{FF2B5EF4-FFF2-40B4-BE49-F238E27FC236}">
                  <a16:creationId xmlns:a16="http://schemas.microsoft.com/office/drawing/2014/main" id="{F860139C-EB1E-3CDB-5937-A6BCB17F2958}"/>
                </a:ext>
              </a:extLst>
            </p:cNvPr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2005;p64">
              <a:extLst>
                <a:ext uri="{FF2B5EF4-FFF2-40B4-BE49-F238E27FC236}">
                  <a16:creationId xmlns:a16="http://schemas.microsoft.com/office/drawing/2014/main" id="{9B6C32EE-0021-9E97-4E27-547B3A03AAA6}"/>
                </a:ext>
              </a:extLst>
            </p:cNvPr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2006;p64">
              <a:extLst>
                <a:ext uri="{FF2B5EF4-FFF2-40B4-BE49-F238E27FC236}">
                  <a16:creationId xmlns:a16="http://schemas.microsoft.com/office/drawing/2014/main" id="{53B2E75E-4E5C-AD35-FC49-87EC3DEE20DE}"/>
                </a:ext>
              </a:extLst>
            </p:cNvPr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2007;p64">
              <a:extLst>
                <a:ext uri="{FF2B5EF4-FFF2-40B4-BE49-F238E27FC236}">
                  <a16:creationId xmlns:a16="http://schemas.microsoft.com/office/drawing/2014/main" id="{B2D2C3C1-95CB-2465-E216-D97896D75DE7}"/>
                </a:ext>
              </a:extLst>
            </p:cNvPr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2008;p64">
              <a:extLst>
                <a:ext uri="{FF2B5EF4-FFF2-40B4-BE49-F238E27FC236}">
                  <a16:creationId xmlns:a16="http://schemas.microsoft.com/office/drawing/2014/main" id="{270DBC9B-ACB6-B47F-85EF-28C41C7EF496}"/>
                </a:ext>
              </a:extLst>
            </p:cNvPr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2009;p64">
              <a:extLst>
                <a:ext uri="{FF2B5EF4-FFF2-40B4-BE49-F238E27FC236}">
                  <a16:creationId xmlns:a16="http://schemas.microsoft.com/office/drawing/2014/main" id="{93DE8880-7E06-93F7-2128-C1ED7E45B5BD}"/>
                </a:ext>
              </a:extLst>
            </p:cNvPr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2010;p64">
              <a:extLst>
                <a:ext uri="{FF2B5EF4-FFF2-40B4-BE49-F238E27FC236}">
                  <a16:creationId xmlns:a16="http://schemas.microsoft.com/office/drawing/2014/main" id="{F608E3FA-1ADD-9969-A5B6-00EA71411ECA}"/>
                </a:ext>
              </a:extLst>
            </p:cNvPr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2011;p64">
              <a:extLst>
                <a:ext uri="{FF2B5EF4-FFF2-40B4-BE49-F238E27FC236}">
                  <a16:creationId xmlns:a16="http://schemas.microsoft.com/office/drawing/2014/main" id="{43BF347F-B1BE-0697-4B77-45BE937AD564}"/>
                </a:ext>
              </a:extLst>
            </p:cNvPr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2012;p64">
              <a:extLst>
                <a:ext uri="{FF2B5EF4-FFF2-40B4-BE49-F238E27FC236}">
                  <a16:creationId xmlns:a16="http://schemas.microsoft.com/office/drawing/2014/main" id="{79E802D5-DF3F-DD77-D60A-D771760F3660}"/>
                </a:ext>
              </a:extLst>
            </p:cNvPr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2013;p64">
              <a:extLst>
                <a:ext uri="{FF2B5EF4-FFF2-40B4-BE49-F238E27FC236}">
                  <a16:creationId xmlns:a16="http://schemas.microsoft.com/office/drawing/2014/main" id="{25548A57-586D-2032-6939-033B83C66706}"/>
                </a:ext>
              </a:extLst>
            </p:cNvPr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2014;p64">
              <a:extLst>
                <a:ext uri="{FF2B5EF4-FFF2-40B4-BE49-F238E27FC236}">
                  <a16:creationId xmlns:a16="http://schemas.microsoft.com/office/drawing/2014/main" id="{3AF31C79-E96C-037D-2348-5E3A36EAD6B9}"/>
                </a:ext>
              </a:extLst>
            </p:cNvPr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2015;p64">
              <a:extLst>
                <a:ext uri="{FF2B5EF4-FFF2-40B4-BE49-F238E27FC236}">
                  <a16:creationId xmlns:a16="http://schemas.microsoft.com/office/drawing/2014/main" id="{F588C414-A669-3012-6918-7770EAF56118}"/>
                </a:ext>
              </a:extLst>
            </p:cNvPr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2016;p64">
              <a:extLst>
                <a:ext uri="{FF2B5EF4-FFF2-40B4-BE49-F238E27FC236}">
                  <a16:creationId xmlns:a16="http://schemas.microsoft.com/office/drawing/2014/main" id="{6A54981D-2A96-E5E2-4437-CBE572140ABD}"/>
                </a:ext>
              </a:extLst>
            </p:cNvPr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2017;p64">
              <a:extLst>
                <a:ext uri="{FF2B5EF4-FFF2-40B4-BE49-F238E27FC236}">
                  <a16:creationId xmlns:a16="http://schemas.microsoft.com/office/drawing/2014/main" id="{B6ECF708-03F9-E036-7F0F-43B033BD78DB}"/>
                </a:ext>
              </a:extLst>
            </p:cNvPr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2018;p64">
              <a:extLst>
                <a:ext uri="{FF2B5EF4-FFF2-40B4-BE49-F238E27FC236}">
                  <a16:creationId xmlns:a16="http://schemas.microsoft.com/office/drawing/2014/main" id="{757FBC01-F6DA-713B-B968-36505446A99D}"/>
                </a:ext>
              </a:extLst>
            </p:cNvPr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2019;p64">
              <a:extLst>
                <a:ext uri="{FF2B5EF4-FFF2-40B4-BE49-F238E27FC236}">
                  <a16:creationId xmlns:a16="http://schemas.microsoft.com/office/drawing/2014/main" id="{E94D878C-D05B-8B4F-74B7-D7C54E6B75C2}"/>
                </a:ext>
              </a:extLst>
            </p:cNvPr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2020;p64">
              <a:extLst>
                <a:ext uri="{FF2B5EF4-FFF2-40B4-BE49-F238E27FC236}">
                  <a16:creationId xmlns:a16="http://schemas.microsoft.com/office/drawing/2014/main" id="{74D2D021-AC39-AEDC-6D8E-B26D3F727F56}"/>
                </a:ext>
              </a:extLst>
            </p:cNvPr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2021;p64">
              <a:extLst>
                <a:ext uri="{FF2B5EF4-FFF2-40B4-BE49-F238E27FC236}">
                  <a16:creationId xmlns:a16="http://schemas.microsoft.com/office/drawing/2014/main" id="{451B1251-1BCE-B48A-5256-85926CB751E7}"/>
                </a:ext>
              </a:extLst>
            </p:cNvPr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2022;p64">
              <a:extLst>
                <a:ext uri="{FF2B5EF4-FFF2-40B4-BE49-F238E27FC236}">
                  <a16:creationId xmlns:a16="http://schemas.microsoft.com/office/drawing/2014/main" id="{002C81C7-6853-B05D-AC1B-5175CE224EF9}"/>
                </a:ext>
              </a:extLst>
            </p:cNvPr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2023;p64">
              <a:extLst>
                <a:ext uri="{FF2B5EF4-FFF2-40B4-BE49-F238E27FC236}">
                  <a16:creationId xmlns:a16="http://schemas.microsoft.com/office/drawing/2014/main" id="{98076A8F-1C16-75DC-2FA1-C766F7ECEBFC}"/>
                </a:ext>
              </a:extLst>
            </p:cNvPr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2024;p64">
              <a:extLst>
                <a:ext uri="{FF2B5EF4-FFF2-40B4-BE49-F238E27FC236}">
                  <a16:creationId xmlns:a16="http://schemas.microsoft.com/office/drawing/2014/main" id="{EFE497E1-1154-4370-9617-B9DC8A64C2B2}"/>
                </a:ext>
              </a:extLst>
            </p:cNvPr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2025;p64">
              <a:extLst>
                <a:ext uri="{FF2B5EF4-FFF2-40B4-BE49-F238E27FC236}">
                  <a16:creationId xmlns:a16="http://schemas.microsoft.com/office/drawing/2014/main" id="{B18E424B-E214-61D5-E83C-6516BD16774A}"/>
                </a:ext>
              </a:extLst>
            </p:cNvPr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2026;p64">
              <a:extLst>
                <a:ext uri="{FF2B5EF4-FFF2-40B4-BE49-F238E27FC236}">
                  <a16:creationId xmlns:a16="http://schemas.microsoft.com/office/drawing/2014/main" id="{3F739EC2-3ACE-5589-A68D-F9627A31D5B6}"/>
                </a:ext>
              </a:extLst>
            </p:cNvPr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2027;p64">
              <a:extLst>
                <a:ext uri="{FF2B5EF4-FFF2-40B4-BE49-F238E27FC236}">
                  <a16:creationId xmlns:a16="http://schemas.microsoft.com/office/drawing/2014/main" id="{E39975B6-2394-3DC8-3249-E2F7C3B2335D}"/>
                </a:ext>
              </a:extLst>
            </p:cNvPr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2028;p64">
              <a:extLst>
                <a:ext uri="{FF2B5EF4-FFF2-40B4-BE49-F238E27FC236}">
                  <a16:creationId xmlns:a16="http://schemas.microsoft.com/office/drawing/2014/main" id="{07D01A92-6411-24EB-22AC-FEAC322218D6}"/>
                </a:ext>
              </a:extLst>
            </p:cNvPr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2029;p64">
              <a:extLst>
                <a:ext uri="{FF2B5EF4-FFF2-40B4-BE49-F238E27FC236}">
                  <a16:creationId xmlns:a16="http://schemas.microsoft.com/office/drawing/2014/main" id="{A1463EAF-7FBD-3F1A-5202-D5DB7F77CCE5}"/>
                </a:ext>
              </a:extLst>
            </p:cNvPr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2030;p64">
              <a:extLst>
                <a:ext uri="{FF2B5EF4-FFF2-40B4-BE49-F238E27FC236}">
                  <a16:creationId xmlns:a16="http://schemas.microsoft.com/office/drawing/2014/main" id="{CB7E23D4-A227-2A90-EF1B-91EB8B4DC372}"/>
                </a:ext>
              </a:extLst>
            </p:cNvPr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2031;p64">
              <a:extLst>
                <a:ext uri="{FF2B5EF4-FFF2-40B4-BE49-F238E27FC236}">
                  <a16:creationId xmlns:a16="http://schemas.microsoft.com/office/drawing/2014/main" id="{0695A82C-B21A-2AB8-8BF3-71B0D8164CC0}"/>
                </a:ext>
              </a:extLst>
            </p:cNvPr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2032;p64">
              <a:extLst>
                <a:ext uri="{FF2B5EF4-FFF2-40B4-BE49-F238E27FC236}">
                  <a16:creationId xmlns:a16="http://schemas.microsoft.com/office/drawing/2014/main" id="{0E57183F-DA88-B419-3941-6288CCD03045}"/>
                </a:ext>
              </a:extLst>
            </p:cNvPr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2033;p64">
              <a:extLst>
                <a:ext uri="{FF2B5EF4-FFF2-40B4-BE49-F238E27FC236}">
                  <a16:creationId xmlns:a16="http://schemas.microsoft.com/office/drawing/2014/main" id="{5B11274A-AF84-D487-00B9-60D78C5CB108}"/>
                </a:ext>
              </a:extLst>
            </p:cNvPr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2034;p64">
              <a:extLst>
                <a:ext uri="{FF2B5EF4-FFF2-40B4-BE49-F238E27FC236}">
                  <a16:creationId xmlns:a16="http://schemas.microsoft.com/office/drawing/2014/main" id="{9DAAF554-441C-F848-4B65-6DC9EBF110DE}"/>
                </a:ext>
              </a:extLst>
            </p:cNvPr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2035;p64">
              <a:extLst>
                <a:ext uri="{FF2B5EF4-FFF2-40B4-BE49-F238E27FC236}">
                  <a16:creationId xmlns:a16="http://schemas.microsoft.com/office/drawing/2014/main" id="{4F640311-1F99-6E58-ABB6-A42A1BEA43BB}"/>
                </a:ext>
              </a:extLst>
            </p:cNvPr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2036;p64">
              <a:extLst>
                <a:ext uri="{FF2B5EF4-FFF2-40B4-BE49-F238E27FC236}">
                  <a16:creationId xmlns:a16="http://schemas.microsoft.com/office/drawing/2014/main" id="{6DE33D46-5CAB-BC29-B8B0-0ACEE273B947}"/>
                </a:ext>
              </a:extLst>
            </p:cNvPr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2037;p64">
              <a:extLst>
                <a:ext uri="{FF2B5EF4-FFF2-40B4-BE49-F238E27FC236}">
                  <a16:creationId xmlns:a16="http://schemas.microsoft.com/office/drawing/2014/main" id="{738FEF96-46F1-E198-6A95-4A0677E0CDFF}"/>
                </a:ext>
              </a:extLst>
            </p:cNvPr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2038;p64">
              <a:extLst>
                <a:ext uri="{FF2B5EF4-FFF2-40B4-BE49-F238E27FC236}">
                  <a16:creationId xmlns:a16="http://schemas.microsoft.com/office/drawing/2014/main" id="{F5812B1A-FE71-8D52-E27E-27826351D64B}"/>
                </a:ext>
              </a:extLst>
            </p:cNvPr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2039;p64">
              <a:extLst>
                <a:ext uri="{FF2B5EF4-FFF2-40B4-BE49-F238E27FC236}">
                  <a16:creationId xmlns:a16="http://schemas.microsoft.com/office/drawing/2014/main" id="{E2965EB3-71AD-2D57-7291-D4A0B5D9ADB4}"/>
                </a:ext>
              </a:extLst>
            </p:cNvPr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2040;p64">
              <a:extLst>
                <a:ext uri="{FF2B5EF4-FFF2-40B4-BE49-F238E27FC236}">
                  <a16:creationId xmlns:a16="http://schemas.microsoft.com/office/drawing/2014/main" id="{E358C312-465C-73ED-2CF4-C4DE7F41710A}"/>
                </a:ext>
              </a:extLst>
            </p:cNvPr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2041;p64">
              <a:extLst>
                <a:ext uri="{FF2B5EF4-FFF2-40B4-BE49-F238E27FC236}">
                  <a16:creationId xmlns:a16="http://schemas.microsoft.com/office/drawing/2014/main" id="{4CAB3C55-C460-7517-99BB-DA162F3CB7FE}"/>
                </a:ext>
              </a:extLst>
            </p:cNvPr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2042;p64">
              <a:extLst>
                <a:ext uri="{FF2B5EF4-FFF2-40B4-BE49-F238E27FC236}">
                  <a16:creationId xmlns:a16="http://schemas.microsoft.com/office/drawing/2014/main" id="{D8CED91E-46AB-9789-3393-1572A36ED7AB}"/>
                </a:ext>
              </a:extLst>
            </p:cNvPr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2043;p64">
              <a:extLst>
                <a:ext uri="{FF2B5EF4-FFF2-40B4-BE49-F238E27FC236}">
                  <a16:creationId xmlns:a16="http://schemas.microsoft.com/office/drawing/2014/main" id="{6951931E-8C7F-7546-078C-2595C82FA5CC}"/>
                </a:ext>
              </a:extLst>
            </p:cNvPr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2044;p64">
              <a:extLst>
                <a:ext uri="{FF2B5EF4-FFF2-40B4-BE49-F238E27FC236}">
                  <a16:creationId xmlns:a16="http://schemas.microsoft.com/office/drawing/2014/main" id="{8C6DA021-D50B-176E-3644-883832B5746E}"/>
                </a:ext>
              </a:extLst>
            </p:cNvPr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2045;p64">
              <a:extLst>
                <a:ext uri="{FF2B5EF4-FFF2-40B4-BE49-F238E27FC236}">
                  <a16:creationId xmlns:a16="http://schemas.microsoft.com/office/drawing/2014/main" id="{2470C260-9042-6CAA-2947-56FE5E4E409A}"/>
                </a:ext>
              </a:extLst>
            </p:cNvPr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2046;p64">
              <a:extLst>
                <a:ext uri="{FF2B5EF4-FFF2-40B4-BE49-F238E27FC236}">
                  <a16:creationId xmlns:a16="http://schemas.microsoft.com/office/drawing/2014/main" id="{06CACC91-AFEC-40CB-DE7F-3B93B42CF2C3}"/>
                </a:ext>
              </a:extLst>
            </p:cNvPr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2047;p64">
              <a:extLst>
                <a:ext uri="{FF2B5EF4-FFF2-40B4-BE49-F238E27FC236}">
                  <a16:creationId xmlns:a16="http://schemas.microsoft.com/office/drawing/2014/main" id="{3DE936E1-129D-1556-299D-5F429AEDE2B4}"/>
                </a:ext>
              </a:extLst>
            </p:cNvPr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2048;p64">
              <a:extLst>
                <a:ext uri="{FF2B5EF4-FFF2-40B4-BE49-F238E27FC236}">
                  <a16:creationId xmlns:a16="http://schemas.microsoft.com/office/drawing/2014/main" id="{0DD6CF24-C0CF-44C0-72E2-93042CAF7FB3}"/>
                </a:ext>
              </a:extLst>
            </p:cNvPr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2049;p64">
              <a:extLst>
                <a:ext uri="{FF2B5EF4-FFF2-40B4-BE49-F238E27FC236}">
                  <a16:creationId xmlns:a16="http://schemas.microsoft.com/office/drawing/2014/main" id="{90FF1BCD-9143-8CDE-2761-62ED76673B6E}"/>
                </a:ext>
              </a:extLst>
            </p:cNvPr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2050;p64">
              <a:extLst>
                <a:ext uri="{FF2B5EF4-FFF2-40B4-BE49-F238E27FC236}">
                  <a16:creationId xmlns:a16="http://schemas.microsoft.com/office/drawing/2014/main" id="{0F7AF950-E3CF-5F67-5743-69C4FE2F3767}"/>
                </a:ext>
              </a:extLst>
            </p:cNvPr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2051;p64">
              <a:extLst>
                <a:ext uri="{FF2B5EF4-FFF2-40B4-BE49-F238E27FC236}">
                  <a16:creationId xmlns:a16="http://schemas.microsoft.com/office/drawing/2014/main" id="{8904C0CA-BEF5-F1DE-F509-97FC7E910E0F}"/>
                </a:ext>
              </a:extLst>
            </p:cNvPr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2052;p64">
              <a:extLst>
                <a:ext uri="{FF2B5EF4-FFF2-40B4-BE49-F238E27FC236}">
                  <a16:creationId xmlns:a16="http://schemas.microsoft.com/office/drawing/2014/main" id="{969D750B-74C1-1F2F-B6CA-64B656A31BBC}"/>
                </a:ext>
              </a:extLst>
            </p:cNvPr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2053;p64">
              <a:extLst>
                <a:ext uri="{FF2B5EF4-FFF2-40B4-BE49-F238E27FC236}">
                  <a16:creationId xmlns:a16="http://schemas.microsoft.com/office/drawing/2014/main" id="{9BA6A67E-F9B0-F854-FE5F-118648E67B26}"/>
                </a:ext>
              </a:extLst>
            </p:cNvPr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2054;p64">
              <a:extLst>
                <a:ext uri="{FF2B5EF4-FFF2-40B4-BE49-F238E27FC236}">
                  <a16:creationId xmlns:a16="http://schemas.microsoft.com/office/drawing/2014/main" id="{89F4BED6-4644-E1C5-0F30-85AE8F5C31CF}"/>
                </a:ext>
              </a:extLst>
            </p:cNvPr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2055;p64">
              <a:extLst>
                <a:ext uri="{FF2B5EF4-FFF2-40B4-BE49-F238E27FC236}">
                  <a16:creationId xmlns:a16="http://schemas.microsoft.com/office/drawing/2014/main" id="{33D84F8F-AFC2-8604-622F-51704CD5CE19}"/>
                </a:ext>
              </a:extLst>
            </p:cNvPr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2056;p64">
              <a:extLst>
                <a:ext uri="{FF2B5EF4-FFF2-40B4-BE49-F238E27FC236}">
                  <a16:creationId xmlns:a16="http://schemas.microsoft.com/office/drawing/2014/main" id="{DC45C8AA-C340-6D73-D6FC-769E3D23989D}"/>
                </a:ext>
              </a:extLst>
            </p:cNvPr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2057;p64">
              <a:extLst>
                <a:ext uri="{FF2B5EF4-FFF2-40B4-BE49-F238E27FC236}">
                  <a16:creationId xmlns:a16="http://schemas.microsoft.com/office/drawing/2014/main" id="{D76C8A6B-4093-0383-8A50-73907A73DD28}"/>
                </a:ext>
              </a:extLst>
            </p:cNvPr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2058;p64">
              <a:extLst>
                <a:ext uri="{FF2B5EF4-FFF2-40B4-BE49-F238E27FC236}">
                  <a16:creationId xmlns:a16="http://schemas.microsoft.com/office/drawing/2014/main" id="{1EFBDB09-63EF-9149-3060-A0D3303E1358}"/>
                </a:ext>
              </a:extLst>
            </p:cNvPr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2059;p64">
              <a:extLst>
                <a:ext uri="{FF2B5EF4-FFF2-40B4-BE49-F238E27FC236}">
                  <a16:creationId xmlns:a16="http://schemas.microsoft.com/office/drawing/2014/main" id="{4A882F8F-9F88-67D3-F981-1EF3E9647F41}"/>
                </a:ext>
              </a:extLst>
            </p:cNvPr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2060;p64">
              <a:extLst>
                <a:ext uri="{FF2B5EF4-FFF2-40B4-BE49-F238E27FC236}">
                  <a16:creationId xmlns:a16="http://schemas.microsoft.com/office/drawing/2014/main" id="{F812124F-52E7-8A78-C639-9B44DD102EB6}"/>
                </a:ext>
              </a:extLst>
            </p:cNvPr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2061;p64">
              <a:extLst>
                <a:ext uri="{FF2B5EF4-FFF2-40B4-BE49-F238E27FC236}">
                  <a16:creationId xmlns:a16="http://schemas.microsoft.com/office/drawing/2014/main" id="{613D341A-9725-21CD-F0F3-6B2642D10ABF}"/>
                </a:ext>
              </a:extLst>
            </p:cNvPr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2062;p64">
              <a:extLst>
                <a:ext uri="{FF2B5EF4-FFF2-40B4-BE49-F238E27FC236}">
                  <a16:creationId xmlns:a16="http://schemas.microsoft.com/office/drawing/2014/main" id="{724EC969-25C7-F2A7-1EB8-0C808420ADDD}"/>
                </a:ext>
              </a:extLst>
            </p:cNvPr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2063;p64">
              <a:extLst>
                <a:ext uri="{FF2B5EF4-FFF2-40B4-BE49-F238E27FC236}">
                  <a16:creationId xmlns:a16="http://schemas.microsoft.com/office/drawing/2014/main" id="{29CB3153-284F-4894-6BAC-8843FB8020B4}"/>
                </a:ext>
              </a:extLst>
            </p:cNvPr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2064;p64">
              <a:extLst>
                <a:ext uri="{FF2B5EF4-FFF2-40B4-BE49-F238E27FC236}">
                  <a16:creationId xmlns:a16="http://schemas.microsoft.com/office/drawing/2014/main" id="{D8630F74-C994-4228-47B2-E04E59EB7B25}"/>
                </a:ext>
              </a:extLst>
            </p:cNvPr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2065;p64">
              <a:extLst>
                <a:ext uri="{FF2B5EF4-FFF2-40B4-BE49-F238E27FC236}">
                  <a16:creationId xmlns:a16="http://schemas.microsoft.com/office/drawing/2014/main" id="{6E228BDA-1521-F614-1789-8026316BD09A}"/>
                </a:ext>
              </a:extLst>
            </p:cNvPr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2066;p64">
              <a:extLst>
                <a:ext uri="{FF2B5EF4-FFF2-40B4-BE49-F238E27FC236}">
                  <a16:creationId xmlns:a16="http://schemas.microsoft.com/office/drawing/2014/main" id="{C5447D4A-18B3-768F-EE50-BC37EFF5AFC9}"/>
                </a:ext>
              </a:extLst>
            </p:cNvPr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2067;p64">
              <a:extLst>
                <a:ext uri="{FF2B5EF4-FFF2-40B4-BE49-F238E27FC236}">
                  <a16:creationId xmlns:a16="http://schemas.microsoft.com/office/drawing/2014/main" id="{2AA99B0E-5981-5B3C-5697-1B628C13C385}"/>
                </a:ext>
              </a:extLst>
            </p:cNvPr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2068;p64">
              <a:extLst>
                <a:ext uri="{FF2B5EF4-FFF2-40B4-BE49-F238E27FC236}">
                  <a16:creationId xmlns:a16="http://schemas.microsoft.com/office/drawing/2014/main" id="{83277162-0808-B845-5CC1-2C7BD3A8A790}"/>
                </a:ext>
              </a:extLst>
            </p:cNvPr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2069;p64">
              <a:extLst>
                <a:ext uri="{FF2B5EF4-FFF2-40B4-BE49-F238E27FC236}">
                  <a16:creationId xmlns:a16="http://schemas.microsoft.com/office/drawing/2014/main" id="{B5BA6712-9C60-3201-0DDA-03304FEA2A8E}"/>
                </a:ext>
              </a:extLst>
            </p:cNvPr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2070;p64">
              <a:extLst>
                <a:ext uri="{FF2B5EF4-FFF2-40B4-BE49-F238E27FC236}">
                  <a16:creationId xmlns:a16="http://schemas.microsoft.com/office/drawing/2014/main" id="{9D11958D-BD4A-D870-3BCD-15BD137866AC}"/>
                </a:ext>
              </a:extLst>
            </p:cNvPr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2071;p64">
              <a:extLst>
                <a:ext uri="{FF2B5EF4-FFF2-40B4-BE49-F238E27FC236}">
                  <a16:creationId xmlns:a16="http://schemas.microsoft.com/office/drawing/2014/main" id="{39DCA4D9-8C35-DE89-40F3-5B8DFEF5C42C}"/>
                </a:ext>
              </a:extLst>
            </p:cNvPr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2072;p64">
              <a:extLst>
                <a:ext uri="{FF2B5EF4-FFF2-40B4-BE49-F238E27FC236}">
                  <a16:creationId xmlns:a16="http://schemas.microsoft.com/office/drawing/2014/main" id="{F0FF8097-24EB-1BE0-1969-124DFFF87C38}"/>
                </a:ext>
              </a:extLst>
            </p:cNvPr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2073;p64">
              <a:extLst>
                <a:ext uri="{FF2B5EF4-FFF2-40B4-BE49-F238E27FC236}">
                  <a16:creationId xmlns:a16="http://schemas.microsoft.com/office/drawing/2014/main" id="{FA3A8C43-2C8F-1A55-5E9A-D52FF15C0C65}"/>
                </a:ext>
              </a:extLst>
            </p:cNvPr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2074;p64">
              <a:extLst>
                <a:ext uri="{FF2B5EF4-FFF2-40B4-BE49-F238E27FC236}">
                  <a16:creationId xmlns:a16="http://schemas.microsoft.com/office/drawing/2014/main" id="{88DF64F2-3A8F-B006-3C1D-E915B4CAAAFF}"/>
                </a:ext>
              </a:extLst>
            </p:cNvPr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2075;p64">
              <a:extLst>
                <a:ext uri="{FF2B5EF4-FFF2-40B4-BE49-F238E27FC236}">
                  <a16:creationId xmlns:a16="http://schemas.microsoft.com/office/drawing/2014/main" id="{BD3FB085-0E31-82FB-EF7C-700182D650A7}"/>
                </a:ext>
              </a:extLst>
            </p:cNvPr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2076;p64">
              <a:extLst>
                <a:ext uri="{FF2B5EF4-FFF2-40B4-BE49-F238E27FC236}">
                  <a16:creationId xmlns:a16="http://schemas.microsoft.com/office/drawing/2014/main" id="{2842F64B-BCEA-6DC5-C8B6-0B128D31FE1B}"/>
                </a:ext>
              </a:extLst>
            </p:cNvPr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2077;p64">
              <a:extLst>
                <a:ext uri="{FF2B5EF4-FFF2-40B4-BE49-F238E27FC236}">
                  <a16:creationId xmlns:a16="http://schemas.microsoft.com/office/drawing/2014/main" id="{50CA5619-320E-0306-DD12-FE80F5F59E61}"/>
                </a:ext>
              </a:extLst>
            </p:cNvPr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2078;p64">
              <a:extLst>
                <a:ext uri="{FF2B5EF4-FFF2-40B4-BE49-F238E27FC236}">
                  <a16:creationId xmlns:a16="http://schemas.microsoft.com/office/drawing/2014/main" id="{A7E8652B-C3C6-68D9-34C6-4185455E2308}"/>
                </a:ext>
              </a:extLst>
            </p:cNvPr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2079;p64">
              <a:extLst>
                <a:ext uri="{FF2B5EF4-FFF2-40B4-BE49-F238E27FC236}">
                  <a16:creationId xmlns:a16="http://schemas.microsoft.com/office/drawing/2014/main" id="{CD6D59B7-71E0-C726-9D19-A1409D39573D}"/>
                </a:ext>
              </a:extLst>
            </p:cNvPr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2080;p64">
              <a:extLst>
                <a:ext uri="{FF2B5EF4-FFF2-40B4-BE49-F238E27FC236}">
                  <a16:creationId xmlns:a16="http://schemas.microsoft.com/office/drawing/2014/main" id="{F581155C-D337-83B3-4229-7568DDCF90C5}"/>
                </a:ext>
              </a:extLst>
            </p:cNvPr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2081;p64">
              <a:extLst>
                <a:ext uri="{FF2B5EF4-FFF2-40B4-BE49-F238E27FC236}">
                  <a16:creationId xmlns:a16="http://schemas.microsoft.com/office/drawing/2014/main" id="{477B932B-267B-885F-39FB-F6BB06750FC2}"/>
                </a:ext>
              </a:extLst>
            </p:cNvPr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2082;p64">
              <a:extLst>
                <a:ext uri="{FF2B5EF4-FFF2-40B4-BE49-F238E27FC236}">
                  <a16:creationId xmlns:a16="http://schemas.microsoft.com/office/drawing/2014/main" id="{9E42E9A5-444B-F5AE-72E6-649AF1D6631A}"/>
                </a:ext>
              </a:extLst>
            </p:cNvPr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2083;p64">
              <a:extLst>
                <a:ext uri="{FF2B5EF4-FFF2-40B4-BE49-F238E27FC236}">
                  <a16:creationId xmlns:a16="http://schemas.microsoft.com/office/drawing/2014/main" id="{4FFED577-6ACB-0808-9836-2169FA1FB749}"/>
                </a:ext>
              </a:extLst>
            </p:cNvPr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2084;p64">
              <a:extLst>
                <a:ext uri="{FF2B5EF4-FFF2-40B4-BE49-F238E27FC236}">
                  <a16:creationId xmlns:a16="http://schemas.microsoft.com/office/drawing/2014/main" id="{1BB9DE7A-085F-845D-E26B-992A7A4BE832}"/>
                </a:ext>
              </a:extLst>
            </p:cNvPr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2085;p64">
              <a:extLst>
                <a:ext uri="{FF2B5EF4-FFF2-40B4-BE49-F238E27FC236}">
                  <a16:creationId xmlns:a16="http://schemas.microsoft.com/office/drawing/2014/main" id="{5D583955-E726-5009-3AF0-19BEAD060C4B}"/>
                </a:ext>
              </a:extLst>
            </p:cNvPr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2086;p64">
              <a:extLst>
                <a:ext uri="{FF2B5EF4-FFF2-40B4-BE49-F238E27FC236}">
                  <a16:creationId xmlns:a16="http://schemas.microsoft.com/office/drawing/2014/main" id="{4E342BE3-281F-4E6C-B4D6-2E3C5B76E601}"/>
                </a:ext>
              </a:extLst>
            </p:cNvPr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2087;p64">
              <a:extLst>
                <a:ext uri="{FF2B5EF4-FFF2-40B4-BE49-F238E27FC236}">
                  <a16:creationId xmlns:a16="http://schemas.microsoft.com/office/drawing/2014/main" id="{1A92F7DB-11DE-10F7-B644-B1D8B09E9907}"/>
                </a:ext>
              </a:extLst>
            </p:cNvPr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2088;p64">
              <a:extLst>
                <a:ext uri="{FF2B5EF4-FFF2-40B4-BE49-F238E27FC236}">
                  <a16:creationId xmlns:a16="http://schemas.microsoft.com/office/drawing/2014/main" id="{6C2AD69F-78DB-D1D8-579E-AAFAD70CEBCD}"/>
                </a:ext>
              </a:extLst>
            </p:cNvPr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2089;p64">
              <a:extLst>
                <a:ext uri="{FF2B5EF4-FFF2-40B4-BE49-F238E27FC236}">
                  <a16:creationId xmlns:a16="http://schemas.microsoft.com/office/drawing/2014/main" id="{F6EE67FE-5A7E-C642-E145-8F4B0EBCB350}"/>
                </a:ext>
              </a:extLst>
            </p:cNvPr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2090;p64">
              <a:extLst>
                <a:ext uri="{FF2B5EF4-FFF2-40B4-BE49-F238E27FC236}">
                  <a16:creationId xmlns:a16="http://schemas.microsoft.com/office/drawing/2014/main" id="{69A69430-54BB-2D52-6AFE-757F74185C65}"/>
                </a:ext>
              </a:extLst>
            </p:cNvPr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2091;p64">
              <a:extLst>
                <a:ext uri="{FF2B5EF4-FFF2-40B4-BE49-F238E27FC236}">
                  <a16:creationId xmlns:a16="http://schemas.microsoft.com/office/drawing/2014/main" id="{2A093BA8-9205-9C2D-99EB-606FA7E0F3AB}"/>
                </a:ext>
              </a:extLst>
            </p:cNvPr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2092;p64">
              <a:extLst>
                <a:ext uri="{FF2B5EF4-FFF2-40B4-BE49-F238E27FC236}">
                  <a16:creationId xmlns:a16="http://schemas.microsoft.com/office/drawing/2014/main" id="{DAE71AF6-BD69-50BB-8720-6BB03BBCC825}"/>
                </a:ext>
              </a:extLst>
            </p:cNvPr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2093;p64">
              <a:extLst>
                <a:ext uri="{FF2B5EF4-FFF2-40B4-BE49-F238E27FC236}">
                  <a16:creationId xmlns:a16="http://schemas.microsoft.com/office/drawing/2014/main" id="{69E26102-70A2-825F-5122-830A2EB03D74}"/>
                </a:ext>
              </a:extLst>
            </p:cNvPr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2094;p64">
              <a:extLst>
                <a:ext uri="{FF2B5EF4-FFF2-40B4-BE49-F238E27FC236}">
                  <a16:creationId xmlns:a16="http://schemas.microsoft.com/office/drawing/2014/main" id="{775B1069-8801-8D11-1C6B-B9768DD8FC44}"/>
                </a:ext>
              </a:extLst>
            </p:cNvPr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2095;p64">
              <a:extLst>
                <a:ext uri="{FF2B5EF4-FFF2-40B4-BE49-F238E27FC236}">
                  <a16:creationId xmlns:a16="http://schemas.microsoft.com/office/drawing/2014/main" id="{11CAA708-E12E-1D76-18B7-379E9584E842}"/>
                </a:ext>
              </a:extLst>
            </p:cNvPr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2096;p64">
              <a:extLst>
                <a:ext uri="{FF2B5EF4-FFF2-40B4-BE49-F238E27FC236}">
                  <a16:creationId xmlns:a16="http://schemas.microsoft.com/office/drawing/2014/main" id="{A11979A4-6DDF-4093-82F4-E99C99C6F549}"/>
                </a:ext>
              </a:extLst>
            </p:cNvPr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2097;p64">
              <a:extLst>
                <a:ext uri="{FF2B5EF4-FFF2-40B4-BE49-F238E27FC236}">
                  <a16:creationId xmlns:a16="http://schemas.microsoft.com/office/drawing/2014/main" id="{1B4D27CC-DDF9-50D5-0597-BDEEBC9B6E0E}"/>
                </a:ext>
              </a:extLst>
            </p:cNvPr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2098;p64">
              <a:extLst>
                <a:ext uri="{FF2B5EF4-FFF2-40B4-BE49-F238E27FC236}">
                  <a16:creationId xmlns:a16="http://schemas.microsoft.com/office/drawing/2014/main" id="{E0DF4CC2-2358-3115-291B-750BB0470AE5}"/>
                </a:ext>
              </a:extLst>
            </p:cNvPr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2099;p64">
              <a:extLst>
                <a:ext uri="{FF2B5EF4-FFF2-40B4-BE49-F238E27FC236}">
                  <a16:creationId xmlns:a16="http://schemas.microsoft.com/office/drawing/2014/main" id="{288B038B-A89C-B907-E45C-54FF1FAE9E43}"/>
                </a:ext>
              </a:extLst>
            </p:cNvPr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2100;p64">
              <a:extLst>
                <a:ext uri="{FF2B5EF4-FFF2-40B4-BE49-F238E27FC236}">
                  <a16:creationId xmlns:a16="http://schemas.microsoft.com/office/drawing/2014/main" id="{5E93C52E-0A8E-20DB-4ACB-DDFDF570874E}"/>
                </a:ext>
              </a:extLst>
            </p:cNvPr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2101;p64">
              <a:extLst>
                <a:ext uri="{FF2B5EF4-FFF2-40B4-BE49-F238E27FC236}">
                  <a16:creationId xmlns:a16="http://schemas.microsoft.com/office/drawing/2014/main" id="{515284B7-C58D-2DF2-3682-1FFEF7D734F6}"/>
                </a:ext>
              </a:extLst>
            </p:cNvPr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2102;p64">
              <a:extLst>
                <a:ext uri="{FF2B5EF4-FFF2-40B4-BE49-F238E27FC236}">
                  <a16:creationId xmlns:a16="http://schemas.microsoft.com/office/drawing/2014/main" id="{B513EC65-022E-C984-3F30-F7C19E1363F8}"/>
                </a:ext>
              </a:extLst>
            </p:cNvPr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2103;p64">
              <a:extLst>
                <a:ext uri="{FF2B5EF4-FFF2-40B4-BE49-F238E27FC236}">
                  <a16:creationId xmlns:a16="http://schemas.microsoft.com/office/drawing/2014/main" id="{378B1DCC-F2A5-5BEF-AC7B-511F4CD98161}"/>
                </a:ext>
              </a:extLst>
            </p:cNvPr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2104;p64">
              <a:extLst>
                <a:ext uri="{FF2B5EF4-FFF2-40B4-BE49-F238E27FC236}">
                  <a16:creationId xmlns:a16="http://schemas.microsoft.com/office/drawing/2014/main" id="{F4041618-C592-6D91-E4BC-5690B8873825}"/>
                </a:ext>
              </a:extLst>
            </p:cNvPr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2105;p64">
              <a:extLst>
                <a:ext uri="{FF2B5EF4-FFF2-40B4-BE49-F238E27FC236}">
                  <a16:creationId xmlns:a16="http://schemas.microsoft.com/office/drawing/2014/main" id="{A93198C9-E0D8-F42C-6873-B2E7E166B254}"/>
                </a:ext>
              </a:extLst>
            </p:cNvPr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2106;p64">
              <a:extLst>
                <a:ext uri="{FF2B5EF4-FFF2-40B4-BE49-F238E27FC236}">
                  <a16:creationId xmlns:a16="http://schemas.microsoft.com/office/drawing/2014/main" id="{205594BB-A92B-9049-4F4C-EAAFBBD01EC5}"/>
                </a:ext>
              </a:extLst>
            </p:cNvPr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2107;p64">
              <a:extLst>
                <a:ext uri="{FF2B5EF4-FFF2-40B4-BE49-F238E27FC236}">
                  <a16:creationId xmlns:a16="http://schemas.microsoft.com/office/drawing/2014/main" id="{F427F7B6-8689-425A-FF95-0D60ADF16972}"/>
                </a:ext>
              </a:extLst>
            </p:cNvPr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2108;p64">
              <a:extLst>
                <a:ext uri="{FF2B5EF4-FFF2-40B4-BE49-F238E27FC236}">
                  <a16:creationId xmlns:a16="http://schemas.microsoft.com/office/drawing/2014/main" id="{A958D3A4-5E4B-4D86-3690-4EC286E24596}"/>
                </a:ext>
              </a:extLst>
            </p:cNvPr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2109;p64">
              <a:extLst>
                <a:ext uri="{FF2B5EF4-FFF2-40B4-BE49-F238E27FC236}">
                  <a16:creationId xmlns:a16="http://schemas.microsoft.com/office/drawing/2014/main" id="{E8F20CDD-C58C-D7A1-8C64-76D4F2108B56}"/>
                </a:ext>
              </a:extLst>
            </p:cNvPr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2110;p64">
              <a:extLst>
                <a:ext uri="{FF2B5EF4-FFF2-40B4-BE49-F238E27FC236}">
                  <a16:creationId xmlns:a16="http://schemas.microsoft.com/office/drawing/2014/main" id="{D62264F4-2DC1-ECFF-2DE8-0C7D71D44978}"/>
                </a:ext>
              </a:extLst>
            </p:cNvPr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2111;p64">
              <a:extLst>
                <a:ext uri="{FF2B5EF4-FFF2-40B4-BE49-F238E27FC236}">
                  <a16:creationId xmlns:a16="http://schemas.microsoft.com/office/drawing/2014/main" id="{CA21A04E-6010-937C-0A8D-1DE0929E3B4D}"/>
                </a:ext>
              </a:extLst>
            </p:cNvPr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2112;p64">
              <a:extLst>
                <a:ext uri="{FF2B5EF4-FFF2-40B4-BE49-F238E27FC236}">
                  <a16:creationId xmlns:a16="http://schemas.microsoft.com/office/drawing/2014/main" id="{70F66E65-051E-FC4B-843D-16A247367EC0}"/>
                </a:ext>
              </a:extLst>
            </p:cNvPr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2113;p64">
              <a:extLst>
                <a:ext uri="{FF2B5EF4-FFF2-40B4-BE49-F238E27FC236}">
                  <a16:creationId xmlns:a16="http://schemas.microsoft.com/office/drawing/2014/main" id="{B4E8C7A8-10DD-E52C-179F-BFF7B3FDD674}"/>
                </a:ext>
              </a:extLst>
            </p:cNvPr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2114;p64">
              <a:extLst>
                <a:ext uri="{FF2B5EF4-FFF2-40B4-BE49-F238E27FC236}">
                  <a16:creationId xmlns:a16="http://schemas.microsoft.com/office/drawing/2014/main" id="{E76B2287-C6BF-F3F0-F2B5-72DB9DE541C2}"/>
                </a:ext>
              </a:extLst>
            </p:cNvPr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2115;p64">
              <a:extLst>
                <a:ext uri="{FF2B5EF4-FFF2-40B4-BE49-F238E27FC236}">
                  <a16:creationId xmlns:a16="http://schemas.microsoft.com/office/drawing/2014/main" id="{E2D38DFE-C378-7B7C-82BD-C1C99B8A7D58}"/>
                </a:ext>
              </a:extLst>
            </p:cNvPr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2116;p64">
              <a:extLst>
                <a:ext uri="{FF2B5EF4-FFF2-40B4-BE49-F238E27FC236}">
                  <a16:creationId xmlns:a16="http://schemas.microsoft.com/office/drawing/2014/main" id="{1C927C09-8CC6-AA6E-18AA-33E9B0B5E848}"/>
                </a:ext>
              </a:extLst>
            </p:cNvPr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2117;p64">
              <a:extLst>
                <a:ext uri="{FF2B5EF4-FFF2-40B4-BE49-F238E27FC236}">
                  <a16:creationId xmlns:a16="http://schemas.microsoft.com/office/drawing/2014/main" id="{6AB43DCC-C09E-B3EC-F3A4-33E21AE65459}"/>
                </a:ext>
              </a:extLst>
            </p:cNvPr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2118;p64">
              <a:extLst>
                <a:ext uri="{FF2B5EF4-FFF2-40B4-BE49-F238E27FC236}">
                  <a16:creationId xmlns:a16="http://schemas.microsoft.com/office/drawing/2014/main" id="{F77D9879-9A1A-38F5-B674-F8ABD39F7C92}"/>
                </a:ext>
              </a:extLst>
            </p:cNvPr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2119;p64">
              <a:extLst>
                <a:ext uri="{FF2B5EF4-FFF2-40B4-BE49-F238E27FC236}">
                  <a16:creationId xmlns:a16="http://schemas.microsoft.com/office/drawing/2014/main" id="{BEEA2892-688A-BA01-49F5-0BAA9F868AFA}"/>
                </a:ext>
              </a:extLst>
            </p:cNvPr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2120;p64">
              <a:extLst>
                <a:ext uri="{FF2B5EF4-FFF2-40B4-BE49-F238E27FC236}">
                  <a16:creationId xmlns:a16="http://schemas.microsoft.com/office/drawing/2014/main" id="{778B20D5-1DB8-8035-E95F-CE693A4891B0}"/>
                </a:ext>
              </a:extLst>
            </p:cNvPr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2121;p64">
              <a:extLst>
                <a:ext uri="{FF2B5EF4-FFF2-40B4-BE49-F238E27FC236}">
                  <a16:creationId xmlns:a16="http://schemas.microsoft.com/office/drawing/2014/main" id="{723C6112-4545-B48B-D1D6-AB0FE6973891}"/>
                </a:ext>
              </a:extLst>
            </p:cNvPr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2122;p64">
              <a:extLst>
                <a:ext uri="{FF2B5EF4-FFF2-40B4-BE49-F238E27FC236}">
                  <a16:creationId xmlns:a16="http://schemas.microsoft.com/office/drawing/2014/main" id="{01B0DF6B-F63C-D556-AE1D-A9F04058A12C}"/>
                </a:ext>
              </a:extLst>
            </p:cNvPr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2123;p64">
              <a:extLst>
                <a:ext uri="{FF2B5EF4-FFF2-40B4-BE49-F238E27FC236}">
                  <a16:creationId xmlns:a16="http://schemas.microsoft.com/office/drawing/2014/main" id="{16AB9D0A-8ECE-1031-1697-11FC80175621}"/>
                </a:ext>
              </a:extLst>
            </p:cNvPr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2124;p64">
              <a:extLst>
                <a:ext uri="{FF2B5EF4-FFF2-40B4-BE49-F238E27FC236}">
                  <a16:creationId xmlns:a16="http://schemas.microsoft.com/office/drawing/2014/main" id="{7D96785A-0E2D-F3A9-0F0D-64F27E7EE6D5}"/>
                </a:ext>
              </a:extLst>
            </p:cNvPr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2125;p64">
              <a:extLst>
                <a:ext uri="{FF2B5EF4-FFF2-40B4-BE49-F238E27FC236}">
                  <a16:creationId xmlns:a16="http://schemas.microsoft.com/office/drawing/2014/main" id="{D77571D5-2C26-FA0A-A76A-FFECB86A4F09}"/>
                </a:ext>
              </a:extLst>
            </p:cNvPr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2126;p64">
              <a:extLst>
                <a:ext uri="{FF2B5EF4-FFF2-40B4-BE49-F238E27FC236}">
                  <a16:creationId xmlns:a16="http://schemas.microsoft.com/office/drawing/2014/main" id="{3A3A42DF-7F2F-D249-0DC6-92A05D6AB1F6}"/>
                </a:ext>
              </a:extLst>
            </p:cNvPr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2127;p64">
              <a:extLst>
                <a:ext uri="{FF2B5EF4-FFF2-40B4-BE49-F238E27FC236}">
                  <a16:creationId xmlns:a16="http://schemas.microsoft.com/office/drawing/2014/main" id="{3E74A9BA-7288-CA65-F7E9-A97758922E9D}"/>
                </a:ext>
              </a:extLst>
            </p:cNvPr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2128;p64">
              <a:extLst>
                <a:ext uri="{FF2B5EF4-FFF2-40B4-BE49-F238E27FC236}">
                  <a16:creationId xmlns:a16="http://schemas.microsoft.com/office/drawing/2014/main" id="{18D9DD33-4447-0D9F-12C0-3F87263881A8}"/>
                </a:ext>
              </a:extLst>
            </p:cNvPr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2129;p64">
              <a:extLst>
                <a:ext uri="{FF2B5EF4-FFF2-40B4-BE49-F238E27FC236}">
                  <a16:creationId xmlns:a16="http://schemas.microsoft.com/office/drawing/2014/main" id="{5E5C18D2-4DF5-DF97-BF2B-BEFFA94838E3}"/>
                </a:ext>
              </a:extLst>
            </p:cNvPr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2130;p64">
              <a:extLst>
                <a:ext uri="{FF2B5EF4-FFF2-40B4-BE49-F238E27FC236}">
                  <a16:creationId xmlns:a16="http://schemas.microsoft.com/office/drawing/2014/main" id="{5B2F7E7D-B9EB-63CA-1D51-20B6B14EBFFB}"/>
                </a:ext>
              </a:extLst>
            </p:cNvPr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2131;p64">
              <a:extLst>
                <a:ext uri="{FF2B5EF4-FFF2-40B4-BE49-F238E27FC236}">
                  <a16:creationId xmlns:a16="http://schemas.microsoft.com/office/drawing/2014/main" id="{538D6A63-D5F1-9069-93C6-6F27E55E3849}"/>
                </a:ext>
              </a:extLst>
            </p:cNvPr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2132;p64">
              <a:extLst>
                <a:ext uri="{FF2B5EF4-FFF2-40B4-BE49-F238E27FC236}">
                  <a16:creationId xmlns:a16="http://schemas.microsoft.com/office/drawing/2014/main" id="{24F576AD-3E19-F4B4-C729-CAAB661BC80A}"/>
                </a:ext>
              </a:extLst>
            </p:cNvPr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2133;p64">
              <a:extLst>
                <a:ext uri="{FF2B5EF4-FFF2-40B4-BE49-F238E27FC236}">
                  <a16:creationId xmlns:a16="http://schemas.microsoft.com/office/drawing/2014/main" id="{454499D2-FA12-7509-980F-1CA6DE4F51D6}"/>
                </a:ext>
              </a:extLst>
            </p:cNvPr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2134;p64">
              <a:extLst>
                <a:ext uri="{FF2B5EF4-FFF2-40B4-BE49-F238E27FC236}">
                  <a16:creationId xmlns:a16="http://schemas.microsoft.com/office/drawing/2014/main" id="{86E636E2-F2A0-C073-2F59-CADCB210A44A}"/>
                </a:ext>
              </a:extLst>
            </p:cNvPr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2135;p64">
              <a:extLst>
                <a:ext uri="{FF2B5EF4-FFF2-40B4-BE49-F238E27FC236}">
                  <a16:creationId xmlns:a16="http://schemas.microsoft.com/office/drawing/2014/main" id="{E2D622FB-7363-3FFC-D428-4606A4BABC3A}"/>
                </a:ext>
              </a:extLst>
            </p:cNvPr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2136;p64">
              <a:extLst>
                <a:ext uri="{FF2B5EF4-FFF2-40B4-BE49-F238E27FC236}">
                  <a16:creationId xmlns:a16="http://schemas.microsoft.com/office/drawing/2014/main" id="{72D24347-3F11-9334-3F83-042474E7B91F}"/>
                </a:ext>
              </a:extLst>
            </p:cNvPr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2137;p64">
              <a:extLst>
                <a:ext uri="{FF2B5EF4-FFF2-40B4-BE49-F238E27FC236}">
                  <a16:creationId xmlns:a16="http://schemas.microsoft.com/office/drawing/2014/main" id="{0E8B7347-2CB8-637A-B660-CFFCD7596289}"/>
                </a:ext>
              </a:extLst>
            </p:cNvPr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2138;p64">
              <a:extLst>
                <a:ext uri="{FF2B5EF4-FFF2-40B4-BE49-F238E27FC236}">
                  <a16:creationId xmlns:a16="http://schemas.microsoft.com/office/drawing/2014/main" id="{BF03094D-2697-8A49-CDE8-5914FA0D517E}"/>
                </a:ext>
              </a:extLst>
            </p:cNvPr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2139;p64">
              <a:extLst>
                <a:ext uri="{FF2B5EF4-FFF2-40B4-BE49-F238E27FC236}">
                  <a16:creationId xmlns:a16="http://schemas.microsoft.com/office/drawing/2014/main" id="{BB0B2B50-3984-E419-8113-465C16A0EFFE}"/>
                </a:ext>
              </a:extLst>
            </p:cNvPr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2140;p64">
              <a:extLst>
                <a:ext uri="{FF2B5EF4-FFF2-40B4-BE49-F238E27FC236}">
                  <a16:creationId xmlns:a16="http://schemas.microsoft.com/office/drawing/2014/main" id="{F6E51190-00B3-4335-6E2F-33DB6A37CBFA}"/>
                </a:ext>
              </a:extLst>
            </p:cNvPr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2141;p64">
              <a:extLst>
                <a:ext uri="{FF2B5EF4-FFF2-40B4-BE49-F238E27FC236}">
                  <a16:creationId xmlns:a16="http://schemas.microsoft.com/office/drawing/2014/main" id="{174A88A7-9990-6766-60B7-86C4CB4909C9}"/>
                </a:ext>
              </a:extLst>
            </p:cNvPr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2142;p64">
              <a:extLst>
                <a:ext uri="{FF2B5EF4-FFF2-40B4-BE49-F238E27FC236}">
                  <a16:creationId xmlns:a16="http://schemas.microsoft.com/office/drawing/2014/main" id="{C146F42E-E23E-75AE-20B4-276DCD31E8BF}"/>
                </a:ext>
              </a:extLst>
            </p:cNvPr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2143;p64">
              <a:extLst>
                <a:ext uri="{FF2B5EF4-FFF2-40B4-BE49-F238E27FC236}">
                  <a16:creationId xmlns:a16="http://schemas.microsoft.com/office/drawing/2014/main" id="{9FF9212A-0351-0860-9BF8-004E54E811EE}"/>
                </a:ext>
              </a:extLst>
            </p:cNvPr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2144;p64">
              <a:extLst>
                <a:ext uri="{FF2B5EF4-FFF2-40B4-BE49-F238E27FC236}">
                  <a16:creationId xmlns:a16="http://schemas.microsoft.com/office/drawing/2014/main" id="{B9FC3E52-9B14-4E1B-9CAC-96755FCBE230}"/>
                </a:ext>
              </a:extLst>
            </p:cNvPr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2145;p64">
              <a:extLst>
                <a:ext uri="{FF2B5EF4-FFF2-40B4-BE49-F238E27FC236}">
                  <a16:creationId xmlns:a16="http://schemas.microsoft.com/office/drawing/2014/main" id="{EDD9DE1D-1B2F-EACC-2A8C-C6DD30408881}"/>
                </a:ext>
              </a:extLst>
            </p:cNvPr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2146;p64">
              <a:extLst>
                <a:ext uri="{FF2B5EF4-FFF2-40B4-BE49-F238E27FC236}">
                  <a16:creationId xmlns:a16="http://schemas.microsoft.com/office/drawing/2014/main" id="{E74CD938-2747-E810-05E0-5237604A42A7}"/>
                </a:ext>
              </a:extLst>
            </p:cNvPr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2147;p64">
              <a:extLst>
                <a:ext uri="{FF2B5EF4-FFF2-40B4-BE49-F238E27FC236}">
                  <a16:creationId xmlns:a16="http://schemas.microsoft.com/office/drawing/2014/main" id="{C3DB79DA-5FD2-F4CB-0786-3BDFDBC82F9B}"/>
                </a:ext>
              </a:extLst>
            </p:cNvPr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2148;p64">
              <a:extLst>
                <a:ext uri="{FF2B5EF4-FFF2-40B4-BE49-F238E27FC236}">
                  <a16:creationId xmlns:a16="http://schemas.microsoft.com/office/drawing/2014/main" id="{0BC68FB2-F101-0A4F-D1C2-04650BBE25DF}"/>
                </a:ext>
              </a:extLst>
            </p:cNvPr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2149;p64">
              <a:extLst>
                <a:ext uri="{FF2B5EF4-FFF2-40B4-BE49-F238E27FC236}">
                  <a16:creationId xmlns:a16="http://schemas.microsoft.com/office/drawing/2014/main" id="{71C827A9-FF4E-3EEB-2411-B6DEA0155F3A}"/>
                </a:ext>
              </a:extLst>
            </p:cNvPr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2150;p64">
              <a:extLst>
                <a:ext uri="{FF2B5EF4-FFF2-40B4-BE49-F238E27FC236}">
                  <a16:creationId xmlns:a16="http://schemas.microsoft.com/office/drawing/2014/main" id="{32E20A66-1DA7-03C2-9105-04FE1F8BCB30}"/>
                </a:ext>
              </a:extLst>
            </p:cNvPr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2151;p64">
              <a:extLst>
                <a:ext uri="{FF2B5EF4-FFF2-40B4-BE49-F238E27FC236}">
                  <a16:creationId xmlns:a16="http://schemas.microsoft.com/office/drawing/2014/main" id="{87845FE2-E169-0F4B-0D24-4490F0CE43BD}"/>
                </a:ext>
              </a:extLst>
            </p:cNvPr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2152;p64">
              <a:extLst>
                <a:ext uri="{FF2B5EF4-FFF2-40B4-BE49-F238E27FC236}">
                  <a16:creationId xmlns:a16="http://schemas.microsoft.com/office/drawing/2014/main" id="{BD7AA3D7-EE61-A58C-49FA-C9F1953F488D}"/>
                </a:ext>
              </a:extLst>
            </p:cNvPr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2153;p64">
              <a:extLst>
                <a:ext uri="{FF2B5EF4-FFF2-40B4-BE49-F238E27FC236}">
                  <a16:creationId xmlns:a16="http://schemas.microsoft.com/office/drawing/2014/main" id="{E040B949-79B0-0A93-8F54-3644D19AB637}"/>
                </a:ext>
              </a:extLst>
            </p:cNvPr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2154;p64">
              <a:extLst>
                <a:ext uri="{FF2B5EF4-FFF2-40B4-BE49-F238E27FC236}">
                  <a16:creationId xmlns:a16="http://schemas.microsoft.com/office/drawing/2014/main" id="{006484ED-20D7-0ED9-48B7-EDE150BC6AB8}"/>
                </a:ext>
              </a:extLst>
            </p:cNvPr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2155;p64">
              <a:extLst>
                <a:ext uri="{FF2B5EF4-FFF2-40B4-BE49-F238E27FC236}">
                  <a16:creationId xmlns:a16="http://schemas.microsoft.com/office/drawing/2014/main" id="{1327462C-011D-A176-E4EF-DF5936078EB9}"/>
                </a:ext>
              </a:extLst>
            </p:cNvPr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2156;p64">
              <a:extLst>
                <a:ext uri="{FF2B5EF4-FFF2-40B4-BE49-F238E27FC236}">
                  <a16:creationId xmlns:a16="http://schemas.microsoft.com/office/drawing/2014/main" id="{ED0642A9-FE43-55FE-7118-07ED845A4CB7}"/>
                </a:ext>
              </a:extLst>
            </p:cNvPr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2157;p64">
              <a:extLst>
                <a:ext uri="{FF2B5EF4-FFF2-40B4-BE49-F238E27FC236}">
                  <a16:creationId xmlns:a16="http://schemas.microsoft.com/office/drawing/2014/main" id="{85975D87-A2A9-E08D-D12D-41A3C803B7E8}"/>
                </a:ext>
              </a:extLst>
            </p:cNvPr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2158;p64">
              <a:extLst>
                <a:ext uri="{FF2B5EF4-FFF2-40B4-BE49-F238E27FC236}">
                  <a16:creationId xmlns:a16="http://schemas.microsoft.com/office/drawing/2014/main" id="{2DA82CFB-01AF-0F42-8ABC-62905CABE0F7}"/>
                </a:ext>
              </a:extLst>
            </p:cNvPr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2159;p64">
              <a:extLst>
                <a:ext uri="{FF2B5EF4-FFF2-40B4-BE49-F238E27FC236}">
                  <a16:creationId xmlns:a16="http://schemas.microsoft.com/office/drawing/2014/main" id="{1056E5B0-6617-677A-D80F-F93BB6470B47}"/>
                </a:ext>
              </a:extLst>
            </p:cNvPr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2160;p64">
              <a:extLst>
                <a:ext uri="{FF2B5EF4-FFF2-40B4-BE49-F238E27FC236}">
                  <a16:creationId xmlns:a16="http://schemas.microsoft.com/office/drawing/2014/main" id="{2AF04B85-3278-817B-5980-3A127D314682}"/>
                </a:ext>
              </a:extLst>
            </p:cNvPr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2161;p64">
              <a:extLst>
                <a:ext uri="{FF2B5EF4-FFF2-40B4-BE49-F238E27FC236}">
                  <a16:creationId xmlns:a16="http://schemas.microsoft.com/office/drawing/2014/main" id="{0AD9E68C-CA82-5F15-059F-4DD66F28C11F}"/>
                </a:ext>
              </a:extLst>
            </p:cNvPr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2162;p64">
              <a:extLst>
                <a:ext uri="{FF2B5EF4-FFF2-40B4-BE49-F238E27FC236}">
                  <a16:creationId xmlns:a16="http://schemas.microsoft.com/office/drawing/2014/main" id="{20385781-8A71-FD90-1B2C-CC3524824A17}"/>
                </a:ext>
              </a:extLst>
            </p:cNvPr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2163;p64">
              <a:extLst>
                <a:ext uri="{FF2B5EF4-FFF2-40B4-BE49-F238E27FC236}">
                  <a16:creationId xmlns:a16="http://schemas.microsoft.com/office/drawing/2014/main" id="{B593C4DE-5810-7C3E-75A0-8A4084C7A612}"/>
                </a:ext>
              </a:extLst>
            </p:cNvPr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2164;p64">
              <a:extLst>
                <a:ext uri="{FF2B5EF4-FFF2-40B4-BE49-F238E27FC236}">
                  <a16:creationId xmlns:a16="http://schemas.microsoft.com/office/drawing/2014/main" id="{F2906456-73ED-5AFE-4B36-494CD9A1C43D}"/>
                </a:ext>
              </a:extLst>
            </p:cNvPr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2165;p64">
              <a:extLst>
                <a:ext uri="{FF2B5EF4-FFF2-40B4-BE49-F238E27FC236}">
                  <a16:creationId xmlns:a16="http://schemas.microsoft.com/office/drawing/2014/main" id="{2BEF4895-38BB-12CD-77FA-B742B136E247}"/>
                </a:ext>
              </a:extLst>
            </p:cNvPr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2166;p64">
              <a:extLst>
                <a:ext uri="{FF2B5EF4-FFF2-40B4-BE49-F238E27FC236}">
                  <a16:creationId xmlns:a16="http://schemas.microsoft.com/office/drawing/2014/main" id="{419EF0CF-5E52-6CCD-3B27-3209E94654A2}"/>
                </a:ext>
              </a:extLst>
            </p:cNvPr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2167;p64">
              <a:extLst>
                <a:ext uri="{FF2B5EF4-FFF2-40B4-BE49-F238E27FC236}">
                  <a16:creationId xmlns:a16="http://schemas.microsoft.com/office/drawing/2014/main" id="{DD897CA0-F16E-9F96-4530-CEC59910945D}"/>
                </a:ext>
              </a:extLst>
            </p:cNvPr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2168;p64">
              <a:extLst>
                <a:ext uri="{FF2B5EF4-FFF2-40B4-BE49-F238E27FC236}">
                  <a16:creationId xmlns:a16="http://schemas.microsoft.com/office/drawing/2014/main" id="{887BC2F6-F5C8-450F-78E2-855E3174483C}"/>
                </a:ext>
              </a:extLst>
            </p:cNvPr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2169;p64">
              <a:extLst>
                <a:ext uri="{FF2B5EF4-FFF2-40B4-BE49-F238E27FC236}">
                  <a16:creationId xmlns:a16="http://schemas.microsoft.com/office/drawing/2014/main" id="{AA078062-A356-C07E-06AB-08AE847310FF}"/>
                </a:ext>
              </a:extLst>
            </p:cNvPr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2170;p64">
              <a:extLst>
                <a:ext uri="{FF2B5EF4-FFF2-40B4-BE49-F238E27FC236}">
                  <a16:creationId xmlns:a16="http://schemas.microsoft.com/office/drawing/2014/main" id="{1B4E792B-EB28-2046-28BC-4FC31AB0B32C}"/>
                </a:ext>
              </a:extLst>
            </p:cNvPr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2171;p64">
              <a:extLst>
                <a:ext uri="{FF2B5EF4-FFF2-40B4-BE49-F238E27FC236}">
                  <a16:creationId xmlns:a16="http://schemas.microsoft.com/office/drawing/2014/main" id="{C250F695-9FBB-2292-F5E8-B50C8EE77FE1}"/>
                </a:ext>
              </a:extLst>
            </p:cNvPr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2172;p64">
              <a:extLst>
                <a:ext uri="{FF2B5EF4-FFF2-40B4-BE49-F238E27FC236}">
                  <a16:creationId xmlns:a16="http://schemas.microsoft.com/office/drawing/2014/main" id="{6A3855DA-DB8E-9342-B126-C572E1238291}"/>
                </a:ext>
              </a:extLst>
            </p:cNvPr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2173;p64">
              <a:extLst>
                <a:ext uri="{FF2B5EF4-FFF2-40B4-BE49-F238E27FC236}">
                  <a16:creationId xmlns:a16="http://schemas.microsoft.com/office/drawing/2014/main" id="{ED1ACE50-C4FE-2509-CDC3-6616825F495C}"/>
                </a:ext>
              </a:extLst>
            </p:cNvPr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2174;p64">
              <a:extLst>
                <a:ext uri="{FF2B5EF4-FFF2-40B4-BE49-F238E27FC236}">
                  <a16:creationId xmlns:a16="http://schemas.microsoft.com/office/drawing/2014/main" id="{990D1C59-452C-1100-B74E-4AD9307EFCE9}"/>
                </a:ext>
              </a:extLst>
            </p:cNvPr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2175;p64">
              <a:extLst>
                <a:ext uri="{FF2B5EF4-FFF2-40B4-BE49-F238E27FC236}">
                  <a16:creationId xmlns:a16="http://schemas.microsoft.com/office/drawing/2014/main" id="{1D8B6764-FD4F-0176-827E-18BC7B9546EA}"/>
                </a:ext>
              </a:extLst>
            </p:cNvPr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2176;p64">
              <a:extLst>
                <a:ext uri="{FF2B5EF4-FFF2-40B4-BE49-F238E27FC236}">
                  <a16:creationId xmlns:a16="http://schemas.microsoft.com/office/drawing/2014/main" id="{19660D3F-C1B4-4D27-20C2-2505BA6034C0}"/>
                </a:ext>
              </a:extLst>
            </p:cNvPr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2177;p64">
              <a:extLst>
                <a:ext uri="{FF2B5EF4-FFF2-40B4-BE49-F238E27FC236}">
                  <a16:creationId xmlns:a16="http://schemas.microsoft.com/office/drawing/2014/main" id="{2C8F3DC3-2545-DBDE-703F-746837D983E7}"/>
                </a:ext>
              </a:extLst>
            </p:cNvPr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2178;p64">
              <a:extLst>
                <a:ext uri="{FF2B5EF4-FFF2-40B4-BE49-F238E27FC236}">
                  <a16:creationId xmlns:a16="http://schemas.microsoft.com/office/drawing/2014/main" id="{AB84FAEA-D98A-5373-34F3-C7B7C4A3E9BF}"/>
                </a:ext>
              </a:extLst>
            </p:cNvPr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2179;p64">
              <a:extLst>
                <a:ext uri="{FF2B5EF4-FFF2-40B4-BE49-F238E27FC236}">
                  <a16:creationId xmlns:a16="http://schemas.microsoft.com/office/drawing/2014/main" id="{2E472B1C-36B9-EBA1-9262-1B2EA6A6E5B8}"/>
                </a:ext>
              </a:extLst>
            </p:cNvPr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2180;p64">
              <a:extLst>
                <a:ext uri="{FF2B5EF4-FFF2-40B4-BE49-F238E27FC236}">
                  <a16:creationId xmlns:a16="http://schemas.microsoft.com/office/drawing/2014/main" id="{F90B0CFD-2AEA-E708-9F5D-941F626E1786}"/>
                </a:ext>
              </a:extLst>
            </p:cNvPr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2181;p64">
              <a:extLst>
                <a:ext uri="{FF2B5EF4-FFF2-40B4-BE49-F238E27FC236}">
                  <a16:creationId xmlns:a16="http://schemas.microsoft.com/office/drawing/2014/main" id="{478E7D28-D6CB-3992-A990-7B1C6B095C1B}"/>
                </a:ext>
              </a:extLst>
            </p:cNvPr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2182;p64">
              <a:extLst>
                <a:ext uri="{FF2B5EF4-FFF2-40B4-BE49-F238E27FC236}">
                  <a16:creationId xmlns:a16="http://schemas.microsoft.com/office/drawing/2014/main" id="{0F4675F8-F661-7B5F-3D76-36CB784061A3}"/>
                </a:ext>
              </a:extLst>
            </p:cNvPr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2183;p64">
              <a:extLst>
                <a:ext uri="{FF2B5EF4-FFF2-40B4-BE49-F238E27FC236}">
                  <a16:creationId xmlns:a16="http://schemas.microsoft.com/office/drawing/2014/main" id="{6AA848D8-F66A-62F8-765C-817FECFD5645}"/>
                </a:ext>
              </a:extLst>
            </p:cNvPr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2184;p64">
              <a:extLst>
                <a:ext uri="{FF2B5EF4-FFF2-40B4-BE49-F238E27FC236}">
                  <a16:creationId xmlns:a16="http://schemas.microsoft.com/office/drawing/2014/main" id="{C7A2CF2D-F37B-72F0-F516-E1C042055723}"/>
                </a:ext>
              </a:extLst>
            </p:cNvPr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2185;p64">
              <a:extLst>
                <a:ext uri="{FF2B5EF4-FFF2-40B4-BE49-F238E27FC236}">
                  <a16:creationId xmlns:a16="http://schemas.microsoft.com/office/drawing/2014/main" id="{FEF29AE9-7A84-0382-D96B-423C0258A598}"/>
                </a:ext>
              </a:extLst>
            </p:cNvPr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2186;p64">
              <a:extLst>
                <a:ext uri="{FF2B5EF4-FFF2-40B4-BE49-F238E27FC236}">
                  <a16:creationId xmlns:a16="http://schemas.microsoft.com/office/drawing/2014/main" id="{66577568-EE92-A849-5B19-B430F5F31170}"/>
                </a:ext>
              </a:extLst>
            </p:cNvPr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2187;p64">
              <a:extLst>
                <a:ext uri="{FF2B5EF4-FFF2-40B4-BE49-F238E27FC236}">
                  <a16:creationId xmlns:a16="http://schemas.microsoft.com/office/drawing/2014/main" id="{35E56315-460E-39DC-AC17-A497B7FEFEDB}"/>
                </a:ext>
              </a:extLst>
            </p:cNvPr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2188;p64">
              <a:extLst>
                <a:ext uri="{FF2B5EF4-FFF2-40B4-BE49-F238E27FC236}">
                  <a16:creationId xmlns:a16="http://schemas.microsoft.com/office/drawing/2014/main" id="{FE9CE793-5B6A-AF2F-56ED-1BEDBCDDF41D}"/>
                </a:ext>
              </a:extLst>
            </p:cNvPr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2189;p64">
              <a:extLst>
                <a:ext uri="{FF2B5EF4-FFF2-40B4-BE49-F238E27FC236}">
                  <a16:creationId xmlns:a16="http://schemas.microsoft.com/office/drawing/2014/main" id="{EF84F1F9-1E32-443C-3939-E1D34F9549A7}"/>
                </a:ext>
              </a:extLst>
            </p:cNvPr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2190;p64">
              <a:extLst>
                <a:ext uri="{FF2B5EF4-FFF2-40B4-BE49-F238E27FC236}">
                  <a16:creationId xmlns:a16="http://schemas.microsoft.com/office/drawing/2014/main" id="{893188EE-FA1B-FCE0-D382-64D0F9A5DF6B}"/>
                </a:ext>
              </a:extLst>
            </p:cNvPr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2191;p64">
              <a:extLst>
                <a:ext uri="{FF2B5EF4-FFF2-40B4-BE49-F238E27FC236}">
                  <a16:creationId xmlns:a16="http://schemas.microsoft.com/office/drawing/2014/main" id="{1099E18A-135E-C44A-1AAA-B49309E958A1}"/>
                </a:ext>
              </a:extLst>
            </p:cNvPr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2192;p64">
              <a:extLst>
                <a:ext uri="{FF2B5EF4-FFF2-40B4-BE49-F238E27FC236}">
                  <a16:creationId xmlns:a16="http://schemas.microsoft.com/office/drawing/2014/main" id="{BAA5E279-6F85-CBBD-AA86-96525EB994EC}"/>
                </a:ext>
              </a:extLst>
            </p:cNvPr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2193;p64">
              <a:extLst>
                <a:ext uri="{FF2B5EF4-FFF2-40B4-BE49-F238E27FC236}">
                  <a16:creationId xmlns:a16="http://schemas.microsoft.com/office/drawing/2014/main" id="{F4CB25A3-5939-8FF0-8BB1-1DA1178E9535}"/>
                </a:ext>
              </a:extLst>
            </p:cNvPr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2194;p64">
              <a:extLst>
                <a:ext uri="{FF2B5EF4-FFF2-40B4-BE49-F238E27FC236}">
                  <a16:creationId xmlns:a16="http://schemas.microsoft.com/office/drawing/2014/main" id="{78007DCB-61E2-C3A6-4800-56BF81F4339C}"/>
                </a:ext>
              </a:extLst>
            </p:cNvPr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2195;p64">
              <a:extLst>
                <a:ext uri="{FF2B5EF4-FFF2-40B4-BE49-F238E27FC236}">
                  <a16:creationId xmlns:a16="http://schemas.microsoft.com/office/drawing/2014/main" id="{4883866A-9613-4039-6D06-AA29432AB5DF}"/>
                </a:ext>
              </a:extLst>
            </p:cNvPr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2196;p64">
              <a:extLst>
                <a:ext uri="{FF2B5EF4-FFF2-40B4-BE49-F238E27FC236}">
                  <a16:creationId xmlns:a16="http://schemas.microsoft.com/office/drawing/2014/main" id="{509A3757-98A3-4688-2854-1BD100618EBB}"/>
                </a:ext>
              </a:extLst>
            </p:cNvPr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2197;p64">
              <a:extLst>
                <a:ext uri="{FF2B5EF4-FFF2-40B4-BE49-F238E27FC236}">
                  <a16:creationId xmlns:a16="http://schemas.microsoft.com/office/drawing/2014/main" id="{4AE1E983-6E05-611F-2D6B-BA279A7A7D39}"/>
                </a:ext>
              </a:extLst>
            </p:cNvPr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2198;p64">
              <a:extLst>
                <a:ext uri="{FF2B5EF4-FFF2-40B4-BE49-F238E27FC236}">
                  <a16:creationId xmlns:a16="http://schemas.microsoft.com/office/drawing/2014/main" id="{AF8A3EB5-50F6-1B89-0B8A-DDE96953EAF1}"/>
                </a:ext>
              </a:extLst>
            </p:cNvPr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2199;p64">
              <a:extLst>
                <a:ext uri="{FF2B5EF4-FFF2-40B4-BE49-F238E27FC236}">
                  <a16:creationId xmlns:a16="http://schemas.microsoft.com/office/drawing/2014/main" id="{01B5988C-C451-C1F9-4401-76726D1C75BF}"/>
                </a:ext>
              </a:extLst>
            </p:cNvPr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2200;p64">
              <a:extLst>
                <a:ext uri="{FF2B5EF4-FFF2-40B4-BE49-F238E27FC236}">
                  <a16:creationId xmlns:a16="http://schemas.microsoft.com/office/drawing/2014/main" id="{1FEECA25-54E5-E3E3-9AA5-8AB3B0285338}"/>
                </a:ext>
              </a:extLst>
            </p:cNvPr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2201;p64">
              <a:extLst>
                <a:ext uri="{FF2B5EF4-FFF2-40B4-BE49-F238E27FC236}">
                  <a16:creationId xmlns:a16="http://schemas.microsoft.com/office/drawing/2014/main" id="{41AC6C45-B61D-C4BB-4044-AF95DDB7945F}"/>
                </a:ext>
              </a:extLst>
            </p:cNvPr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2202;p64">
              <a:extLst>
                <a:ext uri="{FF2B5EF4-FFF2-40B4-BE49-F238E27FC236}">
                  <a16:creationId xmlns:a16="http://schemas.microsoft.com/office/drawing/2014/main" id="{5459173C-6658-702A-A947-CC017D76E695}"/>
                </a:ext>
              </a:extLst>
            </p:cNvPr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2203;p64">
              <a:extLst>
                <a:ext uri="{FF2B5EF4-FFF2-40B4-BE49-F238E27FC236}">
                  <a16:creationId xmlns:a16="http://schemas.microsoft.com/office/drawing/2014/main" id="{B283EA78-5153-0696-7DCD-0022C78F58D9}"/>
                </a:ext>
              </a:extLst>
            </p:cNvPr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2204;p64">
              <a:extLst>
                <a:ext uri="{FF2B5EF4-FFF2-40B4-BE49-F238E27FC236}">
                  <a16:creationId xmlns:a16="http://schemas.microsoft.com/office/drawing/2014/main" id="{1FFC58A9-2CC1-7367-323A-EB8B6CE6CB6A}"/>
                </a:ext>
              </a:extLst>
            </p:cNvPr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2205;p64">
              <a:extLst>
                <a:ext uri="{FF2B5EF4-FFF2-40B4-BE49-F238E27FC236}">
                  <a16:creationId xmlns:a16="http://schemas.microsoft.com/office/drawing/2014/main" id="{13D94196-1872-35FF-E8D5-44D6F3C8FCF2}"/>
                </a:ext>
              </a:extLst>
            </p:cNvPr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2206;p64">
              <a:extLst>
                <a:ext uri="{FF2B5EF4-FFF2-40B4-BE49-F238E27FC236}">
                  <a16:creationId xmlns:a16="http://schemas.microsoft.com/office/drawing/2014/main" id="{93BF53B5-B1AD-52A9-9105-65EC619B9165}"/>
                </a:ext>
              </a:extLst>
            </p:cNvPr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2207;p64">
              <a:extLst>
                <a:ext uri="{FF2B5EF4-FFF2-40B4-BE49-F238E27FC236}">
                  <a16:creationId xmlns:a16="http://schemas.microsoft.com/office/drawing/2014/main" id="{F55352BD-7704-C6EA-A187-B6E73BE36278}"/>
                </a:ext>
              </a:extLst>
            </p:cNvPr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2208;p64">
              <a:extLst>
                <a:ext uri="{FF2B5EF4-FFF2-40B4-BE49-F238E27FC236}">
                  <a16:creationId xmlns:a16="http://schemas.microsoft.com/office/drawing/2014/main" id="{E78E5905-4673-19C4-5D3A-632E7068A6A6}"/>
                </a:ext>
              </a:extLst>
            </p:cNvPr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2209;p64">
              <a:extLst>
                <a:ext uri="{FF2B5EF4-FFF2-40B4-BE49-F238E27FC236}">
                  <a16:creationId xmlns:a16="http://schemas.microsoft.com/office/drawing/2014/main" id="{EA1CB075-46BA-2D79-351D-D83553E50A97}"/>
                </a:ext>
              </a:extLst>
            </p:cNvPr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2210;p64">
              <a:extLst>
                <a:ext uri="{FF2B5EF4-FFF2-40B4-BE49-F238E27FC236}">
                  <a16:creationId xmlns:a16="http://schemas.microsoft.com/office/drawing/2014/main" id="{974FE5A4-9AEC-6676-6C97-11359BD53B46}"/>
                </a:ext>
              </a:extLst>
            </p:cNvPr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2211;p64">
              <a:extLst>
                <a:ext uri="{FF2B5EF4-FFF2-40B4-BE49-F238E27FC236}">
                  <a16:creationId xmlns:a16="http://schemas.microsoft.com/office/drawing/2014/main" id="{4687340A-440D-FA1A-E457-94497B7D888F}"/>
                </a:ext>
              </a:extLst>
            </p:cNvPr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2212;p64">
              <a:extLst>
                <a:ext uri="{FF2B5EF4-FFF2-40B4-BE49-F238E27FC236}">
                  <a16:creationId xmlns:a16="http://schemas.microsoft.com/office/drawing/2014/main" id="{8140DDCC-1A8D-1388-C271-837798C7874C}"/>
                </a:ext>
              </a:extLst>
            </p:cNvPr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2213;p64">
              <a:extLst>
                <a:ext uri="{FF2B5EF4-FFF2-40B4-BE49-F238E27FC236}">
                  <a16:creationId xmlns:a16="http://schemas.microsoft.com/office/drawing/2014/main" id="{5C416206-129B-0EC4-FD5D-58813C622C01}"/>
                </a:ext>
              </a:extLst>
            </p:cNvPr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2214;p64">
              <a:extLst>
                <a:ext uri="{FF2B5EF4-FFF2-40B4-BE49-F238E27FC236}">
                  <a16:creationId xmlns:a16="http://schemas.microsoft.com/office/drawing/2014/main" id="{BB2C72DD-A6FD-FF22-CDAB-E04928F24843}"/>
                </a:ext>
              </a:extLst>
            </p:cNvPr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2215;p64">
              <a:extLst>
                <a:ext uri="{FF2B5EF4-FFF2-40B4-BE49-F238E27FC236}">
                  <a16:creationId xmlns:a16="http://schemas.microsoft.com/office/drawing/2014/main" id="{31FBCCD3-E6F0-4FBB-D148-9D835A061B3D}"/>
                </a:ext>
              </a:extLst>
            </p:cNvPr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2216;p64">
              <a:extLst>
                <a:ext uri="{FF2B5EF4-FFF2-40B4-BE49-F238E27FC236}">
                  <a16:creationId xmlns:a16="http://schemas.microsoft.com/office/drawing/2014/main" id="{02CE7F17-9096-D789-A42C-668211C40375}"/>
                </a:ext>
              </a:extLst>
            </p:cNvPr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2217;p64">
              <a:extLst>
                <a:ext uri="{FF2B5EF4-FFF2-40B4-BE49-F238E27FC236}">
                  <a16:creationId xmlns:a16="http://schemas.microsoft.com/office/drawing/2014/main" id="{A1F2790F-CEB9-6FA4-9FFC-BB87D03F8B1B}"/>
                </a:ext>
              </a:extLst>
            </p:cNvPr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2218;p64">
              <a:extLst>
                <a:ext uri="{FF2B5EF4-FFF2-40B4-BE49-F238E27FC236}">
                  <a16:creationId xmlns:a16="http://schemas.microsoft.com/office/drawing/2014/main" id="{FB187AF1-0182-F923-0C01-E8BA200DE595}"/>
                </a:ext>
              </a:extLst>
            </p:cNvPr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2219;p64">
              <a:extLst>
                <a:ext uri="{FF2B5EF4-FFF2-40B4-BE49-F238E27FC236}">
                  <a16:creationId xmlns:a16="http://schemas.microsoft.com/office/drawing/2014/main" id="{58C728DB-1C4F-BB6D-BF00-4994C4EA837A}"/>
                </a:ext>
              </a:extLst>
            </p:cNvPr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2220;p64">
              <a:extLst>
                <a:ext uri="{FF2B5EF4-FFF2-40B4-BE49-F238E27FC236}">
                  <a16:creationId xmlns:a16="http://schemas.microsoft.com/office/drawing/2014/main" id="{C28B4BF5-A8D8-6D22-2F6D-A7A25C9F11C5}"/>
                </a:ext>
              </a:extLst>
            </p:cNvPr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2221;p64">
              <a:extLst>
                <a:ext uri="{FF2B5EF4-FFF2-40B4-BE49-F238E27FC236}">
                  <a16:creationId xmlns:a16="http://schemas.microsoft.com/office/drawing/2014/main" id="{F0B2FA68-8438-A4C2-4BD5-11BABF4BDB3D}"/>
                </a:ext>
              </a:extLst>
            </p:cNvPr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2222;p64">
              <a:extLst>
                <a:ext uri="{FF2B5EF4-FFF2-40B4-BE49-F238E27FC236}">
                  <a16:creationId xmlns:a16="http://schemas.microsoft.com/office/drawing/2014/main" id="{1E1D218D-E182-B614-37CA-43562DCE9F02}"/>
                </a:ext>
              </a:extLst>
            </p:cNvPr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2223;p64">
              <a:extLst>
                <a:ext uri="{FF2B5EF4-FFF2-40B4-BE49-F238E27FC236}">
                  <a16:creationId xmlns:a16="http://schemas.microsoft.com/office/drawing/2014/main" id="{2CB9C1AA-22CF-4F77-D5A5-7CF6583013D0}"/>
                </a:ext>
              </a:extLst>
            </p:cNvPr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2224;p64">
              <a:extLst>
                <a:ext uri="{FF2B5EF4-FFF2-40B4-BE49-F238E27FC236}">
                  <a16:creationId xmlns:a16="http://schemas.microsoft.com/office/drawing/2014/main" id="{C038C26E-3BCD-1247-22ED-6190BEDBA1C6}"/>
                </a:ext>
              </a:extLst>
            </p:cNvPr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2225;p64">
              <a:extLst>
                <a:ext uri="{FF2B5EF4-FFF2-40B4-BE49-F238E27FC236}">
                  <a16:creationId xmlns:a16="http://schemas.microsoft.com/office/drawing/2014/main" id="{8215074D-91E3-6DEB-2B52-50CF2F03D3FB}"/>
                </a:ext>
              </a:extLst>
            </p:cNvPr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2226;p64">
              <a:extLst>
                <a:ext uri="{FF2B5EF4-FFF2-40B4-BE49-F238E27FC236}">
                  <a16:creationId xmlns:a16="http://schemas.microsoft.com/office/drawing/2014/main" id="{C4D04900-6351-05D0-CF44-7503A531D642}"/>
                </a:ext>
              </a:extLst>
            </p:cNvPr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2227;p64">
              <a:extLst>
                <a:ext uri="{FF2B5EF4-FFF2-40B4-BE49-F238E27FC236}">
                  <a16:creationId xmlns:a16="http://schemas.microsoft.com/office/drawing/2014/main" id="{611CB691-38ED-1F9C-F57E-527C1AC90334}"/>
                </a:ext>
              </a:extLst>
            </p:cNvPr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2228;p64">
              <a:extLst>
                <a:ext uri="{FF2B5EF4-FFF2-40B4-BE49-F238E27FC236}">
                  <a16:creationId xmlns:a16="http://schemas.microsoft.com/office/drawing/2014/main" id="{CBA1F2AD-0B1C-30E5-3D83-426C6E6C7727}"/>
                </a:ext>
              </a:extLst>
            </p:cNvPr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2229;p64">
              <a:extLst>
                <a:ext uri="{FF2B5EF4-FFF2-40B4-BE49-F238E27FC236}">
                  <a16:creationId xmlns:a16="http://schemas.microsoft.com/office/drawing/2014/main" id="{0C3B8AA4-A3FC-7C11-711D-E36B7ED3D7AA}"/>
                </a:ext>
              </a:extLst>
            </p:cNvPr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2230;p64">
              <a:extLst>
                <a:ext uri="{FF2B5EF4-FFF2-40B4-BE49-F238E27FC236}">
                  <a16:creationId xmlns:a16="http://schemas.microsoft.com/office/drawing/2014/main" id="{01F45738-4500-013C-8382-FAF4B6AB7376}"/>
                </a:ext>
              </a:extLst>
            </p:cNvPr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2231;p64">
              <a:extLst>
                <a:ext uri="{FF2B5EF4-FFF2-40B4-BE49-F238E27FC236}">
                  <a16:creationId xmlns:a16="http://schemas.microsoft.com/office/drawing/2014/main" id="{F5031ED5-1F16-D169-5BF0-469470718143}"/>
                </a:ext>
              </a:extLst>
            </p:cNvPr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2232;p64">
              <a:extLst>
                <a:ext uri="{FF2B5EF4-FFF2-40B4-BE49-F238E27FC236}">
                  <a16:creationId xmlns:a16="http://schemas.microsoft.com/office/drawing/2014/main" id="{C275DE5F-E88F-9A0B-A8CE-B0DF9387EA26}"/>
                </a:ext>
              </a:extLst>
            </p:cNvPr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2233;p64">
              <a:extLst>
                <a:ext uri="{FF2B5EF4-FFF2-40B4-BE49-F238E27FC236}">
                  <a16:creationId xmlns:a16="http://schemas.microsoft.com/office/drawing/2014/main" id="{65F4E832-C1B0-7404-9C10-2A74C37F3C3D}"/>
                </a:ext>
              </a:extLst>
            </p:cNvPr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2234;p64">
              <a:extLst>
                <a:ext uri="{FF2B5EF4-FFF2-40B4-BE49-F238E27FC236}">
                  <a16:creationId xmlns:a16="http://schemas.microsoft.com/office/drawing/2014/main" id="{63225931-0475-7B97-570B-34AE17CE8EFF}"/>
                </a:ext>
              </a:extLst>
            </p:cNvPr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2235;p64">
              <a:extLst>
                <a:ext uri="{FF2B5EF4-FFF2-40B4-BE49-F238E27FC236}">
                  <a16:creationId xmlns:a16="http://schemas.microsoft.com/office/drawing/2014/main" id="{ABE96B62-D9ED-2791-9B8C-E04D5A82048A}"/>
                </a:ext>
              </a:extLst>
            </p:cNvPr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2236;p64">
              <a:extLst>
                <a:ext uri="{FF2B5EF4-FFF2-40B4-BE49-F238E27FC236}">
                  <a16:creationId xmlns:a16="http://schemas.microsoft.com/office/drawing/2014/main" id="{082AE72D-6197-89FF-A239-CF15F5084BE7}"/>
                </a:ext>
              </a:extLst>
            </p:cNvPr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2237;p64">
              <a:extLst>
                <a:ext uri="{FF2B5EF4-FFF2-40B4-BE49-F238E27FC236}">
                  <a16:creationId xmlns:a16="http://schemas.microsoft.com/office/drawing/2014/main" id="{E5064E1C-4A40-CD87-9AF3-B73BCFD35D9A}"/>
                </a:ext>
              </a:extLst>
            </p:cNvPr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2238;p64">
              <a:extLst>
                <a:ext uri="{FF2B5EF4-FFF2-40B4-BE49-F238E27FC236}">
                  <a16:creationId xmlns:a16="http://schemas.microsoft.com/office/drawing/2014/main" id="{11D41EDA-00F2-571A-FD61-A12E1EE341B5}"/>
                </a:ext>
              </a:extLst>
            </p:cNvPr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2239;p64">
              <a:extLst>
                <a:ext uri="{FF2B5EF4-FFF2-40B4-BE49-F238E27FC236}">
                  <a16:creationId xmlns:a16="http://schemas.microsoft.com/office/drawing/2014/main" id="{B91C1577-A810-F201-D7FB-30845849B425}"/>
                </a:ext>
              </a:extLst>
            </p:cNvPr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2240;p64">
              <a:extLst>
                <a:ext uri="{FF2B5EF4-FFF2-40B4-BE49-F238E27FC236}">
                  <a16:creationId xmlns:a16="http://schemas.microsoft.com/office/drawing/2014/main" id="{E7E04A75-92B9-E894-02EF-9D0818DC1731}"/>
                </a:ext>
              </a:extLst>
            </p:cNvPr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2241;p64">
              <a:extLst>
                <a:ext uri="{FF2B5EF4-FFF2-40B4-BE49-F238E27FC236}">
                  <a16:creationId xmlns:a16="http://schemas.microsoft.com/office/drawing/2014/main" id="{0C7FAD4B-353A-CDB5-AA26-EF5F1CDCCE5C}"/>
                </a:ext>
              </a:extLst>
            </p:cNvPr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2242;p64">
              <a:extLst>
                <a:ext uri="{FF2B5EF4-FFF2-40B4-BE49-F238E27FC236}">
                  <a16:creationId xmlns:a16="http://schemas.microsoft.com/office/drawing/2014/main" id="{8DBE527B-7810-8D16-D014-B9AE0E906E6B}"/>
                </a:ext>
              </a:extLst>
            </p:cNvPr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2243;p64">
              <a:extLst>
                <a:ext uri="{FF2B5EF4-FFF2-40B4-BE49-F238E27FC236}">
                  <a16:creationId xmlns:a16="http://schemas.microsoft.com/office/drawing/2014/main" id="{654CCB70-52E7-A98B-ABE0-67FCEF7B1A22}"/>
                </a:ext>
              </a:extLst>
            </p:cNvPr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2244;p64">
              <a:extLst>
                <a:ext uri="{FF2B5EF4-FFF2-40B4-BE49-F238E27FC236}">
                  <a16:creationId xmlns:a16="http://schemas.microsoft.com/office/drawing/2014/main" id="{2B575DFB-1050-D28D-FD32-EE00C4CE26B7}"/>
                </a:ext>
              </a:extLst>
            </p:cNvPr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2245;p64">
              <a:extLst>
                <a:ext uri="{FF2B5EF4-FFF2-40B4-BE49-F238E27FC236}">
                  <a16:creationId xmlns:a16="http://schemas.microsoft.com/office/drawing/2014/main" id="{7CF60FFF-62F1-E603-6083-ACA69FB1FC10}"/>
                </a:ext>
              </a:extLst>
            </p:cNvPr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2246;p64">
              <a:extLst>
                <a:ext uri="{FF2B5EF4-FFF2-40B4-BE49-F238E27FC236}">
                  <a16:creationId xmlns:a16="http://schemas.microsoft.com/office/drawing/2014/main" id="{C38CAE77-339E-2C92-D411-5ADCEAD11CB0}"/>
                </a:ext>
              </a:extLst>
            </p:cNvPr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2247;p64">
              <a:extLst>
                <a:ext uri="{FF2B5EF4-FFF2-40B4-BE49-F238E27FC236}">
                  <a16:creationId xmlns:a16="http://schemas.microsoft.com/office/drawing/2014/main" id="{65E710F6-E002-C56A-F181-D33344AB2209}"/>
                </a:ext>
              </a:extLst>
            </p:cNvPr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2248;p64">
              <a:extLst>
                <a:ext uri="{FF2B5EF4-FFF2-40B4-BE49-F238E27FC236}">
                  <a16:creationId xmlns:a16="http://schemas.microsoft.com/office/drawing/2014/main" id="{0A956367-800D-47C2-15AB-05B94F12C6D7}"/>
                </a:ext>
              </a:extLst>
            </p:cNvPr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2249;p64">
              <a:extLst>
                <a:ext uri="{FF2B5EF4-FFF2-40B4-BE49-F238E27FC236}">
                  <a16:creationId xmlns:a16="http://schemas.microsoft.com/office/drawing/2014/main" id="{EA30D639-34BC-AF0B-4A39-4CB2FA3524BE}"/>
                </a:ext>
              </a:extLst>
            </p:cNvPr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2250;p64">
              <a:extLst>
                <a:ext uri="{FF2B5EF4-FFF2-40B4-BE49-F238E27FC236}">
                  <a16:creationId xmlns:a16="http://schemas.microsoft.com/office/drawing/2014/main" id="{C228071C-B630-380F-7E32-50C6EC29348B}"/>
                </a:ext>
              </a:extLst>
            </p:cNvPr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2251;p64">
              <a:extLst>
                <a:ext uri="{FF2B5EF4-FFF2-40B4-BE49-F238E27FC236}">
                  <a16:creationId xmlns:a16="http://schemas.microsoft.com/office/drawing/2014/main" id="{0885977A-32B5-8B4F-072F-951088CD845C}"/>
                </a:ext>
              </a:extLst>
            </p:cNvPr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2252;p64">
              <a:extLst>
                <a:ext uri="{FF2B5EF4-FFF2-40B4-BE49-F238E27FC236}">
                  <a16:creationId xmlns:a16="http://schemas.microsoft.com/office/drawing/2014/main" id="{6D151183-507D-F2B2-5F0F-09D5AA356286}"/>
                </a:ext>
              </a:extLst>
            </p:cNvPr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2253;p64">
              <a:extLst>
                <a:ext uri="{FF2B5EF4-FFF2-40B4-BE49-F238E27FC236}">
                  <a16:creationId xmlns:a16="http://schemas.microsoft.com/office/drawing/2014/main" id="{017986E2-0DF2-E61F-3FAA-F19981762D99}"/>
                </a:ext>
              </a:extLst>
            </p:cNvPr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2254;p64">
              <a:extLst>
                <a:ext uri="{FF2B5EF4-FFF2-40B4-BE49-F238E27FC236}">
                  <a16:creationId xmlns:a16="http://schemas.microsoft.com/office/drawing/2014/main" id="{551A6E46-14B3-19E9-7EED-A8C09FED8613}"/>
                </a:ext>
              </a:extLst>
            </p:cNvPr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2255;p64">
              <a:extLst>
                <a:ext uri="{FF2B5EF4-FFF2-40B4-BE49-F238E27FC236}">
                  <a16:creationId xmlns:a16="http://schemas.microsoft.com/office/drawing/2014/main" id="{25210BDD-651D-0C84-C84E-5F53FE60A997}"/>
                </a:ext>
              </a:extLst>
            </p:cNvPr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2256;p64">
              <a:extLst>
                <a:ext uri="{FF2B5EF4-FFF2-40B4-BE49-F238E27FC236}">
                  <a16:creationId xmlns:a16="http://schemas.microsoft.com/office/drawing/2014/main" id="{F42C7A7D-8E70-839B-F53E-EB2979DEF965}"/>
                </a:ext>
              </a:extLst>
            </p:cNvPr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2257;p64">
              <a:extLst>
                <a:ext uri="{FF2B5EF4-FFF2-40B4-BE49-F238E27FC236}">
                  <a16:creationId xmlns:a16="http://schemas.microsoft.com/office/drawing/2014/main" id="{45027C96-3820-EAB7-B31F-D124C9104684}"/>
                </a:ext>
              </a:extLst>
            </p:cNvPr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2258;p64">
              <a:extLst>
                <a:ext uri="{FF2B5EF4-FFF2-40B4-BE49-F238E27FC236}">
                  <a16:creationId xmlns:a16="http://schemas.microsoft.com/office/drawing/2014/main" id="{05E80E47-D1FE-F1AD-7D14-C0861471E760}"/>
                </a:ext>
              </a:extLst>
            </p:cNvPr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2259;p64">
              <a:extLst>
                <a:ext uri="{FF2B5EF4-FFF2-40B4-BE49-F238E27FC236}">
                  <a16:creationId xmlns:a16="http://schemas.microsoft.com/office/drawing/2014/main" id="{2EB1A696-5F47-524C-0F56-7ACA2A4A2FAC}"/>
                </a:ext>
              </a:extLst>
            </p:cNvPr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2260;p64">
              <a:extLst>
                <a:ext uri="{FF2B5EF4-FFF2-40B4-BE49-F238E27FC236}">
                  <a16:creationId xmlns:a16="http://schemas.microsoft.com/office/drawing/2014/main" id="{B369CBD3-53B8-3B57-0FC5-92F5227AFA3F}"/>
                </a:ext>
              </a:extLst>
            </p:cNvPr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2261;p64">
              <a:extLst>
                <a:ext uri="{FF2B5EF4-FFF2-40B4-BE49-F238E27FC236}">
                  <a16:creationId xmlns:a16="http://schemas.microsoft.com/office/drawing/2014/main" id="{8B717448-34BA-74E6-3D10-E59ECFB1F7D0}"/>
                </a:ext>
              </a:extLst>
            </p:cNvPr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2262;p64">
              <a:extLst>
                <a:ext uri="{FF2B5EF4-FFF2-40B4-BE49-F238E27FC236}">
                  <a16:creationId xmlns:a16="http://schemas.microsoft.com/office/drawing/2014/main" id="{FC9E143B-6DF0-43BF-5AC6-B310116D047D}"/>
                </a:ext>
              </a:extLst>
            </p:cNvPr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2263;p64">
              <a:extLst>
                <a:ext uri="{FF2B5EF4-FFF2-40B4-BE49-F238E27FC236}">
                  <a16:creationId xmlns:a16="http://schemas.microsoft.com/office/drawing/2014/main" id="{3B797C9A-B9A9-34BB-BE73-AB5EA0004E68}"/>
                </a:ext>
              </a:extLst>
            </p:cNvPr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2264;p64">
              <a:extLst>
                <a:ext uri="{FF2B5EF4-FFF2-40B4-BE49-F238E27FC236}">
                  <a16:creationId xmlns:a16="http://schemas.microsoft.com/office/drawing/2014/main" id="{F4C18BAA-A206-FCCC-0DE1-BE5E6BB111A1}"/>
                </a:ext>
              </a:extLst>
            </p:cNvPr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2265;p64">
              <a:extLst>
                <a:ext uri="{FF2B5EF4-FFF2-40B4-BE49-F238E27FC236}">
                  <a16:creationId xmlns:a16="http://schemas.microsoft.com/office/drawing/2014/main" id="{4480197B-7931-ECE3-1F84-C88F3D27DE53}"/>
                </a:ext>
              </a:extLst>
            </p:cNvPr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2266;p64">
              <a:extLst>
                <a:ext uri="{FF2B5EF4-FFF2-40B4-BE49-F238E27FC236}">
                  <a16:creationId xmlns:a16="http://schemas.microsoft.com/office/drawing/2014/main" id="{6BCDE187-F7ED-CE74-7841-C4190E6552E3}"/>
                </a:ext>
              </a:extLst>
            </p:cNvPr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2267;p64">
              <a:extLst>
                <a:ext uri="{FF2B5EF4-FFF2-40B4-BE49-F238E27FC236}">
                  <a16:creationId xmlns:a16="http://schemas.microsoft.com/office/drawing/2014/main" id="{3CF97C9B-D386-0279-D25D-9088C868CAD3}"/>
                </a:ext>
              </a:extLst>
            </p:cNvPr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2268;p64">
              <a:extLst>
                <a:ext uri="{FF2B5EF4-FFF2-40B4-BE49-F238E27FC236}">
                  <a16:creationId xmlns:a16="http://schemas.microsoft.com/office/drawing/2014/main" id="{6962B928-3FC9-7878-905D-E845152C72E9}"/>
                </a:ext>
              </a:extLst>
            </p:cNvPr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2269;p64">
              <a:extLst>
                <a:ext uri="{FF2B5EF4-FFF2-40B4-BE49-F238E27FC236}">
                  <a16:creationId xmlns:a16="http://schemas.microsoft.com/office/drawing/2014/main" id="{AF245994-F2D4-9BCF-266B-EFDCB6356002}"/>
                </a:ext>
              </a:extLst>
            </p:cNvPr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2270;p64">
              <a:extLst>
                <a:ext uri="{FF2B5EF4-FFF2-40B4-BE49-F238E27FC236}">
                  <a16:creationId xmlns:a16="http://schemas.microsoft.com/office/drawing/2014/main" id="{CACB7278-2120-A6A8-7CB9-5806BE3DA345}"/>
                </a:ext>
              </a:extLst>
            </p:cNvPr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2271;p64">
              <a:extLst>
                <a:ext uri="{FF2B5EF4-FFF2-40B4-BE49-F238E27FC236}">
                  <a16:creationId xmlns:a16="http://schemas.microsoft.com/office/drawing/2014/main" id="{5160DA4F-71E5-D06E-9B67-F90A724A5108}"/>
                </a:ext>
              </a:extLst>
            </p:cNvPr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2272;p64">
              <a:extLst>
                <a:ext uri="{FF2B5EF4-FFF2-40B4-BE49-F238E27FC236}">
                  <a16:creationId xmlns:a16="http://schemas.microsoft.com/office/drawing/2014/main" id="{10F1A610-8958-DEE5-52DD-C375AC1A5679}"/>
                </a:ext>
              </a:extLst>
            </p:cNvPr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2273;p64">
              <a:extLst>
                <a:ext uri="{FF2B5EF4-FFF2-40B4-BE49-F238E27FC236}">
                  <a16:creationId xmlns:a16="http://schemas.microsoft.com/office/drawing/2014/main" id="{2A77B605-25A9-F0A6-B455-9B5E555D414F}"/>
                </a:ext>
              </a:extLst>
            </p:cNvPr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2274;p64">
              <a:extLst>
                <a:ext uri="{FF2B5EF4-FFF2-40B4-BE49-F238E27FC236}">
                  <a16:creationId xmlns:a16="http://schemas.microsoft.com/office/drawing/2014/main" id="{0E41412A-C004-4603-370C-B6226F764977}"/>
                </a:ext>
              </a:extLst>
            </p:cNvPr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2275;p64">
              <a:extLst>
                <a:ext uri="{FF2B5EF4-FFF2-40B4-BE49-F238E27FC236}">
                  <a16:creationId xmlns:a16="http://schemas.microsoft.com/office/drawing/2014/main" id="{30F08622-44E2-6DB6-F37C-933B7FB54B74}"/>
                </a:ext>
              </a:extLst>
            </p:cNvPr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2276;p64">
              <a:extLst>
                <a:ext uri="{FF2B5EF4-FFF2-40B4-BE49-F238E27FC236}">
                  <a16:creationId xmlns:a16="http://schemas.microsoft.com/office/drawing/2014/main" id="{DFA7D471-1146-644D-EFBD-A74083BD1A76}"/>
                </a:ext>
              </a:extLst>
            </p:cNvPr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2277;p64">
              <a:extLst>
                <a:ext uri="{FF2B5EF4-FFF2-40B4-BE49-F238E27FC236}">
                  <a16:creationId xmlns:a16="http://schemas.microsoft.com/office/drawing/2014/main" id="{C23AE3CC-37B4-4CDE-3C1B-D23FD47B22C2}"/>
                </a:ext>
              </a:extLst>
            </p:cNvPr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2278;p64">
              <a:extLst>
                <a:ext uri="{FF2B5EF4-FFF2-40B4-BE49-F238E27FC236}">
                  <a16:creationId xmlns:a16="http://schemas.microsoft.com/office/drawing/2014/main" id="{77B4E278-DE62-A6E6-3FCE-CF76EC4C3D38}"/>
                </a:ext>
              </a:extLst>
            </p:cNvPr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2279;p64">
              <a:extLst>
                <a:ext uri="{FF2B5EF4-FFF2-40B4-BE49-F238E27FC236}">
                  <a16:creationId xmlns:a16="http://schemas.microsoft.com/office/drawing/2014/main" id="{473A24A4-DCAF-5A9A-1542-E919D7780BAC}"/>
                </a:ext>
              </a:extLst>
            </p:cNvPr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2280;p64">
              <a:extLst>
                <a:ext uri="{FF2B5EF4-FFF2-40B4-BE49-F238E27FC236}">
                  <a16:creationId xmlns:a16="http://schemas.microsoft.com/office/drawing/2014/main" id="{CFB7D529-7F5E-7072-6DE8-29999801C386}"/>
                </a:ext>
              </a:extLst>
            </p:cNvPr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2281;p64">
              <a:extLst>
                <a:ext uri="{FF2B5EF4-FFF2-40B4-BE49-F238E27FC236}">
                  <a16:creationId xmlns:a16="http://schemas.microsoft.com/office/drawing/2014/main" id="{C7E81B70-D9EB-9913-19FD-1F726A7A7C68}"/>
                </a:ext>
              </a:extLst>
            </p:cNvPr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2282;p64">
              <a:extLst>
                <a:ext uri="{FF2B5EF4-FFF2-40B4-BE49-F238E27FC236}">
                  <a16:creationId xmlns:a16="http://schemas.microsoft.com/office/drawing/2014/main" id="{6890BC47-A7ED-CA7D-0683-3B5AD1A50ECA}"/>
                </a:ext>
              </a:extLst>
            </p:cNvPr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2283;p64">
              <a:extLst>
                <a:ext uri="{FF2B5EF4-FFF2-40B4-BE49-F238E27FC236}">
                  <a16:creationId xmlns:a16="http://schemas.microsoft.com/office/drawing/2014/main" id="{617E84B7-6383-55DE-4E69-B4E47F4FB835}"/>
                </a:ext>
              </a:extLst>
            </p:cNvPr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2284;p64">
              <a:extLst>
                <a:ext uri="{FF2B5EF4-FFF2-40B4-BE49-F238E27FC236}">
                  <a16:creationId xmlns:a16="http://schemas.microsoft.com/office/drawing/2014/main" id="{80C328B1-676B-7D4B-C98F-8C47D6BA7491}"/>
                </a:ext>
              </a:extLst>
            </p:cNvPr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2285;p64">
              <a:extLst>
                <a:ext uri="{FF2B5EF4-FFF2-40B4-BE49-F238E27FC236}">
                  <a16:creationId xmlns:a16="http://schemas.microsoft.com/office/drawing/2014/main" id="{87D866F3-E2B3-1F57-9967-2959953B88B8}"/>
                </a:ext>
              </a:extLst>
            </p:cNvPr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2286;p64">
              <a:extLst>
                <a:ext uri="{FF2B5EF4-FFF2-40B4-BE49-F238E27FC236}">
                  <a16:creationId xmlns:a16="http://schemas.microsoft.com/office/drawing/2014/main" id="{D9968245-9271-9FAB-9D5C-0AF03AF6AD88}"/>
                </a:ext>
              </a:extLst>
            </p:cNvPr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2287;p64">
              <a:extLst>
                <a:ext uri="{FF2B5EF4-FFF2-40B4-BE49-F238E27FC236}">
                  <a16:creationId xmlns:a16="http://schemas.microsoft.com/office/drawing/2014/main" id="{4BEEBFE3-390F-4400-212B-DC34592E5B00}"/>
                </a:ext>
              </a:extLst>
            </p:cNvPr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2288;p64">
              <a:extLst>
                <a:ext uri="{FF2B5EF4-FFF2-40B4-BE49-F238E27FC236}">
                  <a16:creationId xmlns:a16="http://schemas.microsoft.com/office/drawing/2014/main" id="{9902E201-03A2-D465-2C20-DD294D0647C8}"/>
                </a:ext>
              </a:extLst>
            </p:cNvPr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2289;p64">
              <a:extLst>
                <a:ext uri="{FF2B5EF4-FFF2-40B4-BE49-F238E27FC236}">
                  <a16:creationId xmlns:a16="http://schemas.microsoft.com/office/drawing/2014/main" id="{FE4C69F0-22ED-02AE-2B1B-09C9A74C6CD1}"/>
                </a:ext>
              </a:extLst>
            </p:cNvPr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2290;p64">
              <a:extLst>
                <a:ext uri="{FF2B5EF4-FFF2-40B4-BE49-F238E27FC236}">
                  <a16:creationId xmlns:a16="http://schemas.microsoft.com/office/drawing/2014/main" id="{04112C0B-B5A6-1706-3CEF-5CAB89F5E1C1}"/>
                </a:ext>
              </a:extLst>
            </p:cNvPr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2291;p64">
              <a:extLst>
                <a:ext uri="{FF2B5EF4-FFF2-40B4-BE49-F238E27FC236}">
                  <a16:creationId xmlns:a16="http://schemas.microsoft.com/office/drawing/2014/main" id="{A78ADED4-906A-E4FE-363F-F889767ACE8F}"/>
                </a:ext>
              </a:extLst>
            </p:cNvPr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2292;p64">
              <a:extLst>
                <a:ext uri="{FF2B5EF4-FFF2-40B4-BE49-F238E27FC236}">
                  <a16:creationId xmlns:a16="http://schemas.microsoft.com/office/drawing/2014/main" id="{8F15F4A1-90AB-8FF1-1498-50C986A43259}"/>
                </a:ext>
              </a:extLst>
            </p:cNvPr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2293;p64">
              <a:extLst>
                <a:ext uri="{FF2B5EF4-FFF2-40B4-BE49-F238E27FC236}">
                  <a16:creationId xmlns:a16="http://schemas.microsoft.com/office/drawing/2014/main" id="{5FCC2F28-09E1-B1DD-E5BB-056AE0A3CA15}"/>
                </a:ext>
              </a:extLst>
            </p:cNvPr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2294;p64">
              <a:extLst>
                <a:ext uri="{FF2B5EF4-FFF2-40B4-BE49-F238E27FC236}">
                  <a16:creationId xmlns:a16="http://schemas.microsoft.com/office/drawing/2014/main" id="{00BB62CC-3649-45FF-F7B1-14AF3FC7BF6A}"/>
                </a:ext>
              </a:extLst>
            </p:cNvPr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2295;p64">
              <a:extLst>
                <a:ext uri="{FF2B5EF4-FFF2-40B4-BE49-F238E27FC236}">
                  <a16:creationId xmlns:a16="http://schemas.microsoft.com/office/drawing/2014/main" id="{FDF8518F-FE8F-F44E-2848-9BD9F0DA63C3}"/>
                </a:ext>
              </a:extLst>
            </p:cNvPr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2296;p64">
              <a:extLst>
                <a:ext uri="{FF2B5EF4-FFF2-40B4-BE49-F238E27FC236}">
                  <a16:creationId xmlns:a16="http://schemas.microsoft.com/office/drawing/2014/main" id="{CF54E851-E0C3-C2FF-80CC-9F6147FED77E}"/>
                </a:ext>
              </a:extLst>
            </p:cNvPr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2297;p64">
              <a:extLst>
                <a:ext uri="{FF2B5EF4-FFF2-40B4-BE49-F238E27FC236}">
                  <a16:creationId xmlns:a16="http://schemas.microsoft.com/office/drawing/2014/main" id="{5F80F19D-06A9-4118-5DBC-55B68E3F5987}"/>
                </a:ext>
              </a:extLst>
            </p:cNvPr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2298;p64">
              <a:extLst>
                <a:ext uri="{FF2B5EF4-FFF2-40B4-BE49-F238E27FC236}">
                  <a16:creationId xmlns:a16="http://schemas.microsoft.com/office/drawing/2014/main" id="{712C261E-6515-5F26-9677-2F25E8F65A43}"/>
                </a:ext>
              </a:extLst>
            </p:cNvPr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2299;p64">
              <a:extLst>
                <a:ext uri="{FF2B5EF4-FFF2-40B4-BE49-F238E27FC236}">
                  <a16:creationId xmlns:a16="http://schemas.microsoft.com/office/drawing/2014/main" id="{E32EE57E-4B16-7FAB-2A81-F752720F458F}"/>
                </a:ext>
              </a:extLst>
            </p:cNvPr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2300;p64">
              <a:extLst>
                <a:ext uri="{FF2B5EF4-FFF2-40B4-BE49-F238E27FC236}">
                  <a16:creationId xmlns:a16="http://schemas.microsoft.com/office/drawing/2014/main" id="{C9EEA28F-668F-DFED-27D2-A8F887881ACD}"/>
                </a:ext>
              </a:extLst>
            </p:cNvPr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2301;p64">
              <a:extLst>
                <a:ext uri="{FF2B5EF4-FFF2-40B4-BE49-F238E27FC236}">
                  <a16:creationId xmlns:a16="http://schemas.microsoft.com/office/drawing/2014/main" id="{05409B77-C382-E99B-DD43-37F0EEA2ED3E}"/>
                </a:ext>
              </a:extLst>
            </p:cNvPr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2302;p64">
              <a:extLst>
                <a:ext uri="{FF2B5EF4-FFF2-40B4-BE49-F238E27FC236}">
                  <a16:creationId xmlns:a16="http://schemas.microsoft.com/office/drawing/2014/main" id="{45CAFA08-52CD-C975-3F96-B982A3FACDF4}"/>
                </a:ext>
              </a:extLst>
            </p:cNvPr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2303;p64">
              <a:extLst>
                <a:ext uri="{FF2B5EF4-FFF2-40B4-BE49-F238E27FC236}">
                  <a16:creationId xmlns:a16="http://schemas.microsoft.com/office/drawing/2014/main" id="{23C87D21-5651-925D-EF7C-20774223F32A}"/>
                </a:ext>
              </a:extLst>
            </p:cNvPr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2304;p64">
              <a:extLst>
                <a:ext uri="{FF2B5EF4-FFF2-40B4-BE49-F238E27FC236}">
                  <a16:creationId xmlns:a16="http://schemas.microsoft.com/office/drawing/2014/main" id="{73D452F4-9B4F-E28F-F3CD-984E6303100A}"/>
                </a:ext>
              </a:extLst>
            </p:cNvPr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2305;p64">
              <a:extLst>
                <a:ext uri="{FF2B5EF4-FFF2-40B4-BE49-F238E27FC236}">
                  <a16:creationId xmlns:a16="http://schemas.microsoft.com/office/drawing/2014/main" id="{F22B2DF2-4C05-4D63-DF2E-537876A720CA}"/>
                </a:ext>
              </a:extLst>
            </p:cNvPr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2306;p64">
              <a:extLst>
                <a:ext uri="{FF2B5EF4-FFF2-40B4-BE49-F238E27FC236}">
                  <a16:creationId xmlns:a16="http://schemas.microsoft.com/office/drawing/2014/main" id="{29F5427F-9BFD-2236-EEE0-95EF325C8446}"/>
                </a:ext>
              </a:extLst>
            </p:cNvPr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2307;p64">
              <a:extLst>
                <a:ext uri="{FF2B5EF4-FFF2-40B4-BE49-F238E27FC236}">
                  <a16:creationId xmlns:a16="http://schemas.microsoft.com/office/drawing/2014/main" id="{2A850B4E-B342-39C6-B2D6-78913262243B}"/>
                </a:ext>
              </a:extLst>
            </p:cNvPr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2308;p64">
              <a:extLst>
                <a:ext uri="{FF2B5EF4-FFF2-40B4-BE49-F238E27FC236}">
                  <a16:creationId xmlns:a16="http://schemas.microsoft.com/office/drawing/2014/main" id="{6F7EA80F-A7D8-8077-CF58-A885B87FCF69}"/>
                </a:ext>
              </a:extLst>
            </p:cNvPr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2309;p64">
              <a:extLst>
                <a:ext uri="{FF2B5EF4-FFF2-40B4-BE49-F238E27FC236}">
                  <a16:creationId xmlns:a16="http://schemas.microsoft.com/office/drawing/2014/main" id="{5E70D7E2-74E9-0B17-DDD6-E5FBB3435E9C}"/>
                </a:ext>
              </a:extLst>
            </p:cNvPr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2310;p64">
              <a:extLst>
                <a:ext uri="{FF2B5EF4-FFF2-40B4-BE49-F238E27FC236}">
                  <a16:creationId xmlns:a16="http://schemas.microsoft.com/office/drawing/2014/main" id="{5D18C60F-E452-2EAA-955F-D9346B2B5D76}"/>
                </a:ext>
              </a:extLst>
            </p:cNvPr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2311;p64">
              <a:extLst>
                <a:ext uri="{FF2B5EF4-FFF2-40B4-BE49-F238E27FC236}">
                  <a16:creationId xmlns:a16="http://schemas.microsoft.com/office/drawing/2014/main" id="{8B850D01-2EE5-B6F4-B397-184B2A5ADB87}"/>
                </a:ext>
              </a:extLst>
            </p:cNvPr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2312;p64">
              <a:extLst>
                <a:ext uri="{FF2B5EF4-FFF2-40B4-BE49-F238E27FC236}">
                  <a16:creationId xmlns:a16="http://schemas.microsoft.com/office/drawing/2014/main" id="{38A71BF2-1571-94B1-2629-60BE8D728E39}"/>
                </a:ext>
              </a:extLst>
            </p:cNvPr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2313;p64">
              <a:extLst>
                <a:ext uri="{FF2B5EF4-FFF2-40B4-BE49-F238E27FC236}">
                  <a16:creationId xmlns:a16="http://schemas.microsoft.com/office/drawing/2014/main" id="{B96EFC5B-8F83-7161-92F3-D15EBEEFD64B}"/>
                </a:ext>
              </a:extLst>
            </p:cNvPr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2314;p64">
              <a:extLst>
                <a:ext uri="{FF2B5EF4-FFF2-40B4-BE49-F238E27FC236}">
                  <a16:creationId xmlns:a16="http://schemas.microsoft.com/office/drawing/2014/main" id="{356B35B2-7039-40DF-48D9-730FB8FFFD58}"/>
                </a:ext>
              </a:extLst>
            </p:cNvPr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2315;p64">
              <a:extLst>
                <a:ext uri="{FF2B5EF4-FFF2-40B4-BE49-F238E27FC236}">
                  <a16:creationId xmlns:a16="http://schemas.microsoft.com/office/drawing/2014/main" id="{112EA646-4592-4FD5-658B-ED380919F3C9}"/>
                </a:ext>
              </a:extLst>
            </p:cNvPr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2316;p64">
              <a:extLst>
                <a:ext uri="{FF2B5EF4-FFF2-40B4-BE49-F238E27FC236}">
                  <a16:creationId xmlns:a16="http://schemas.microsoft.com/office/drawing/2014/main" id="{D51C9057-FEFE-0FD1-D29B-65C7B59A74AA}"/>
                </a:ext>
              </a:extLst>
            </p:cNvPr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2317;p64">
              <a:extLst>
                <a:ext uri="{FF2B5EF4-FFF2-40B4-BE49-F238E27FC236}">
                  <a16:creationId xmlns:a16="http://schemas.microsoft.com/office/drawing/2014/main" id="{313B658D-009A-07C7-9473-C83387C6EA05}"/>
                </a:ext>
              </a:extLst>
            </p:cNvPr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2318;p64">
              <a:extLst>
                <a:ext uri="{FF2B5EF4-FFF2-40B4-BE49-F238E27FC236}">
                  <a16:creationId xmlns:a16="http://schemas.microsoft.com/office/drawing/2014/main" id="{8F094C9B-32A7-47E7-7135-2DED073CE4E9}"/>
                </a:ext>
              </a:extLst>
            </p:cNvPr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2319;p64">
              <a:extLst>
                <a:ext uri="{FF2B5EF4-FFF2-40B4-BE49-F238E27FC236}">
                  <a16:creationId xmlns:a16="http://schemas.microsoft.com/office/drawing/2014/main" id="{2F5B8CBB-4CD0-661F-5BB4-A88D58DC5703}"/>
                </a:ext>
              </a:extLst>
            </p:cNvPr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2320;p64">
              <a:extLst>
                <a:ext uri="{FF2B5EF4-FFF2-40B4-BE49-F238E27FC236}">
                  <a16:creationId xmlns:a16="http://schemas.microsoft.com/office/drawing/2014/main" id="{177BF839-0D72-6591-FAD3-E0C2DC5B6B04}"/>
                </a:ext>
              </a:extLst>
            </p:cNvPr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2321;p64">
              <a:extLst>
                <a:ext uri="{FF2B5EF4-FFF2-40B4-BE49-F238E27FC236}">
                  <a16:creationId xmlns:a16="http://schemas.microsoft.com/office/drawing/2014/main" id="{9264B1AE-B9FC-4B4C-C30E-5E7FB6F76B30}"/>
                </a:ext>
              </a:extLst>
            </p:cNvPr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2322;p64">
              <a:extLst>
                <a:ext uri="{FF2B5EF4-FFF2-40B4-BE49-F238E27FC236}">
                  <a16:creationId xmlns:a16="http://schemas.microsoft.com/office/drawing/2014/main" id="{077D9517-45EE-9E17-45BF-5403E208CC84}"/>
                </a:ext>
              </a:extLst>
            </p:cNvPr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2323;p64">
              <a:extLst>
                <a:ext uri="{FF2B5EF4-FFF2-40B4-BE49-F238E27FC236}">
                  <a16:creationId xmlns:a16="http://schemas.microsoft.com/office/drawing/2014/main" id="{5B6726B7-40BA-F4EA-B92C-B82EE83690E0}"/>
                </a:ext>
              </a:extLst>
            </p:cNvPr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2324;p64">
              <a:extLst>
                <a:ext uri="{FF2B5EF4-FFF2-40B4-BE49-F238E27FC236}">
                  <a16:creationId xmlns:a16="http://schemas.microsoft.com/office/drawing/2014/main" id="{F4736850-2C28-B3B7-EEFF-F5E3B7BA5552}"/>
                </a:ext>
              </a:extLst>
            </p:cNvPr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2325;p64">
              <a:extLst>
                <a:ext uri="{FF2B5EF4-FFF2-40B4-BE49-F238E27FC236}">
                  <a16:creationId xmlns:a16="http://schemas.microsoft.com/office/drawing/2014/main" id="{6EA436CA-1CE1-4F1A-86E5-70EF0E5839A5}"/>
                </a:ext>
              </a:extLst>
            </p:cNvPr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2326;p64">
              <a:extLst>
                <a:ext uri="{FF2B5EF4-FFF2-40B4-BE49-F238E27FC236}">
                  <a16:creationId xmlns:a16="http://schemas.microsoft.com/office/drawing/2014/main" id="{4839C24F-7D78-3AE2-DB6B-4BA69533CC6C}"/>
                </a:ext>
              </a:extLst>
            </p:cNvPr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2327;p64">
              <a:extLst>
                <a:ext uri="{FF2B5EF4-FFF2-40B4-BE49-F238E27FC236}">
                  <a16:creationId xmlns:a16="http://schemas.microsoft.com/office/drawing/2014/main" id="{A032A57C-B79B-A717-A939-8497A1026FD9}"/>
                </a:ext>
              </a:extLst>
            </p:cNvPr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2328;p64">
              <a:extLst>
                <a:ext uri="{FF2B5EF4-FFF2-40B4-BE49-F238E27FC236}">
                  <a16:creationId xmlns:a16="http://schemas.microsoft.com/office/drawing/2014/main" id="{DA79F0B9-363F-9214-0650-9C3510A2E092}"/>
                </a:ext>
              </a:extLst>
            </p:cNvPr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2329;p64">
              <a:extLst>
                <a:ext uri="{FF2B5EF4-FFF2-40B4-BE49-F238E27FC236}">
                  <a16:creationId xmlns:a16="http://schemas.microsoft.com/office/drawing/2014/main" id="{72059C95-96AD-ED73-97AD-0240E281684F}"/>
                </a:ext>
              </a:extLst>
            </p:cNvPr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2330;p64">
              <a:extLst>
                <a:ext uri="{FF2B5EF4-FFF2-40B4-BE49-F238E27FC236}">
                  <a16:creationId xmlns:a16="http://schemas.microsoft.com/office/drawing/2014/main" id="{3C8539C9-FD92-8437-03C3-77302AB0C124}"/>
                </a:ext>
              </a:extLst>
            </p:cNvPr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2331;p64">
              <a:extLst>
                <a:ext uri="{FF2B5EF4-FFF2-40B4-BE49-F238E27FC236}">
                  <a16:creationId xmlns:a16="http://schemas.microsoft.com/office/drawing/2014/main" id="{8283F244-4A3F-29FF-8DB4-4FAA5252E872}"/>
                </a:ext>
              </a:extLst>
            </p:cNvPr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2332;p64">
              <a:extLst>
                <a:ext uri="{FF2B5EF4-FFF2-40B4-BE49-F238E27FC236}">
                  <a16:creationId xmlns:a16="http://schemas.microsoft.com/office/drawing/2014/main" id="{7D297D87-3576-43C1-E581-FA9FB07393DF}"/>
                </a:ext>
              </a:extLst>
            </p:cNvPr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2333;p64">
              <a:extLst>
                <a:ext uri="{FF2B5EF4-FFF2-40B4-BE49-F238E27FC236}">
                  <a16:creationId xmlns:a16="http://schemas.microsoft.com/office/drawing/2014/main" id="{57AADDA8-AB0A-04C9-E5EE-20DF010AD493}"/>
                </a:ext>
              </a:extLst>
            </p:cNvPr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2334;p64">
              <a:extLst>
                <a:ext uri="{FF2B5EF4-FFF2-40B4-BE49-F238E27FC236}">
                  <a16:creationId xmlns:a16="http://schemas.microsoft.com/office/drawing/2014/main" id="{2784F625-437E-FCF8-A00C-F2433FB85BA5}"/>
                </a:ext>
              </a:extLst>
            </p:cNvPr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2335;p64">
              <a:extLst>
                <a:ext uri="{FF2B5EF4-FFF2-40B4-BE49-F238E27FC236}">
                  <a16:creationId xmlns:a16="http://schemas.microsoft.com/office/drawing/2014/main" id="{5755C124-6D10-53E9-19E6-F4CEB12E1400}"/>
                </a:ext>
              </a:extLst>
            </p:cNvPr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2336;p64">
              <a:extLst>
                <a:ext uri="{FF2B5EF4-FFF2-40B4-BE49-F238E27FC236}">
                  <a16:creationId xmlns:a16="http://schemas.microsoft.com/office/drawing/2014/main" id="{A26FF82E-4D32-A3E7-1BF1-7660E1965490}"/>
                </a:ext>
              </a:extLst>
            </p:cNvPr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2337;p64">
              <a:extLst>
                <a:ext uri="{FF2B5EF4-FFF2-40B4-BE49-F238E27FC236}">
                  <a16:creationId xmlns:a16="http://schemas.microsoft.com/office/drawing/2014/main" id="{FBB5869D-4A90-4E21-E5A5-70A4183178F6}"/>
                </a:ext>
              </a:extLst>
            </p:cNvPr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2338;p64">
              <a:extLst>
                <a:ext uri="{FF2B5EF4-FFF2-40B4-BE49-F238E27FC236}">
                  <a16:creationId xmlns:a16="http://schemas.microsoft.com/office/drawing/2014/main" id="{802D4657-DA32-29CD-4985-F1206EE490FC}"/>
                </a:ext>
              </a:extLst>
            </p:cNvPr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2339;p64">
              <a:extLst>
                <a:ext uri="{FF2B5EF4-FFF2-40B4-BE49-F238E27FC236}">
                  <a16:creationId xmlns:a16="http://schemas.microsoft.com/office/drawing/2014/main" id="{CA187034-189D-6342-1B29-EF38C757C6F0}"/>
                </a:ext>
              </a:extLst>
            </p:cNvPr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2340;p64">
              <a:extLst>
                <a:ext uri="{FF2B5EF4-FFF2-40B4-BE49-F238E27FC236}">
                  <a16:creationId xmlns:a16="http://schemas.microsoft.com/office/drawing/2014/main" id="{F9C17CD3-F800-CD91-A54E-3F556429766A}"/>
                </a:ext>
              </a:extLst>
            </p:cNvPr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2341;p64">
              <a:extLst>
                <a:ext uri="{FF2B5EF4-FFF2-40B4-BE49-F238E27FC236}">
                  <a16:creationId xmlns:a16="http://schemas.microsoft.com/office/drawing/2014/main" id="{2302E6EE-326B-1F00-E658-E0B20942E4C6}"/>
                </a:ext>
              </a:extLst>
            </p:cNvPr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2342;p64">
              <a:extLst>
                <a:ext uri="{FF2B5EF4-FFF2-40B4-BE49-F238E27FC236}">
                  <a16:creationId xmlns:a16="http://schemas.microsoft.com/office/drawing/2014/main" id="{4D336E89-8FDB-DFCE-7103-A43CEF9CD8D9}"/>
                </a:ext>
              </a:extLst>
            </p:cNvPr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2343;p64">
              <a:extLst>
                <a:ext uri="{FF2B5EF4-FFF2-40B4-BE49-F238E27FC236}">
                  <a16:creationId xmlns:a16="http://schemas.microsoft.com/office/drawing/2014/main" id="{8B5EF599-6243-FEC6-85B2-F5C09C8E6AA8}"/>
                </a:ext>
              </a:extLst>
            </p:cNvPr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2344;p64">
              <a:extLst>
                <a:ext uri="{FF2B5EF4-FFF2-40B4-BE49-F238E27FC236}">
                  <a16:creationId xmlns:a16="http://schemas.microsoft.com/office/drawing/2014/main" id="{2D9B8FE0-4853-E85A-C797-9094B8026C64}"/>
                </a:ext>
              </a:extLst>
            </p:cNvPr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2345;p64">
              <a:extLst>
                <a:ext uri="{FF2B5EF4-FFF2-40B4-BE49-F238E27FC236}">
                  <a16:creationId xmlns:a16="http://schemas.microsoft.com/office/drawing/2014/main" id="{B2909B7A-6DCD-D821-C7C2-78C70C3C6A9F}"/>
                </a:ext>
              </a:extLst>
            </p:cNvPr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2346;p64">
              <a:extLst>
                <a:ext uri="{FF2B5EF4-FFF2-40B4-BE49-F238E27FC236}">
                  <a16:creationId xmlns:a16="http://schemas.microsoft.com/office/drawing/2014/main" id="{2144F7F0-F0F4-9864-28D7-CD3B2A9033CD}"/>
                </a:ext>
              </a:extLst>
            </p:cNvPr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2347;p64">
              <a:extLst>
                <a:ext uri="{FF2B5EF4-FFF2-40B4-BE49-F238E27FC236}">
                  <a16:creationId xmlns:a16="http://schemas.microsoft.com/office/drawing/2014/main" id="{271B1922-5303-A89C-1802-34BFCBEB9C04}"/>
                </a:ext>
              </a:extLst>
            </p:cNvPr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2348;p64">
              <a:extLst>
                <a:ext uri="{FF2B5EF4-FFF2-40B4-BE49-F238E27FC236}">
                  <a16:creationId xmlns:a16="http://schemas.microsoft.com/office/drawing/2014/main" id="{A1F6FD69-AF29-A8FA-4D74-BCE8282F8214}"/>
                </a:ext>
              </a:extLst>
            </p:cNvPr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2349;p64">
              <a:extLst>
                <a:ext uri="{FF2B5EF4-FFF2-40B4-BE49-F238E27FC236}">
                  <a16:creationId xmlns:a16="http://schemas.microsoft.com/office/drawing/2014/main" id="{C742E57D-EE8A-7562-F2FC-2CFBC2DEBF03}"/>
                </a:ext>
              </a:extLst>
            </p:cNvPr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2350;p64">
              <a:extLst>
                <a:ext uri="{FF2B5EF4-FFF2-40B4-BE49-F238E27FC236}">
                  <a16:creationId xmlns:a16="http://schemas.microsoft.com/office/drawing/2014/main" id="{B56BA5E3-9AE1-E63E-EFC3-71AC97AFD6E7}"/>
                </a:ext>
              </a:extLst>
            </p:cNvPr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2351;p64">
              <a:extLst>
                <a:ext uri="{FF2B5EF4-FFF2-40B4-BE49-F238E27FC236}">
                  <a16:creationId xmlns:a16="http://schemas.microsoft.com/office/drawing/2014/main" id="{5CB1600B-59D6-C088-7C87-03387AC3C1B0}"/>
                </a:ext>
              </a:extLst>
            </p:cNvPr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2352;p64">
              <a:extLst>
                <a:ext uri="{FF2B5EF4-FFF2-40B4-BE49-F238E27FC236}">
                  <a16:creationId xmlns:a16="http://schemas.microsoft.com/office/drawing/2014/main" id="{AD2D8435-F715-FB8F-294C-08A76B9BA7BD}"/>
                </a:ext>
              </a:extLst>
            </p:cNvPr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2353;p64">
              <a:extLst>
                <a:ext uri="{FF2B5EF4-FFF2-40B4-BE49-F238E27FC236}">
                  <a16:creationId xmlns:a16="http://schemas.microsoft.com/office/drawing/2014/main" id="{ABE33689-EB99-9557-7400-901AB7F7EAD8}"/>
                </a:ext>
              </a:extLst>
            </p:cNvPr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2354;p64">
              <a:extLst>
                <a:ext uri="{FF2B5EF4-FFF2-40B4-BE49-F238E27FC236}">
                  <a16:creationId xmlns:a16="http://schemas.microsoft.com/office/drawing/2014/main" id="{DE37CBE0-78D9-192A-A4B7-B7112884AA75}"/>
                </a:ext>
              </a:extLst>
            </p:cNvPr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2355;p64">
              <a:extLst>
                <a:ext uri="{FF2B5EF4-FFF2-40B4-BE49-F238E27FC236}">
                  <a16:creationId xmlns:a16="http://schemas.microsoft.com/office/drawing/2014/main" id="{379EC8CE-4A3C-D30F-E8DF-68FC5E704352}"/>
                </a:ext>
              </a:extLst>
            </p:cNvPr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2356;p64">
              <a:extLst>
                <a:ext uri="{FF2B5EF4-FFF2-40B4-BE49-F238E27FC236}">
                  <a16:creationId xmlns:a16="http://schemas.microsoft.com/office/drawing/2014/main" id="{6C9C48C0-1AE2-301C-7598-12C81FF5012E}"/>
                </a:ext>
              </a:extLst>
            </p:cNvPr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2357;p64">
              <a:extLst>
                <a:ext uri="{FF2B5EF4-FFF2-40B4-BE49-F238E27FC236}">
                  <a16:creationId xmlns:a16="http://schemas.microsoft.com/office/drawing/2014/main" id="{8FABB748-6D55-DB3E-1A2E-C1B336A3EEB6}"/>
                </a:ext>
              </a:extLst>
            </p:cNvPr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2358;p64">
              <a:extLst>
                <a:ext uri="{FF2B5EF4-FFF2-40B4-BE49-F238E27FC236}">
                  <a16:creationId xmlns:a16="http://schemas.microsoft.com/office/drawing/2014/main" id="{2A8735C4-74C1-D370-14FB-1D4962ADFED7}"/>
                </a:ext>
              </a:extLst>
            </p:cNvPr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2359;p64">
              <a:extLst>
                <a:ext uri="{FF2B5EF4-FFF2-40B4-BE49-F238E27FC236}">
                  <a16:creationId xmlns:a16="http://schemas.microsoft.com/office/drawing/2014/main" id="{8B35B4FB-DF42-CC6A-BA84-425FCCD21F05}"/>
                </a:ext>
              </a:extLst>
            </p:cNvPr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2360;p64">
              <a:extLst>
                <a:ext uri="{FF2B5EF4-FFF2-40B4-BE49-F238E27FC236}">
                  <a16:creationId xmlns:a16="http://schemas.microsoft.com/office/drawing/2014/main" id="{E9ECE34F-70DD-1FA5-8774-0BDCFBCCCE86}"/>
                </a:ext>
              </a:extLst>
            </p:cNvPr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2361;p64">
              <a:extLst>
                <a:ext uri="{FF2B5EF4-FFF2-40B4-BE49-F238E27FC236}">
                  <a16:creationId xmlns:a16="http://schemas.microsoft.com/office/drawing/2014/main" id="{54A02C26-B2CA-CCBB-84A7-77437C486E16}"/>
                </a:ext>
              </a:extLst>
            </p:cNvPr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2362;p64">
              <a:extLst>
                <a:ext uri="{FF2B5EF4-FFF2-40B4-BE49-F238E27FC236}">
                  <a16:creationId xmlns:a16="http://schemas.microsoft.com/office/drawing/2014/main" id="{527DF783-40BA-35DF-5C1B-3C60F0A5D809}"/>
                </a:ext>
              </a:extLst>
            </p:cNvPr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2363;p64">
              <a:extLst>
                <a:ext uri="{FF2B5EF4-FFF2-40B4-BE49-F238E27FC236}">
                  <a16:creationId xmlns:a16="http://schemas.microsoft.com/office/drawing/2014/main" id="{9D75C5B1-4C6B-6496-30F2-816C49ED7A67}"/>
                </a:ext>
              </a:extLst>
            </p:cNvPr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2364;p64">
              <a:extLst>
                <a:ext uri="{FF2B5EF4-FFF2-40B4-BE49-F238E27FC236}">
                  <a16:creationId xmlns:a16="http://schemas.microsoft.com/office/drawing/2014/main" id="{3F157F7D-3514-1A9C-166A-0BBA51ACEAE2}"/>
                </a:ext>
              </a:extLst>
            </p:cNvPr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2365;p64">
              <a:extLst>
                <a:ext uri="{FF2B5EF4-FFF2-40B4-BE49-F238E27FC236}">
                  <a16:creationId xmlns:a16="http://schemas.microsoft.com/office/drawing/2014/main" id="{30CE5F4B-1C64-A90A-2DEB-7598BD815DBF}"/>
                </a:ext>
              </a:extLst>
            </p:cNvPr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2366;p64">
              <a:extLst>
                <a:ext uri="{FF2B5EF4-FFF2-40B4-BE49-F238E27FC236}">
                  <a16:creationId xmlns:a16="http://schemas.microsoft.com/office/drawing/2014/main" id="{B5AD9600-121C-15F3-4F5D-63B22E485C7A}"/>
                </a:ext>
              </a:extLst>
            </p:cNvPr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2367;p64">
              <a:extLst>
                <a:ext uri="{FF2B5EF4-FFF2-40B4-BE49-F238E27FC236}">
                  <a16:creationId xmlns:a16="http://schemas.microsoft.com/office/drawing/2014/main" id="{54541C17-E567-219D-70DA-AC3B5DE290F4}"/>
                </a:ext>
              </a:extLst>
            </p:cNvPr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2368;p64">
              <a:extLst>
                <a:ext uri="{FF2B5EF4-FFF2-40B4-BE49-F238E27FC236}">
                  <a16:creationId xmlns:a16="http://schemas.microsoft.com/office/drawing/2014/main" id="{B05160A5-EB86-EF96-BCB2-133570C19AF7}"/>
                </a:ext>
              </a:extLst>
            </p:cNvPr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2369;p64">
              <a:extLst>
                <a:ext uri="{FF2B5EF4-FFF2-40B4-BE49-F238E27FC236}">
                  <a16:creationId xmlns:a16="http://schemas.microsoft.com/office/drawing/2014/main" id="{55DD4AD9-1B98-BE99-82B5-D2184E5D4A18}"/>
                </a:ext>
              </a:extLst>
            </p:cNvPr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2370;p64">
              <a:extLst>
                <a:ext uri="{FF2B5EF4-FFF2-40B4-BE49-F238E27FC236}">
                  <a16:creationId xmlns:a16="http://schemas.microsoft.com/office/drawing/2014/main" id="{EB08420B-B011-65F3-39B1-63BF3D2A3B9E}"/>
                </a:ext>
              </a:extLst>
            </p:cNvPr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2371;p64">
              <a:extLst>
                <a:ext uri="{FF2B5EF4-FFF2-40B4-BE49-F238E27FC236}">
                  <a16:creationId xmlns:a16="http://schemas.microsoft.com/office/drawing/2014/main" id="{B604070B-F603-6927-2E6F-83629BCB2C05}"/>
                </a:ext>
              </a:extLst>
            </p:cNvPr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2372;p64">
              <a:extLst>
                <a:ext uri="{FF2B5EF4-FFF2-40B4-BE49-F238E27FC236}">
                  <a16:creationId xmlns:a16="http://schemas.microsoft.com/office/drawing/2014/main" id="{9440AF76-051D-E22C-C26E-E40561017992}"/>
                </a:ext>
              </a:extLst>
            </p:cNvPr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2373;p64">
              <a:extLst>
                <a:ext uri="{FF2B5EF4-FFF2-40B4-BE49-F238E27FC236}">
                  <a16:creationId xmlns:a16="http://schemas.microsoft.com/office/drawing/2014/main" id="{B8BE3BC8-FAC2-1A6A-48BA-335500F183A0}"/>
                </a:ext>
              </a:extLst>
            </p:cNvPr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2374;p64">
              <a:extLst>
                <a:ext uri="{FF2B5EF4-FFF2-40B4-BE49-F238E27FC236}">
                  <a16:creationId xmlns:a16="http://schemas.microsoft.com/office/drawing/2014/main" id="{01F47EE7-39BA-9BA4-6A80-774FC3F91215}"/>
                </a:ext>
              </a:extLst>
            </p:cNvPr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2375;p64">
              <a:extLst>
                <a:ext uri="{FF2B5EF4-FFF2-40B4-BE49-F238E27FC236}">
                  <a16:creationId xmlns:a16="http://schemas.microsoft.com/office/drawing/2014/main" id="{A74ADB7D-0556-99CD-C154-2D984CACD483}"/>
                </a:ext>
              </a:extLst>
            </p:cNvPr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2376;p64">
              <a:extLst>
                <a:ext uri="{FF2B5EF4-FFF2-40B4-BE49-F238E27FC236}">
                  <a16:creationId xmlns:a16="http://schemas.microsoft.com/office/drawing/2014/main" id="{F5A187CB-6FCC-59CA-21B4-E4430B3EFAB8}"/>
                </a:ext>
              </a:extLst>
            </p:cNvPr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2377;p64">
              <a:extLst>
                <a:ext uri="{FF2B5EF4-FFF2-40B4-BE49-F238E27FC236}">
                  <a16:creationId xmlns:a16="http://schemas.microsoft.com/office/drawing/2014/main" id="{720EB729-E6B6-DC83-7067-995FC7A8C833}"/>
                </a:ext>
              </a:extLst>
            </p:cNvPr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2378;p64">
              <a:extLst>
                <a:ext uri="{FF2B5EF4-FFF2-40B4-BE49-F238E27FC236}">
                  <a16:creationId xmlns:a16="http://schemas.microsoft.com/office/drawing/2014/main" id="{8B56A08F-F300-D8DB-214B-A0DC345A11E8}"/>
                </a:ext>
              </a:extLst>
            </p:cNvPr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2379;p64">
              <a:extLst>
                <a:ext uri="{FF2B5EF4-FFF2-40B4-BE49-F238E27FC236}">
                  <a16:creationId xmlns:a16="http://schemas.microsoft.com/office/drawing/2014/main" id="{956DF115-2EC8-B902-1871-323935D78D46}"/>
                </a:ext>
              </a:extLst>
            </p:cNvPr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2380;p64">
              <a:extLst>
                <a:ext uri="{FF2B5EF4-FFF2-40B4-BE49-F238E27FC236}">
                  <a16:creationId xmlns:a16="http://schemas.microsoft.com/office/drawing/2014/main" id="{49146789-BD56-995F-0084-BDC05DD23F7C}"/>
                </a:ext>
              </a:extLst>
            </p:cNvPr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2381;p64">
              <a:extLst>
                <a:ext uri="{FF2B5EF4-FFF2-40B4-BE49-F238E27FC236}">
                  <a16:creationId xmlns:a16="http://schemas.microsoft.com/office/drawing/2014/main" id="{82EB527B-E1F8-712A-3F56-0DC63673459C}"/>
                </a:ext>
              </a:extLst>
            </p:cNvPr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2382;p64">
              <a:extLst>
                <a:ext uri="{FF2B5EF4-FFF2-40B4-BE49-F238E27FC236}">
                  <a16:creationId xmlns:a16="http://schemas.microsoft.com/office/drawing/2014/main" id="{149236A4-7DD5-CBDF-48B5-387C18203125}"/>
                </a:ext>
              </a:extLst>
            </p:cNvPr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2383;p64">
              <a:extLst>
                <a:ext uri="{FF2B5EF4-FFF2-40B4-BE49-F238E27FC236}">
                  <a16:creationId xmlns:a16="http://schemas.microsoft.com/office/drawing/2014/main" id="{D59F50AF-F2CE-BE79-9F7A-C159F243602F}"/>
                </a:ext>
              </a:extLst>
            </p:cNvPr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2384;p64">
              <a:extLst>
                <a:ext uri="{FF2B5EF4-FFF2-40B4-BE49-F238E27FC236}">
                  <a16:creationId xmlns:a16="http://schemas.microsoft.com/office/drawing/2014/main" id="{0AD33B36-8186-9F11-9EE7-774170008CE2}"/>
                </a:ext>
              </a:extLst>
            </p:cNvPr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2385;p64">
              <a:extLst>
                <a:ext uri="{FF2B5EF4-FFF2-40B4-BE49-F238E27FC236}">
                  <a16:creationId xmlns:a16="http://schemas.microsoft.com/office/drawing/2014/main" id="{4BF99EA2-2E7B-071E-B87B-2E6386008DFB}"/>
                </a:ext>
              </a:extLst>
            </p:cNvPr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2386;p64">
              <a:extLst>
                <a:ext uri="{FF2B5EF4-FFF2-40B4-BE49-F238E27FC236}">
                  <a16:creationId xmlns:a16="http://schemas.microsoft.com/office/drawing/2014/main" id="{A5936426-E821-D6F1-A7DF-51F998475665}"/>
                </a:ext>
              </a:extLst>
            </p:cNvPr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2387;p64">
              <a:extLst>
                <a:ext uri="{FF2B5EF4-FFF2-40B4-BE49-F238E27FC236}">
                  <a16:creationId xmlns:a16="http://schemas.microsoft.com/office/drawing/2014/main" id="{9A94C056-F0EC-620E-A30B-88A2ABF46179}"/>
                </a:ext>
              </a:extLst>
            </p:cNvPr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2388;p64">
              <a:extLst>
                <a:ext uri="{FF2B5EF4-FFF2-40B4-BE49-F238E27FC236}">
                  <a16:creationId xmlns:a16="http://schemas.microsoft.com/office/drawing/2014/main" id="{0F364EB4-E8FC-B2BC-0E7C-9D8DF4737602}"/>
                </a:ext>
              </a:extLst>
            </p:cNvPr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2389;p64">
              <a:extLst>
                <a:ext uri="{FF2B5EF4-FFF2-40B4-BE49-F238E27FC236}">
                  <a16:creationId xmlns:a16="http://schemas.microsoft.com/office/drawing/2014/main" id="{437728C6-8F51-D361-D7B1-880FBFBFB0AD}"/>
                </a:ext>
              </a:extLst>
            </p:cNvPr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2390;p64">
              <a:extLst>
                <a:ext uri="{FF2B5EF4-FFF2-40B4-BE49-F238E27FC236}">
                  <a16:creationId xmlns:a16="http://schemas.microsoft.com/office/drawing/2014/main" id="{CE822CBA-2A1C-9818-45FC-39A9664ECDFE}"/>
                </a:ext>
              </a:extLst>
            </p:cNvPr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2391;p64">
              <a:extLst>
                <a:ext uri="{FF2B5EF4-FFF2-40B4-BE49-F238E27FC236}">
                  <a16:creationId xmlns:a16="http://schemas.microsoft.com/office/drawing/2014/main" id="{9AAC8029-207F-F11D-9458-4F766F9E36BB}"/>
                </a:ext>
              </a:extLst>
            </p:cNvPr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2392;p64">
              <a:extLst>
                <a:ext uri="{FF2B5EF4-FFF2-40B4-BE49-F238E27FC236}">
                  <a16:creationId xmlns:a16="http://schemas.microsoft.com/office/drawing/2014/main" id="{51F72ED2-0978-86D3-AF72-24B0D91D9864}"/>
                </a:ext>
              </a:extLst>
            </p:cNvPr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2393;p64">
              <a:extLst>
                <a:ext uri="{FF2B5EF4-FFF2-40B4-BE49-F238E27FC236}">
                  <a16:creationId xmlns:a16="http://schemas.microsoft.com/office/drawing/2014/main" id="{0BB19D65-2B16-2192-BF17-CA74EBD29098}"/>
                </a:ext>
              </a:extLst>
            </p:cNvPr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2394;p64">
              <a:extLst>
                <a:ext uri="{FF2B5EF4-FFF2-40B4-BE49-F238E27FC236}">
                  <a16:creationId xmlns:a16="http://schemas.microsoft.com/office/drawing/2014/main" id="{2C0389EB-2885-13D8-8BBF-089D9FEC2F55}"/>
                </a:ext>
              </a:extLst>
            </p:cNvPr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2395;p64">
              <a:extLst>
                <a:ext uri="{FF2B5EF4-FFF2-40B4-BE49-F238E27FC236}">
                  <a16:creationId xmlns:a16="http://schemas.microsoft.com/office/drawing/2014/main" id="{EE1163D8-DD97-E3D5-AB4E-76C05D37F393}"/>
                </a:ext>
              </a:extLst>
            </p:cNvPr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2396;p64">
              <a:extLst>
                <a:ext uri="{FF2B5EF4-FFF2-40B4-BE49-F238E27FC236}">
                  <a16:creationId xmlns:a16="http://schemas.microsoft.com/office/drawing/2014/main" id="{7019EF18-66C2-7F56-9D39-9A15BEE9A864}"/>
                </a:ext>
              </a:extLst>
            </p:cNvPr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2397;p64">
              <a:extLst>
                <a:ext uri="{FF2B5EF4-FFF2-40B4-BE49-F238E27FC236}">
                  <a16:creationId xmlns:a16="http://schemas.microsoft.com/office/drawing/2014/main" id="{9680E681-C802-49E3-66D3-D8546887B3D8}"/>
                </a:ext>
              </a:extLst>
            </p:cNvPr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2398;p64">
              <a:extLst>
                <a:ext uri="{FF2B5EF4-FFF2-40B4-BE49-F238E27FC236}">
                  <a16:creationId xmlns:a16="http://schemas.microsoft.com/office/drawing/2014/main" id="{C8D50417-E801-BD92-1D2C-886230872D1B}"/>
                </a:ext>
              </a:extLst>
            </p:cNvPr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2399;p64">
              <a:extLst>
                <a:ext uri="{FF2B5EF4-FFF2-40B4-BE49-F238E27FC236}">
                  <a16:creationId xmlns:a16="http://schemas.microsoft.com/office/drawing/2014/main" id="{8DF123B7-8892-6B11-28F8-138CF0D56C78}"/>
                </a:ext>
              </a:extLst>
            </p:cNvPr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2400;p64">
              <a:extLst>
                <a:ext uri="{FF2B5EF4-FFF2-40B4-BE49-F238E27FC236}">
                  <a16:creationId xmlns:a16="http://schemas.microsoft.com/office/drawing/2014/main" id="{0248344D-A75C-B6B8-2A95-220BACC6A6F6}"/>
                </a:ext>
              </a:extLst>
            </p:cNvPr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2401;p64">
              <a:extLst>
                <a:ext uri="{FF2B5EF4-FFF2-40B4-BE49-F238E27FC236}">
                  <a16:creationId xmlns:a16="http://schemas.microsoft.com/office/drawing/2014/main" id="{24133024-A232-7071-F576-69EEB2885618}"/>
                </a:ext>
              </a:extLst>
            </p:cNvPr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2402;p64">
              <a:extLst>
                <a:ext uri="{FF2B5EF4-FFF2-40B4-BE49-F238E27FC236}">
                  <a16:creationId xmlns:a16="http://schemas.microsoft.com/office/drawing/2014/main" id="{691BB3CB-F3E1-5F7D-D137-90422FB05B53}"/>
                </a:ext>
              </a:extLst>
            </p:cNvPr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2403;p64">
              <a:extLst>
                <a:ext uri="{FF2B5EF4-FFF2-40B4-BE49-F238E27FC236}">
                  <a16:creationId xmlns:a16="http://schemas.microsoft.com/office/drawing/2014/main" id="{63717850-D3AA-2B80-D5EB-B61600FDC675}"/>
                </a:ext>
              </a:extLst>
            </p:cNvPr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2404;p64">
              <a:extLst>
                <a:ext uri="{FF2B5EF4-FFF2-40B4-BE49-F238E27FC236}">
                  <a16:creationId xmlns:a16="http://schemas.microsoft.com/office/drawing/2014/main" id="{D8FC1675-C13F-63E7-24DD-C68B48D109F1}"/>
                </a:ext>
              </a:extLst>
            </p:cNvPr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2405;p64">
              <a:extLst>
                <a:ext uri="{FF2B5EF4-FFF2-40B4-BE49-F238E27FC236}">
                  <a16:creationId xmlns:a16="http://schemas.microsoft.com/office/drawing/2014/main" id="{0FDA50D4-E138-21F4-39C0-9B90B096E4FA}"/>
                </a:ext>
              </a:extLst>
            </p:cNvPr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2406;p64">
              <a:extLst>
                <a:ext uri="{FF2B5EF4-FFF2-40B4-BE49-F238E27FC236}">
                  <a16:creationId xmlns:a16="http://schemas.microsoft.com/office/drawing/2014/main" id="{C964C664-E197-7CBC-6585-75ED316D26A1}"/>
                </a:ext>
              </a:extLst>
            </p:cNvPr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2407;p64">
              <a:extLst>
                <a:ext uri="{FF2B5EF4-FFF2-40B4-BE49-F238E27FC236}">
                  <a16:creationId xmlns:a16="http://schemas.microsoft.com/office/drawing/2014/main" id="{FD82C649-E8D2-9869-E00B-3453F2C60D8B}"/>
                </a:ext>
              </a:extLst>
            </p:cNvPr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2408;p64">
              <a:extLst>
                <a:ext uri="{FF2B5EF4-FFF2-40B4-BE49-F238E27FC236}">
                  <a16:creationId xmlns:a16="http://schemas.microsoft.com/office/drawing/2014/main" id="{68EB1251-E7C6-8E38-0DB1-CE83252C596A}"/>
                </a:ext>
              </a:extLst>
            </p:cNvPr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2409;p64">
              <a:extLst>
                <a:ext uri="{FF2B5EF4-FFF2-40B4-BE49-F238E27FC236}">
                  <a16:creationId xmlns:a16="http://schemas.microsoft.com/office/drawing/2014/main" id="{37A6DCD6-950D-2F05-5A51-F89EE0CB21C1}"/>
                </a:ext>
              </a:extLst>
            </p:cNvPr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2410;p64">
              <a:extLst>
                <a:ext uri="{FF2B5EF4-FFF2-40B4-BE49-F238E27FC236}">
                  <a16:creationId xmlns:a16="http://schemas.microsoft.com/office/drawing/2014/main" id="{1300381A-F93B-2570-63C4-6ED56C1C6B8D}"/>
                </a:ext>
              </a:extLst>
            </p:cNvPr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2411;p64">
              <a:extLst>
                <a:ext uri="{FF2B5EF4-FFF2-40B4-BE49-F238E27FC236}">
                  <a16:creationId xmlns:a16="http://schemas.microsoft.com/office/drawing/2014/main" id="{D42963E1-A398-8EEF-DF8A-A0CEC011228E}"/>
                </a:ext>
              </a:extLst>
            </p:cNvPr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2412;p64">
              <a:extLst>
                <a:ext uri="{FF2B5EF4-FFF2-40B4-BE49-F238E27FC236}">
                  <a16:creationId xmlns:a16="http://schemas.microsoft.com/office/drawing/2014/main" id="{B59220FE-6874-A101-1ABD-C9B2D2E58C7B}"/>
                </a:ext>
              </a:extLst>
            </p:cNvPr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2413;p64">
              <a:extLst>
                <a:ext uri="{FF2B5EF4-FFF2-40B4-BE49-F238E27FC236}">
                  <a16:creationId xmlns:a16="http://schemas.microsoft.com/office/drawing/2014/main" id="{438FD39A-C47C-518C-CAC3-A6E3D85B89E9}"/>
                </a:ext>
              </a:extLst>
            </p:cNvPr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2414;p64">
              <a:extLst>
                <a:ext uri="{FF2B5EF4-FFF2-40B4-BE49-F238E27FC236}">
                  <a16:creationId xmlns:a16="http://schemas.microsoft.com/office/drawing/2014/main" id="{3499F574-5DE0-BD30-B83E-120D76BB6691}"/>
                </a:ext>
              </a:extLst>
            </p:cNvPr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2415;p64">
              <a:extLst>
                <a:ext uri="{FF2B5EF4-FFF2-40B4-BE49-F238E27FC236}">
                  <a16:creationId xmlns:a16="http://schemas.microsoft.com/office/drawing/2014/main" id="{341DF442-5050-509A-B60B-B64B634158FA}"/>
                </a:ext>
              </a:extLst>
            </p:cNvPr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2416;p64">
              <a:extLst>
                <a:ext uri="{FF2B5EF4-FFF2-40B4-BE49-F238E27FC236}">
                  <a16:creationId xmlns:a16="http://schemas.microsoft.com/office/drawing/2014/main" id="{0DEA0A90-EEE5-32A4-A438-2EA22B5D5DB0}"/>
                </a:ext>
              </a:extLst>
            </p:cNvPr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2417;p64">
              <a:extLst>
                <a:ext uri="{FF2B5EF4-FFF2-40B4-BE49-F238E27FC236}">
                  <a16:creationId xmlns:a16="http://schemas.microsoft.com/office/drawing/2014/main" id="{96563AF4-319E-9AB9-2906-5E42DDE2CDC5}"/>
                </a:ext>
              </a:extLst>
            </p:cNvPr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2418;p64">
              <a:extLst>
                <a:ext uri="{FF2B5EF4-FFF2-40B4-BE49-F238E27FC236}">
                  <a16:creationId xmlns:a16="http://schemas.microsoft.com/office/drawing/2014/main" id="{C21C7F3E-42F6-4164-7A8A-AA1A00EE06CD}"/>
                </a:ext>
              </a:extLst>
            </p:cNvPr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2419;p64">
              <a:extLst>
                <a:ext uri="{FF2B5EF4-FFF2-40B4-BE49-F238E27FC236}">
                  <a16:creationId xmlns:a16="http://schemas.microsoft.com/office/drawing/2014/main" id="{C5EE5454-6F53-E988-C348-ABAC9E885EA8}"/>
                </a:ext>
              </a:extLst>
            </p:cNvPr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2420;p64">
              <a:extLst>
                <a:ext uri="{FF2B5EF4-FFF2-40B4-BE49-F238E27FC236}">
                  <a16:creationId xmlns:a16="http://schemas.microsoft.com/office/drawing/2014/main" id="{F94FBCDE-3BB7-7DDC-A55E-BE58FFC3DC48}"/>
                </a:ext>
              </a:extLst>
            </p:cNvPr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2421;p64">
              <a:extLst>
                <a:ext uri="{FF2B5EF4-FFF2-40B4-BE49-F238E27FC236}">
                  <a16:creationId xmlns:a16="http://schemas.microsoft.com/office/drawing/2014/main" id="{DB5DC311-6603-C70F-FBB1-1188821FDA4A}"/>
                </a:ext>
              </a:extLst>
            </p:cNvPr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2422;p64">
              <a:extLst>
                <a:ext uri="{FF2B5EF4-FFF2-40B4-BE49-F238E27FC236}">
                  <a16:creationId xmlns:a16="http://schemas.microsoft.com/office/drawing/2014/main" id="{42AF7BA6-32A0-7AE6-A100-86D1E661CCEA}"/>
                </a:ext>
              </a:extLst>
            </p:cNvPr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2423;p64">
              <a:extLst>
                <a:ext uri="{FF2B5EF4-FFF2-40B4-BE49-F238E27FC236}">
                  <a16:creationId xmlns:a16="http://schemas.microsoft.com/office/drawing/2014/main" id="{CFF6D875-968B-3A82-E2C2-85061FB32C4F}"/>
                </a:ext>
              </a:extLst>
            </p:cNvPr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2424;p64">
              <a:extLst>
                <a:ext uri="{FF2B5EF4-FFF2-40B4-BE49-F238E27FC236}">
                  <a16:creationId xmlns:a16="http://schemas.microsoft.com/office/drawing/2014/main" id="{77458ED6-7D7D-F22C-AF98-EF6BDD615EF6}"/>
                </a:ext>
              </a:extLst>
            </p:cNvPr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2425;p64">
              <a:extLst>
                <a:ext uri="{FF2B5EF4-FFF2-40B4-BE49-F238E27FC236}">
                  <a16:creationId xmlns:a16="http://schemas.microsoft.com/office/drawing/2014/main" id="{97098CE2-4481-841A-D1EA-F635C38B92EF}"/>
                </a:ext>
              </a:extLst>
            </p:cNvPr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2426;p64">
              <a:extLst>
                <a:ext uri="{FF2B5EF4-FFF2-40B4-BE49-F238E27FC236}">
                  <a16:creationId xmlns:a16="http://schemas.microsoft.com/office/drawing/2014/main" id="{920D0C34-6E82-065B-EC93-2809B930C1D2}"/>
                </a:ext>
              </a:extLst>
            </p:cNvPr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2427;p64">
              <a:extLst>
                <a:ext uri="{FF2B5EF4-FFF2-40B4-BE49-F238E27FC236}">
                  <a16:creationId xmlns:a16="http://schemas.microsoft.com/office/drawing/2014/main" id="{B147373F-4283-E28B-D935-CE5C6F5ADBA5}"/>
                </a:ext>
              </a:extLst>
            </p:cNvPr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2428;p64">
              <a:extLst>
                <a:ext uri="{FF2B5EF4-FFF2-40B4-BE49-F238E27FC236}">
                  <a16:creationId xmlns:a16="http://schemas.microsoft.com/office/drawing/2014/main" id="{328C3496-B1F7-D8D8-1395-41CB2A93EEC1}"/>
                </a:ext>
              </a:extLst>
            </p:cNvPr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2429;p64">
              <a:extLst>
                <a:ext uri="{FF2B5EF4-FFF2-40B4-BE49-F238E27FC236}">
                  <a16:creationId xmlns:a16="http://schemas.microsoft.com/office/drawing/2014/main" id="{C0986CB3-B999-EC8C-6997-3204E5B4ECB4}"/>
                </a:ext>
              </a:extLst>
            </p:cNvPr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2430;p64">
              <a:extLst>
                <a:ext uri="{FF2B5EF4-FFF2-40B4-BE49-F238E27FC236}">
                  <a16:creationId xmlns:a16="http://schemas.microsoft.com/office/drawing/2014/main" id="{820BF57E-0F7B-7F84-4F6B-949FD9E4E157}"/>
                </a:ext>
              </a:extLst>
            </p:cNvPr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2431;p64">
              <a:extLst>
                <a:ext uri="{FF2B5EF4-FFF2-40B4-BE49-F238E27FC236}">
                  <a16:creationId xmlns:a16="http://schemas.microsoft.com/office/drawing/2014/main" id="{928DC069-9BFA-F4C3-70F4-5644F462955E}"/>
                </a:ext>
              </a:extLst>
            </p:cNvPr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2432;p64">
              <a:extLst>
                <a:ext uri="{FF2B5EF4-FFF2-40B4-BE49-F238E27FC236}">
                  <a16:creationId xmlns:a16="http://schemas.microsoft.com/office/drawing/2014/main" id="{6AB371E3-BB3E-96FF-BA99-55305C570223}"/>
                </a:ext>
              </a:extLst>
            </p:cNvPr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2433;p64">
              <a:extLst>
                <a:ext uri="{FF2B5EF4-FFF2-40B4-BE49-F238E27FC236}">
                  <a16:creationId xmlns:a16="http://schemas.microsoft.com/office/drawing/2014/main" id="{F2BE7F5B-31C6-34F5-4712-49DCC79D3818}"/>
                </a:ext>
              </a:extLst>
            </p:cNvPr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2434;p64">
              <a:extLst>
                <a:ext uri="{FF2B5EF4-FFF2-40B4-BE49-F238E27FC236}">
                  <a16:creationId xmlns:a16="http://schemas.microsoft.com/office/drawing/2014/main" id="{8C3B9014-F37C-4F91-9064-5CE48ECA23A1}"/>
                </a:ext>
              </a:extLst>
            </p:cNvPr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2435;p64">
              <a:extLst>
                <a:ext uri="{FF2B5EF4-FFF2-40B4-BE49-F238E27FC236}">
                  <a16:creationId xmlns:a16="http://schemas.microsoft.com/office/drawing/2014/main" id="{739BFD6E-3F88-A7F8-9804-6FBA3741CE20}"/>
                </a:ext>
              </a:extLst>
            </p:cNvPr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2436;p64">
              <a:extLst>
                <a:ext uri="{FF2B5EF4-FFF2-40B4-BE49-F238E27FC236}">
                  <a16:creationId xmlns:a16="http://schemas.microsoft.com/office/drawing/2014/main" id="{C77AA47E-73FC-3150-2D4C-D4676FB3FF7C}"/>
                </a:ext>
              </a:extLst>
            </p:cNvPr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2437;p64">
              <a:extLst>
                <a:ext uri="{FF2B5EF4-FFF2-40B4-BE49-F238E27FC236}">
                  <a16:creationId xmlns:a16="http://schemas.microsoft.com/office/drawing/2014/main" id="{90D13655-F692-D72A-760E-0962CE30C0B8}"/>
                </a:ext>
              </a:extLst>
            </p:cNvPr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2438;p64">
              <a:extLst>
                <a:ext uri="{FF2B5EF4-FFF2-40B4-BE49-F238E27FC236}">
                  <a16:creationId xmlns:a16="http://schemas.microsoft.com/office/drawing/2014/main" id="{B7FBAB5B-A650-5CC7-BCC2-0CECD3B3EB1C}"/>
                </a:ext>
              </a:extLst>
            </p:cNvPr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2439;p64">
              <a:extLst>
                <a:ext uri="{FF2B5EF4-FFF2-40B4-BE49-F238E27FC236}">
                  <a16:creationId xmlns:a16="http://schemas.microsoft.com/office/drawing/2014/main" id="{77E528C0-33A2-308C-94D5-E4217D35FD11}"/>
                </a:ext>
              </a:extLst>
            </p:cNvPr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2440;p64">
              <a:extLst>
                <a:ext uri="{FF2B5EF4-FFF2-40B4-BE49-F238E27FC236}">
                  <a16:creationId xmlns:a16="http://schemas.microsoft.com/office/drawing/2014/main" id="{5AC7A0B4-4C08-F902-AF64-D8112BF19864}"/>
                </a:ext>
              </a:extLst>
            </p:cNvPr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2441;p64">
              <a:extLst>
                <a:ext uri="{FF2B5EF4-FFF2-40B4-BE49-F238E27FC236}">
                  <a16:creationId xmlns:a16="http://schemas.microsoft.com/office/drawing/2014/main" id="{AF4DDD23-22AF-6C6B-9DE6-605C26A6CC3D}"/>
                </a:ext>
              </a:extLst>
            </p:cNvPr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2442;p64">
              <a:extLst>
                <a:ext uri="{FF2B5EF4-FFF2-40B4-BE49-F238E27FC236}">
                  <a16:creationId xmlns:a16="http://schemas.microsoft.com/office/drawing/2014/main" id="{BF05026A-6327-248B-58F8-A8B28CB7E9D9}"/>
                </a:ext>
              </a:extLst>
            </p:cNvPr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2443;p64">
              <a:extLst>
                <a:ext uri="{FF2B5EF4-FFF2-40B4-BE49-F238E27FC236}">
                  <a16:creationId xmlns:a16="http://schemas.microsoft.com/office/drawing/2014/main" id="{F12FB54A-9284-4A9B-2F26-53442412EDF8}"/>
                </a:ext>
              </a:extLst>
            </p:cNvPr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2444;p64">
              <a:extLst>
                <a:ext uri="{FF2B5EF4-FFF2-40B4-BE49-F238E27FC236}">
                  <a16:creationId xmlns:a16="http://schemas.microsoft.com/office/drawing/2014/main" id="{C9D14138-9C2C-D8D6-32E6-8481B02FAB5B}"/>
                </a:ext>
              </a:extLst>
            </p:cNvPr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2445;p64">
              <a:extLst>
                <a:ext uri="{FF2B5EF4-FFF2-40B4-BE49-F238E27FC236}">
                  <a16:creationId xmlns:a16="http://schemas.microsoft.com/office/drawing/2014/main" id="{621316E5-81C2-C9DE-677A-29E7984799CB}"/>
                </a:ext>
              </a:extLst>
            </p:cNvPr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2446;p64">
              <a:extLst>
                <a:ext uri="{FF2B5EF4-FFF2-40B4-BE49-F238E27FC236}">
                  <a16:creationId xmlns:a16="http://schemas.microsoft.com/office/drawing/2014/main" id="{4FD8DA37-A2BE-02AC-DEEF-446342427F27}"/>
                </a:ext>
              </a:extLst>
            </p:cNvPr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2447;p64">
              <a:extLst>
                <a:ext uri="{FF2B5EF4-FFF2-40B4-BE49-F238E27FC236}">
                  <a16:creationId xmlns:a16="http://schemas.microsoft.com/office/drawing/2014/main" id="{8AF69190-E57D-AF84-A5DA-99BFE4F7E115}"/>
                </a:ext>
              </a:extLst>
            </p:cNvPr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2448;p64">
              <a:extLst>
                <a:ext uri="{FF2B5EF4-FFF2-40B4-BE49-F238E27FC236}">
                  <a16:creationId xmlns:a16="http://schemas.microsoft.com/office/drawing/2014/main" id="{0BD26AD9-4656-BEDF-15F1-E5FFC887AC86}"/>
                </a:ext>
              </a:extLst>
            </p:cNvPr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2449;p64">
              <a:extLst>
                <a:ext uri="{FF2B5EF4-FFF2-40B4-BE49-F238E27FC236}">
                  <a16:creationId xmlns:a16="http://schemas.microsoft.com/office/drawing/2014/main" id="{E7C89E30-E63C-F6E6-8D93-B7B04B979AA4}"/>
                </a:ext>
              </a:extLst>
            </p:cNvPr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2450;p64">
              <a:extLst>
                <a:ext uri="{FF2B5EF4-FFF2-40B4-BE49-F238E27FC236}">
                  <a16:creationId xmlns:a16="http://schemas.microsoft.com/office/drawing/2014/main" id="{2FE46D25-B9E6-2886-9823-298A3C44B535}"/>
                </a:ext>
              </a:extLst>
            </p:cNvPr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2451;p64">
              <a:extLst>
                <a:ext uri="{FF2B5EF4-FFF2-40B4-BE49-F238E27FC236}">
                  <a16:creationId xmlns:a16="http://schemas.microsoft.com/office/drawing/2014/main" id="{FC6FAC7E-687E-C094-96EC-DA7FEFAF1038}"/>
                </a:ext>
              </a:extLst>
            </p:cNvPr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2452;p64">
              <a:extLst>
                <a:ext uri="{FF2B5EF4-FFF2-40B4-BE49-F238E27FC236}">
                  <a16:creationId xmlns:a16="http://schemas.microsoft.com/office/drawing/2014/main" id="{1DB6D24B-D030-4BE8-D1AA-0C0C957FA84B}"/>
                </a:ext>
              </a:extLst>
            </p:cNvPr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2453;p64">
              <a:extLst>
                <a:ext uri="{FF2B5EF4-FFF2-40B4-BE49-F238E27FC236}">
                  <a16:creationId xmlns:a16="http://schemas.microsoft.com/office/drawing/2014/main" id="{DB173966-44EF-354B-614D-EE12E0B7D5B7}"/>
                </a:ext>
              </a:extLst>
            </p:cNvPr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2454;p64">
              <a:extLst>
                <a:ext uri="{FF2B5EF4-FFF2-40B4-BE49-F238E27FC236}">
                  <a16:creationId xmlns:a16="http://schemas.microsoft.com/office/drawing/2014/main" id="{7D07F529-F2E8-DE27-D7F8-AF2261C4E8B7}"/>
                </a:ext>
              </a:extLst>
            </p:cNvPr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2455;p64">
              <a:extLst>
                <a:ext uri="{FF2B5EF4-FFF2-40B4-BE49-F238E27FC236}">
                  <a16:creationId xmlns:a16="http://schemas.microsoft.com/office/drawing/2014/main" id="{EC39D535-DFA1-9156-2D35-125B15DEAB32}"/>
                </a:ext>
              </a:extLst>
            </p:cNvPr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2456;p64">
              <a:extLst>
                <a:ext uri="{FF2B5EF4-FFF2-40B4-BE49-F238E27FC236}">
                  <a16:creationId xmlns:a16="http://schemas.microsoft.com/office/drawing/2014/main" id="{BAA3F6E8-1987-8F02-0F39-E7D282D89105}"/>
                </a:ext>
              </a:extLst>
            </p:cNvPr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2457;p64">
              <a:extLst>
                <a:ext uri="{FF2B5EF4-FFF2-40B4-BE49-F238E27FC236}">
                  <a16:creationId xmlns:a16="http://schemas.microsoft.com/office/drawing/2014/main" id="{30BA1EDB-118E-2F26-ECB8-EA1A8B1F9B35}"/>
                </a:ext>
              </a:extLst>
            </p:cNvPr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2458;p64">
              <a:extLst>
                <a:ext uri="{FF2B5EF4-FFF2-40B4-BE49-F238E27FC236}">
                  <a16:creationId xmlns:a16="http://schemas.microsoft.com/office/drawing/2014/main" id="{A7456A1B-6204-7358-E5EB-1BFFFCFC9D03}"/>
                </a:ext>
              </a:extLst>
            </p:cNvPr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2459;p64">
              <a:extLst>
                <a:ext uri="{FF2B5EF4-FFF2-40B4-BE49-F238E27FC236}">
                  <a16:creationId xmlns:a16="http://schemas.microsoft.com/office/drawing/2014/main" id="{33216982-A4EA-BBE3-E329-4B073B9C1B3C}"/>
                </a:ext>
              </a:extLst>
            </p:cNvPr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2460;p64">
              <a:extLst>
                <a:ext uri="{FF2B5EF4-FFF2-40B4-BE49-F238E27FC236}">
                  <a16:creationId xmlns:a16="http://schemas.microsoft.com/office/drawing/2014/main" id="{58D1FCED-9D06-B7B1-BA4C-C3478C16824B}"/>
                </a:ext>
              </a:extLst>
            </p:cNvPr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2461;p64">
              <a:extLst>
                <a:ext uri="{FF2B5EF4-FFF2-40B4-BE49-F238E27FC236}">
                  <a16:creationId xmlns:a16="http://schemas.microsoft.com/office/drawing/2014/main" id="{A221D245-AC0A-AD88-9821-6351B684754C}"/>
                </a:ext>
              </a:extLst>
            </p:cNvPr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2462;p64">
              <a:extLst>
                <a:ext uri="{FF2B5EF4-FFF2-40B4-BE49-F238E27FC236}">
                  <a16:creationId xmlns:a16="http://schemas.microsoft.com/office/drawing/2014/main" id="{CA330981-F56B-BD42-6C1A-7CB1E14F0D95}"/>
                </a:ext>
              </a:extLst>
            </p:cNvPr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2463;p64">
              <a:extLst>
                <a:ext uri="{FF2B5EF4-FFF2-40B4-BE49-F238E27FC236}">
                  <a16:creationId xmlns:a16="http://schemas.microsoft.com/office/drawing/2014/main" id="{C8842FD4-375D-C805-D7E8-923B0D06B272}"/>
                </a:ext>
              </a:extLst>
            </p:cNvPr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2464;p64">
              <a:extLst>
                <a:ext uri="{FF2B5EF4-FFF2-40B4-BE49-F238E27FC236}">
                  <a16:creationId xmlns:a16="http://schemas.microsoft.com/office/drawing/2014/main" id="{97F0DE31-CEDF-04C2-5267-D36CC9661736}"/>
                </a:ext>
              </a:extLst>
            </p:cNvPr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2465;p64">
              <a:extLst>
                <a:ext uri="{FF2B5EF4-FFF2-40B4-BE49-F238E27FC236}">
                  <a16:creationId xmlns:a16="http://schemas.microsoft.com/office/drawing/2014/main" id="{65EF3A35-4ABD-80B8-527E-58666D4D2058}"/>
                </a:ext>
              </a:extLst>
            </p:cNvPr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2466;p64">
              <a:extLst>
                <a:ext uri="{FF2B5EF4-FFF2-40B4-BE49-F238E27FC236}">
                  <a16:creationId xmlns:a16="http://schemas.microsoft.com/office/drawing/2014/main" id="{64A2EDE5-34D8-A79A-DEB8-82E4B7C20958}"/>
                </a:ext>
              </a:extLst>
            </p:cNvPr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2467;p64">
              <a:extLst>
                <a:ext uri="{FF2B5EF4-FFF2-40B4-BE49-F238E27FC236}">
                  <a16:creationId xmlns:a16="http://schemas.microsoft.com/office/drawing/2014/main" id="{242F4BDF-774F-E0C1-E406-BE69A7C8B729}"/>
                </a:ext>
              </a:extLst>
            </p:cNvPr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2468;p64">
              <a:extLst>
                <a:ext uri="{FF2B5EF4-FFF2-40B4-BE49-F238E27FC236}">
                  <a16:creationId xmlns:a16="http://schemas.microsoft.com/office/drawing/2014/main" id="{F57A2BB6-0E33-F425-F4C8-95C6AA43C1C9}"/>
                </a:ext>
              </a:extLst>
            </p:cNvPr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2469;p64">
              <a:extLst>
                <a:ext uri="{FF2B5EF4-FFF2-40B4-BE49-F238E27FC236}">
                  <a16:creationId xmlns:a16="http://schemas.microsoft.com/office/drawing/2014/main" id="{345215CE-64FA-6770-671C-5F514E94D5CD}"/>
                </a:ext>
              </a:extLst>
            </p:cNvPr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2470;p64">
              <a:extLst>
                <a:ext uri="{FF2B5EF4-FFF2-40B4-BE49-F238E27FC236}">
                  <a16:creationId xmlns:a16="http://schemas.microsoft.com/office/drawing/2014/main" id="{9E97E39C-9517-5885-BE6D-ADF9BAED9989}"/>
                </a:ext>
              </a:extLst>
            </p:cNvPr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2471;p64">
              <a:extLst>
                <a:ext uri="{FF2B5EF4-FFF2-40B4-BE49-F238E27FC236}">
                  <a16:creationId xmlns:a16="http://schemas.microsoft.com/office/drawing/2014/main" id="{41B8E9D8-D729-B08A-D5E1-28E8C3B1BAC4}"/>
                </a:ext>
              </a:extLst>
            </p:cNvPr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2472;p64">
              <a:extLst>
                <a:ext uri="{FF2B5EF4-FFF2-40B4-BE49-F238E27FC236}">
                  <a16:creationId xmlns:a16="http://schemas.microsoft.com/office/drawing/2014/main" id="{73DC839B-9081-0787-CDB2-1C366D22F377}"/>
                </a:ext>
              </a:extLst>
            </p:cNvPr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2473;p64">
              <a:extLst>
                <a:ext uri="{FF2B5EF4-FFF2-40B4-BE49-F238E27FC236}">
                  <a16:creationId xmlns:a16="http://schemas.microsoft.com/office/drawing/2014/main" id="{D87E3C7E-8B94-82FD-B8A8-1EF39664D75C}"/>
                </a:ext>
              </a:extLst>
            </p:cNvPr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2474;p64">
              <a:extLst>
                <a:ext uri="{FF2B5EF4-FFF2-40B4-BE49-F238E27FC236}">
                  <a16:creationId xmlns:a16="http://schemas.microsoft.com/office/drawing/2014/main" id="{D646D03C-2EC1-DB6C-F1B0-2B4927632A9E}"/>
                </a:ext>
              </a:extLst>
            </p:cNvPr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2475;p64">
              <a:extLst>
                <a:ext uri="{FF2B5EF4-FFF2-40B4-BE49-F238E27FC236}">
                  <a16:creationId xmlns:a16="http://schemas.microsoft.com/office/drawing/2014/main" id="{42A4F4B7-2DBD-6E7E-BC80-C74AE07880AD}"/>
                </a:ext>
              </a:extLst>
            </p:cNvPr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2476;p64">
              <a:extLst>
                <a:ext uri="{FF2B5EF4-FFF2-40B4-BE49-F238E27FC236}">
                  <a16:creationId xmlns:a16="http://schemas.microsoft.com/office/drawing/2014/main" id="{F663F9CF-F621-CE98-CDC1-75F5D7ECDF8A}"/>
                </a:ext>
              </a:extLst>
            </p:cNvPr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2477;p64">
              <a:extLst>
                <a:ext uri="{FF2B5EF4-FFF2-40B4-BE49-F238E27FC236}">
                  <a16:creationId xmlns:a16="http://schemas.microsoft.com/office/drawing/2014/main" id="{F41A598C-7152-6E5D-C37B-94720DC7FF91}"/>
                </a:ext>
              </a:extLst>
            </p:cNvPr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2478;p64">
              <a:extLst>
                <a:ext uri="{FF2B5EF4-FFF2-40B4-BE49-F238E27FC236}">
                  <a16:creationId xmlns:a16="http://schemas.microsoft.com/office/drawing/2014/main" id="{67F56F93-861C-2025-5EB9-20F0E7436F20}"/>
                </a:ext>
              </a:extLst>
            </p:cNvPr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2479;p64">
              <a:extLst>
                <a:ext uri="{FF2B5EF4-FFF2-40B4-BE49-F238E27FC236}">
                  <a16:creationId xmlns:a16="http://schemas.microsoft.com/office/drawing/2014/main" id="{F52AE66A-46F3-FF5B-F724-3EB6252956B7}"/>
                </a:ext>
              </a:extLst>
            </p:cNvPr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2480;p64">
              <a:extLst>
                <a:ext uri="{FF2B5EF4-FFF2-40B4-BE49-F238E27FC236}">
                  <a16:creationId xmlns:a16="http://schemas.microsoft.com/office/drawing/2014/main" id="{B43839A4-7B64-B317-0D7C-CDA183B0446C}"/>
                </a:ext>
              </a:extLst>
            </p:cNvPr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2481;p64">
              <a:extLst>
                <a:ext uri="{FF2B5EF4-FFF2-40B4-BE49-F238E27FC236}">
                  <a16:creationId xmlns:a16="http://schemas.microsoft.com/office/drawing/2014/main" id="{027A46A8-5354-7CD0-4B00-D8564B2621CA}"/>
                </a:ext>
              </a:extLst>
            </p:cNvPr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2482;p64">
              <a:extLst>
                <a:ext uri="{FF2B5EF4-FFF2-40B4-BE49-F238E27FC236}">
                  <a16:creationId xmlns:a16="http://schemas.microsoft.com/office/drawing/2014/main" id="{48185DAA-7DCC-1F2E-EAED-C68F814F4F7A}"/>
                </a:ext>
              </a:extLst>
            </p:cNvPr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2483;p64">
              <a:extLst>
                <a:ext uri="{FF2B5EF4-FFF2-40B4-BE49-F238E27FC236}">
                  <a16:creationId xmlns:a16="http://schemas.microsoft.com/office/drawing/2014/main" id="{D4C4B1B1-7CE5-5046-BD91-87311B45BE39}"/>
                </a:ext>
              </a:extLst>
            </p:cNvPr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2484;p64">
              <a:extLst>
                <a:ext uri="{FF2B5EF4-FFF2-40B4-BE49-F238E27FC236}">
                  <a16:creationId xmlns:a16="http://schemas.microsoft.com/office/drawing/2014/main" id="{1A71E874-EDFE-1601-3973-6C99223F5326}"/>
                </a:ext>
              </a:extLst>
            </p:cNvPr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2485;p64">
              <a:extLst>
                <a:ext uri="{FF2B5EF4-FFF2-40B4-BE49-F238E27FC236}">
                  <a16:creationId xmlns:a16="http://schemas.microsoft.com/office/drawing/2014/main" id="{3FE583CC-22ED-193F-6F4F-7FF2D59B9B35}"/>
                </a:ext>
              </a:extLst>
            </p:cNvPr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2486;p64">
              <a:extLst>
                <a:ext uri="{FF2B5EF4-FFF2-40B4-BE49-F238E27FC236}">
                  <a16:creationId xmlns:a16="http://schemas.microsoft.com/office/drawing/2014/main" id="{0B071EA8-C996-AF49-16BA-F6C88982E0B1}"/>
                </a:ext>
              </a:extLst>
            </p:cNvPr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2487;p64">
              <a:extLst>
                <a:ext uri="{FF2B5EF4-FFF2-40B4-BE49-F238E27FC236}">
                  <a16:creationId xmlns:a16="http://schemas.microsoft.com/office/drawing/2014/main" id="{A0CC8DE2-A346-902E-3AC6-0EC3F1ECEBD0}"/>
                </a:ext>
              </a:extLst>
            </p:cNvPr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2488;p64">
              <a:extLst>
                <a:ext uri="{FF2B5EF4-FFF2-40B4-BE49-F238E27FC236}">
                  <a16:creationId xmlns:a16="http://schemas.microsoft.com/office/drawing/2014/main" id="{65303FAE-79DC-E8AC-6C26-16233EE540EB}"/>
                </a:ext>
              </a:extLst>
            </p:cNvPr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2489;p64">
              <a:extLst>
                <a:ext uri="{FF2B5EF4-FFF2-40B4-BE49-F238E27FC236}">
                  <a16:creationId xmlns:a16="http://schemas.microsoft.com/office/drawing/2014/main" id="{DE017952-3050-D143-ED46-AC4E40CF72D8}"/>
                </a:ext>
              </a:extLst>
            </p:cNvPr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2490;p64">
              <a:extLst>
                <a:ext uri="{FF2B5EF4-FFF2-40B4-BE49-F238E27FC236}">
                  <a16:creationId xmlns:a16="http://schemas.microsoft.com/office/drawing/2014/main" id="{6060DEB6-9AA5-7380-960E-A3D8B5D4277C}"/>
                </a:ext>
              </a:extLst>
            </p:cNvPr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2491;p64">
              <a:extLst>
                <a:ext uri="{FF2B5EF4-FFF2-40B4-BE49-F238E27FC236}">
                  <a16:creationId xmlns:a16="http://schemas.microsoft.com/office/drawing/2014/main" id="{84DAF85F-F72B-98F5-53CE-9290D7F5419B}"/>
                </a:ext>
              </a:extLst>
            </p:cNvPr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2492;p64">
              <a:extLst>
                <a:ext uri="{FF2B5EF4-FFF2-40B4-BE49-F238E27FC236}">
                  <a16:creationId xmlns:a16="http://schemas.microsoft.com/office/drawing/2014/main" id="{39559421-6AA7-2FF4-E0D6-8167A372CE71}"/>
                </a:ext>
              </a:extLst>
            </p:cNvPr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2493;p64">
              <a:extLst>
                <a:ext uri="{FF2B5EF4-FFF2-40B4-BE49-F238E27FC236}">
                  <a16:creationId xmlns:a16="http://schemas.microsoft.com/office/drawing/2014/main" id="{95B22370-46E7-67BB-B76B-195AB803B97E}"/>
                </a:ext>
              </a:extLst>
            </p:cNvPr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2494;p64">
              <a:extLst>
                <a:ext uri="{FF2B5EF4-FFF2-40B4-BE49-F238E27FC236}">
                  <a16:creationId xmlns:a16="http://schemas.microsoft.com/office/drawing/2014/main" id="{0E3B8793-FDC8-CDC8-9679-9228DD0D6697}"/>
                </a:ext>
              </a:extLst>
            </p:cNvPr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2495;p64">
              <a:extLst>
                <a:ext uri="{FF2B5EF4-FFF2-40B4-BE49-F238E27FC236}">
                  <a16:creationId xmlns:a16="http://schemas.microsoft.com/office/drawing/2014/main" id="{19742825-6797-FB08-3552-8571841FF45F}"/>
                </a:ext>
              </a:extLst>
            </p:cNvPr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2496;p64">
              <a:extLst>
                <a:ext uri="{FF2B5EF4-FFF2-40B4-BE49-F238E27FC236}">
                  <a16:creationId xmlns:a16="http://schemas.microsoft.com/office/drawing/2014/main" id="{FE2C6278-3486-1981-FA41-B0B98BEC862F}"/>
                </a:ext>
              </a:extLst>
            </p:cNvPr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2497;p64">
              <a:extLst>
                <a:ext uri="{FF2B5EF4-FFF2-40B4-BE49-F238E27FC236}">
                  <a16:creationId xmlns:a16="http://schemas.microsoft.com/office/drawing/2014/main" id="{0EBBB108-82A7-3DBD-4757-2C0B92EA8CBD}"/>
                </a:ext>
              </a:extLst>
            </p:cNvPr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2498;p64">
              <a:extLst>
                <a:ext uri="{FF2B5EF4-FFF2-40B4-BE49-F238E27FC236}">
                  <a16:creationId xmlns:a16="http://schemas.microsoft.com/office/drawing/2014/main" id="{C901E46D-0388-6F35-0516-E5FA95758A52}"/>
                </a:ext>
              </a:extLst>
            </p:cNvPr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2499;p64">
              <a:extLst>
                <a:ext uri="{FF2B5EF4-FFF2-40B4-BE49-F238E27FC236}">
                  <a16:creationId xmlns:a16="http://schemas.microsoft.com/office/drawing/2014/main" id="{6A26465C-CA23-33A2-10F9-CE174067F2CA}"/>
                </a:ext>
              </a:extLst>
            </p:cNvPr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2500;p64">
              <a:extLst>
                <a:ext uri="{FF2B5EF4-FFF2-40B4-BE49-F238E27FC236}">
                  <a16:creationId xmlns:a16="http://schemas.microsoft.com/office/drawing/2014/main" id="{628F0A26-0A79-036D-1A77-35F23550CF98}"/>
                </a:ext>
              </a:extLst>
            </p:cNvPr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2501;p64">
              <a:extLst>
                <a:ext uri="{FF2B5EF4-FFF2-40B4-BE49-F238E27FC236}">
                  <a16:creationId xmlns:a16="http://schemas.microsoft.com/office/drawing/2014/main" id="{05B6EF9E-D110-8D82-C943-34BCB89E5622}"/>
                </a:ext>
              </a:extLst>
            </p:cNvPr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2502;p64">
              <a:extLst>
                <a:ext uri="{FF2B5EF4-FFF2-40B4-BE49-F238E27FC236}">
                  <a16:creationId xmlns:a16="http://schemas.microsoft.com/office/drawing/2014/main" id="{FCD7B1E4-F132-E304-0FFD-19347ED5ECE9}"/>
                </a:ext>
              </a:extLst>
            </p:cNvPr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2503;p64">
              <a:extLst>
                <a:ext uri="{FF2B5EF4-FFF2-40B4-BE49-F238E27FC236}">
                  <a16:creationId xmlns:a16="http://schemas.microsoft.com/office/drawing/2014/main" id="{230441F5-6A5F-9276-D802-C3C6C85C29EA}"/>
                </a:ext>
              </a:extLst>
            </p:cNvPr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2504;p64">
              <a:extLst>
                <a:ext uri="{FF2B5EF4-FFF2-40B4-BE49-F238E27FC236}">
                  <a16:creationId xmlns:a16="http://schemas.microsoft.com/office/drawing/2014/main" id="{CCF30284-F8AC-DF93-2C7E-29755747846B}"/>
                </a:ext>
              </a:extLst>
            </p:cNvPr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2505;p64">
              <a:extLst>
                <a:ext uri="{FF2B5EF4-FFF2-40B4-BE49-F238E27FC236}">
                  <a16:creationId xmlns:a16="http://schemas.microsoft.com/office/drawing/2014/main" id="{F26D1E91-7284-3661-FABC-139FD757AEAE}"/>
                </a:ext>
              </a:extLst>
            </p:cNvPr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2506;p64">
              <a:extLst>
                <a:ext uri="{FF2B5EF4-FFF2-40B4-BE49-F238E27FC236}">
                  <a16:creationId xmlns:a16="http://schemas.microsoft.com/office/drawing/2014/main" id="{961DA159-5F0B-32E3-8A57-1D2EC649EEEC}"/>
                </a:ext>
              </a:extLst>
            </p:cNvPr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2507;p64">
              <a:extLst>
                <a:ext uri="{FF2B5EF4-FFF2-40B4-BE49-F238E27FC236}">
                  <a16:creationId xmlns:a16="http://schemas.microsoft.com/office/drawing/2014/main" id="{33009264-1C72-1A55-6199-CEB7C261FFE6}"/>
                </a:ext>
              </a:extLst>
            </p:cNvPr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2508;p64">
              <a:extLst>
                <a:ext uri="{FF2B5EF4-FFF2-40B4-BE49-F238E27FC236}">
                  <a16:creationId xmlns:a16="http://schemas.microsoft.com/office/drawing/2014/main" id="{52805639-C350-F137-6D39-B01AD6BDB626}"/>
                </a:ext>
              </a:extLst>
            </p:cNvPr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2509;p64">
              <a:extLst>
                <a:ext uri="{FF2B5EF4-FFF2-40B4-BE49-F238E27FC236}">
                  <a16:creationId xmlns:a16="http://schemas.microsoft.com/office/drawing/2014/main" id="{921E77DC-7752-A19F-C17D-FF04975F126F}"/>
                </a:ext>
              </a:extLst>
            </p:cNvPr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2510;p64">
              <a:extLst>
                <a:ext uri="{FF2B5EF4-FFF2-40B4-BE49-F238E27FC236}">
                  <a16:creationId xmlns:a16="http://schemas.microsoft.com/office/drawing/2014/main" id="{4E277238-D7C9-F959-0019-5118D5513549}"/>
                </a:ext>
              </a:extLst>
            </p:cNvPr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2511;p64">
              <a:extLst>
                <a:ext uri="{FF2B5EF4-FFF2-40B4-BE49-F238E27FC236}">
                  <a16:creationId xmlns:a16="http://schemas.microsoft.com/office/drawing/2014/main" id="{29A28E4D-4134-24D3-3D8C-F8E14285C70C}"/>
                </a:ext>
              </a:extLst>
            </p:cNvPr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2512;p64">
              <a:extLst>
                <a:ext uri="{FF2B5EF4-FFF2-40B4-BE49-F238E27FC236}">
                  <a16:creationId xmlns:a16="http://schemas.microsoft.com/office/drawing/2014/main" id="{3A0B52D3-92FD-7C37-A369-84A608CD25CB}"/>
                </a:ext>
              </a:extLst>
            </p:cNvPr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2513;p64">
              <a:extLst>
                <a:ext uri="{FF2B5EF4-FFF2-40B4-BE49-F238E27FC236}">
                  <a16:creationId xmlns:a16="http://schemas.microsoft.com/office/drawing/2014/main" id="{5914210D-4372-FEA0-979D-2211F9E7535D}"/>
                </a:ext>
              </a:extLst>
            </p:cNvPr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2514;p64">
              <a:extLst>
                <a:ext uri="{FF2B5EF4-FFF2-40B4-BE49-F238E27FC236}">
                  <a16:creationId xmlns:a16="http://schemas.microsoft.com/office/drawing/2014/main" id="{3B2E1F59-8479-5237-C6F6-81F48A8B5D1D}"/>
                </a:ext>
              </a:extLst>
            </p:cNvPr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2515;p64">
              <a:extLst>
                <a:ext uri="{FF2B5EF4-FFF2-40B4-BE49-F238E27FC236}">
                  <a16:creationId xmlns:a16="http://schemas.microsoft.com/office/drawing/2014/main" id="{E8A337F7-B479-53F6-4B0C-8309F6E0DA7E}"/>
                </a:ext>
              </a:extLst>
            </p:cNvPr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2516;p64">
              <a:extLst>
                <a:ext uri="{FF2B5EF4-FFF2-40B4-BE49-F238E27FC236}">
                  <a16:creationId xmlns:a16="http://schemas.microsoft.com/office/drawing/2014/main" id="{5E679BF6-A5C9-5B20-F1B2-933D76609C00}"/>
                </a:ext>
              </a:extLst>
            </p:cNvPr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2517;p64">
              <a:extLst>
                <a:ext uri="{FF2B5EF4-FFF2-40B4-BE49-F238E27FC236}">
                  <a16:creationId xmlns:a16="http://schemas.microsoft.com/office/drawing/2014/main" id="{409184CF-6C9F-3C4C-421B-3162E75F42C3}"/>
                </a:ext>
              </a:extLst>
            </p:cNvPr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2518;p64">
              <a:extLst>
                <a:ext uri="{FF2B5EF4-FFF2-40B4-BE49-F238E27FC236}">
                  <a16:creationId xmlns:a16="http://schemas.microsoft.com/office/drawing/2014/main" id="{5B4576D7-E358-7B3E-834C-9C205778E798}"/>
                </a:ext>
              </a:extLst>
            </p:cNvPr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2519;p64">
              <a:extLst>
                <a:ext uri="{FF2B5EF4-FFF2-40B4-BE49-F238E27FC236}">
                  <a16:creationId xmlns:a16="http://schemas.microsoft.com/office/drawing/2014/main" id="{7FC3CEAE-84AD-BE07-9D0D-EA5E1DD97CD9}"/>
                </a:ext>
              </a:extLst>
            </p:cNvPr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2520;p64">
              <a:extLst>
                <a:ext uri="{FF2B5EF4-FFF2-40B4-BE49-F238E27FC236}">
                  <a16:creationId xmlns:a16="http://schemas.microsoft.com/office/drawing/2014/main" id="{A6E9B7A2-A1F4-FF62-FFCD-E4BA432E3243}"/>
                </a:ext>
              </a:extLst>
            </p:cNvPr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2521;p64">
              <a:extLst>
                <a:ext uri="{FF2B5EF4-FFF2-40B4-BE49-F238E27FC236}">
                  <a16:creationId xmlns:a16="http://schemas.microsoft.com/office/drawing/2014/main" id="{164D5DE5-8EE7-239E-04D9-84D4C516036E}"/>
                </a:ext>
              </a:extLst>
            </p:cNvPr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2522;p64">
              <a:extLst>
                <a:ext uri="{FF2B5EF4-FFF2-40B4-BE49-F238E27FC236}">
                  <a16:creationId xmlns:a16="http://schemas.microsoft.com/office/drawing/2014/main" id="{08BC8366-85E4-AFC7-2D45-6D7B351E7E5A}"/>
                </a:ext>
              </a:extLst>
            </p:cNvPr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2523;p64">
              <a:extLst>
                <a:ext uri="{FF2B5EF4-FFF2-40B4-BE49-F238E27FC236}">
                  <a16:creationId xmlns:a16="http://schemas.microsoft.com/office/drawing/2014/main" id="{171893C8-99A3-94CC-124E-7779288BF573}"/>
                </a:ext>
              </a:extLst>
            </p:cNvPr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2524;p64">
              <a:extLst>
                <a:ext uri="{FF2B5EF4-FFF2-40B4-BE49-F238E27FC236}">
                  <a16:creationId xmlns:a16="http://schemas.microsoft.com/office/drawing/2014/main" id="{0240E166-256B-C923-B0A4-72887A011B1F}"/>
                </a:ext>
              </a:extLst>
            </p:cNvPr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2525;p64">
              <a:extLst>
                <a:ext uri="{FF2B5EF4-FFF2-40B4-BE49-F238E27FC236}">
                  <a16:creationId xmlns:a16="http://schemas.microsoft.com/office/drawing/2014/main" id="{D0897442-33E7-D439-E2E6-584615BCD682}"/>
                </a:ext>
              </a:extLst>
            </p:cNvPr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2526;p64">
              <a:extLst>
                <a:ext uri="{FF2B5EF4-FFF2-40B4-BE49-F238E27FC236}">
                  <a16:creationId xmlns:a16="http://schemas.microsoft.com/office/drawing/2014/main" id="{29F795F8-BC8D-B424-322F-DE07FCABD149}"/>
                </a:ext>
              </a:extLst>
            </p:cNvPr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2527;p64">
              <a:extLst>
                <a:ext uri="{FF2B5EF4-FFF2-40B4-BE49-F238E27FC236}">
                  <a16:creationId xmlns:a16="http://schemas.microsoft.com/office/drawing/2014/main" id="{CD91F7F1-2E41-C2CB-2CB8-3CAA751A46A5}"/>
                </a:ext>
              </a:extLst>
            </p:cNvPr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2528;p64">
              <a:extLst>
                <a:ext uri="{FF2B5EF4-FFF2-40B4-BE49-F238E27FC236}">
                  <a16:creationId xmlns:a16="http://schemas.microsoft.com/office/drawing/2014/main" id="{26112B11-2B51-1148-77CE-8F4C710CEAB0}"/>
                </a:ext>
              </a:extLst>
            </p:cNvPr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2529;p64">
              <a:extLst>
                <a:ext uri="{FF2B5EF4-FFF2-40B4-BE49-F238E27FC236}">
                  <a16:creationId xmlns:a16="http://schemas.microsoft.com/office/drawing/2014/main" id="{C72E1F1A-4D97-6BFC-B0DC-D0E6FDD29B98}"/>
                </a:ext>
              </a:extLst>
            </p:cNvPr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2530;p64">
              <a:extLst>
                <a:ext uri="{FF2B5EF4-FFF2-40B4-BE49-F238E27FC236}">
                  <a16:creationId xmlns:a16="http://schemas.microsoft.com/office/drawing/2014/main" id="{EEE21E9C-D55C-ABCE-38ED-4DEA127917D6}"/>
                </a:ext>
              </a:extLst>
            </p:cNvPr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2531;p64">
              <a:extLst>
                <a:ext uri="{FF2B5EF4-FFF2-40B4-BE49-F238E27FC236}">
                  <a16:creationId xmlns:a16="http://schemas.microsoft.com/office/drawing/2014/main" id="{BDE443CE-D59E-1E0A-6665-BC1F25DCB99B}"/>
                </a:ext>
              </a:extLst>
            </p:cNvPr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2532;p64">
              <a:extLst>
                <a:ext uri="{FF2B5EF4-FFF2-40B4-BE49-F238E27FC236}">
                  <a16:creationId xmlns:a16="http://schemas.microsoft.com/office/drawing/2014/main" id="{15E1C9AF-A502-724A-62F1-6B705D61D977}"/>
                </a:ext>
              </a:extLst>
            </p:cNvPr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2533;p64">
              <a:extLst>
                <a:ext uri="{FF2B5EF4-FFF2-40B4-BE49-F238E27FC236}">
                  <a16:creationId xmlns:a16="http://schemas.microsoft.com/office/drawing/2014/main" id="{5D2CEB37-E230-EC9A-61FD-A7C7BD6C689A}"/>
                </a:ext>
              </a:extLst>
            </p:cNvPr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2534;p64">
              <a:extLst>
                <a:ext uri="{FF2B5EF4-FFF2-40B4-BE49-F238E27FC236}">
                  <a16:creationId xmlns:a16="http://schemas.microsoft.com/office/drawing/2014/main" id="{5A6375E7-35A3-9B29-BF9F-DA919FF0E599}"/>
                </a:ext>
              </a:extLst>
            </p:cNvPr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2535;p64">
              <a:extLst>
                <a:ext uri="{FF2B5EF4-FFF2-40B4-BE49-F238E27FC236}">
                  <a16:creationId xmlns:a16="http://schemas.microsoft.com/office/drawing/2014/main" id="{3B2B9E11-73B9-ABB2-542C-565664EC9CBE}"/>
                </a:ext>
              </a:extLst>
            </p:cNvPr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2536;p64">
              <a:extLst>
                <a:ext uri="{FF2B5EF4-FFF2-40B4-BE49-F238E27FC236}">
                  <a16:creationId xmlns:a16="http://schemas.microsoft.com/office/drawing/2014/main" id="{52F39D7C-B31C-E4E1-25D7-1421AF46F4A4}"/>
                </a:ext>
              </a:extLst>
            </p:cNvPr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2537;p64">
              <a:extLst>
                <a:ext uri="{FF2B5EF4-FFF2-40B4-BE49-F238E27FC236}">
                  <a16:creationId xmlns:a16="http://schemas.microsoft.com/office/drawing/2014/main" id="{3C616862-769C-2E7B-15F5-9DA796DC1A70}"/>
                </a:ext>
              </a:extLst>
            </p:cNvPr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2538;p64">
              <a:extLst>
                <a:ext uri="{FF2B5EF4-FFF2-40B4-BE49-F238E27FC236}">
                  <a16:creationId xmlns:a16="http://schemas.microsoft.com/office/drawing/2014/main" id="{304460F0-42D2-A0BF-DDBE-64B5139EC05E}"/>
                </a:ext>
              </a:extLst>
            </p:cNvPr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2539;p64">
              <a:extLst>
                <a:ext uri="{FF2B5EF4-FFF2-40B4-BE49-F238E27FC236}">
                  <a16:creationId xmlns:a16="http://schemas.microsoft.com/office/drawing/2014/main" id="{339F9652-5FB1-D164-60AC-8948CF63D956}"/>
                </a:ext>
              </a:extLst>
            </p:cNvPr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2540;p64">
              <a:extLst>
                <a:ext uri="{FF2B5EF4-FFF2-40B4-BE49-F238E27FC236}">
                  <a16:creationId xmlns:a16="http://schemas.microsoft.com/office/drawing/2014/main" id="{73D3483E-CE8F-D4A7-5B0C-6CC7139C295A}"/>
                </a:ext>
              </a:extLst>
            </p:cNvPr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2541;p64">
              <a:extLst>
                <a:ext uri="{FF2B5EF4-FFF2-40B4-BE49-F238E27FC236}">
                  <a16:creationId xmlns:a16="http://schemas.microsoft.com/office/drawing/2014/main" id="{F334129B-A108-5F88-586A-2C1C33E32F50}"/>
                </a:ext>
              </a:extLst>
            </p:cNvPr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2542;p64">
              <a:extLst>
                <a:ext uri="{FF2B5EF4-FFF2-40B4-BE49-F238E27FC236}">
                  <a16:creationId xmlns:a16="http://schemas.microsoft.com/office/drawing/2014/main" id="{75DE52D6-05D0-38C1-3C03-5D8084838909}"/>
                </a:ext>
              </a:extLst>
            </p:cNvPr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2543;p64">
              <a:extLst>
                <a:ext uri="{FF2B5EF4-FFF2-40B4-BE49-F238E27FC236}">
                  <a16:creationId xmlns:a16="http://schemas.microsoft.com/office/drawing/2014/main" id="{853CEC89-F958-33C6-34A4-3C1BCB097C96}"/>
                </a:ext>
              </a:extLst>
            </p:cNvPr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2544;p64">
              <a:extLst>
                <a:ext uri="{FF2B5EF4-FFF2-40B4-BE49-F238E27FC236}">
                  <a16:creationId xmlns:a16="http://schemas.microsoft.com/office/drawing/2014/main" id="{3F49CF25-AB31-CD60-9434-39F0EBCB6FD1}"/>
                </a:ext>
              </a:extLst>
            </p:cNvPr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2545;p64">
              <a:extLst>
                <a:ext uri="{FF2B5EF4-FFF2-40B4-BE49-F238E27FC236}">
                  <a16:creationId xmlns:a16="http://schemas.microsoft.com/office/drawing/2014/main" id="{C27449AB-EF62-52A9-7307-F6601B39F6DC}"/>
                </a:ext>
              </a:extLst>
            </p:cNvPr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2546;p64">
              <a:extLst>
                <a:ext uri="{FF2B5EF4-FFF2-40B4-BE49-F238E27FC236}">
                  <a16:creationId xmlns:a16="http://schemas.microsoft.com/office/drawing/2014/main" id="{9A0A8BBE-E37F-28F7-00E0-0BDA503333AD}"/>
                </a:ext>
              </a:extLst>
            </p:cNvPr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2547;p64">
              <a:extLst>
                <a:ext uri="{FF2B5EF4-FFF2-40B4-BE49-F238E27FC236}">
                  <a16:creationId xmlns:a16="http://schemas.microsoft.com/office/drawing/2014/main" id="{2B86C2CE-AF3E-0A34-F13B-94104752D090}"/>
                </a:ext>
              </a:extLst>
            </p:cNvPr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2548;p64">
              <a:extLst>
                <a:ext uri="{FF2B5EF4-FFF2-40B4-BE49-F238E27FC236}">
                  <a16:creationId xmlns:a16="http://schemas.microsoft.com/office/drawing/2014/main" id="{31927731-EC35-8426-AC7A-A0D1CD4C66AB}"/>
                </a:ext>
              </a:extLst>
            </p:cNvPr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2549;p64">
              <a:extLst>
                <a:ext uri="{FF2B5EF4-FFF2-40B4-BE49-F238E27FC236}">
                  <a16:creationId xmlns:a16="http://schemas.microsoft.com/office/drawing/2014/main" id="{854A879C-09BA-50FA-B19B-2AA433CCF1FA}"/>
                </a:ext>
              </a:extLst>
            </p:cNvPr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2550;p64">
              <a:extLst>
                <a:ext uri="{FF2B5EF4-FFF2-40B4-BE49-F238E27FC236}">
                  <a16:creationId xmlns:a16="http://schemas.microsoft.com/office/drawing/2014/main" id="{28ED4443-DEA8-0FC1-4D3B-2A5EFF7F88E7}"/>
                </a:ext>
              </a:extLst>
            </p:cNvPr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2551;p64">
              <a:extLst>
                <a:ext uri="{FF2B5EF4-FFF2-40B4-BE49-F238E27FC236}">
                  <a16:creationId xmlns:a16="http://schemas.microsoft.com/office/drawing/2014/main" id="{DD26B582-52CA-1ECA-0F60-3A38EEE8194D}"/>
                </a:ext>
              </a:extLst>
            </p:cNvPr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2552;p64">
              <a:extLst>
                <a:ext uri="{FF2B5EF4-FFF2-40B4-BE49-F238E27FC236}">
                  <a16:creationId xmlns:a16="http://schemas.microsoft.com/office/drawing/2014/main" id="{1426D6D9-A247-5BDC-30C8-3EA4A0F10871}"/>
                </a:ext>
              </a:extLst>
            </p:cNvPr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2553;p64">
              <a:extLst>
                <a:ext uri="{FF2B5EF4-FFF2-40B4-BE49-F238E27FC236}">
                  <a16:creationId xmlns:a16="http://schemas.microsoft.com/office/drawing/2014/main" id="{9FCF2882-5275-288D-A3CB-8559F30847A1}"/>
                </a:ext>
              </a:extLst>
            </p:cNvPr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2554;p64">
              <a:extLst>
                <a:ext uri="{FF2B5EF4-FFF2-40B4-BE49-F238E27FC236}">
                  <a16:creationId xmlns:a16="http://schemas.microsoft.com/office/drawing/2014/main" id="{43D9A1B3-9A1F-910B-D412-3ABC60E9778E}"/>
                </a:ext>
              </a:extLst>
            </p:cNvPr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2555;p64">
              <a:extLst>
                <a:ext uri="{FF2B5EF4-FFF2-40B4-BE49-F238E27FC236}">
                  <a16:creationId xmlns:a16="http://schemas.microsoft.com/office/drawing/2014/main" id="{B8A723B3-B03A-8E1E-2177-3CB7ED326CDA}"/>
                </a:ext>
              </a:extLst>
            </p:cNvPr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2556;p64">
              <a:extLst>
                <a:ext uri="{FF2B5EF4-FFF2-40B4-BE49-F238E27FC236}">
                  <a16:creationId xmlns:a16="http://schemas.microsoft.com/office/drawing/2014/main" id="{993D4F38-7052-AF84-0DAD-B3360DD8E091}"/>
                </a:ext>
              </a:extLst>
            </p:cNvPr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2557;p64">
              <a:extLst>
                <a:ext uri="{FF2B5EF4-FFF2-40B4-BE49-F238E27FC236}">
                  <a16:creationId xmlns:a16="http://schemas.microsoft.com/office/drawing/2014/main" id="{900C4F7C-B57E-1D68-F56E-0BEBF2E37547}"/>
                </a:ext>
              </a:extLst>
            </p:cNvPr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2558;p64">
              <a:extLst>
                <a:ext uri="{FF2B5EF4-FFF2-40B4-BE49-F238E27FC236}">
                  <a16:creationId xmlns:a16="http://schemas.microsoft.com/office/drawing/2014/main" id="{6941C70B-8151-3906-5782-DAB8051ACE96}"/>
                </a:ext>
              </a:extLst>
            </p:cNvPr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2559;p64">
              <a:extLst>
                <a:ext uri="{FF2B5EF4-FFF2-40B4-BE49-F238E27FC236}">
                  <a16:creationId xmlns:a16="http://schemas.microsoft.com/office/drawing/2014/main" id="{381BA1E1-121F-467E-E0BB-1ABA87100D10}"/>
                </a:ext>
              </a:extLst>
            </p:cNvPr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2560;p64">
              <a:extLst>
                <a:ext uri="{FF2B5EF4-FFF2-40B4-BE49-F238E27FC236}">
                  <a16:creationId xmlns:a16="http://schemas.microsoft.com/office/drawing/2014/main" id="{C736C958-FF54-3F74-2254-9A297A6E670E}"/>
                </a:ext>
              </a:extLst>
            </p:cNvPr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2561;p64">
              <a:extLst>
                <a:ext uri="{FF2B5EF4-FFF2-40B4-BE49-F238E27FC236}">
                  <a16:creationId xmlns:a16="http://schemas.microsoft.com/office/drawing/2014/main" id="{1363B7B0-E519-27F7-5BA9-892D0C44AE8F}"/>
                </a:ext>
              </a:extLst>
            </p:cNvPr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2562;p64">
              <a:extLst>
                <a:ext uri="{FF2B5EF4-FFF2-40B4-BE49-F238E27FC236}">
                  <a16:creationId xmlns:a16="http://schemas.microsoft.com/office/drawing/2014/main" id="{4EF0EDC9-99B5-BEE6-A7FA-3BF1EB8C5539}"/>
                </a:ext>
              </a:extLst>
            </p:cNvPr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2563;p64">
              <a:extLst>
                <a:ext uri="{FF2B5EF4-FFF2-40B4-BE49-F238E27FC236}">
                  <a16:creationId xmlns:a16="http://schemas.microsoft.com/office/drawing/2014/main" id="{DD87461E-2561-5DF5-6B99-7ACFCDB20D58}"/>
                </a:ext>
              </a:extLst>
            </p:cNvPr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2564;p64">
              <a:extLst>
                <a:ext uri="{FF2B5EF4-FFF2-40B4-BE49-F238E27FC236}">
                  <a16:creationId xmlns:a16="http://schemas.microsoft.com/office/drawing/2014/main" id="{4363890D-794A-3588-A182-EBA25CDC83D1}"/>
                </a:ext>
              </a:extLst>
            </p:cNvPr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2565;p64">
              <a:extLst>
                <a:ext uri="{FF2B5EF4-FFF2-40B4-BE49-F238E27FC236}">
                  <a16:creationId xmlns:a16="http://schemas.microsoft.com/office/drawing/2014/main" id="{E2AE52EC-B7F9-25B5-1B5E-204EAF61A627}"/>
                </a:ext>
              </a:extLst>
            </p:cNvPr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2566;p64">
              <a:extLst>
                <a:ext uri="{FF2B5EF4-FFF2-40B4-BE49-F238E27FC236}">
                  <a16:creationId xmlns:a16="http://schemas.microsoft.com/office/drawing/2014/main" id="{425F1768-1B04-07D0-C7E9-762674BE8E22}"/>
                </a:ext>
              </a:extLst>
            </p:cNvPr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2567;p64">
              <a:extLst>
                <a:ext uri="{FF2B5EF4-FFF2-40B4-BE49-F238E27FC236}">
                  <a16:creationId xmlns:a16="http://schemas.microsoft.com/office/drawing/2014/main" id="{47B764A7-15CF-B2DA-82C7-ED8684D3B5C8}"/>
                </a:ext>
              </a:extLst>
            </p:cNvPr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2568;p64">
              <a:extLst>
                <a:ext uri="{FF2B5EF4-FFF2-40B4-BE49-F238E27FC236}">
                  <a16:creationId xmlns:a16="http://schemas.microsoft.com/office/drawing/2014/main" id="{31E7AC07-F614-F7A1-4920-DE8D08596272}"/>
                </a:ext>
              </a:extLst>
            </p:cNvPr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2569;p64">
              <a:extLst>
                <a:ext uri="{FF2B5EF4-FFF2-40B4-BE49-F238E27FC236}">
                  <a16:creationId xmlns:a16="http://schemas.microsoft.com/office/drawing/2014/main" id="{8E6A1C62-B2D7-11D0-C3EA-DF733690F46E}"/>
                </a:ext>
              </a:extLst>
            </p:cNvPr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2570;p64">
              <a:extLst>
                <a:ext uri="{FF2B5EF4-FFF2-40B4-BE49-F238E27FC236}">
                  <a16:creationId xmlns:a16="http://schemas.microsoft.com/office/drawing/2014/main" id="{AC8BAEDB-82A0-9599-DB32-B57EEBA4ABDB}"/>
                </a:ext>
              </a:extLst>
            </p:cNvPr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2571;p64">
              <a:extLst>
                <a:ext uri="{FF2B5EF4-FFF2-40B4-BE49-F238E27FC236}">
                  <a16:creationId xmlns:a16="http://schemas.microsoft.com/office/drawing/2014/main" id="{AA769AD0-FAC0-1FAF-449E-341CB37DCBE2}"/>
                </a:ext>
              </a:extLst>
            </p:cNvPr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2572;p64">
              <a:extLst>
                <a:ext uri="{FF2B5EF4-FFF2-40B4-BE49-F238E27FC236}">
                  <a16:creationId xmlns:a16="http://schemas.microsoft.com/office/drawing/2014/main" id="{6BEAAA39-C1F7-EFE8-4C96-87E9EFC10408}"/>
                </a:ext>
              </a:extLst>
            </p:cNvPr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2573;p64">
              <a:extLst>
                <a:ext uri="{FF2B5EF4-FFF2-40B4-BE49-F238E27FC236}">
                  <a16:creationId xmlns:a16="http://schemas.microsoft.com/office/drawing/2014/main" id="{AF53296E-DFFA-30C3-CF3F-5CB9738F658D}"/>
                </a:ext>
              </a:extLst>
            </p:cNvPr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2574;p64">
              <a:extLst>
                <a:ext uri="{FF2B5EF4-FFF2-40B4-BE49-F238E27FC236}">
                  <a16:creationId xmlns:a16="http://schemas.microsoft.com/office/drawing/2014/main" id="{F307A9BC-3A58-5491-565C-01D1C7612734}"/>
                </a:ext>
              </a:extLst>
            </p:cNvPr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2575;p64">
              <a:extLst>
                <a:ext uri="{FF2B5EF4-FFF2-40B4-BE49-F238E27FC236}">
                  <a16:creationId xmlns:a16="http://schemas.microsoft.com/office/drawing/2014/main" id="{A16CDB27-E336-1656-1825-C1792186B652}"/>
                </a:ext>
              </a:extLst>
            </p:cNvPr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2576;p64">
              <a:extLst>
                <a:ext uri="{FF2B5EF4-FFF2-40B4-BE49-F238E27FC236}">
                  <a16:creationId xmlns:a16="http://schemas.microsoft.com/office/drawing/2014/main" id="{98FF0AB6-F026-F895-23F0-2E818B1E8EF3}"/>
                </a:ext>
              </a:extLst>
            </p:cNvPr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2577;p64">
              <a:extLst>
                <a:ext uri="{FF2B5EF4-FFF2-40B4-BE49-F238E27FC236}">
                  <a16:creationId xmlns:a16="http://schemas.microsoft.com/office/drawing/2014/main" id="{D442EE41-348B-4BF5-B9F1-F6546E10C500}"/>
                </a:ext>
              </a:extLst>
            </p:cNvPr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2578;p64">
              <a:extLst>
                <a:ext uri="{FF2B5EF4-FFF2-40B4-BE49-F238E27FC236}">
                  <a16:creationId xmlns:a16="http://schemas.microsoft.com/office/drawing/2014/main" id="{9E56CA15-8555-7546-9965-5606AAD5D0F4}"/>
                </a:ext>
              </a:extLst>
            </p:cNvPr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2579;p64">
              <a:extLst>
                <a:ext uri="{FF2B5EF4-FFF2-40B4-BE49-F238E27FC236}">
                  <a16:creationId xmlns:a16="http://schemas.microsoft.com/office/drawing/2014/main" id="{CC335C51-2683-C7E0-E5C0-789EE1AFFA37}"/>
                </a:ext>
              </a:extLst>
            </p:cNvPr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2580;p64">
              <a:extLst>
                <a:ext uri="{FF2B5EF4-FFF2-40B4-BE49-F238E27FC236}">
                  <a16:creationId xmlns:a16="http://schemas.microsoft.com/office/drawing/2014/main" id="{0661D535-9C6D-21FB-3197-A1490A880FED}"/>
                </a:ext>
              </a:extLst>
            </p:cNvPr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2581;p64">
              <a:extLst>
                <a:ext uri="{FF2B5EF4-FFF2-40B4-BE49-F238E27FC236}">
                  <a16:creationId xmlns:a16="http://schemas.microsoft.com/office/drawing/2014/main" id="{E6C30000-AAFD-F449-937D-48D28A292D7A}"/>
                </a:ext>
              </a:extLst>
            </p:cNvPr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2582;p64">
              <a:extLst>
                <a:ext uri="{FF2B5EF4-FFF2-40B4-BE49-F238E27FC236}">
                  <a16:creationId xmlns:a16="http://schemas.microsoft.com/office/drawing/2014/main" id="{C4A544EC-526F-5C35-9E52-C6F68C4DB8ED}"/>
                </a:ext>
              </a:extLst>
            </p:cNvPr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2583;p64">
              <a:extLst>
                <a:ext uri="{FF2B5EF4-FFF2-40B4-BE49-F238E27FC236}">
                  <a16:creationId xmlns:a16="http://schemas.microsoft.com/office/drawing/2014/main" id="{AD78B861-7583-A0DA-E4AC-7B0FB4CCCDF0}"/>
                </a:ext>
              </a:extLst>
            </p:cNvPr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2584;p64">
              <a:extLst>
                <a:ext uri="{FF2B5EF4-FFF2-40B4-BE49-F238E27FC236}">
                  <a16:creationId xmlns:a16="http://schemas.microsoft.com/office/drawing/2014/main" id="{3E1B744A-7CA6-1CDE-3E01-A464502FA576}"/>
                </a:ext>
              </a:extLst>
            </p:cNvPr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2585;p64">
              <a:extLst>
                <a:ext uri="{FF2B5EF4-FFF2-40B4-BE49-F238E27FC236}">
                  <a16:creationId xmlns:a16="http://schemas.microsoft.com/office/drawing/2014/main" id="{458DA079-50F6-70A4-5192-A00886581CAB}"/>
                </a:ext>
              </a:extLst>
            </p:cNvPr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2586;p64">
              <a:extLst>
                <a:ext uri="{FF2B5EF4-FFF2-40B4-BE49-F238E27FC236}">
                  <a16:creationId xmlns:a16="http://schemas.microsoft.com/office/drawing/2014/main" id="{24764286-BE5F-546D-3A1B-2FCB82A5CB64}"/>
                </a:ext>
              </a:extLst>
            </p:cNvPr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2587;p64">
              <a:extLst>
                <a:ext uri="{FF2B5EF4-FFF2-40B4-BE49-F238E27FC236}">
                  <a16:creationId xmlns:a16="http://schemas.microsoft.com/office/drawing/2014/main" id="{5903DC26-6E4A-C6E5-7E08-B78B2BD85067}"/>
                </a:ext>
              </a:extLst>
            </p:cNvPr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2588;p64">
              <a:extLst>
                <a:ext uri="{FF2B5EF4-FFF2-40B4-BE49-F238E27FC236}">
                  <a16:creationId xmlns:a16="http://schemas.microsoft.com/office/drawing/2014/main" id="{37E5A0E6-9CDA-3E5C-F769-E8DC3B54CBF4}"/>
                </a:ext>
              </a:extLst>
            </p:cNvPr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2589;p64">
              <a:extLst>
                <a:ext uri="{FF2B5EF4-FFF2-40B4-BE49-F238E27FC236}">
                  <a16:creationId xmlns:a16="http://schemas.microsoft.com/office/drawing/2014/main" id="{791C6423-E764-CF31-3EF4-D206AC6AD0DF}"/>
                </a:ext>
              </a:extLst>
            </p:cNvPr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2590;p64">
              <a:extLst>
                <a:ext uri="{FF2B5EF4-FFF2-40B4-BE49-F238E27FC236}">
                  <a16:creationId xmlns:a16="http://schemas.microsoft.com/office/drawing/2014/main" id="{272D012B-131B-348E-6D28-621589BCD936}"/>
                </a:ext>
              </a:extLst>
            </p:cNvPr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2591;p64">
              <a:extLst>
                <a:ext uri="{FF2B5EF4-FFF2-40B4-BE49-F238E27FC236}">
                  <a16:creationId xmlns:a16="http://schemas.microsoft.com/office/drawing/2014/main" id="{CC27B1F1-6568-94B8-BFAA-65AE50292D52}"/>
                </a:ext>
              </a:extLst>
            </p:cNvPr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2592;p64">
              <a:extLst>
                <a:ext uri="{FF2B5EF4-FFF2-40B4-BE49-F238E27FC236}">
                  <a16:creationId xmlns:a16="http://schemas.microsoft.com/office/drawing/2014/main" id="{9F264A23-51B0-0759-F038-610A56DD8B4C}"/>
                </a:ext>
              </a:extLst>
            </p:cNvPr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2593;p64">
              <a:extLst>
                <a:ext uri="{FF2B5EF4-FFF2-40B4-BE49-F238E27FC236}">
                  <a16:creationId xmlns:a16="http://schemas.microsoft.com/office/drawing/2014/main" id="{93D5E29D-F03D-F7F8-AC9B-44BD4A42FED5}"/>
                </a:ext>
              </a:extLst>
            </p:cNvPr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2594;p64">
              <a:extLst>
                <a:ext uri="{FF2B5EF4-FFF2-40B4-BE49-F238E27FC236}">
                  <a16:creationId xmlns:a16="http://schemas.microsoft.com/office/drawing/2014/main" id="{EC605BA7-9EB8-B422-29D2-8B0110B29690}"/>
                </a:ext>
              </a:extLst>
            </p:cNvPr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2595;p64">
              <a:extLst>
                <a:ext uri="{FF2B5EF4-FFF2-40B4-BE49-F238E27FC236}">
                  <a16:creationId xmlns:a16="http://schemas.microsoft.com/office/drawing/2014/main" id="{BB7C28E2-B845-213E-8DE4-5E6C9DCF9DD3}"/>
                </a:ext>
              </a:extLst>
            </p:cNvPr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2596;p64">
              <a:extLst>
                <a:ext uri="{FF2B5EF4-FFF2-40B4-BE49-F238E27FC236}">
                  <a16:creationId xmlns:a16="http://schemas.microsoft.com/office/drawing/2014/main" id="{50608166-58DB-01C4-2CAD-935DA9C754CD}"/>
                </a:ext>
              </a:extLst>
            </p:cNvPr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2597;p64">
              <a:extLst>
                <a:ext uri="{FF2B5EF4-FFF2-40B4-BE49-F238E27FC236}">
                  <a16:creationId xmlns:a16="http://schemas.microsoft.com/office/drawing/2014/main" id="{40469526-98FD-000B-C8AE-AD3F51694B11}"/>
                </a:ext>
              </a:extLst>
            </p:cNvPr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2598;p64">
              <a:extLst>
                <a:ext uri="{FF2B5EF4-FFF2-40B4-BE49-F238E27FC236}">
                  <a16:creationId xmlns:a16="http://schemas.microsoft.com/office/drawing/2014/main" id="{77F5EA19-A33B-329C-9308-795B64327A3A}"/>
                </a:ext>
              </a:extLst>
            </p:cNvPr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2599;p64">
              <a:extLst>
                <a:ext uri="{FF2B5EF4-FFF2-40B4-BE49-F238E27FC236}">
                  <a16:creationId xmlns:a16="http://schemas.microsoft.com/office/drawing/2014/main" id="{8C906A9F-A013-18E7-2930-69A6BD327397}"/>
                </a:ext>
              </a:extLst>
            </p:cNvPr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2600;p64">
              <a:extLst>
                <a:ext uri="{FF2B5EF4-FFF2-40B4-BE49-F238E27FC236}">
                  <a16:creationId xmlns:a16="http://schemas.microsoft.com/office/drawing/2014/main" id="{C72E362B-B57C-4403-8858-E884D677455E}"/>
                </a:ext>
              </a:extLst>
            </p:cNvPr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2601;p64">
              <a:extLst>
                <a:ext uri="{FF2B5EF4-FFF2-40B4-BE49-F238E27FC236}">
                  <a16:creationId xmlns:a16="http://schemas.microsoft.com/office/drawing/2014/main" id="{1BCCDFC4-3C17-1F4D-6D3B-57224881AA1B}"/>
                </a:ext>
              </a:extLst>
            </p:cNvPr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2602;p64">
              <a:extLst>
                <a:ext uri="{FF2B5EF4-FFF2-40B4-BE49-F238E27FC236}">
                  <a16:creationId xmlns:a16="http://schemas.microsoft.com/office/drawing/2014/main" id="{515E1E02-B83A-C296-51FC-321F7E2860A3}"/>
                </a:ext>
              </a:extLst>
            </p:cNvPr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2603;p64">
              <a:extLst>
                <a:ext uri="{FF2B5EF4-FFF2-40B4-BE49-F238E27FC236}">
                  <a16:creationId xmlns:a16="http://schemas.microsoft.com/office/drawing/2014/main" id="{BDB70495-1849-3702-077E-71547967711A}"/>
                </a:ext>
              </a:extLst>
            </p:cNvPr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2604;p64">
              <a:extLst>
                <a:ext uri="{FF2B5EF4-FFF2-40B4-BE49-F238E27FC236}">
                  <a16:creationId xmlns:a16="http://schemas.microsoft.com/office/drawing/2014/main" id="{D8D637C9-6873-8865-43FE-EF1C01C9430B}"/>
                </a:ext>
              </a:extLst>
            </p:cNvPr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2605;p64">
              <a:extLst>
                <a:ext uri="{FF2B5EF4-FFF2-40B4-BE49-F238E27FC236}">
                  <a16:creationId xmlns:a16="http://schemas.microsoft.com/office/drawing/2014/main" id="{AE66B8F3-4FA9-C8B3-D56C-08C7EDD45D2C}"/>
                </a:ext>
              </a:extLst>
            </p:cNvPr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2606;p64">
              <a:extLst>
                <a:ext uri="{FF2B5EF4-FFF2-40B4-BE49-F238E27FC236}">
                  <a16:creationId xmlns:a16="http://schemas.microsoft.com/office/drawing/2014/main" id="{37577040-73E8-70AC-4A80-D453C68A7928}"/>
                </a:ext>
              </a:extLst>
            </p:cNvPr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2607;p64">
              <a:extLst>
                <a:ext uri="{FF2B5EF4-FFF2-40B4-BE49-F238E27FC236}">
                  <a16:creationId xmlns:a16="http://schemas.microsoft.com/office/drawing/2014/main" id="{45906BA7-0068-3600-F2BD-D73F81629A0A}"/>
                </a:ext>
              </a:extLst>
            </p:cNvPr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2608;p64">
              <a:extLst>
                <a:ext uri="{FF2B5EF4-FFF2-40B4-BE49-F238E27FC236}">
                  <a16:creationId xmlns:a16="http://schemas.microsoft.com/office/drawing/2014/main" id="{2933D423-F169-68A5-82F2-D87F7B41AA15}"/>
                </a:ext>
              </a:extLst>
            </p:cNvPr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2609;p64">
              <a:extLst>
                <a:ext uri="{FF2B5EF4-FFF2-40B4-BE49-F238E27FC236}">
                  <a16:creationId xmlns:a16="http://schemas.microsoft.com/office/drawing/2014/main" id="{C1532A2A-A2F9-61D1-75C4-1B3C72647452}"/>
                </a:ext>
              </a:extLst>
            </p:cNvPr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2610;p64">
              <a:extLst>
                <a:ext uri="{FF2B5EF4-FFF2-40B4-BE49-F238E27FC236}">
                  <a16:creationId xmlns:a16="http://schemas.microsoft.com/office/drawing/2014/main" id="{63A98F6E-9939-53EE-9F77-BC935C5F0363}"/>
                </a:ext>
              </a:extLst>
            </p:cNvPr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2611;p64">
              <a:extLst>
                <a:ext uri="{FF2B5EF4-FFF2-40B4-BE49-F238E27FC236}">
                  <a16:creationId xmlns:a16="http://schemas.microsoft.com/office/drawing/2014/main" id="{3AE944A9-44E6-194B-359F-F80B94E85E79}"/>
                </a:ext>
              </a:extLst>
            </p:cNvPr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2612;p64">
              <a:extLst>
                <a:ext uri="{FF2B5EF4-FFF2-40B4-BE49-F238E27FC236}">
                  <a16:creationId xmlns:a16="http://schemas.microsoft.com/office/drawing/2014/main" id="{A23CC2E3-1DD3-27A3-7A16-F9192F1E538F}"/>
                </a:ext>
              </a:extLst>
            </p:cNvPr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2613;p64">
              <a:extLst>
                <a:ext uri="{FF2B5EF4-FFF2-40B4-BE49-F238E27FC236}">
                  <a16:creationId xmlns:a16="http://schemas.microsoft.com/office/drawing/2014/main" id="{F27BF47A-2FBF-11B3-56C5-29399729DC66}"/>
                </a:ext>
              </a:extLst>
            </p:cNvPr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2614;p64">
              <a:extLst>
                <a:ext uri="{FF2B5EF4-FFF2-40B4-BE49-F238E27FC236}">
                  <a16:creationId xmlns:a16="http://schemas.microsoft.com/office/drawing/2014/main" id="{EAA17834-B67B-51DF-6AEB-6CE6EAD9869E}"/>
                </a:ext>
              </a:extLst>
            </p:cNvPr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2615;p64">
              <a:extLst>
                <a:ext uri="{FF2B5EF4-FFF2-40B4-BE49-F238E27FC236}">
                  <a16:creationId xmlns:a16="http://schemas.microsoft.com/office/drawing/2014/main" id="{3F4240B6-AF32-F47E-CDDA-71B31608C78E}"/>
                </a:ext>
              </a:extLst>
            </p:cNvPr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2616;p64">
              <a:extLst>
                <a:ext uri="{FF2B5EF4-FFF2-40B4-BE49-F238E27FC236}">
                  <a16:creationId xmlns:a16="http://schemas.microsoft.com/office/drawing/2014/main" id="{EE4442F1-7127-BFD6-2EA6-9494C71E8416}"/>
                </a:ext>
              </a:extLst>
            </p:cNvPr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2617;p64">
              <a:extLst>
                <a:ext uri="{FF2B5EF4-FFF2-40B4-BE49-F238E27FC236}">
                  <a16:creationId xmlns:a16="http://schemas.microsoft.com/office/drawing/2014/main" id="{47CA836A-9E03-5E37-B8E5-4255ED155D63}"/>
                </a:ext>
              </a:extLst>
            </p:cNvPr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2618;p64">
              <a:extLst>
                <a:ext uri="{FF2B5EF4-FFF2-40B4-BE49-F238E27FC236}">
                  <a16:creationId xmlns:a16="http://schemas.microsoft.com/office/drawing/2014/main" id="{614F723A-467B-AC41-B27E-66131B6154CD}"/>
                </a:ext>
              </a:extLst>
            </p:cNvPr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2619;p64">
              <a:extLst>
                <a:ext uri="{FF2B5EF4-FFF2-40B4-BE49-F238E27FC236}">
                  <a16:creationId xmlns:a16="http://schemas.microsoft.com/office/drawing/2014/main" id="{6FFC6629-6C67-E2A5-9FB0-9D1783F5F2A1}"/>
                </a:ext>
              </a:extLst>
            </p:cNvPr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2620;p64">
              <a:extLst>
                <a:ext uri="{FF2B5EF4-FFF2-40B4-BE49-F238E27FC236}">
                  <a16:creationId xmlns:a16="http://schemas.microsoft.com/office/drawing/2014/main" id="{C19AEA06-C63E-476A-6113-43B1C5DB3BB6}"/>
                </a:ext>
              </a:extLst>
            </p:cNvPr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2621;p64">
              <a:extLst>
                <a:ext uri="{FF2B5EF4-FFF2-40B4-BE49-F238E27FC236}">
                  <a16:creationId xmlns:a16="http://schemas.microsoft.com/office/drawing/2014/main" id="{CE71DE3D-2085-E433-1F51-91C0D2625726}"/>
                </a:ext>
              </a:extLst>
            </p:cNvPr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2622;p64">
              <a:extLst>
                <a:ext uri="{FF2B5EF4-FFF2-40B4-BE49-F238E27FC236}">
                  <a16:creationId xmlns:a16="http://schemas.microsoft.com/office/drawing/2014/main" id="{F9B535CE-417B-CA19-6C56-134B976D664D}"/>
                </a:ext>
              </a:extLst>
            </p:cNvPr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2623;p64">
              <a:extLst>
                <a:ext uri="{FF2B5EF4-FFF2-40B4-BE49-F238E27FC236}">
                  <a16:creationId xmlns:a16="http://schemas.microsoft.com/office/drawing/2014/main" id="{003F32DC-FEEC-C1F9-6F2A-31CEC7AFC562}"/>
                </a:ext>
              </a:extLst>
            </p:cNvPr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2624;p64">
              <a:extLst>
                <a:ext uri="{FF2B5EF4-FFF2-40B4-BE49-F238E27FC236}">
                  <a16:creationId xmlns:a16="http://schemas.microsoft.com/office/drawing/2014/main" id="{E5965EAA-E562-B5DD-BB32-6CE99EC75318}"/>
                </a:ext>
              </a:extLst>
            </p:cNvPr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2625;p64">
              <a:extLst>
                <a:ext uri="{FF2B5EF4-FFF2-40B4-BE49-F238E27FC236}">
                  <a16:creationId xmlns:a16="http://schemas.microsoft.com/office/drawing/2014/main" id="{E392436D-1CAD-81BB-BD8F-C89417E26BA5}"/>
                </a:ext>
              </a:extLst>
            </p:cNvPr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2626;p64">
              <a:extLst>
                <a:ext uri="{FF2B5EF4-FFF2-40B4-BE49-F238E27FC236}">
                  <a16:creationId xmlns:a16="http://schemas.microsoft.com/office/drawing/2014/main" id="{C9C3AC4F-F4A5-440B-A00B-C8AAF4EB8DFB}"/>
                </a:ext>
              </a:extLst>
            </p:cNvPr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2627;p64">
              <a:extLst>
                <a:ext uri="{FF2B5EF4-FFF2-40B4-BE49-F238E27FC236}">
                  <a16:creationId xmlns:a16="http://schemas.microsoft.com/office/drawing/2014/main" id="{9FE73D61-0DCE-43E4-6CC7-BDF0D14E895D}"/>
                </a:ext>
              </a:extLst>
            </p:cNvPr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2628;p64">
              <a:extLst>
                <a:ext uri="{FF2B5EF4-FFF2-40B4-BE49-F238E27FC236}">
                  <a16:creationId xmlns:a16="http://schemas.microsoft.com/office/drawing/2014/main" id="{55EA9CE6-BFCA-1F40-624F-B0CD590670D6}"/>
                </a:ext>
              </a:extLst>
            </p:cNvPr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2629;p64">
              <a:extLst>
                <a:ext uri="{FF2B5EF4-FFF2-40B4-BE49-F238E27FC236}">
                  <a16:creationId xmlns:a16="http://schemas.microsoft.com/office/drawing/2014/main" id="{669D9DF3-25F4-B879-E5B8-A37A80196294}"/>
                </a:ext>
              </a:extLst>
            </p:cNvPr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2630;p64">
              <a:extLst>
                <a:ext uri="{FF2B5EF4-FFF2-40B4-BE49-F238E27FC236}">
                  <a16:creationId xmlns:a16="http://schemas.microsoft.com/office/drawing/2014/main" id="{738ED0BA-547E-45E4-55C7-D2339209F0EF}"/>
                </a:ext>
              </a:extLst>
            </p:cNvPr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2631;p64">
              <a:extLst>
                <a:ext uri="{FF2B5EF4-FFF2-40B4-BE49-F238E27FC236}">
                  <a16:creationId xmlns:a16="http://schemas.microsoft.com/office/drawing/2014/main" id="{C5AC0EF9-1D05-80D3-56E6-C9AEF0BF00EE}"/>
                </a:ext>
              </a:extLst>
            </p:cNvPr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2632;p64">
              <a:extLst>
                <a:ext uri="{FF2B5EF4-FFF2-40B4-BE49-F238E27FC236}">
                  <a16:creationId xmlns:a16="http://schemas.microsoft.com/office/drawing/2014/main" id="{161EE638-1A15-543E-C948-10B5CBCC4B95}"/>
                </a:ext>
              </a:extLst>
            </p:cNvPr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2633;p64">
              <a:extLst>
                <a:ext uri="{FF2B5EF4-FFF2-40B4-BE49-F238E27FC236}">
                  <a16:creationId xmlns:a16="http://schemas.microsoft.com/office/drawing/2014/main" id="{2E7A8D43-9773-5CC8-D235-F2F22513B2CA}"/>
                </a:ext>
              </a:extLst>
            </p:cNvPr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2634;p64">
              <a:extLst>
                <a:ext uri="{FF2B5EF4-FFF2-40B4-BE49-F238E27FC236}">
                  <a16:creationId xmlns:a16="http://schemas.microsoft.com/office/drawing/2014/main" id="{6F820691-304D-5B62-5BC4-7710BDA0AB5D}"/>
                </a:ext>
              </a:extLst>
            </p:cNvPr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2635;p64">
              <a:extLst>
                <a:ext uri="{FF2B5EF4-FFF2-40B4-BE49-F238E27FC236}">
                  <a16:creationId xmlns:a16="http://schemas.microsoft.com/office/drawing/2014/main" id="{86E1BB63-0F3F-E3D2-BF56-5C2836858F48}"/>
                </a:ext>
              </a:extLst>
            </p:cNvPr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2636;p64">
              <a:extLst>
                <a:ext uri="{FF2B5EF4-FFF2-40B4-BE49-F238E27FC236}">
                  <a16:creationId xmlns:a16="http://schemas.microsoft.com/office/drawing/2014/main" id="{6D3DFC9B-B8E2-EB4F-3C71-9CA6C05A4F4F}"/>
                </a:ext>
              </a:extLst>
            </p:cNvPr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2637;p64">
              <a:extLst>
                <a:ext uri="{FF2B5EF4-FFF2-40B4-BE49-F238E27FC236}">
                  <a16:creationId xmlns:a16="http://schemas.microsoft.com/office/drawing/2014/main" id="{87A95D0A-6CFA-0A07-6CE5-8535606B6FA9}"/>
                </a:ext>
              </a:extLst>
            </p:cNvPr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2638;p64">
              <a:extLst>
                <a:ext uri="{FF2B5EF4-FFF2-40B4-BE49-F238E27FC236}">
                  <a16:creationId xmlns:a16="http://schemas.microsoft.com/office/drawing/2014/main" id="{9F65EDFC-F81B-C4AF-EC1D-62B325AD4BC3}"/>
                </a:ext>
              </a:extLst>
            </p:cNvPr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2639;p64">
              <a:extLst>
                <a:ext uri="{FF2B5EF4-FFF2-40B4-BE49-F238E27FC236}">
                  <a16:creationId xmlns:a16="http://schemas.microsoft.com/office/drawing/2014/main" id="{C79B6D72-6EA6-3487-09A3-7C61352FB3F9}"/>
                </a:ext>
              </a:extLst>
            </p:cNvPr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2640;p64">
              <a:extLst>
                <a:ext uri="{FF2B5EF4-FFF2-40B4-BE49-F238E27FC236}">
                  <a16:creationId xmlns:a16="http://schemas.microsoft.com/office/drawing/2014/main" id="{00A889C0-8938-51DA-FA7B-3658B715E0D2}"/>
                </a:ext>
              </a:extLst>
            </p:cNvPr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2641;p64">
              <a:extLst>
                <a:ext uri="{FF2B5EF4-FFF2-40B4-BE49-F238E27FC236}">
                  <a16:creationId xmlns:a16="http://schemas.microsoft.com/office/drawing/2014/main" id="{4E96107B-E51D-21BD-87A2-B25DB5D7D503}"/>
                </a:ext>
              </a:extLst>
            </p:cNvPr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2642;p64">
              <a:extLst>
                <a:ext uri="{FF2B5EF4-FFF2-40B4-BE49-F238E27FC236}">
                  <a16:creationId xmlns:a16="http://schemas.microsoft.com/office/drawing/2014/main" id="{317BF886-6E08-3D06-6242-1FFB91257DDC}"/>
                </a:ext>
              </a:extLst>
            </p:cNvPr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2643;p64">
              <a:extLst>
                <a:ext uri="{FF2B5EF4-FFF2-40B4-BE49-F238E27FC236}">
                  <a16:creationId xmlns:a16="http://schemas.microsoft.com/office/drawing/2014/main" id="{3492F38E-34A4-31D2-B52E-D6DDDFD4F994}"/>
                </a:ext>
              </a:extLst>
            </p:cNvPr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2644;p64">
              <a:extLst>
                <a:ext uri="{FF2B5EF4-FFF2-40B4-BE49-F238E27FC236}">
                  <a16:creationId xmlns:a16="http://schemas.microsoft.com/office/drawing/2014/main" id="{6FCA89EC-0D99-C369-1DE8-C6F63EA94DAF}"/>
                </a:ext>
              </a:extLst>
            </p:cNvPr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2645;p64">
              <a:extLst>
                <a:ext uri="{FF2B5EF4-FFF2-40B4-BE49-F238E27FC236}">
                  <a16:creationId xmlns:a16="http://schemas.microsoft.com/office/drawing/2014/main" id="{2CC7727E-6CAE-753A-9222-FFF48FCF19D2}"/>
                </a:ext>
              </a:extLst>
            </p:cNvPr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2646;p64">
              <a:extLst>
                <a:ext uri="{FF2B5EF4-FFF2-40B4-BE49-F238E27FC236}">
                  <a16:creationId xmlns:a16="http://schemas.microsoft.com/office/drawing/2014/main" id="{839CAC1B-63CE-4D66-B1BA-85276361BCD3}"/>
                </a:ext>
              </a:extLst>
            </p:cNvPr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2647;p64">
              <a:extLst>
                <a:ext uri="{FF2B5EF4-FFF2-40B4-BE49-F238E27FC236}">
                  <a16:creationId xmlns:a16="http://schemas.microsoft.com/office/drawing/2014/main" id="{45BE5D46-18F9-E294-50A4-F7783E070CA6}"/>
                </a:ext>
              </a:extLst>
            </p:cNvPr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2648;p64">
              <a:extLst>
                <a:ext uri="{FF2B5EF4-FFF2-40B4-BE49-F238E27FC236}">
                  <a16:creationId xmlns:a16="http://schemas.microsoft.com/office/drawing/2014/main" id="{C472BA5E-0DD2-7A9E-F265-33523C1ABD88}"/>
                </a:ext>
              </a:extLst>
            </p:cNvPr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2649;p64">
              <a:extLst>
                <a:ext uri="{FF2B5EF4-FFF2-40B4-BE49-F238E27FC236}">
                  <a16:creationId xmlns:a16="http://schemas.microsoft.com/office/drawing/2014/main" id="{CFB48CD6-C63B-8771-FBCD-AA147A4477D3}"/>
                </a:ext>
              </a:extLst>
            </p:cNvPr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2650;p64">
              <a:extLst>
                <a:ext uri="{FF2B5EF4-FFF2-40B4-BE49-F238E27FC236}">
                  <a16:creationId xmlns:a16="http://schemas.microsoft.com/office/drawing/2014/main" id="{1C633A7F-D997-2A43-0009-3BF24041450E}"/>
                </a:ext>
              </a:extLst>
            </p:cNvPr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2651;p64">
              <a:extLst>
                <a:ext uri="{FF2B5EF4-FFF2-40B4-BE49-F238E27FC236}">
                  <a16:creationId xmlns:a16="http://schemas.microsoft.com/office/drawing/2014/main" id="{DD6A40B5-978F-C461-0138-E8D05AC56B61}"/>
                </a:ext>
              </a:extLst>
            </p:cNvPr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2652;p64">
              <a:extLst>
                <a:ext uri="{FF2B5EF4-FFF2-40B4-BE49-F238E27FC236}">
                  <a16:creationId xmlns:a16="http://schemas.microsoft.com/office/drawing/2014/main" id="{C488E9CB-A5C9-F4E7-8346-E95C3CC72EC0}"/>
                </a:ext>
              </a:extLst>
            </p:cNvPr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2653;p64">
              <a:extLst>
                <a:ext uri="{FF2B5EF4-FFF2-40B4-BE49-F238E27FC236}">
                  <a16:creationId xmlns:a16="http://schemas.microsoft.com/office/drawing/2014/main" id="{E6ED9043-C24D-DDF7-3491-A3B7B70FA269}"/>
                </a:ext>
              </a:extLst>
            </p:cNvPr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2654;p64">
              <a:extLst>
                <a:ext uri="{FF2B5EF4-FFF2-40B4-BE49-F238E27FC236}">
                  <a16:creationId xmlns:a16="http://schemas.microsoft.com/office/drawing/2014/main" id="{69D1F71D-8DF9-03F1-7E5C-AD1817786625}"/>
                </a:ext>
              </a:extLst>
            </p:cNvPr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2655;p64">
              <a:extLst>
                <a:ext uri="{FF2B5EF4-FFF2-40B4-BE49-F238E27FC236}">
                  <a16:creationId xmlns:a16="http://schemas.microsoft.com/office/drawing/2014/main" id="{94FDB986-4279-F94B-84B4-EF7951B3787D}"/>
                </a:ext>
              </a:extLst>
            </p:cNvPr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2656;p64">
              <a:extLst>
                <a:ext uri="{FF2B5EF4-FFF2-40B4-BE49-F238E27FC236}">
                  <a16:creationId xmlns:a16="http://schemas.microsoft.com/office/drawing/2014/main" id="{F4FE83D9-621F-2B4C-4167-C9ED597DF041}"/>
                </a:ext>
              </a:extLst>
            </p:cNvPr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2657;p64">
              <a:extLst>
                <a:ext uri="{FF2B5EF4-FFF2-40B4-BE49-F238E27FC236}">
                  <a16:creationId xmlns:a16="http://schemas.microsoft.com/office/drawing/2014/main" id="{946F567A-C3A1-F6B1-1A57-613455C40E49}"/>
                </a:ext>
              </a:extLst>
            </p:cNvPr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2658;p64">
              <a:extLst>
                <a:ext uri="{FF2B5EF4-FFF2-40B4-BE49-F238E27FC236}">
                  <a16:creationId xmlns:a16="http://schemas.microsoft.com/office/drawing/2014/main" id="{058B3302-4AF6-24FC-8127-153C84FB399C}"/>
                </a:ext>
              </a:extLst>
            </p:cNvPr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2659;p64">
              <a:extLst>
                <a:ext uri="{FF2B5EF4-FFF2-40B4-BE49-F238E27FC236}">
                  <a16:creationId xmlns:a16="http://schemas.microsoft.com/office/drawing/2014/main" id="{69959DB6-7FA4-A4B7-8B6B-726A112884D4}"/>
                </a:ext>
              </a:extLst>
            </p:cNvPr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2660;p64">
              <a:extLst>
                <a:ext uri="{FF2B5EF4-FFF2-40B4-BE49-F238E27FC236}">
                  <a16:creationId xmlns:a16="http://schemas.microsoft.com/office/drawing/2014/main" id="{2DD896E2-E03D-3E87-D575-371A50D39F87}"/>
                </a:ext>
              </a:extLst>
            </p:cNvPr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2661;p64">
              <a:extLst>
                <a:ext uri="{FF2B5EF4-FFF2-40B4-BE49-F238E27FC236}">
                  <a16:creationId xmlns:a16="http://schemas.microsoft.com/office/drawing/2014/main" id="{1A110B18-175E-1D29-FFE1-13777089056F}"/>
                </a:ext>
              </a:extLst>
            </p:cNvPr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2662;p64">
              <a:extLst>
                <a:ext uri="{FF2B5EF4-FFF2-40B4-BE49-F238E27FC236}">
                  <a16:creationId xmlns:a16="http://schemas.microsoft.com/office/drawing/2014/main" id="{FCC03297-09A1-2585-175E-E627488D6AD0}"/>
                </a:ext>
              </a:extLst>
            </p:cNvPr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2663;p64">
              <a:extLst>
                <a:ext uri="{FF2B5EF4-FFF2-40B4-BE49-F238E27FC236}">
                  <a16:creationId xmlns:a16="http://schemas.microsoft.com/office/drawing/2014/main" id="{AD95254F-1B66-231C-A3FA-23E158151897}"/>
                </a:ext>
              </a:extLst>
            </p:cNvPr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2664;p64">
              <a:extLst>
                <a:ext uri="{FF2B5EF4-FFF2-40B4-BE49-F238E27FC236}">
                  <a16:creationId xmlns:a16="http://schemas.microsoft.com/office/drawing/2014/main" id="{C27E6965-E943-52A4-742A-79F66405E094}"/>
                </a:ext>
              </a:extLst>
            </p:cNvPr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2665;p64">
              <a:extLst>
                <a:ext uri="{FF2B5EF4-FFF2-40B4-BE49-F238E27FC236}">
                  <a16:creationId xmlns:a16="http://schemas.microsoft.com/office/drawing/2014/main" id="{0F79999A-47F6-EB41-1357-36258D39EFAF}"/>
                </a:ext>
              </a:extLst>
            </p:cNvPr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2666;p64">
              <a:extLst>
                <a:ext uri="{FF2B5EF4-FFF2-40B4-BE49-F238E27FC236}">
                  <a16:creationId xmlns:a16="http://schemas.microsoft.com/office/drawing/2014/main" id="{77C5E054-4EB6-099E-AA29-4F8DC14EC215}"/>
                </a:ext>
              </a:extLst>
            </p:cNvPr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2667;p64">
              <a:extLst>
                <a:ext uri="{FF2B5EF4-FFF2-40B4-BE49-F238E27FC236}">
                  <a16:creationId xmlns:a16="http://schemas.microsoft.com/office/drawing/2014/main" id="{02E22595-C162-C681-55CA-61B965E64898}"/>
                </a:ext>
              </a:extLst>
            </p:cNvPr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2668;p64">
              <a:extLst>
                <a:ext uri="{FF2B5EF4-FFF2-40B4-BE49-F238E27FC236}">
                  <a16:creationId xmlns:a16="http://schemas.microsoft.com/office/drawing/2014/main" id="{2D51436C-D1AE-118B-D3FD-1487D4FC7CC0}"/>
                </a:ext>
              </a:extLst>
            </p:cNvPr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2669;p64">
              <a:extLst>
                <a:ext uri="{FF2B5EF4-FFF2-40B4-BE49-F238E27FC236}">
                  <a16:creationId xmlns:a16="http://schemas.microsoft.com/office/drawing/2014/main" id="{E4A2E7E5-C885-C55A-C1E2-96945B2BB0A1}"/>
                </a:ext>
              </a:extLst>
            </p:cNvPr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2670;p64">
              <a:extLst>
                <a:ext uri="{FF2B5EF4-FFF2-40B4-BE49-F238E27FC236}">
                  <a16:creationId xmlns:a16="http://schemas.microsoft.com/office/drawing/2014/main" id="{01D06D23-6B25-EC22-9B2B-449FD702856C}"/>
                </a:ext>
              </a:extLst>
            </p:cNvPr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2671;p64">
              <a:extLst>
                <a:ext uri="{FF2B5EF4-FFF2-40B4-BE49-F238E27FC236}">
                  <a16:creationId xmlns:a16="http://schemas.microsoft.com/office/drawing/2014/main" id="{9211BB1B-5C4E-2557-6F51-4ABF560340AB}"/>
                </a:ext>
              </a:extLst>
            </p:cNvPr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2672;p64">
              <a:extLst>
                <a:ext uri="{FF2B5EF4-FFF2-40B4-BE49-F238E27FC236}">
                  <a16:creationId xmlns:a16="http://schemas.microsoft.com/office/drawing/2014/main" id="{8D908A25-472B-D5B3-9B5C-50F4373240AB}"/>
                </a:ext>
              </a:extLst>
            </p:cNvPr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2673;p64">
              <a:extLst>
                <a:ext uri="{FF2B5EF4-FFF2-40B4-BE49-F238E27FC236}">
                  <a16:creationId xmlns:a16="http://schemas.microsoft.com/office/drawing/2014/main" id="{BFA9F638-83FC-684D-CA0F-6A10EEA8574F}"/>
                </a:ext>
              </a:extLst>
            </p:cNvPr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2674;p64">
              <a:extLst>
                <a:ext uri="{FF2B5EF4-FFF2-40B4-BE49-F238E27FC236}">
                  <a16:creationId xmlns:a16="http://schemas.microsoft.com/office/drawing/2014/main" id="{7CA34A8E-652A-8B8B-233B-B68E4A915850}"/>
                </a:ext>
              </a:extLst>
            </p:cNvPr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2675;p64">
              <a:extLst>
                <a:ext uri="{FF2B5EF4-FFF2-40B4-BE49-F238E27FC236}">
                  <a16:creationId xmlns:a16="http://schemas.microsoft.com/office/drawing/2014/main" id="{D24CB791-3B8C-A003-1786-78EEB9F8E91A}"/>
                </a:ext>
              </a:extLst>
            </p:cNvPr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2676;p64">
              <a:extLst>
                <a:ext uri="{FF2B5EF4-FFF2-40B4-BE49-F238E27FC236}">
                  <a16:creationId xmlns:a16="http://schemas.microsoft.com/office/drawing/2014/main" id="{01D36A33-ECDC-DCFB-B4E5-430D69A70643}"/>
                </a:ext>
              </a:extLst>
            </p:cNvPr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2677;p64">
              <a:extLst>
                <a:ext uri="{FF2B5EF4-FFF2-40B4-BE49-F238E27FC236}">
                  <a16:creationId xmlns:a16="http://schemas.microsoft.com/office/drawing/2014/main" id="{D5AA35D0-1B10-D342-6F70-F516AABE9D1F}"/>
                </a:ext>
              </a:extLst>
            </p:cNvPr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2678;p64">
              <a:extLst>
                <a:ext uri="{FF2B5EF4-FFF2-40B4-BE49-F238E27FC236}">
                  <a16:creationId xmlns:a16="http://schemas.microsoft.com/office/drawing/2014/main" id="{85E8ECED-CD5A-A879-FB24-C32BBFC9551C}"/>
                </a:ext>
              </a:extLst>
            </p:cNvPr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2679;p64">
              <a:extLst>
                <a:ext uri="{FF2B5EF4-FFF2-40B4-BE49-F238E27FC236}">
                  <a16:creationId xmlns:a16="http://schemas.microsoft.com/office/drawing/2014/main" id="{22DB639D-A3C3-1328-9AC8-5FFB0CA5296D}"/>
                </a:ext>
              </a:extLst>
            </p:cNvPr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2680;p64">
              <a:extLst>
                <a:ext uri="{FF2B5EF4-FFF2-40B4-BE49-F238E27FC236}">
                  <a16:creationId xmlns:a16="http://schemas.microsoft.com/office/drawing/2014/main" id="{9BD322A7-FB19-C0BC-1C33-87BFAA67D69B}"/>
                </a:ext>
              </a:extLst>
            </p:cNvPr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2681;p64">
              <a:extLst>
                <a:ext uri="{FF2B5EF4-FFF2-40B4-BE49-F238E27FC236}">
                  <a16:creationId xmlns:a16="http://schemas.microsoft.com/office/drawing/2014/main" id="{6C6F5DA4-E9A3-4787-CCBC-CED42E36B003}"/>
                </a:ext>
              </a:extLst>
            </p:cNvPr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2682;p64">
              <a:extLst>
                <a:ext uri="{FF2B5EF4-FFF2-40B4-BE49-F238E27FC236}">
                  <a16:creationId xmlns:a16="http://schemas.microsoft.com/office/drawing/2014/main" id="{110513EF-663D-2DC8-DE86-E9D927885FAA}"/>
                </a:ext>
              </a:extLst>
            </p:cNvPr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2683;p64">
              <a:extLst>
                <a:ext uri="{FF2B5EF4-FFF2-40B4-BE49-F238E27FC236}">
                  <a16:creationId xmlns:a16="http://schemas.microsoft.com/office/drawing/2014/main" id="{DEFCA6C1-2BCE-3245-DC06-4C5CE5872EEB}"/>
                </a:ext>
              </a:extLst>
            </p:cNvPr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2684;p64">
              <a:extLst>
                <a:ext uri="{FF2B5EF4-FFF2-40B4-BE49-F238E27FC236}">
                  <a16:creationId xmlns:a16="http://schemas.microsoft.com/office/drawing/2014/main" id="{26627D73-049B-3F3C-9169-A34B2067839B}"/>
                </a:ext>
              </a:extLst>
            </p:cNvPr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2685;p64">
              <a:extLst>
                <a:ext uri="{FF2B5EF4-FFF2-40B4-BE49-F238E27FC236}">
                  <a16:creationId xmlns:a16="http://schemas.microsoft.com/office/drawing/2014/main" id="{30EFBE7A-69A0-85AA-0049-BB4B6CE2B02A}"/>
                </a:ext>
              </a:extLst>
            </p:cNvPr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2686;p64">
              <a:extLst>
                <a:ext uri="{FF2B5EF4-FFF2-40B4-BE49-F238E27FC236}">
                  <a16:creationId xmlns:a16="http://schemas.microsoft.com/office/drawing/2014/main" id="{AB952BF5-4BEE-DAAE-0E71-8558528E7CB4}"/>
                </a:ext>
              </a:extLst>
            </p:cNvPr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2687;p64">
              <a:extLst>
                <a:ext uri="{FF2B5EF4-FFF2-40B4-BE49-F238E27FC236}">
                  <a16:creationId xmlns:a16="http://schemas.microsoft.com/office/drawing/2014/main" id="{8C8D2D15-DF55-2C47-FBA0-52E932D50358}"/>
                </a:ext>
              </a:extLst>
            </p:cNvPr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2688;p64">
              <a:extLst>
                <a:ext uri="{FF2B5EF4-FFF2-40B4-BE49-F238E27FC236}">
                  <a16:creationId xmlns:a16="http://schemas.microsoft.com/office/drawing/2014/main" id="{C669F375-C935-F671-80CF-C84EDF7E21B8}"/>
                </a:ext>
              </a:extLst>
            </p:cNvPr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2689;p64">
              <a:extLst>
                <a:ext uri="{FF2B5EF4-FFF2-40B4-BE49-F238E27FC236}">
                  <a16:creationId xmlns:a16="http://schemas.microsoft.com/office/drawing/2014/main" id="{96DE7CA1-ADB3-75EB-D49B-97999B9BEAD8}"/>
                </a:ext>
              </a:extLst>
            </p:cNvPr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2690;p64">
              <a:extLst>
                <a:ext uri="{FF2B5EF4-FFF2-40B4-BE49-F238E27FC236}">
                  <a16:creationId xmlns:a16="http://schemas.microsoft.com/office/drawing/2014/main" id="{496EDF4F-0841-FBE4-50A0-243A22F73401}"/>
                </a:ext>
              </a:extLst>
            </p:cNvPr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2691;p64">
              <a:extLst>
                <a:ext uri="{FF2B5EF4-FFF2-40B4-BE49-F238E27FC236}">
                  <a16:creationId xmlns:a16="http://schemas.microsoft.com/office/drawing/2014/main" id="{225EF84C-13D9-8BA4-7132-86FC123747F0}"/>
                </a:ext>
              </a:extLst>
            </p:cNvPr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2692;p64">
              <a:extLst>
                <a:ext uri="{FF2B5EF4-FFF2-40B4-BE49-F238E27FC236}">
                  <a16:creationId xmlns:a16="http://schemas.microsoft.com/office/drawing/2014/main" id="{FD36580B-2B08-BE64-F80B-8B4A043CFF84}"/>
                </a:ext>
              </a:extLst>
            </p:cNvPr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2693;p64">
              <a:extLst>
                <a:ext uri="{FF2B5EF4-FFF2-40B4-BE49-F238E27FC236}">
                  <a16:creationId xmlns:a16="http://schemas.microsoft.com/office/drawing/2014/main" id="{CFDF1D0C-CC9F-0EF5-BAC1-F5A8DB732826}"/>
                </a:ext>
              </a:extLst>
            </p:cNvPr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2694;p64">
              <a:extLst>
                <a:ext uri="{FF2B5EF4-FFF2-40B4-BE49-F238E27FC236}">
                  <a16:creationId xmlns:a16="http://schemas.microsoft.com/office/drawing/2014/main" id="{A07CBFA1-A969-30D7-729E-0E6A85378D0A}"/>
                </a:ext>
              </a:extLst>
            </p:cNvPr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2695;p64">
              <a:extLst>
                <a:ext uri="{FF2B5EF4-FFF2-40B4-BE49-F238E27FC236}">
                  <a16:creationId xmlns:a16="http://schemas.microsoft.com/office/drawing/2014/main" id="{F28A8F25-595A-84DE-969F-067A8D48D270}"/>
                </a:ext>
              </a:extLst>
            </p:cNvPr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2696;p64">
              <a:extLst>
                <a:ext uri="{FF2B5EF4-FFF2-40B4-BE49-F238E27FC236}">
                  <a16:creationId xmlns:a16="http://schemas.microsoft.com/office/drawing/2014/main" id="{4F7E503D-A13D-785A-D458-27065AF65343}"/>
                </a:ext>
              </a:extLst>
            </p:cNvPr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2697;p64">
              <a:extLst>
                <a:ext uri="{FF2B5EF4-FFF2-40B4-BE49-F238E27FC236}">
                  <a16:creationId xmlns:a16="http://schemas.microsoft.com/office/drawing/2014/main" id="{83BCD143-D821-17FB-C3D7-0B4973ADD386}"/>
                </a:ext>
              </a:extLst>
            </p:cNvPr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2698;p64">
              <a:extLst>
                <a:ext uri="{FF2B5EF4-FFF2-40B4-BE49-F238E27FC236}">
                  <a16:creationId xmlns:a16="http://schemas.microsoft.com/office/drawing/2014/main" id="{EE7AFEA9-9D1B-CDDC-5BFE-CAF2D2C6F882}"/>
                </a:ext>
              </a:extLst>
            </p:cNvPr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2699;p64">
              <a:extLst>
                <a:ext uri="{FF2B5EF4-FFF2-40B4-BE49-F238E27FC236}">
                  <a16:creationId xmlns:a16="http://schemas.microsoft.com/office/drawing/2014/main" id="{A32CF182-6731-E204-7F23-96C819B3898C}"/>
                </a:ext>
              </a:extLst>
            </p:cNvPr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2700;p64">
              <a:extLst>
                <a:ext uri="{FF2B5EF4-FFF2-40B4-BE49-F238E27FC236}">
                  <a16:creationId xmlns:a16="http://schemas.microsoft.com/office/drawing/2014/main" id="{3C191D30-CF59-3695-D5B6-CE4E711BC1EB}"/>
                </a:ext>
              </a:extLst>
            </p:cNvPr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2701;p64">
              <a:extLst>
                <a:ext uri="{FF2B5EF4-FFF2-40B4-BE49-F238E27FC236}">
                  <a16:creationId xmlns:a16="http://schemas.microsoft.com/office/drawing/2014/main" id="{A8E713B0-1F81-FDE7-2263-DF93ABAB0843}"/>
                </a:ext>
              </a:extLst>
            </p:cNvPr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2702;p64">
              <a:extLst>
                <a:ext uri="{FF2B5EF4-FFF2-40B4-BE49-F238E27FC236}">
                  <a16:creationId xmlns:a16="http://schemas.microsoft.com/office/drawing/2014/main" id="{1B3B8E20-7400-A7A6-F20C-9640DE20B3BF}"/>
                </a:ext>
              </a:extLst>
            </p:cNvPr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2703;p64">
              <a:extLst>
                <a:ext uri="{FF2B5EF4-FFF2-40B4-BE49-F238E27FC236}">
                  <a16:creationId xmlns:a16="http://schemas.microsoft.com/office/drawing/2014/main" id="{902B07FC-D3C1-AEE2-9B6F-CE2CEA0D8F1F}"/>
                </a:ext>
              </a:extLst>
            </p:cNvPr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2704;p64">
              <a:extLst>
                <a:ext uri="{FF2B5EF4-FFF2-40B4-BE49-F238E27FC236}">
                  <a16:creationId xmlns:a16="http://schemas.microsoft.com/office/drawing/2014/main" id="{E48880DB-D436-8BD7-6E28-6AD70A0D2F56}"/>
                </a:ext>
              </a:extLst>
            </p:cNvPr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2705;p64">
              <a:extLst>
                <a:ext uri="{FF2B5EF4-FFF2-40B4-BE49-F238E27FC236}">
                  <a16:creationId xmlns:a16="http://schemas.microsoft.com/office/drawing/2014/main" id="{0558CAAD-B843-9658-24C1-93E8C5AFDFE2}"/>
                </a:ext>
              </a:extLst>
            </p:cNvPr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2706;p64">
              <a:extLst>
                <a:ext uri="{FF2B5EF4-FFF2-40B4-BE49-F238E27FC236}">
                  <a16:creationId xmlns:a16="http://schemas.microsoft.com/office/drawing/2014/main" id="{D9F7D2BB-DEFC-B6CA-FD07-32C65D086EAD}"/>
                </a:ext>
              </a:extLst>
            </p:cNvPr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2707;p64">
              <a:extLst>
                <a:ext uri="{FF2B5EF4-FFF2-40B4-BE49-F238E27FC236}">
                  <a16:creationId xmlns:a16="http://schemas.microsoft.com/office/drawing/2014/main" id="{C32762FD-D03F-DBFA-F1CB-7089A9FA28D4}"/>
                </a:ext>
              </a:extLst>
            </p:cNvPr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2708;p64">
              <a:extLst>
                <a:ext uri="{FF2B5EF4-FFF2-40B4-BE49-F238E27FC236}">
                  <a16:creationId xmlns:a16="http://schemas.microsoft.com/office/drawing/2014/main" id="{84EF37CA-DE89-2DBD-6E98-BD24F3BFD0E5}"/>
                </a:ext>
              </a:extLst>
            </p:cNvPr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2709;p64">
              <a:extLst>
                <a:ext uri="{FF2B5EF4-FFF2-40B4-BE49-F238E27FC236}">
                  <a16:creationId xmlns:a16="http://schemas.microsoft.com/office/drawing/2014/main" id="{8E15C737-40BE-5E67-C70B-8219A6E55C53}"/>
                </a:ext>
              </a:extLst>
            </p:cNvPr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2710;p64">
              <a:extLst>
                <a:ext uri="{FF2B5EF4-FFF2-40B4-BE49-F238E27FC236}">
                  <a16:creationId xmlns:a16="http://schemas.microsoft.com/office/drawing/2014/main" id="{FDDB2AA3-DE36-FCA4-4E79-113A8CC8ACF5}"/>
                </a:ext>
              </a:extLst>
            </p:cNvPr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2711;p64">
              <a:extLst>
                <a:ext uri="{FF2B5EF4-FFF2-40B4-BE49-F238E27FC236}">
                  <a16:creationId xmlns:a16="http://schemas.microsoft.com/office/drawing/2014/main" id="{68D75DFA-6F87-BBD4-738A-038C49F19CE9}"/>
                </a:ext>
              </a:extLst>
            </p:cNvPr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2712;p64">
              <a:extLst>
                <a:ext uri="{FF2B5EF4-FFF2-40B4-BE49-F238E27FC236}">
                  <a16:creationId xmlns:a16="http://schemas.microsoft.com/office/drawing/2014/main" id="{39B31FB6-6987-79CA-F4FB-26ACCFA9AA6A}"/>
                </a:ext>
              </a:extLst>
            </p:cNvPr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2713;p64">
              <a:extLst>
                <a:ext uri="{FF2B5EF4-FFF2-40B4-BE49-F238E27FC236}">
                  <a16:creationId xmlns:a16="http://schemas.microsoft.com/office/drawing/2014/main" id="{04B5DCCF-A4AD-03AE-D21B-89BFFE7E334F}"/>
                </a:ext>
              </a:extLst>
            </p:cNvPr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2714;p64">
              <a:extLst>
                <a:ext uri="{FF2B5EF4-FFF2-40B4-BE49-F238E27FC236}">
                  <a16:creationId xmlns:a16="http://schemas.microsoft.com/office/drawing/2014/main" id="{E17A8724-FA55-A869-C5C4-3F50011058DF}"/>
                </a:ext>
              </a:extLst>
            </p:cNvPr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2715;p64">
              <a:extLst>
                <a:ext uri="{FF2B5EF4-FFF2-40B4-BE49-F238E27FC236}">
                  <a16:creationId xmlns:a16="http://schemas.microsoft.com/office/drawing/2014/main" id="{D01A78E7-1675-DE79-6285-CD666955EF1F}"/>
                </a:ext>
              </a:extLst>
            </p:cNvPr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2716;p64">
              <a:extLst>
                <a:ext uri="{FF2B5EF4-FFF2-40B4-BE49-F238E27FC236}">
                  <a16:creationId xmlns:a16="http://schemas.microsoft.com/office/drawing/2014/main" id="{7D63371E-9B8D-5D4E-E023-101BE651A847}"/>
                </a:ext>
              </a:extLst>
            </p:cNvPr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2717;p64">
              <a:extLst>
                <a:ext uri="{FF2B5EF4-FFF2-40B4-BE49-F238E27FC236}">
                  <a16:creationId xmlns:a16="http://schemas.microsoft.com/office/drawing/2014/main" id="{CF9EFC33-9E9B-F424-A2A0-78A7E342DCA9}"/>
                </a:ext>
              </a:extLst>
            </p:cNvPr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2718;p64">
              <a:extLst>
                <a:ext uri="{FF2B5EF4-FFF2-40B4-BE49-F238E27FC236}">
                  <a16:creationId xmlns:a16="http://schemas.microsoft.com/office/drawing/2014/main" id="{B76C54DA-8F6F-5335-F5FA-16D0E504D7E6}"/>
                </a:ext>
              </a:extLst>
            </p:cNvPr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2719;p64">
              <a:extLst>
                <a:ext uri="{FF2B5EF4-FFF2-40B4-BE49-F238E27FC236}">
                  <a16:creationId xmlns:a16="http://schemas.microsoft.com/office/drawing/2014/main" id="{478998FF-5BD9-75E8-8FFB-C098FF788215}"/>
                </a:ext>
              </a:extLst>
            </p:cNvPr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2720;p64">
              <a:extLst>
                <a:ext uri="{FF2B5EF4-FFF2-40B4-BE49-F238E27FC236}">
                  <a16:creationId xmlns:a16="http://schemas.microsoft.com/office/drawing/2014/main" id="{78AE17B4-28DB-B750-8F88-B0413F58E8E8}"/>
                </a:ext>
              </a:extLst>
            </p:cNvPr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2721;p64">
              <a:extLst>
                <a:ext uri="{FF2B5EF4-FFF2-40B4-BE49-F238E27FC236}">
                  <a16:creationId xmlns:a16="http://schemas.microsoft.com/office/drawing/2014/main" id="{50ED337A-A4A5-31E7-BDEC-1CAF1EDD7119}"/>
                </a:ext>
              </a:extLst>
            </p:cNvPr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2722;p64">
              <a:extLst>
                <a:ext uri="{FF2B5EF4-FFF2-40B4-BE49-F238E27FC236}">
                  <a16:creationId xmlns:a16="http://schemas.microsoft.com/office/drawing/2014/main" id="{47DDECB5-42D2-092E-3CB4-8FEBF2091209}"/>
                </a:ext>
              </a:extLst>
            </p:cNvPr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2723;p64">
              <a:extLst>
                <a:ext uri="{FF2B5EF4-FFF2-40B4-BE49-F238E27FC236}">
                  <a16:creationId xmlns:a16="http://schemas.microsoft.com/office/drawing/2014/main" id="{5901F8A6-B3D6-A9FD-D7B0-7509496771AE}"/>
                </a:ext>
              </a:extLst>
            </p:cNvPr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2724;p64">
              <a:extLst>
                <a:ext uri="{FF2B5EF4-FFF2-40B4-BE49-F238E27FC236}">
                  <a16:creationId xmlns:a16="http://schemas.microsoft.com/office/drawing/2014/main" id="{12226F24-78A7-6CB8-6287-69822FF9D907}"/>
                </a:ext>
              </a:extLst>
            </p:cNvPr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2725;p64">
              <a:extLst>
                <a:ext uri="{FF2B5EF4-FFF2-40B4-BE49-F238E27FC236}">
                  <a16:creationId xmlns:a16="http://schemas.microsoft.com/office/drawing/2014/main" id="{F711F707-9C74-BCFF-F5FD-E7C1BBF80420}"/>
                </a:ext>
              </a:extLst>
            </p:cNvPr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2726;p64">
              <a:extLst>
                <a:ext uri="{FF2B5EF4-FFF2-40B4-BE49-F238E27FC236}">
                  <a16:creationId xmlns:a16="http://schemas.microsoft.com/office/drawing/2014/main" id="{C50A3DAF-A81B-B676-506C-50163DE24F84}"/>
                </a:ext>
              </a:extLst>
            </p:cNvPr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2727;p64">
              <a:extLst>
                <a:ext uri="{FF2B5EF4-FFF2-40B4-BE49-F238E27FC236}">
                  <a16:creationId xmlns:a16="http://schemas.microsoft.com/office/drawing/2014/main" id="{767D57ED-1E57-5E05-930C-EADE9A382364}"/>
                </a:ext>
              </a:extLst>
            </p:cNvPr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2728;p64">
              <a:extLst>
                <a:ext uri="{FF2B5EF4-FFF2-40B4-BE49-F238E27FC236}">
                  <a16:creationId xmlns:a16="http://schemas.microsoft.com/office/drawing/2014/main" id="{A02A6BED-3420-7225-3C96-FDBEA3452758}"/>
                </a:ext>
              </a:extLst>
            </p:cNvPr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2729;p64">
              <a:extLst>
                <a:ext uri="{FF2B5EF4-FFF2-40B4-BE49-F238E27FC236}">
                  <a16:creationId xmlns:a16="http://schemas.microsoft.com/office/drawing/2014/main" id="{A36B39BA-E151-A452-BD81-03E6446E4F9C}"/>
                </a:ext>
              </a:extLst>
            </p:cNvPr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2730;p64">
              <a:extLst>
                <a:ext uri="{FF2B5EF4-FFF2-40B4-BE49-F238E27FC236}">
                  <a16:creationId xmlns:a16="http://schemas.microsoft.com/office/drawing/2014/main" id="{43F38FB1-12DB-C260-96B0-53F642B235A0}"/>
                </a:ext>
              </a:extLst>
            </p:cNvPr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2731;p64">
              <a:extLst>
                <a:ext uri="{FF2B5EF4-FFF2-40B4-BE49-F238E27FC236}">
                  <a16:creationId xmlns:a16="http://schemas.microsoft.com/office/drawing/2014/main" id="{9BB150AB-033F-39AE-0A4A-7CCD591C947E}"/>
                </a:ext>
              </a:extLst>
            </p:cNvPr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2732;p64">
              <a:extLst>
                <a:ext uri="{FF2B5EF4-FFF2-40B4-BE49-F238E27FC236}">
                  <a16:creationId xmlns:a16="http://schemas.microsoft.com/office/drawing/2014/main" id="{0546D39A-A47E-1F90-66FB-BC15F9718E39}"/>
                </a:ext>
              </a:extLst>
            </p:cNvPr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2733;p64">
              <a:extLst>
                <a:ext uri="{FF2B5EF4-FFF2-40B4-BE49-F238E27FC236}">
                  <a16:creationId xmlns:a16="http://schemas.microsoft.com/office/drawing/2014/main" id="{E13C32A1-D7CE-6095-E21A-1FC4DE5439F0}"/>
                </a:ext>
              </a:extLst>
            </p:cNvPr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2734;p64">
              <a:extLst>
                <a:ext uri="{FF2B5EF4-FFF2-40B4-BE49-F238E27FC236}">
                  <a16:creationId xmlns:a16="http://schemas.microsoft.com/office/drawing/2014/main" id="{8B50144A-EA4A-DC42-1E3C-38D27D1F8C1E}"/>
                </a:ext>
              </a:extLst>
            </p:cNvPr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2735;p64">
              <a:extLst>
                <a:ext uri="{FF2B5EF4-FFF2-40B4-BE49-F238E27FC236}">
                  <a16:creationId xmlns:a16="http://schemas.microsoft.com/office/drawing/2014/main" id="{70E6C53C-1012-8ADE-09BA-54ABBF4A19EC}"/>
                </a:ext>
              </a:extLst>
            </p:cNvPr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2736;p64">
              <a:extLst>
                <a:ext uri="{FF2B5EF4-FFF2-40B4-BE49-F238E27FC236}">
                  <a16:creationId xmlns:a16="http://schemas.microsoft.com/office/drawing/2014/main" id="{2E6FC763-1801-198A-3D5C-8D35A3B90841}"/>
                </a:ext>
              </a:extLst>
            </p:cNvPr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2737;p64">
              <a:extLst>
                <a:ext uri="{FF2B5EF4-FFF2-40B4-BE49-F238E27FC236}">
                  <a16:creationId xmlns:a16="http://schemas.microsoft.com/office/drawing/2014/main" id="{3CB17A39-C65E-378B-D3B0-419742DBC4F5}"/>
                </a:ext>
              </a:extLst>
            </p:cNvPr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2738;p64">
              <a:extLst>
                <a:ext uri="{FF2B5EF4-FFF2-40B4-BE49-F238E27FC236}">
                  <a16:creationId xmlns:a16="http://schemas.microsoft.com/office/drawing/2014/main" id="{1D3687FA-B71E-8B51-D041-D533EC3CFE82}"/>
                </a:ext>
              </a:extLst>
            </p:cNvPr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2739;p64">
              <a:extLst>
                <a:ext uri="{FF2B5EF4-FFF2-40B4-BE49-F238E27FC236}">
                  <a16:creationId xmlns:a16="http://schemas.microsoft.com/office/drawing/2014/main" id="{4C826E3F-CF9E-D5AA-ACF4-115F3A5DF679}"/>
                </a:ext>
              </a:extLst>
            </p:cNvPr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2740;p64">
              <a:extLst>
                <a:ext uri="{FF2B5EF4-FFF2-40B4-BE49-F238E27FC236}">
                  <a16:creationId xmlns:a16="http://schemas.microsoft.com/office/drawing/2014/main" id="{563EEB7A-8193-68C8-E203-6C217158BA97}"/>
                </a:ext>
              </a:extLst>
            </p:cNvPr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2741;p64">
              <a:extLst>
                <a:ext uri="{FF2B5EF4-FFF2-40B4-BE49-F238E27FC236}">
                  <a16:creationId xmlns:a16="http://schemas.microsoft.com/office/drawing/2014/main" id="{9D6E9210-13AB-49E9-2445-16849CBF4B1E}"/>
                </a:ext>
              </a:extLst>
            </p:cNvPr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2742;p64">
              <a:extLst>
                <a:ext uri="{FF2B5EF4-FFF2-40B4-BE49-F238E27FC236}">
                  <a16:creationId xmlns:a16="http://schemas.microsoft.com/office/drawing/2014/main" id="{A469E1D3-5F40-B59E-C101-FD855DA92F10}"/>
                </a:ext>
              </a:extLst>
            </p:cNvPr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2743;p64">
              <a:extLst>
                <a:ext uri="{FF2B5EF4-FFF2-40B4-BE49-F238E27FC236}">
                  <a16:creationId xmlns:a16="http://schemas.microsoft.com/office/drawing/2014/main" id="{55621896-2FB8-39F1-50E9-B960C9E60032}"/>
                </a:ext>
              </a:extLst>
            </p:cNvPr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2744;p64">
              <a:extLst>
                <a:ext uri="{FF2B5EF4-FFF2-40B4-BE49-F238E27FC236}">
                  <a16:creationId xmlns:a16="http://schemas.microsoft.com/office/drawing/2014/main" id="{6F21D5E9-2A34-55DA-5CA3-FA099F976AA0}"/>
                </a:ext>
              </a:extLst>
            </p:cNvPr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2745;p64">
              <a:extLst>
                <a:ext uri="{FF2B5EF4-FFF2-40B4-BE49-F238E27FC236}">
                  <a16:creationId xmlns:a16="http://schemas.microsoft.com/office/drawing/2014/main" id="{0F832D14-180A-1202-F218-BA0F57F25E8C}"/>
                </a:ext>
              </a:extLst>
            </p:cNvPr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2746;p64">
              <a:extLst>
                <a:ext uri="{FF2B5EF4-FFF2-40B4-BE49-F238E27FC236}">
                  <a16:creationId xmlns:a16="http://schemas.microsoft.com/office/drawing/2014/main" id="{026CE91D-D497-A570-448B-A5C357B8E4F5}"/>
                </a:ext>
              </a:extLst>
            </p:cNvPr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2747;p64">
              <a:extLst>
                <a:ext uri="{FF2B5EF4-FFF2-40B4-BE49-F238E27FC236}">
                  <a16:creationId xmlns:a16="http://schemas.microsoft.com/office/drawing/2014/main" id="{90BF21EB-F631-2B2C-48F0-9C2915F5CDEF}"/>
                </a:ext>
              </a:extLst>
            </p:cNvPr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2748;p64">
              <a:extLst>
                <a:ext uri="{FF2B5EF4-FFF2-40B4-BE49-F238E27FC236}">
                  <a16:creationId xmlns:a16="http://schemas.microsoft.com/office/drawing/2014/main" id="{B3D226F5-4408-E235-FB9A-DDE188B532E8}"/>
                </a:ext>
              </a:extLst>
            </p:cNvPr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2749;p64">
              <a:extLst>
                <a:ext uri="{FF2B5EF4-FFF2-40B4-BE49-F238E27FC236}">
                  <a16:creationId xmlns:a16="http://schemas.microsoft.com/office/drawing/2014/main" id="{53CFB4FB-8229-24B1-B184-FA54E2A787A1}"/>
                </a:ext>
              </a:extLst>
            </p:cNvPr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2750;p64">
              <a:extLst>
                <a:ext uri="{FF2B5EF4-FFF2-40B4-BE49-F238E27FC236}">
                  <a16:creationId xmlns:a16="http://schemas.microsoft.com/office/drawing/2014/main" id="{50A3DC7A-F3F6-DF33-7721-4AF9302D2ABF}"/>
                </a:ext>
              </a:extLst>
            </p:cNvPr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2751;p64">
              <a:extLst>
                <a:ext uri="{FF2B5EF4-FFF2-40B4-BE49-F238E27FC236}">
                  <a16:creationId xmlns:a16="http://schemas.microsoft.com/office/drawing/2014/main" id="{6A6D7B1B-4AE8-4019-7C7B-AA07629CD24A}"/>
                </a:ext>
              </a:extLst>
            </p:cNvPr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2752;p64">
              <a:extLst>
                <a:ext uri="{FF2B5EF4-FFF2-40B4-BE49-F238E27FC236}">
                  <a16:creationId xmlns:a16="http://schemas.microsoft.com/office/drawing/2014/main" id="{A73C6095-655B-9556-9AFF-2100729C84B9}"/>
                </a:ext>
              </a:extLst>
            </p:cNvPr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2753;p64">
              <a:extLst>
                <a:ext uri="{FF2B5EF4-FFF2-40B4-BE49-F238E27FC236}">
                  <a16:creationId xmlns:a16="http://schemas.microsoft.com/office/drawing/2014/main" id="{8D34CEB2-CB11-033F-BD74-40C0C6C0E766}"/>
                </a:ext>
              </a:extLst>
            </p:cNvPr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2754;p64">
              <a:extLst>
                <a:ext uri="{FF2B5EF4-FFF2-40B4-BE49-F238E27FC236}">
                  <a16:creationId xmlns:a16="http://schemas.microsoft.com/office/drawing/2014/main" id="{73B8D418-1B0E-A29B-CC84-72B97A90AC5A}"/>
                </a:ext>
              </a:extLst>
            </p:cNvPr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2755;p64">
              <a:extLst>
                <a:ext uri="{FF2B5EF4-FFF2-40B4-BE49-F238E27FC236}">
                  <a16:creationId xmlns:a16="http://schemas.microsoft.com/office/drawing/2014/main" id="{3D12D41E-F0E8-285D-0B02-B89A29E31B3C}"/>
                </a:ext>
              </a:extLst>
            </p:cNvPr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2756;p64">
              <a:extLst>
                <a:ext uri="{FF2B5EF4-FFF2-40B4-BE49-F238E27FC236}">
                  <a16:creationId xmlns:a16="http://schemas.microsoft.com/office/drawing/2014/main" id="{42EBCD42-AC8C-2197-CC9B-25425A852C88}"/>
                </a:ext>
              </a:extLst>
            </p:cNvPr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2757;p64">
              <a:extLst>
                <a:ext uri="{FF2B5EF4-FFF2-40B4-BE49-F238E27FC236}">
                  <a16:creationId xmlns:a16="http://schemas.microsoft.com/office/drawing/2014/main" id="{9D7A9947-5E71-A1C5-620A-A6BC7A218807}"/>
                </a:ext>
              </a:extLst>
            </p:cNvPr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2758;p64">
              <a:extLst>
                <a:ext uri="{FF2B5EF4-FFF2-40B4-BE49-F238E27FC236}">
                  <a16:creationId xmlns:a16="http://schemas.microsoft.com/office/drawing/2014/main" id="{E97DAEF6-0108-05EF-2B93-BC1F2FD1C373}"/>
                </a:ext>
              </a:extLst>
            </p:cNvPr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2759;p64">
              <a:extLst>
                <a:ext uri="{FF2B5EF4-FFF2-40B4-BE49-F238E27FC236}">
                  <a16:creationId xmlns:a16="http://schemas.microsoft.com/office/drawing/2014/main" id="{C9C70F21-6657-204A-3204-F4A007B25E3D}"/>
                </a:ext>
              </a:extLst>
            </p:cNvPr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2760;p64">
              <a:extLst>
                <a:ext uri="{FF2B5EF4-FFF2-40B4-BE49-F238E27FC236}">
                  <a16:creationId xmlns:a16="http://schemas.microsoft.com/office/drawing/2014/main" id="{D09E66CB-BA8E-EF99-AA12-70D310D6D0C7}"/>
                </a:ext>
              </a:extLst>
            </p:cNvPr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2761;p64">
              <a:extLst>
                <a:ext uri="{FF2B5EF4-FFF2-40B4-BE49-F238E27FC236}">
                  <a16:creationId xmlns:a16="http://schemas.microsoft.com/office/drawing/2014/main" id="{623E1370-996F-5B6F-07E0-AA74201CB997}"/>
                </a:ext>
              </a:extLst>
            </p:cNvPr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2762;p64">
              <a:extLst>
                <a:ext uri="{FF2B5EF4-FFF2-40B4-BE49-F238E27FC236}">
                  <a16:creationId xmlns:a16="http://schemas.microsoft.com/office/drawing/2014/main" id="{DCD24654-F81C-1B1E-57D2-EFAF13E89EDC}"/>
                </a:ext>
              </a:extLst>
            </p:cNvPr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2763;p64">
              <a:extLst>
                <a:ext uri="{FF2B5EF4-FFF2-40B4-BE49-F238E27FC236}">
                  <a16:creationId xmlns:a16="http://schemas.microsoft.com/office/drawing/2014/main" id="{8BA91F7E-BE6E-2D39-8D90-D06286900D12}"/>
                </a:ext>
              </a:extLst>
            </p:cNvPr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2764;p64">
              <a:extLst>
                <a:ext uri="{FF2B5EF4-FFF2-40B4-BE49-F238E27FC236}">
                  <a16:creationId xmlns:a16="http://schemas.microsoft.com/office/drawing/2014/main" id="{59AB9458-E46B-F0F9-1425-53664D313C6C}"/>
                </a:ext>
              </a:extLst>
            </p:cNvPr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2765;p64">
              <a:extLst>
                <a:ext uri="{FF2B5EF4-FFF2-40B4-BE49-F238E27FC236}">
                  <a16:creationId xmlns:a16="http://schemas.microsoft.com/office/drawing/2014/main" id="{034E02B1-2E7B-031D-6B39-B54C7DD7484C}"/>
                </a:ext>
              </a:extLst>
            </p:cNvPr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2766;p64">
              <a:extLst>
                <a:ext uri="{FF2B5EF4-FFF2-40B4-BE49-F238E27FC236}">
                  <a16:creationId xmlns:a16="http://schemas.microsoft.com/office/drawing/2014/main" id="{0970D46E-C250-8D7C-194A-C6C618341C1C}"/>
                </a:ext>
              </a:extLst>
            </p:cNvPr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2767;p64">
              <a:extLst>
                <a:ext uri="{FF2B5EF4-FFF2-40B4-BE49-F238E27FC236}">
                  <a16:creationId xmlns:a16="http://schemas.microsoft.com/office/drawing/2014/main" id="{B78787AD-91F4-C614-8BF4-A46743B5C363}"/>
                </a:ext>
              </a:extLst>
            </p:cNvPr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2768;p64">
              <a:extLst>
                <a:ext uri="{FF2B5EF4-FFF2-40B4-BE49-F238E27FC236}">
                  <a16:creationId xmlns:a16="http://schemas.microsoft.com/office/drawing/2014/main" id="{836798F5-1E50-873D-25A8-F1AC2A0E3E01}"/>
                </a:ext>
              </a:extLst>
            </p:cNvPr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2769;p64">
              <a:extLst>
                <a:ext uri="{FF2B5EF4-FFF2-40B4-BE49-F238E27FC236}">
                  <a16:creationId xmlns:a16="http://schemas.microsoft.com/office/drawing/2014/main" id="{834F8375-158D-CA40-3C48-9F15A3283CEF}"/>
                </a:ext>
              </a:extLst>
            </p:cNvPr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2770;p64">
              <a:extLst>
                <a:ext uri="{FF2B5EF4-FFF2-40B4-BE49-F238E27FC236}">
                  <a16:creationId xmlns:a16="http://schemas.microsoft.com/office/drawing/2014/main" id="{DDD6AF9C-F65D-FB9F-DFC6-3909A17451CC}"/>
                </a:ext>
              </a:extLst>
            </p:cNvPr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2771;p64">
              <a:extLst>
                <a:ext uri="{FF2B5EF4-FFF2-40B4-BE49-F238E27FC236}">
                  <a16:creationId xmlns:a16="http://schemas.microsoft.com/office/drawing/2014/main" id="{E4EAA638-9D92-7015-B341-0702A51650DF}"/>
                </a:ext>
              </a:extLst>
            </p:cNvPr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2772;p64">
              <a:extLst>
                <a:ext uri="{FF2B5EF4-FFF2-40B4-BE49-F238E27FC236}">
                  <a16:creationId xmlns:a16="http://schemas.microsoft.com/office/drawing/2014/main" id="{C27A82E8-8899-57CC-C646-9B8D7AB0DCD0}"/>
                </a:ext>
              </a:extLst>
            </p:cNvPr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2773;p64">
              <a:extLst>
                <a:ext uri="{FF2B5EF4-FFF2-40B4-BE49-F238E27FC236}">
                  <a16:creationId xmlns:a16="http://schemas.microsoft.com/office/drawing/2014/main" id="{F7F871B8-4322-CA0A-BD2F-CE2D11658649}"/>
                </a:ext>
              </a:extLst>
            </p:cNvPr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2774;p64">
              <a:extLst>
                <a:ext uri="{FF2B5EF4-FFF2-40B4-BE49-F238E27FC236}">
                  <a16:creationId xmlns:a16="http://schemas.microsoft.com/office/drawing/2014/main" id="{E0D3199C-A5D6-24BA-E7C5-24FFAE8FF4F5}"/>
                </a:ext>
              </a:extLst>
            </p:cNvPr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2775;p64">
              <a:extLst>
                <a:ext uri="{FF2B5EF4-FFF2-40B4-BE49-F238E27FC236}">
                  <a16:creationId xmlns:a16="http://schemas.microsoft.com/office/drawing/2014/main" id="{416DC0E6-1DA1-E82F-6E2B-931507956AE2}"/>
                </a:ext>
              </a:extLst>
            </p:cNvPr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2776;p64">
              <a:extLst>
                <a:ext uri="{FF2B5EF4-FFF2-40B4-BE49-F238E27FC236}">
                  <a16:creationId xmlns:a16="http://schemas.microsoft.com/office/drawing/2014/main" id="{033013AE-E592-37E3-DF6A-8DD0F110E6CD}"/>
                </a:ext>
              </a:extLst>
            </p:cNvPr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2777;p64">
              <a:extLst>
                <a:ext uri="{FF2B5EF4-FFF2-40B4-BE49-F238E27FC236}">
                  <a16:creationId xmlns:a16="http://schemas.microsoft.com/office/drawing/2014/main" id="{2F0CB31C-E7ED-BA9F-B8AD-43FA69F4AF1D}"/>
                </a:ext>
              </a:extLst>
            </p:cNvPr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2778;p64">
              <a:extLst>
                <a:ext uri="{FF2B5EF4-FFF2-40B4-BE49-F238E27FC236}">
                  <a16:creationId xmlns:a16="http://schemas.microsoft.com/office/drawing/2014/main" id="{7F7FE882-4168-2164-CBEC-DD4DB21B7F5F}"/>
                </a:ext>
              </a:extLst>
            </p:cNvPr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2779;p64">
              <a:extLst>
                <a:ext uri="{FF2B5EF4-FFF2-40B4-BE49-F238E27FC236}">
                  <a16:creationId xmlns:a16="http://schemas.microsoft.com/office/drawing/2014/main" id="{0686F1E2-E17C-9299-8769-4CA3DAADF3BD}"/>
                </a:ext>
              </a:extLst>
            </p:cNvPr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2780;p64">
              <a:extLst>
                <a:ext uri="{FF2B5EF4-FFF2-40B4-BE49-F238E27FC236}">
                  <a16:creationId xmlns:a16="http://schemas.microsoft.com/office/drawing/2014/main" id="{39461457-8D15-16A8-F972-7DB3EA432397}"/>
                </a:ext>
              </a:extLst>
            </p:cNvPr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2781;p64">
              <a:extLst>
                <a:ext uri="{FF2B5EF4-FFF2-40B4-BE49-F238E27FC236}">
                  <a16:creationId xmlns:a16="http://schemas.microsoft.com/office/drawing/2014/main" id="{06EE2F27-1BC7-7364-01E3-1A0A0C5F3EC6}"/>
                </a:ext>
              </a:extLst>
            </p:cNvPr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2782;p64">
              <a:extLst>
                <a:ext uri="{FF2B5EF4-FFF2-40B4-BE49-F238E27FC236}">
                  <a16:creationId xmlns:a16="http://schemas.microsoft.com/office/drawing/2014/main" id="{9F06984D-893B-94B2-CAB2-6EC1131E45EA}"/>
                </a:ext>
              </a:extLst>
            </p:cNvPr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2783;p64">
              <a:extLst>
                <a:ext uri="{FF2B5EF4-FFF2-40B4-BE49-F238E27FC236}">
                  <a16:creationId xmlns:a16="http://schemas.microsoft.com/office/drawing/2014/main" id="{A3248967-ABBC-517D-A778-CF4EAABE0809}"/>
                </a:ext>
              </a:extLst>
            </p:cNvPr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2784;p64">
              <a:extLst>
                <a:ext uri="{FF2B5EF4-FFF2-40B4-BE49-F238E27FC236}">
                  <a16:creationId xmlns:a16="http://schemas.microsoft.com/office/drawing/2014/main" id="{4F589580-5A2B-824E-A84A-92F30CF83A35}"/>
                </a:ext>
              </a:extLst>
            </p:cNvPr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2785;p64">
              <a:extLst>
                <a:ext uri="{FF2B5EF4-FFF2-40B4-BE49-F238E27FC236}">
                  <a16:creationId xmlns:a16="http://schemas.microsoft.com/office/drawing/2014/main" id="{4994106A-3A76-DE9F-5E56-271F16FDA039}"/>
                </a:ext>
              </a:extLst>
            </p:cNvPr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2786;p64">
              <a:extLst>
                <a:ext uri="{FF2B5EF4-FFF2-40B4-BE49-F238E27FC236}">
                  <a16:creationId xmlns:a16="http://schemas.microsoft.com/office/drawing/2014/main" id="{6E981D10-7B88-A408-636D-D74BEEA26C67}"/>
                </a:ext>
              </a:extLst>
            </p:cNvPr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2787;p64">
              <a:extLst>
                <a:ext uri="{FF2B5EF4-FFF2-40B4-BE49-F238E27FC236}">
                  <a16:creationId xmlns:a16="http://schemas.microsoft.com/office/drawing/2014/main" id="{0BAB264B-9FA5-B630-6E6F-4984E28BBD25}"/>
                </a:ext>
              </a:extLst>
            </p:cNvPr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2788;p64">
              <a:extLst>
                <a:ext uri="{FF2B5EF4-FFF2-40B4-BE49-F238E27FC236}">
                  <a16:creationId xmlns:a16="http://schemas.microsoft.com/office/drawing/2014/main" id="{F4D8E5A8-F375-06C1-A0BB-7754F9427502}"/>
                </a:ext>
              </a:extLst>
            </p:cNvPr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2789;p64">
              <a:extLst>
                <a:ext uri="{FF2B5EF4-FFF2-40B4-BE49-F238E27FC236}">
                  <a16:creationId xmlns:a16="http://schemas.microsoft.com/office/drawing/2014/main" id="{91D3C2F8-267B-AA5C-B18F-57A8D26EFE5A}"/>
                </a:ext>
              </a:extLst>
            </p:cNvPr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2790;p64">
              <a:extLst>
                <a:ext uri="{FF2B5EF4-FFF2-40B4-BE49-F238E27FC236}">
                  <a16:creationId xmlns:a16="http://schemas.microsoft.com/office/drawing/2014/main" id="{07B9EB7C-2838-D7B7-6AE2-631A099A4DA5}"/>
                </a:ext>
              </a:extLst>
            </p:cNvPr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2791;p64">
              <a:extLst>
                <a:ext uri="{FF2B5EF4-FFF2-40B4-BE49-F238E27FC236}">
                  <a16:creationId xmlns:a16="http://schemas.microsoft.com/office/drawing/2014/main" id="{00017FF2-EDE0-EBB6-03AD-75F0376872DE}"/>
                </a:ext>
              </a:extLst>
            </p:cNvPr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2792;p64">
              <a:extLst>
                <a:ext uri="{FF2B5EF4-FFF2-40B4-BE49-F238E27FC236}">
                  <a16:creationId xmlns:a16="http://schemas.microsoft.com/office/drawing/2014/main" id="{5173D6F4-3EA1-0651-D2F4-D669DC819C6A}"/>
                </a:ext>
              </a:extLst>
            </p:cNvPr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2793;p64">
              <a:extLst>
                <a:ext uri="{FF2B5EF4-FFF2-40B4-BE49-F238E27FC236}">
                  <a16:creationId xmlns:a16="http://schemas.microsoft.com/office/drawing/2014/main" id="{273DBF80-E0AF-EAF0-E546-F634A121813D}"/>
                </a:ext>
              </a:extLst>
            </p:cNvPr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2794;p64">
              <a:extLst>
                <a:ext uri="{FF2B5EF4-FFF2-40B4-BE49-F238E27FC236}">
                  <a16:creationId xmlns:a16="http://schemas.microsoft.com/office/drawing/2014/main" id="{1EB5084E-52CF-285F-9B3E-8565F0742029}"/>
                </a:ext>
              </a:extLst>
            </p:cNvPr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2795;p64">
              <a:extLst>
                <a:ext uri="{FF2B5EF4-FFF2-40B4-BE49-F238E27FC236}">
                  <a16:creationId xmlns:a16="http://schemas.microsoft.com/office/drawing/2014/main" id="{EE8DEEBF-49BC-4894-09E4-D789200CB7E9}"/>
                </a:ext>
              </a:extLst>
            </p:cNvPr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2796;p64">
              <a:extLst>
                <a:ext uri="{FF2B5EF4-FFF2-40B4-BE49-F238E27FC236}">
                  <a16:creationId xmlns:a16="http://schemas.microsoft.com/office/drawing/2014/main" id="{4AC84F17-ABF9-F5E7-EDC6-4CEFA95A7706}"/>
                </a:ext>
              </a:extLst>
            </p:cNvPr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2797;p64">
              <a:extLst>
                <a:ext uri="{FF2B5EF4-FFF2-40B4-BE49-F238E27FC236}">
                  <a16:creationId xmlns:a16="http://schemas.microsoft.com/office/drawing/2014/main" id="{A574275B-E2A3-5E83-D45C-5EC512446AB1}"/>
                </a:ext>
              </a:extLst>
            </p:cNvPr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2798;p64">
              <a:extLst>
                <a:ext uri="{FF2B5EF4-FFF2-40B4-BE49-F238E27FC236}">
                  <a16:creationId xmlns:a16="http://schemas.microsoft.com/office/drawing/2014/main" id="{CFAF8934-84B8-4A8A-0A96-1DE394978D8F}"/>
                </a:ext>
              </a:extLst>
            </p:cNvPr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2799;p64">
              <a:extLst>
                <a:ext uri="{FF2B5EF4-FFF2-40B4-BE49-F238E27FC236}">
                  <a16:creationId xmlns:a16="http://schemas.microsoft.com/office/drawing/2014/main" id="{7274F40D-69F6-1E13-7DA2-2D58FC81AE0F}"/>
                </a:ext>
              </a:extLst>
            </p:cNvPr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2800;p64">
              <a:extLst>
                <a:ext uri="{FF2B5EF4-FFF2-40B4-BE49-F238E27FC236}">
                  <a16:creationId xmlns:a16="http://schemas.microsoft.com/office/drawing/2014/main" id="{A3DD0615-55DD-6CF2-4AAA-03106E2CD0FA}"/>
                </a:ext>
              </a:extLst>
            </p:cNvPr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2801;p64">
              <a:extLst>
                <a:ext uri="{FF2B5EF4-FFF2-40B4-BE49-F238E27FC236}">
                  <a16:creationId xmlns:a16="http://schemas.microsoft.com/office/drawing/2014/main" id="{4AEABDDB-399A-AC29-6CD1-2B9740C551C0}"/>
                </a:ext>
              </a:extLst>
            </p:cNvPr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2802;p64">
              <a:extLst>
                <a:ext uri="{FF2B5EF4-FFF2-40B4-BE49-F238E27FC236}">
                  <a16:creationId xmlns:a16="http://schemas.microsoft.com/office/drawing/2014/main" id="{325606A6-DAED-C5A8-659D-8571908DAFAC}"/>
                </a:ext>
              </a:extLst>
            </p:cNvPr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2803;p64">
              <a:extLst>
                <a:ext uri="{FF2B5EF4-FFF2-40B4-BE49-F238E27FC236}">
                  <a16:creationId xmlns:a16="http://schemas.microsoft.com/office/drawing/2014/main" id="{31F197BB-D5DD-E072-6FB0-DFEE3A0A38ED}"/>
                </a:ext>
              </a:extLst>
            </p:cNvPr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2804;p64">
              <a:extLst>
                <a:ext uri="{FF2B5EF4-FFF2-40B4-BE49-F238E27FC236}">
                  <a16:creationId xmlns:a16="http://schemas.microsoft.com/office/drawing/2014/main" id="{AEDF49DE-7AFF-9809-C7EA-295D90B26F54}"/>
                </a:ext>
              </a:extLst>
            </p:cNvPr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2805;p64">
              <a:extLst>
                <a:ext uri="{FF2B5EF4-FFF2-40B4-BE49-F238E27FC236}">
                  <a16:creationId xmlns:a16="http://schemas.microsoft.com/office/drawing/2014/main" id="{2E8601B1-5742-5C44-196B-48E6B669240A}"/>
                </a:ext>
              </a:extLst>
            </p:cNvPr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2806;p64">
              <a:extLst>
                <a:ext uri="{FF2B5EF4-FFF2-40B4-BE49-F238E27FC236}">
                  <a16:creationId xmlns:a16="http://schemas.microsoft.com/office/drawing/2014/main" id="{EC6823D9-DCC8-BBD9-6500-BA3744DA85A9}"/>
                </a:ext>
              </a:extLst>
            </p:cNvPr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2807;p64">
              <a:extLst>
                <a:ext uri="{FF2B5EF4-FFF2-40B4-BE49-F238E27FC236}">
                  <a16:creationId xmlns:a16="http://schemas.microsoft.com/office/drawing/2014/main" id="{2FAAD0C6-E55A-9B75-6666-34C4B78B3147}"/>
                </a:ext>
              </a:extLst>
            </p:cNvPr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2808;p64">
              <a:extLst>
                <a:ext uri="{FF2B5EF4-FFF2-40B4-BE49-F238E27FC236}">
                  <a16:creationId xmlns:a16="http://schemas.microsoft.com/office/drawing/2014/main" id="{E05E0DB7-3373-0ADE-3B9B-2ADCE144D0C0}"/>
                </a:ext>
              </a:extLst>
            </p:cNvPr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2809;p64">
              <a:extLst>
                <a:ext uri="{FF2B5EF4-FFF2-40B4-BE49-F238E27FC236}">
                  <a16:creationId xmlns:a16="http://schemas.microsoft.com/office/drawing/2014/main" id="{0B683C05-E4F0-BDBB-1FA4-AEA9B71BFCDC}"/>
                </a:ext>
              </a:extLst>
            </p:cNvPr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2810;p64">
              <a:extLst>
                <a:ext uri="{FF2B5EF4-FFF2-40B4-BE49-F238E27FC236}">
                  <a16:creationId xmlns:a16="http://schemas.microsoft.com/office/drawing/2014/main" id="{9D2D920F-6471-B75A-1092-4E7F01740C2D}"/>
                </a:ext>
              </a:extLst>
            </p:cNvPr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2811;p64">
              <a:extLst>
                <a:ext uri="{FF2B5EF4-FFF2-40B4-BE49-F238E27FC236}">
                  <a16:creationId xmlns:a16="http://schemas.microsoft.com/office/drawing/2014/main" id="{75117A1C-0E8B-FA64-4FB9-88DAAE32FA41}"/>
                </a:ext>
              </a:extLst>
            </p:cNvPr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2812;p64">
              <a:extLst>
                <a:ext uri="{FF2B5EF4-FFF2-40B4-BE49-F238E27FC236}">
                  <a16:creationId xmlns:a16="http://schemas.microsoft.com/office/drawing/2014/main" id="{4ED536CA-DD24-2592-2BEB-1A0FE4614677}"/>
                </a:ext>
              </a:extLst>
            </p:cNvPr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2813;p64">
              <a:extLst>
                <a:ext uri="{FF2B5EF4-FFF2-40B4-BE49-F238E27FC236}">
                  <a16:creationId xmlns:a16="http://schemas.microsoft.com/office/drawing/2014/main" id="{06899807-CEC7-1052-FDDD-5DB35E657E13}"/>
                </a:ext>
              </a:extLst>
            </p:cNvPr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2814;p64">
              <a:extLst>
                <a:ext uri="{FF2B5EF4-FFF2-40B4-BE49-F238E27FC236}">
                  <a16:creationId xmlns:a16="http://schemas.microsoft.com/office/drawing/2014/main" id="{564933F7-5489-6D06-9C33-8557FCE9B474}"/>
                </a:ext>
              </a:extLst>
            </p:cNvPr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2815;p64">
              <a:extLst>
                <a:ext uri="{FF2B5EF4-FFF2-40B4-BE49-F238E27FC236}">
                  <a16:creationId xmlns:a16="http://schemas.microsoft.com/office/drawing/2014/main" id="{39B884A0-8E1E-51AA-063B-E74FFA8F2057}"/>
                </a:ext>
              </a:extLst>
            </p:cNvPr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2816;p64">
              <a:extLst>
                <a:ext uri="{FF2B5EF4-FFF2-40B4-BE49-F238E27FC236}">
                  <a16:creationId xmlns:a16="http://schemas.microsoft.com/office/drawing/2014/main" id="{1B888DA2-2A09-C413-9638-882D4D34E58F}"/>
                </a:ext>
              </a:extLst>
            </p:cNvPr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2817;p64">
              <a:extLst>
                <a:ext uri="{FF2B5EF4-FFF2-40B4-BE49-F238E27FC236}">
                  <a16:creationId xmlns:a16="http://schemas.microsoft.com/office/drawing/2014/main" id="{C2F4AE0B-526D-4136-7C1D-0E8918E0DE00}"/>
                </a:ext>
              </a:extLst>
            </p:cNvPr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2818;p64">
              <a:extLst>
                <a:ext uri="{FF2B5EF4-FFF2-40B4-BE49-F238E27FC236}">
                  <a16:creationId xmlns:a16="http://schemas.microsoft.com/office/drawing/2014/main" id="{4D4A4407-C79F-BA6C-3B35-E11B7A5C8BB5}"/>
                </a:ext>
              </a:extLst>
            </p:cNvPr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2819;p64">
              <a:extLst>
                <a:ext uri="{FF2B5EF4-FFF2-40B4-BE49-F238E27FC236}">
                  <a16:creationId xmlns:a16="http://schemas.microsoft.com/office/drawing/2014/main" id="{C5CBC89F-34C5-99EA-90F6-CFE40FD5DD5D}"/>
                </a:ext>
              </a:extLst>
            </p:cNvPr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2820;p64">
              <a:extLst>
                <a:ext uri="{FF2B5EF4-FFF2-40B4-BE49-F238E27FC236}">
                  <a16:creationId xmlns:a16="http://schemas.microsoft.com/office/drawing/2014/main" id="{D11AFC7A-D1D2-6DF9-065D-CEC8D7C9E2DF}"/>
                </a:ext>
              </a:extLst>
            </p:cNvPr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2821;p64">
              <a:extLst>
                <a:ext uri="{FF2B5EF4-FFF2-40B4-BE49-F238E27FC236}">
                  <a16:creationId xmlns:a16="http://schemas.microsoft.com/office/drawing/2014/main" id="{71FD0101-4F78-8FC1-F663-1BE495CD0A27}"/>
                </a:ext>
              </a:extLst>
            </p:cNvPr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2822;p64">
              <a:extLst>
                <a:ext uri="{FF2B5EF4-FFF2-40B4-BE49-F238E27FC236}">
                  <a16:creationId xmlns:a16="http://schemas.microsoft.com/office/drawing/2014/main" id="{A579E8EE-5B15-07E0-56B6-21A63DA5326F}"/>
                </a:ext>
              </a:extLst>
            </p:cNvPr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2823;p64">
              <a:extLst>
                <a:ext uri="{FF2B5EF4-FFF2-40B4-BE49-F238E27FC236}">
                  <a16:creationId xmlns:a16="http://schemas.microsoft.com/office/drawing/2014/main" id="{7CAD9498-5A9F-CE05-5227-378D10F7C93D}"/>
                </a:ext>
              </a:extLst>
            </p:cNvPr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2824;p64">
              <a:extLst>
                <a:ext uri="{FF2B5EF4-FFF2-40B4-BE49-F238E27FC236}">
                  <a16:creationId xmlns:a16="http://schemas.microsoft.com/office/drawing/2014/main" id="{E61EFF54-2FD2-EA0A-FF7B-30B5E5E6937B}"/>
                </a:ext>
              </a:extLst>
            </p:cNvPr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2825;p64">
              <a:extLst>
                <a:ext uri="{FF2B5EF4-FFF2-40B4-BE49-F238E27FC236}">
                  <a16:creationId xmlns:a16="http://schemas.microsoft.com/office/drawing/2014/main" id="{C0C8E4ED-AA45-DAF2-6B20-E9244C2ED275}"/>
                </a:ext>
              </a:extLst>
            </p:cNvPr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2826;p64">
              <a:extLst>
                <a:ext uri="{FF2B5EF4-FFF2-40B4-BE49-F238E27FC236}">
                  <a16:creationId xmlns:a16="http://schemas.microsoft.com/office/drawing/2014/main" id="{283657DC-9D3D-9049-3A32-86281D25DCE2}"/>
                </a:ext>
              </a:extLst>
            </p:cNvPr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2827;p64">
              <a:extLst>
                <a:ext uri="{FF2B5EF4-FFF2-40B4-BE49-F238E27FC236}">
                  <a16:creationId xmlns:a16="http://schemas.microsoft.com/office/drawing/2014/main" id="{2FACF081-9F99-B10F-2344-43B6C7EE1A97}"/>
                </a:ext>
              </a:extLst>
            </p:cNvPr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2828;p64">
              <a:extLst>
                <a:ext uri="{FF2B5EF4-FFF2-40B4-BE49-F238E27FC236}">
                  <a16:creationId xmlns:a16="http://schemas.microsoft.com/office/drawing/2014/main" id="{BE74C668-0184-E1C9-D28D-742CAC9A672D}"/>
                </a:ext>
              </a:extLst>
            </p:cNvPr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2829;p64">
              <a:extLst>
                <a:ext uri="{FF2B5EF4-FFF2-40B4-BE49-F238E27FC236}">
                  <a16:creationId xmlns:a16="http://schemas.microsoft.com/office/drawing/2014/main" id="{64CA29F1-1CC2-A4FF-130B-6EDFB854B1F7}"/>
                </a:ext>
              </a:extLst>
            </p:cNvPr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2830;p64">
              <a:extLst>
                <a:ext uri="{FF2B5EF4-FFF2-40B4-BE49-F238E27FC236}">
                  <a16:creationId xmlns:a16="http://schemas.microsoft.com/office/drawing/2014/main" id="{F7CC6F05-DF6F-B643-0879-60261B1E94A6}"/>
                </a:ext>
              </a:extLst>
            </p:cNvPr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2831;p64">
              <a:extLst>
                <a:ext uri="{FF2B5EF4-FFF2-40B4-BE49-F238E27FC236}">
                  <a16:creationId xmlns:a16="http://schemas.microsoft.com/office/drawing/2014/main" id="{15E938AB-E947-2C51-583C-791B6157B8EA}"/>
                </a:ext>
              </a:extLst>
            </p:cNvPr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2832;p64">
              <a:extLst>
                <a:ext uri="{FF2B5EF4-FFF2-40B4-BE49-F238E27FC236}">
                  <a16:creationId xmlns:a16="http://schemas.microsoft.com/office/drawing/2014/main" id="{89D495C8-D9D9-FC98-AF11-9CBC6AFD9061}"/>
                </a:ext>
              </a:extLst>
            </p:cNvPr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2833;p64">
              <a:extLst>
                <a:ext uri="{FF2B5EF4-FFF2-40B4-BE49-F238E27FC236}">
                  <a16:creationId xmlns:a16="http://schemas.microsoft.com/office/drawing/2014/main" id="{7CD5AAE3-DA50-8819-C4DA-C684147193E3}"/>
                </a:ext>
              </a:extLst>
            </p:cNvPr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2834;p64">
              <a:extLst>
                <a:ext uri="{FF2B5EF4-FFF2-40B4-BE49-F238E27FC236}">
                  <a16:creationId xmlns:a16="http://schemas.microsoft.com/office/drawing/2014/main" id="{8684A118-A587-8464-5A54-0EBE811ACCE7}"/>
                </a:ext>
              </a:extLst>
            </p:cNvPr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2835;p64">
              <a:extLst>
                <a:ext uri="{FF2B5EF4-FFF2-40B4-BE49-F238E27FC236}">
                  <a16:creationId xmlns:a16="http://schemas.microsoft.com/office/drawing/2014/main" id="{5BF40A8E-03AA-98C0-2A3F-F61A044B730B}"/>
                </a:ext>
              </a:extLst>
            </p:cNvPr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2836;p64">
              <a:extLst>
                <a:ext uri="{FF2B5EF4-FFF2-40B4-BE49-F238E27FC236}">
                  <a16:creationId xmlns:a16="http://schemas.microsoft.com/office/drawing/2014/main" id="{E7D50331-62B2-7553-8208-719FE9C7ECE4}"/>
                </a:ext>
              </a:extLst>
            </p:cNvPr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2837;p64">
              <a:extLst>
                <a:ext uri="{FF2B5EF4-FFF2-40B4-BE49-F238E27FC236}">
                  <a16:creationId xmlns:a16="http://schemas.microsoft.com/office/drawing/2014/main" id="{53FB3F51-6AD7-AB70-D193-FF6311B18B60}"/>
                </a:ext>
              </a:extLst>
            </p:cNvPr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2838;p64">
              <a:extLst>
                <a:ext uri="{FF2B5EF4-FFF2-40B4-BE49-F238E27FC236}">
                  <a16:creationId xmlns:a16="http://schemas.microsoft.com/office/drawing/2014/main" id="{63203EAD-7CC9-841A-1F1F-99939430E525}"/>
                </a:ext>
              </a:extLst>
            </p:cNvPr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2839;p64">
              <a:extLst>
                <a:ext uri="{FF2B5EF4-FFF2-40B4-BE49-F238E27FC236}">
                  <a16:creationId xmlns:a16="http://schemas.microsoft.com/office/drawing/2014/main" id="{0C096B65-D957-F930-0009-9DEF68F6F469}"/>
                </a:ext>
              </a:extLst>
            </p:cNvPr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2840;p64">
              <a:extLst>
                <a:ext uri="{FF2B5EF4-FFF2-40B4-BE49-F238E27FC236}">
                  <a16:creationId xmlns:a16="http://schemas.microsoft.com/office/drawing/2014/main" id="{FF294B34-6CE0-25BE-5546-534551F3AFF8}"/>
                </a:ext>
              </a:extLst>
            </p:cNvPr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2841;p64">
              <a:extLst>
                <a:ext uri="{FF2B5EF4-FFF2-40B4-BE49-F238E27FC236}">
                  <a16:creationId xmlns:a16="http://schemas.microsoft.com/office/drawing/2014/main" id="{5A0B84F4-FDA3-A6D4-8821-598F111EB2F7}"/>
                </a:ext>
              </a:extLst>
            </p:cNvPr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2842;p64">
              <a:extLst>
                <a:ext uri="{FF2B5EF4-FFF2-40B4-BE49-F238E27FC236}">
                  <a16:creationId xmlns:a16="http://schemas.microsoft.com/office/drawing/2014/main" id="{9593E47A-DCC0-9F6E-72FF-0260483777DC}"/>
                </a:ext>
              </a:extLst>
            </p:cNvPr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2843;p64">
              <a:extLst>
                <a:ext uri="{FF2B5EF4-FFF2-40B4-BE49-F238E27FC236}">
                  <a16:creationId xmlns:a16="http://schemas.microsoft.com/office/drawing/2014/main" id="{ADED4841-5583-977B-C68F-5A489925A89F}"/>
                </a:ext>
              </a:extLst>
            </p:cNvPr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2844;p64">
              <a:extLst>
                <a:ext uri="{FF2B5EF4-FFF2-40B4-BE49-F238E27FC236}">
                  <a16:creationId xmlns:a16="http://schemas.microsoft.com/office/drawing/2014/main" id="{5893DC1C-240D-81E5-ABFA-E25ADD544C78}"/>
                </a:ext>
              </a:extLst>
            </p:cNvPr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2845;p64">
              <a:extLst>
                <a:ext uri="{FF2B5EF4-FFF2-40B4-BE49-F238E27FC236}">
                  <a16:creationId xmlns:a16="http://schemas.microsoft.com/office/drawing/2014/main" id="{D0054C5B-BEF8-473E-78FC-5EB0ABCA2581}"/>
                </a:ext>
              </a:extLst>
            </p:cNvPr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2846;p64">
              <a:extLst>
                <a:ext uri="{FF2B5EF4-FFF2-40B4-BE49-F238E27FC236}">
                  <a16:creationId xmlns:a16="http://schemas.microsoft.com/office/drawing/2014/main" id="{AB4552C7-43D3-1C98-547B-28AAF0B23526}"/>
                </a:ext>
              </a:extLst>
            </p:cNvPr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2847;p64">
              <a:extLst>
                <a:ext uri="{FF2B5EF4-FFF2-40B4-BE49-F238E27FC236}">
                  <a16:creationId xmlns:a16="http://schemas.microsoft.com/office/drawing/2014/main" id="{964319B5-5299-FD2F-40A5-E650214D5CE5}"/>
                </a:ext>
              </a:extLst>
            </p:cNvPr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2848;p64">
              <a:extLst>
                <a:ext uri="{FF2B5EF4-FFF2-40B4-BE49-F238E27FC236}">
                  <a16:creationId xmlns:a16="http://schemas.microsoft.com/office/drawing/2014/main" id="{42371522-ABDB-3A4C-62AB-4E6B2E78F70B}"/>
                </a:ext>
              </a:extLst>
            </p:cNvPr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2849;p64">
              <a:extLst>
                <a:ext uri="{FF2B5EF4-FFF2-40B4-BE49-F238E27FC236}">
                  <a16:creationId xmlns:a16="http://schemas.microsoft.com/office/drawing/2014/main" id="{89AD21D1-46F1-57EB-0C02-9978ADEF8855}"/>
                </a:ext>
              </a:extLst>
            </p:cNvPr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2850;p64">
              <a:extLst>
                <a:ext uri="{FF2B5EF4-FFF2-40B4-BE49-F238E27FC236}">
                  <a16:creationId xmlns:a16="http://schemas.microsoft.com/office/drawing/2014/main" id="{F20856E6-7299-B2FA-634B-C26D61144471}"/>
                </a:ext>
              </a:extLst>
            </p:cNvPr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2851;p64">
              <a:extLst>
                <a:ext uri="{FF2B5EF4-FFF2-40B4-BE49-F238E27FC236}">
                  <a16:creationId xmlns:a16="http://schemas.microsoft.com/office/drawing/2014/main" id="{D3590084-E66A-A19B-DE3E-B336EFF3B02B}"/>
                </a:ext>
              </a:extLst>
            </p:cNvPr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2852;p64">
              <a:extLst>
                <a:ext uri="{FF2B5EF4-FFF2-40B4-BE49-F238E27FC236}">
                  <a16:creationId xmlns:a16="http://schemas.microsoft.com/office/drawing/2014/main" id="{88192F7A-98CE-FBE1-5C6C-32D43979599D}"/>
                </a:ext>
              </a:extLst>
            </p:cNvPr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2853;p64">
              <a:extLst>
                <a:ext uri="{FF2B5EF4-FFF2-40B4-BE49-F238E27FC236}">
                  <a16:creationId xmlns:a16="http://schemas.microsoft.com/office/drawing/2014/main" id="{0D8E4F60-93E7-6E3E-8846-3DDB157D0DDF}"/>
                </a:ext>
              </a:extLst>
            </p:cNvPr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2854;p64">
              <a:extLst>
                <a:ext uri="{FF2B5EF4-FFF2-40B4-BE49-F238E27FC236}">
                  <a16:creationId xmlns:a16="http://schemas.microsoft.com/office/drawing/2014/main" id="{3164F4C9-59F4-21A0-64EE-738EDE473191}"/>
                </a:ext>
              </a:extLst>
            </p:cNvPr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2855;p64">
              <a:extLst>
                <a:ext uri="{FF2B5EF4-FFF2-40B4-BE49-F238E27FC236}">
                  <a16:creationId xmlns:a16="http://schemas.microsoft.com/office/drawing/2014/main" id="{B1B7F405-C316-7F02-C5E2-99103577917D}"/>
                </a:ext>
              </a:extLst>
            </p:cNvPr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2856;p64">
              <a:extLst>
                <a:ext uri="{FF2B5EF4-FFF2-40B4-BE49-F238E27FC236}">
                  <a16:creationId xmlns:a16="http://schemas.microsoft.com/office/drawing/2014/main" id="{10EA7DF6-0620-44A1-BF32-4805CD591502}"/>
                </a:ext>
              </a:extLst>
            </p:cNvPr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2857;p64">
              <a:extLst>
                <a:ext uri="{FF2B5EF4-FFF2-40B4-BE49-F238E27FC236}">
                  <a16:creationId xmlns:a16="http://schemas.microsoft.com/office/drawing/2014/main" id="{35B04AA9-EDB0-6988-7F00-9047786549DF}"/>
                </a:ext>
              </a:extLst>
            </p:cNvPr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2858;p64">
              <a:extLst>
                <a:ext uri="{FF2B5EF4-FFF2-40B4-BE49-F238E27FC236}">
                  <a16:creationId xmlns:a16="http://schemas.microsoft.com/office/drawing/2014/main" id="{F882A7D8-0731-40E7-38A6-A2D137E28E92}"/>
                </a:ext>
              </a:extLst>
            </p:cNvPr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2859;p64">
              <a:extLst>
                <a:ext uri="{FF2B5EF4-FFF2-40B4-BE49-F238E27FC236}">
                  <a16:creationId xmlns:a16="http://schemas.microsoft.com/office/drawing/2014/main" id="{6B566EF1-CB37-A3EB-D225-107D7B7E30B6}"/>
                </a:ext>
              </a:extLst>
            </p:cNvPr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2860;p64">
              <a:extLst>
                <a:ext uri="{FF2B5EF4-FFF2-40B4-BE49-F238E27FC236}">
                  <a16:creationId xmlns:a16="http://schemas.microsoft.com/office/drawing/2014/main" id="{FE94D62B-9F1D-414A-CB1D-333350076F29}"/>
                </a:ext>
              </a:extLst>
            </p:cNvPr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2861;p64">
              <a:extLst>
                <a:ext uri="{FF2B5EF4-FFF2-40B4-BE49-F238E27FC236}">
                  <a16:creationId xmlns:a16="http://schemas.microsoft.com/office/drawing/2014/main" id="{67A2FD19-FE6B-47D1-CFCE-B0265032E931}"/>
                </a:ext>
              </a:extLst>
            </p:cNvPr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2862;p64">
              <a:extLst>
                <a:ext uri="{FF2B5EF4-FFF2-40B4-BE49-F238E27FC236}">
                  <a16:creationId xmlns:a16="http://schemas.microsoft.com/office/drawing/2014/main" id="{5F00533A-5CA6-C564-EFB7-A384FAF69CCF}"/>
                </a:ext>
              </a:extLst>
            </p:cNvPr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2863;p64">
              <a:extLst>
                <a:ext uri="{FF2B5EF4-FFF2-40B4-BE49-F238E27FC236}">
                  <a16:creationId xmlns:a16="http://schemas.microsoft.com/office/drawing/2014/main" id="{22D1EA98-B2CB-E94D-234D-FDA528C81DC0}"/>
                </a:ext>
              </a:extLst>
            </p:cNvPr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2864;p64">
              <a:extLst>
                <a:ext uri="{FF2B5EF4-FFF2-40B4-BE49-F238E27FC236}">
                  <a16:creationId xmlns:a16="http://schemas.microsoft.com/office/drawing/2014/main" id="{CD117696-8544-5060-59CD-4C3878C5A484}"/>
                </a:ext>
              </a:extLst>
            </p:cNvPr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2865;p64">
              <a:extLst>
                <a:ext uri="{FF2B5EF4-FFF2-40B4-BE49-F238E27FC236}">
                  <a16:creationId xmlns:a16="http://schemas.microsoft.com/office/drawing/2014/main" id="{4140E0FF-3EC1-3694-8FA0-60197CCC0BFB}"/>
                </a:ext>
              </a:extLst>
            </p:cNvPr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2866;p64">
              <a:extLst>
                <a:ext uri="{FF2B5EF4-FFF2-40B4-BE49-F238E27FC236}">
                  <a16:creationId xmlns:a16="http://schemas.microsoft.com/office/drawing/2014/main" id="{3F9E7972-E1C6-13DF-E212-9C87D6BF0AF1}"/>
                </a:ext>
              </a:extLst>
            </p:cNvPr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2867;p64">
              <a:extLst>
                <a:ext uri="{FF2B5EF4-FFF2-40B4-BE49-F238E27FC236}">
                  <a16:creationId xmlns:a16="http://schemas.microsoft.com/office/drawing/2014/main" id="{E2B6444F-FD67-6CE2-6E5E-0D82BCC08900}"/>
                </a:ext>
              </a:extLst>
            </p:cNvPr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2868;p64">
              <a:extLst>
                <a:ext uri="{FF2B5EF4-FFF2-40B4-BE49-F238E27FC236}">
                  <a16:creationId xmlns:a16="http://schemas.microsoft.com/office/drawing/2014/main" id="{6E6AAAA0-96F4-095A-4396-36B12B19E978}"/>
                </a:ext>
              </a:extLst>
            </p:cNvPr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2869;p64">
              <a:extLst>
                <a:ext uri="{FF2B5EF4-FFF2-40B4-BE49-F238E27FC236}">
                  <a16:creationId xmlns:a16="http://schemas.microsoft.com/office/drawing/2014/main" id="{6831F3A9-5718-9601-9413-46DF0F88B195}"/>
                </a:ext>
              </a:extLst>
            </p:cNvPr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2870;p64">
              <a:extLst>
                <a:ext uri="{FF2B5EF4-FFF2-40B4-BE49-F238E27FC236}">
                  <a16:creationId xmlns:a16="http://schemas.microsoft.com/office/drawing/2014/main" id="{8264F164-C9B1-726B-DD43-60D3C72F2CFF}"/>
                </a:ext>
              </a:extLst>
            </p:cNvPr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2871;p64">
              <a:extLst>
                <a:ext uri="{FF2B5EF4-FFF2-40B4-BE49-F238E27FC236}">
                  <a16:creationId xmlns:a16="http://schemas.microsoft.com/office/drawing/2014/main" id="{5492C32E-B10C-E769-AA99-C7515C5D24C9}"/>
                </a:ext>
              </a:extLst>
            </p:cNvPr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2872;p64">
              <a:extLst>
                <a:ext uri="{FF2B5EF4-FFF2-40B4-BE49-F238E27FC236}">
                  <a16:creationId xmlns:a16="http://schemas.microsoft.com/office/drawing/2014/main" id="{D8FA30E2-3C61-4927-D850-4AAD6B20A154}"/>
                </a:ext>
              </a:extLst>
            </p:cNvPr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2873;p64">
              <a:extLst>
                <a:ext uri="{FF2B5EF4-FFF2-40B4-BE49-F238E27FC236}">
                  <a16:creationId xmlns:a16="http://schemas.microsoft.com/office/drawing/2014/main" id="{0B1EB54E-7764-D7AF-C02A-A2616EB3F048}"/>
                </a:ext>
              </a:extLst>
            </p:cNvPr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2874;p64">
              <a:extLst>
                <a:ext uri="{FF2B5EF4-FFF2-40B4-BE49-F238E27FC236}">
                  <a16:creationId xmlns:a16="http://schemas.microsoft.com/office/drawing/2014/main" id="{B0C72305-57D4-6542-384C-8C31807CB1A7}"/>
                </a:ext>
              </a:extLst>
            </p:cNvPr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2875;p64">
              <a:extLst>
                <a:ext uri="{FF2B5EF4-FFF2-40B4-BE49-F238E27FC236}">
                  <a16:creationId xmlns:a16="http://schemas.microsoft.com/office/drawing/2014/main" id="{43A47A3B-939D-745C-A8C0-EAA25D96F311}"/>
                </a:ext>
              </a:extLst>
            </p:cNvPr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2876;p64">
              <a:extLst>
                <a:ext uri="{FF2B5EF4-FFF2-40B4-BE49-F238E27FC236}">
                  <a16:creationId xmlns:a16="http://schemas.microsoft.com/office/drawing/2014/main" id="{5F80F280-D777-586C-5455-FD4D929BAE27}"/>
                </a:ext>
              </a:extLst>
            </p:cNvPr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2877;p64">
              <a:extLst>
                <a:ext uri="{FF2B5EF4-FFF2-40B4-BE49-F238E27FC236}">
                  <a16:creationId xmlns:a16="http://schemas.microsoft.com/office/drawing/2014/main" id="{EDEA4C4B-2534-24F4-3C45-AF3CB452C293}"/>
                </a:ext>
              </a:extLst>
            </p:cNvPr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2878;p64">
              <a:extLst>
                <a:ext uri="{FF2B5EF4-FFF2-40B4-BE49-F238E27FC236}">
                  <a16:creationId xmlns:a16="http://schemas.microsoft.com/office/drawing/2014/main" id="{429C3346-911D-6051-BDBA-8342ED58714D}"/>
                </a:ext>
              </a:extLst>
            </p:cNvPr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2879;p64">
              <a:extLst>
                <a:ext uri="{FF2B5EF4-FFF2-40B4-BE49-F238E27FC236}">
                  <a16:creationId xmlns:a16="http://schemas.microsoft.com/office/drawing/2014/main" id="{AF66CFF5-2F8A-3617-6754-674CB90E834B}"/>
                </a:ext>
              </a:extLst>
            </p:cNvPr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2880;p64">
              <a:extLst>
                <a:ext uri="{FF2B5EF4-FFF2-40B4-BE49-F238E27FC236}">
                  <a16:creationId xmlns:a16="http://schemas.microsoft.com/office/drawing/2014/main" id="{98A0BA57-D47D-3712-5D4C-AF082E7902F9}"/>
                </a:ext>
              </a:extLst>
            </p:cNvPr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2881;p64">
              <a:extLst>
                <a:ext uri="{FF2B5EF4-FFF2-40B4-BE49-F238E27FC236}">
                  <a16:creationId xmlns:a16="http://schemas.microsoft.com/office/drawing/2014/main" id="{7348A5F0-6798-D3BA-38FD-9063152D9230}"/>
                </a:ext>
              </a:extLst>
            </p:cNvPr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2882;p64">
              <a:extLst>
                <a:ext uri="{FF2B5EF4-FFF2-40B4-BE49-F238E27FC236}">
                  <a16:creationId xmlns:a16="http://schemas.microsoft.com/office/drawing/2014/main" id="{55C10B1B-E7C9-3E19-9BD2-DD40F698A64E}"/>
                </a:ext>
              </a:extLst>
            </p:cNvPr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2883;p64">
              <a:extLst>
                <a:ext uri="{FF2B5EF4-FFF2-40B4-BE49-F238E27FC236}">
                  <a16:creationId xmlns:a16="http://schemas.microsoft.com/office/drawing/2014/main" id="{401F12C1-BE39-062D-2A97-AD91BC708D84}"/>
                </a:ext>
              </a:extLst>
            </p:cNvPr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2884;p64">
              <a:extLst>
                <a:ext uri="{FF2B5EF4-FFF2-40B4-BE49-F238E27FC236}">
                  <a16:creationId xmlns:a16="http://schemas.microsoft.com/office/drawing/2014/main" id="{58281F40-A2AC-5189-2F5E-56C58548E6C9}"/>
                </a:ext>
              </a:extLst>
            </p:cNvPr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2885;p64">
              <a:extLst>
                <a:ext uri="{FF2B5EF4-FFF2-40B4-BE49-F238E27FC236}">
                  <a16:creationId xmlns:a16="http://schemas.microsoft.com/office/drawing/2014/main" id="{28A95BAA-CB16-2483-2732-145297D54DB9}"/>
                </a:ext>
              </a:extLst>
            </p:cNvPr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2886;p64">
              <a:extLst>
                <a:ext uri="{FF2B5EF4-FFF2-40B4-BE49-F238E27FC236}">
                  <a16:creationId xmlns:a16="http://schemas.microsoft.com/office/drawing/2014/main" id="{F7F9595C-E281-64A8-67FE-72FA6950FF25}"/>
                </a:ext>
              </a:extLst>
            </p:cNvPr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2887;p64">
              <a:extLst>
                <a:ext uri="{FF2B5EF4-FFF2-40B4-BE49-F238E27FC236}">
                  <a16:creationId xmlns:a16="http://schemas.microsoft.com/office/drawing/2014/main" id="{0AE2DBCE-9B67-FCBD-8974-FECC965953AF}"/>
                </a:ext>
              </a:extLst>
            </p:cNvPr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2888;p64">
              <a:extLst>
                <a:ext uri="{FF2B5EF4-FFF2-40B4-BE49-F238E27FC236}">
                  <a16:creationId xmlns:a16="http://schemas.microsoft.com/office/drawing/2014/main" id="{187B8B61-1DB3-C4FC-89F4-8B9CE28EC77C}"/>
                </a:ext>
              </a:extLst>
            </p:cNvPr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2889;p64">
              <a:extLst>
                <a:ext uri="{FF2B5EF4-FFF2-40B4-BE49-F238E27FC236}">
                  <a16:creationId xmlns:a16="http://schemas.microsoft.com/office/drawing/2014/main" id="{FF32A910-B0BA-B8E3-1A7D-6C978942B8AA}"/>
                </a:ext>
              </a:extLst>
            </p:cNvPr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2890;p64">
              <a:extLst>
                <a:ext uri="{FF2B5EF4-FFF2-40B4-BE49-F238E27FC236}">
                  <a16:creationId xmlns:a16="http://schemas.microsoft.com/office/drawing/2014/main" id="{8F5969DE-6F07-1909-B852-2DDE74B2A4C5}"/>
                </a:ext>
              </a:extLst>
            </p:cNvPr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2891;p64">
              <a:extLst>
                <a:ext uri="{FF2B5EF4-FFF2-40B4-BE49-F238E27FC236}">
                  <a16:creationId xmlns:a16="http://schemas.microsoft.com/office/drawing/2014/main" id="{F403CEC2-B63A-C4D2-8601-7C7069E9DD02}"/>
                </a:ext>
              </a:extLst>
            </p:cNvPr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2892;p64">
              <a:extLst>
                <a:ext uri="{FF2B5EF4-FFF2-40B4-BE49-F238E27FC236}">
                  <a16:creationId xmlns:a16="http://schemas.microsoft.com/office/drawing/2014/main" id="{F15662C2-401F-7035-15BA-6B31B4F5F378}"/>
                </a:ext>
              </a:extLst>
            </p:cNvPr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2893;p64">
              <a:extLst>
                <a:ext uri="{FF2B5EF4-FFF2-40B4-BE49-F238E27FC236}">
                  <a16:creationId xmlns:a16="http://schemas.microsoft.com/office/drawing/2014/main" id="{76FFB2F8-2D76-38A4-A08B-F453EED8C099}"/>
                </a:ext>
              </a:extLst>
            </p:cNvPr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2894;p64">
              <a:extLst>
                <a:ext uri="{FF2B5EF4-FFF2-40B4-BE49-F238E27FC236}">
                  <a16:creationId xmlns:a16="http://schemas.microsoft.com/office/drawing/2014/main" id="{31FD0B09-3F76-F679-3E62-12A216E2204D}"/>
                </a:ext>
              </a:extLst>
            </p:cNvPr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2895;p64">
              <a:extLst>
                <a:ext uri="{FF2B5EF4-FFF2-40B4-BE49-F238E27FC236}">
                  <a16:creationId xmlns:a16="http://schemas.microsoft.com/office/drawing/2014/main" id="{DD321822-CF08-E52C-2C6B-B68651AAB057}"/>
                </a:ext>
              </a:extLst>
            </p:cNvPr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2896;p64">
              <a:extLst>
                <a:ext uri="{FF2B5EF4-FFF2-40B4-BE49-F238E27FC236}">
                  <a16:creationId xmlns:a16="http://schemas.microsoft.com/office/drawing/2014/main" id="{7570492E-4FB8-9092-B807-F2AF776EA547}"/>
                </a:ext>
              </a:extLst>
            </p:cNvPr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2897;p64">
              <a:extLst>
                <a:ext uri="{FF2B5EF4-FFF2-40B4-BE49-F238E27FC236}">
                  <a16:creationId xmlns:a16="http://schemas.microsoft.com/office/drawing/2014/main" id="{7D91FC51-AED3-106A-AA0F-D0631BA48BFE}"/>
                </a:ext>
              </a:extLst>
            </p:cNvPr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2898;p64">
              <a:extLst>
                <a:ext uri="{FF2B5EF4-FFF2-40B4-BE49-F238E27FC236}">
                  <a16:creationId xmlns:a16="http://schemas.microsoft.com/office/drawing/2014/main" id="{167181D6-CF34-852B-8867-2D5DADA3B46B}"/>
                </a:ext>
              </a:extLst>
            </p:cNvPr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2899;p64">
              <a:extLst>
                <a:ext uri="{FF2B5EF4-FFF2-40B4-BE49-F238E27FC236}">
                  <a16:creationId xmlns:a16="http://schemas.microsoft.com/office/drawing/2014/main" id="{001342A4-00CE-C60E-D21A-9A239236BF2A}"/>
                </a:ext>
              </a:extLst>
            </p:cNvPr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2900;p64">
              <a:extLst>
                <a:ext uri="{FF2B5EF4-FFF2-40B4-BE49-F238E27FC236}">
                  <a16:creationId xmlns:a16="http://schemas.microsoft.com/office/drawing/2014/main" id="{D9D6823A-CD15-3D85-7D7F-A9833C7F838A}"/>
                </a:ext>
              </a:extLst>
            </p:cNvPr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2901;p64">
              <a:extLst>
                <a:ext uri="{FF2B5EF4-FFF2-40B4-BE49-F238E27FC236}">
                  <a16:creationId xmlns:a16="http://schemas.microsoft.com/office/drawing/2014/main" id="{36FF5466-1281-0454-28E4-08642569CF5E}"/>
                </a:ext>
              </a:extLst>
            </p:cNvPr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2902;p64">
              <a:extLst>
                <a:ext uri="{FF2B5EF4-FFF2-40B4-BE49-F238E27FC236}">
                  <a16:creationId xmlns:a16="http://schemas.microsoft.com/office/drawing/2014/main" id="{F794E23A-066F-65C1-B815-99F7847DF943}"/>
                </a:ext>
              </a:extLst>
            </p:cNvPr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2903;p64">
              <a:extLst>
                <a:ext uri="{FF2B5EF4-FFF2-40B4-BE49-F238E27FC236}">
                  <a16:creationId xmlns:a16="http://schemas.microsoft.com/office/drawing/2014/main" id="{B9F9DE2F-4735-E86D-82A0-5E06B01B2950}"/>
                </a:ext>
              </a:extLst>
            </p:cNvPr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2904;p64">
              <a:extLst>
                <a:ext uri="{FF2B5EF4-FFF2-40B4-BE49-F238E27FC236}">
                  <a16:creationId xmlns:a16="http://schemas.microsoft.com/office/drawing/2014/main" id="{D50DABC1-9D6F-BCAC-2238-A3C37A9F4A16}"/>
                </a:ext>
              </a:extLst>
            </p:cNvPr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2905;p64">
              <a:extLst>
                <a:ext uri="{FF2B5EF4-FFF2-40B4-BE49-F238E27FC236}">
                  <a16:creationId xmlns:a16="http://schemas.microsoft.com/office/drawing/2014/main" id="{90267A16-3637-AE93-074D-8BE57BBAE4D1}"/>
                </a:ext>
              </a:extLst>
            </p:cNvPr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2906;p64">
              <a:extLst>
                <a:ext uri="{FF2B5EF4-FFF2-40B4-BE49-F238E27FC236}">
                  <a16:creationId xmlns:a16="http://schemas.microsoft.com/office/drawing/2014/main" id="{52F7E2EE-49EF-58B1-E5E4-CC8D2A9F9642}"/>
                </a:ext>
              </a:extLst>
            </p:cNvPr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2907;p64">
              <a:extLst>
                <a:ext uri="{FF2B5EF4-FFF2-40B4-BE49-F238E27FC236}">
                  <a16:creationId xmlns:a16="http://schemas.microsoft.com/office/drawing/2014/main" id="{EE50224D-D279-4EBB-E2AC-37F0FD6076EA}"/>
                </a:ext>
              </a:extLst>
            </p:cNvPr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2908;p64">
              <a:extLst>
                <a:ext uri="{FF2B5EF4-FFF2-40B4-BE49-F238E27FC236}">
                  <a16:creationId xmlns:a16="http://schemas.microsoft.com/office/drawing/2014/main" id="{3645F803-0BC0-EFDF-4832-FEB54C4606F4}"/>
                </a:ext>
              </a:extLst>
            </p:cNvPr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2909;p64">
              <a:extLst>
                <a:ext uri="{FF2B5EF4-FFF2-40B4-BE49-F238E27FC236}">
                  <a16:creationId xmlns:a16="http://schemas.microsoft.com/office/drawing/2014/main" id="{E92D149F-F477-F04E-CA9A-BCE09E7E8582}"/>
                </a:ext>
              </a:extLst>
            </p:cNvPr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2910;p64">
              <a:extLst>
                <a:ext uri="{FF2B5EF4-FFF2-40B4-BE49-F238E27FC236}">
                  <a16:creationId xmlns:a16="http://schemas.microsoft.com/office/drawing/2014/main" id="{48359B9F-5833-1593-267B-8D0A4741D8FD}"/>
                </a:ext>
              </a:extLst>
            </p:cNvPr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2911;p64">
              <a:extLst>
                <a:ext uri="{FF2B5EF4-FFF2-40B4-BE49-F238E27FC236}">
                  <a16:creationId xmlns:a16="http://schemas.microsoft.com/office/drawing/2014/main" id="{415886DB-4422-8E50-707A-67E415FF2B6B}"/>
                </a:ext>
              </a:extLst>
            </p:cNvPr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2912;p64">
              <a:extLst>
                <a:ext uri="{FF2B5EF4-FFF2-40B4-BE49-F238E27FC236}">
                  <a16:creationId xmlns:a16="http://schemas.microsoft.com/office/drawing/2014/main" id="{01319385-02F4-65C9-24B9-2CA274C76221}"/>
                </a:ext>
              </a:extLst>
            </p:cNvPr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2913;p64">
              <a:extLst>
                <a:ext uri="{FF2B5EF4-FFF2-40B4-BE49-F238E27FC236}">
                  <a16:creationId xmlns:a16="http://schemas.microsoft.com/office/drawing/2014/main" id="{61DE101D-4CEF-179F-60CD-A9FFCFBC78A7}"/>
                </a:ext>
              </a:extLst>
            </p:cNvPr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2914;p64">
              <a:extLst>
                <a:ext uri="{FF2B5EF4-FFF2-40B4-BE49-F238E27FC236}">
                  <a16:creationId xmlns:a16="http://schemas.microsoft.com/office/drawing/2014/main" id="{CA466712-332F-4EB7-225E-4FF455142D54}"/>
                </a:ext>
              </a:extLst>
            </p:cNvPr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2915;p64">
              <a:extLst>
                <a:ext uri="{FF2B5EF4-FFF2-40B4-BE49-F238E27FC236}">
                  <a16:creationId xmlns:a16="http://schemas.microsoft.com/office/drawing/2014/main" id="{F68959CD-D834-4169-AF5D-FEFBFC55681A}"/>
                </a:ext>
              </a:extLst>
            </p:cNvPr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2916;p64">
              <a:extLst>
                <a:ext uri="{FF2B5EF4-FFF2-40B4-BE49-F238E27FC236}">
                  <a16:creationId xmlns:a16="http://schemas.microsoft.com/office/drawing/2014/main" id="{D29530EE-68F7-E8E3-C839-657AC363188D}"/>
                </a:ext>
              </a:extLst>
            </p:cNvPr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2917;p64">
              <a:extLst>
                <a:ext uri="{FF2B5EF4-FFF2-40B4-BE49-F238E27FC236}">
                  <a16:creationId xmlns:a16="http://schemas.microsoft.com/office/drawing/2014/main" id="{A5128E87-70BE-AA7C-C96F-2500CF5F562B}"/>
                </a:ext>
              </a:extLst>
            </p:cNvPr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2918;p64">
              <a:extLst>
                <a:ext uri="{FF2B5EF4-FFF2-40B4-BE49-F238E27FC236}">
                  <a16:creationId xmlns:a16="http://schemas.microsoft.com/office/drawing/2014/main" id="{DB7CACC9-F18D-02FD-EC6F-F4E445B5D638}"/>
                </a:ext>
              </a:extLst>
            </p:cNvPr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2919;p64">
              <a:extLst>
                <a:ext uri="{FF2B5EF4-FFF2-40B4-BE49-F238E27FC236}">
                  <a16:creationId xmlns:a16="http://schemas.microsoft.com/office/drawing/2014/main" id="{6C15A123-D9CE-DF7C-862D-4A9F1C6443B3}"/>
                </a:ext>
              </a:extLst>
            </p:cNvPr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2920;p64">
              <a:extLst>
                <a:ext uri="{FF2B5EF4-FFF2-40B4-BE49-F238E27FC236}">
                  <a16:creationId xmlns:a16="http://schemas.microsoft.com/office/drawing/2014/main" id="{58880705-3670-439F-CC95-87EE70952508}"/>
                </a:ext>
              </a:extLst>
            </p:cNvPr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2921;p64">
              <a:extLst>
                <a:ext uri="{FF2B5EF4-FFF2-40B4-BE49-F238E27FC236}">
                  <a16:creationId xmlns:a16="http://schemas.microsoft.com/office/drawing/2014/main" id="{DBFEA907-E5C3-77F3-7E11-100BD0379AAA}"/>
                </a:ext>
              </a:extLst>
            </p:cNvPr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2922;p64">
              <a:extLst>
                <a:ext uri="{FF2B5EF4-FFF2-40B4-BE49-F238E27FC236}">
                  <a16:creationId xmlns:a16="http://schemas.microsoft.com/office/drawing/2014/main" id="{9190833A-061C-645E-08D4-A5368B97EACE}"/>
                </a:ext>
              </a:extLst>
            </p:cNvPr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2923;p64">
              <a:extLst>
                <a:ext uri="{FF2B5EF4-FFF2-40B4-BE49-F238E27FC236}">
                  <a16:creationId xmlns:a16="http://schemas.microsoft.com/office/drawing/2014/main" id="{B68BAC9E-9729-DDF5-5183-9C470E995876}"/>
                </a:ext>
              </a:extLst>
            </p:cNvPr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2924;p64">
              <a:extLst>
                <a:ext uri="{FF2B5EF4-FFF2-40B4-BE49-F238E27FC236}">
                  <a16:creationId xmlns:a16="http://schemas.microsoft.com/office/drawing/2014/main" id="{25EA83FE-2B5E-D93B-76D6-8F09785D42D5}"/>
                </a:ext>
              </a:extLst>
            </p:cNvPr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2925;p64">
              <a:extLst>
                <a:ext uri="{FF2B5EF4-FFF2-40B4-BE49-F238E27FC236}">
                  <a16:creationId xmlns:a16="http://schemas.microsoft.com/office/drawing/2014/main" id="{B310DC58-0F55-E75C-B090-E68E9103FEF6}"/>
                </a:ext>
              </a:extLst>
            </p:cNvPr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2926;p64">
              <a:extLst>
                <a:ext uri="{FF2B5EF4-FFF2-40B4-BE49-F238E27FC236}">
                  <a16:creationId xmlns:a16="http://schemas.microsoft.com/office/drawing/2014/main" id="{62BB4F49-F484-2145-CFE9-3DCC0867CC6F}"/>
                </a:ext>
              </a:extLst>
            </p:cNvPr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2927;p64">
              <a:extLst>
                <a:ext uri="{FF2B5EF4-FFF2-40B4-BE49-F238E27FC236}">
                  <a16:creationId xmlns:a16="http://schemas.microsoft.com/office/drawing/2014/main" id="{0C0DF02A-9A93-1315-FB66-85362A82824E}"/>
                </a:ext>
              </a:extLst>
            </p:cNvPr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2928;p64">
              <a:extLst>
                <a:ext uri="{FF2B5EF4-FFF2-40B4-BE49-F238E27FC236}">
                  <a16:creationId xmlns:a16="http://schemas.microsoft.com/office/drawing/2014/main" id="{FEFB5055-15E8-53DA-2AEC-2CD7CAD9BCFA}"/>
                </a:ext>
              </a:extLst>
            </p:cNvPr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2929;p64">
              <a:extLst>
                <a:ext uri="{FF2B5EF4-FFF2-40B4-BE49-F238E27FC236}">
                  <a16:creationId xmlns:a16="http://schemas.microsoft.com/office/drawing/2014/main" id="{64777527-A3D8-ECC0-D4E2-1BE27C503622}"/>
                </a:ext>
              </a:extLst>
            </p:cNvPr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2930;p64">
              <a:extLst>
                <a:ext uri="{FF2B5EF4-FFF2-40B4-BE49-F238E27FC236}">
                  <a16:creationId xmlns:a16="http://schemas.microsoft.com/office/drawing/2014/main" id="{0B2668FF-0252-10DD-E227-C7CEFBD004CF}"/>
                </a:ext>
              </a:extLst>
            </p:cNvPr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2931;p64">
              <a:extLst>
                <a:ext uri="{FF2B5EF4-FFF2-40B4-BE49-F238E27FC236}">
                  <a16:creationId xmlns:a16="http://schemas.microsoft.com/office/drawing/2014/main" id="{633E35B6-3178-444B-5E6B-4F9C2D24AA07}"/>
                </a:ext>
              </a:extLst>
            </p:cNvPr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2932;p64">
              <a:extLst>
                <a:ext uri="{FF2B5EF4-FFF2-40B4-BE49-F238E27FC236}">
                  <a16:creationId xmlns:a16="http://schemas.microsoft.com/office/drawing/2014/main" id="{3549CBC8-B6E2-1A3C-4CAD-F5D9A4A9BD9C}"/>
                </a:ext>
              </a:extLst>
            </p:cNvPr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2933;p64">
              <a:extLst>
                <a:ext uri="{FF2B5EF4-FFF2-40B4-BE49-F238E27FC236}">
                  <a16:creationId xmlns:a16="http://schemas.microsoft.com/office/drawing/2014/main" id="{6EC60E5C-95DA-F9AB-53C6-2EFB3CD75A7B}"/>
                </a:ext>
              </a:extLst>
            </p:cNvPr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2934;p64">
              <a:extLst>
                <a:ext uri="{FF2B5EF4-FFF2-40B4-BE49-F238E27FC236}">
                  <a16:creationId xmlns:a16="http://schemas.microsoft.com/office/drawing/2014/main" id="{24B91C70-38D0-BDFC-FFF1-AE5F0724490C}"/>
                </a:ext>
              </a:extLst>
            </p:cNvPr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2935;p64">
              <a:extLst>
                <a:ext uri="{FF2B5EF4-FFF2-40B4-BE49-F238E27FC236}">
                  <a16:creationId xmlns:a16="http://schemas.microsoft.com/office/drawing/2014/main" id="{3B608F10-65FB-34C0-717A-EEEABFC7C1D6}"/>
                </a:ext>
              </a:extLst>
            </p:cNvPr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2936;p64">
              <a:extLst>
                <a:ext uri="{FF2B5EF4-FFF2-40B4-BE49-F238E27FC236}">
                  <a16:creationId xmlns:a16="http://schemas.microsoft.com/office/drawing/2014/main" id="{93E8EFAC-C2DC-0720-25AF-A89D58594740}"/>
                </a:ext>
              </a:extLst>
            </p:cNvPr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2937;p64">
              <a:extLst>
                <a:ext uri="{FF2B5EF4-FFF2-40B4-BE49-F238E27FC236}">
                  <a16:creationId xmlns:a16="http://schemas.microsoft.com/office/drawing/2014/main" id="{7470899C-F8DF-935F-B522-41FFED70F7A9}"/>
                </a:ext>
              </a:extLst>
            </p:cNvPr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2938;p64">
              <a:extLst>
                <a:ext uri="{FF2B5EF4-FFF2-40B4-BE49-F238E27FC236}">
                  <a16:creationId xmlns:a16="http://schemas.microsoft.com/office/drawing/2014/main" id="{FC393474-58FA-ECB0-A968-E44F629D0389}"/>
                </a:ext>
              </a:extLst>
            </p:cNvPr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2939;p64">
              <a:extLst>
                <a:ext uri="{FF2B5EF4-FFF2-40B4-BE49-F238E27FC236}">
                  <a16:creationId xmlns:a16="http://schemas.microsoft.com/office/drawing/2014/main" id="{83FDE505-47BE-41A2-6333-110237272515}"/>
                </a:ext>
              </a:extLst>
            </p:cNvPr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2940;p64">
              <a:extLst>
                <a:ext uri="{FF2B5EF4-FFF2-40B4-BE49-F238E27FC236}">
                  <a16:creationId xmlns:a16="http://schemas.microsoft.com/office/drawing/2014/main" id="{0DBC055F-85FE-E291-6A31-F96A67A649BC}"/>
                </a:ext>
              </a:extLst>
            </p:cNvPr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2941;p64">
              <a:extLst>
                <a:ext uri="{FF2B5EF4-FFF2-40B4-BE49-F238E27FC236}">
                  <a16:creationId xmlns:a16="http://schemas.microsoft.com/office/drawing/2014/main" id="{C2E3B14F-4645-7038-9C6B-8261677788DC}"/>
                </a:ext>
              </a:extLst>
            </p:cNvPr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2942;p64">
              <a:extLst>
                <a:ext uri="{FF2B5EF4-FFF2-40B4-BE49-F238E27FC236}">
                  <a16:creationId xmlns:a16="http://schemas.microsoft.com/office/drawing/2014/main" id="{4EA98235-C65E-BDE2-C24F-54F8DC850DAF}"/>
                </a:ext>
              </a:extLst>
            </p:cNvPr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2943;p64">
              <a:extLst>
                <a:ext uri="{FF2B5EF4-FFF2-40B4-BE49-F238E27FC236}">
                  <a16:creationId xmlns:a16="http://schemas.microsoft.com/office/drawing/2014/main" id="{2B40E3D8-89FD-746B-5AFC-E962C62C29DB}"/>
                </a:ext>
              </a:extLst>
            </p:cNvPr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2944;p64">
              <a:extLst>
                <a:ext uri="{FF2B5EF4-FFF2-40B4-BE49-F238E27FC236}">
                  <a16:creationId xmlns:a16="http://schemas.microsoft.com/office/drawing/2014/main" id="{EDB8AF4B-584F-19FC-7F65-86C4E366985E}"/>
                </a:ext>
              </a:extLst>
            </p:cNvPr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2945;p64">
              <a:extLst>
                <a:ext uri="{FF2B5EF4-FFF2-40B4-BE49-F238E27FC236}">
                  <a16:creationId xmlns:a16="http://schemas.microsoft.com/office/drawing/2014/main" id="{6AE28683-FED2-4EBC-0A3A-EFF52EEBB635}"/>
                </a:ext>
              </a:extLst>
            </p:cNvPr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2946;p64">
              <a:extLst>
                <a:ext uri="{FF2B5EF4-FFF2-40B4-BE49-F238E27FC236}">
                  <a16:creationId xmlns:a16="http://schemas.microsoft.com/office/drawing/2014/main" id="{A748D6C7-8D8D-CFA5-D496-9E9BE4D8317F}"/>
                </a:ext>
              </a:extLst>
            </p:cNvPr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2947;p64">
              <a:extLst>
                <a:ext uri="{FF2B5EF4-FFF2-40B4-BE49-F238E27FC236}">
                  <a16:creationId xmlns:a16="http://schemas.microsoft.com/office/drawing/2014/main" id="{60F85D40-1C7F-74E8-13B0-18C594DD612A}"/>
                </a:ext>
              </a:extLst>
            </p:cNvPr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2948;p64">
              <a:extLst>
                <a:ext uri="{FF2B5EF4-FFF2-40B4-BE49-F238E27FC236}">
                  <a16:creationId xmlns:a16="http://schemas.microsoft.com/office/drawing/2014/main" id="{151DBD68-4968-652D-C2F5-5E6A8A59A7D4}"/>
                </a:ext>
              </a:extLst>
            </p:cNvPr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2949;p64">
              <a:extLst>
                <a:ext uri="{FF2B5EF4-FFF2-40B4-BE49-F238E27FC236}">
                  <a16:creationId xmlns:a16="http://schemas.microsoft.com/office/drawing/2014/main" id="{CA61275E-9A6B-C631-9A4D-6D17A5127F62}"/>
                </a:ext>
              </a:extLst>
            </p:cNvPr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2950;p64">
              <a:extLst>
                <a:ext uri="{FF2B5EF4-FFF2-40B4-BE49-F238E27FC236}">
                  <a16:creationId xmlns:a16="http://schemas.microsoft.com/office/drawing/2014/main" id="{A0D811EE-C2E7-297C-5C6D-E6B0D213C305}"/>
                </a:ext>
              </a:extLst>
            </p:cNvPr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2951;p64">
              <a:extLst>
                <a:ext uri="{FF2B5EF4-FFF2-40B4-BE49-F238E27FC236}">
                  <a16:creationId xmlns:a16="http://schemas.microsoft.com/office/drawing/2014/main" id="{8EEB259F-94B7-1512-6ACF-1E0018455007}"/>
                </a:ext>
              </a:extLst>
            </p:cNvPr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2952;p64">
              <a:extLst>
                <a:ext uri="{FF2B5EF4-FFF2-40B4-BE49-F238E27FC236}">
                  <a16:creationId xmlns:a16="http://schemas.microsoft.com/office/drawing/2014/main" id="{786AB655-02F1-D527-5373-68FC0317C4C7}"/>
                </a:ext>
              </a:extLst>
            </p:cNvPr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2953;p64">
              <a:extLst>
                <a:ext uri="{FF2B5EF4-FFF2-40B4-BE49-F238E27FC236}">
                  <a16:creationId xmlns:a16="http://schemas.microsoft.com/office/drawing/2014/main" id="{2FAC2679-BF73-EB6F-23FA-81CF84A7224B}"/>
                </a:ext>
              </a:extLst>
            </p:cNvPr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2954;p64">
              <a:extLst>
                <a:ext uri="{FF2B5EF4-FFF2-40B4-BE49-F238E27FC236}">
                  <a16:creationId xmlns:a16="http://schemas.microsoft.com/office/drawing/2014/main" id="{89F6C7A1-759D-70B0-A3A3-9EBD2E865DB9}"/>
                </a:ext>
              </a:extLst>
            </p:cNvPr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2955;p64">
              <a:extLst>
                <a:ext uri="{FF2B5EF4-FFF2-40B4-BE49-F238E27FC236}">
                  <a16:creationId xmlns:a16="http://schemas.microsoft.com/office/drawing/2014/main" id="{4F675595-48E2-D57F-9BBF-2C0FB450998E}"/>
                </a:ext>
              </a:extLst>
            </p:cNvPr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2956;p64">
              <a:extLst>
                <a:ext uri="{FF2B5EF4-FFF2-40B4-BE49-F238E27FC236}">
                  <a16:creationId xmlns:a16="http://schemas.microsoft.com/office/drawing/2014/main" id="{1FA9F40E-436D-8AEC-0A78-001B69BE3D44}"/>
                </a:ext>
              </a:extLst>
            </p:cNvPr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2957;p64">
              <a:extLst>
                <a:ext uri="{FF2B5EF4-FFF2-40B4-BE49-F238E27FC236}">
                  <a16:creationId xmlns:a16="http://schemas.microsoft.com/office/drawing/2014/main" id="{F628B305-DB29-3EEB-883A-FE1C458773AB}"/>
                </a:ext>
              </a:extLst>
            </p:cNvPr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2958;p64">
              <a:extLst>
                <a:ext uri="{FF2B5EF4-FFF2-40B4-BE49-F238E27FC236}">
                  <a16:creationId xmlns:a16="http://schemas.microsoft.com/office/drawing/2014/main" id="{F5E04DDE-633F-A68E-A7EA-5BF61E203EA0}"/>
                </a:ext>
              </a:extLst>
            </p:cNvPr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2959;p64">
              <a:extLst>
                <a:ext uri="{FF2B5EF4-FFF2-40B4-BE49-F238E27FC236}">
                  <a16:creationId xmlns:a16="http://schemas.microsoft.com/office/drawing/2014/main" id="{D877CE8B-1C79-C5CF-BC1A-4F760C41C411}"/>
                </a:ext>
              </a:extLst>
            </p:cNvPr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2960;p64">
              <a:extLst>
                <a:ext uri="{FF2B5EF4-FFF2-40B4-BE49-F238E27FC236}">
                  <a16:creationId xmlns:a16="http://schemas.microsoft.com/office/drawing/2014/main" id="{0DEA7205-E468-EBFB-1564-4FEA17E7A06E}"/>
                </a:ext>
              </a:extLst>
            </p:cNvPr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2961;p64">
              <a:extLst>
                <a:ext uri="{FF2B5EF4-FFF2-40B4-BE49-F238E27FC236}">
                  <a16:creationId xmlns:a16="http://schemas.microsoft.com/office/drawing/2014/main" id="{08B19E9C-3D49-7718-83D7-955ACF1978B0}"/>
                </a:ext>
              </a:extLst>
            </p:cNvPr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2962;p64">
              <a:extLst>
                <a:ext uri="{FF2B5EF4-FFF2-40B4-BE49-F238E27FC236}">
                  <a16:creationId xmlns:a16="http://schemas.microsoft.com/office/drawing/2014/main" id="{F6E4927A-FACF-D5B9-D2EB-60F40FEABC6A}"/>
                </a:ext>
              </a:extLst>
            </p:cNvPr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2963;p64">
              <a:extLst>
                <a:ext uri="{FF2B5EF4-FFF2-40B4-BE49-F238E27FC236}">
                  <a16:creationId xmlns:a16="http://schemas.microsoft.com/office/drawing/2014/main" id="{AF8D80E2-3B62-5088-86F6-D13D980A90F4}"/>
                </a:ext>
              </a:extLst>
            </p:cNvPr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2964;p64">
              <a:extLst>
                <a:ext uri="{FF2B5EF4-FFF2-40B4-BE49-F238E27FC236}">
                  <a16:creationId xmlns:a16="http://schemas.microsoft.com/office/drawing/2014/main" id="{CE98D8E6-7F44-944A-A4D7-D85DB30E8964}"/>
                </a:ext>
              </a:extLst>
            </p:cNvPr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2965;p64">
              <a:extLst>
                <a:ext uri="{FF2B5EF4-FFF2-40B4-BE49-F238E27FC236}">
                  <a16:creationId xmlns:a16="http://schemas.microsoft.com/office/drawing/2014/main" id="{09FBC337-6626-CEA6-0793-5EE7BC83DDDB}"/>
                </a:ext>
              </a:extLst>
            </p:cNvPr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2966;p64">
              <a:extLst>
                <a:ext uri="{FF2B5EF4-FFF2-40B4-BE49-F238E27FC236}">
                  <a16:creationId xmlns:a16="http://schemas.microsoft.com/office/drawing/2014/main" id="{E6AE031F-11C4-39BE-F6B7-328F23A1B87F}"/>
                </a:ext>
              </a:extLst>
            </p:cNvPr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2967;p64">
              <a:extLst>
                <a:ext uri="{FF2B5EF4-FFF2-40B4-BE49-F238E27FC236}">
                  <a16:creationId xmlns:a16="http://schemas.microsoft.com/office/drawing/2014/main" id="{47DD082C-3C19-CAD6-E605-FB05E14DE874}"/>
                </a:ext>
              </a:extLst>
            </p:cNvPr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2968;p64">
              <a:extLst>
                <a:ext uri="{FF2B5EF4-FFF2-40B4-BE49-F238E27FC236}">
                  <a16:creationId xmlns:a16="http://schemas.microsoft.com/office/drawing/2014/main" id="{30B91487-637A-F162-4025-9B12841297B3}"/>
                </a:ext>
              </a:extLst>
            </p:cNvPr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2969;p64">
              <a:extLst>
                <a:ext uri="{FF2B5EF4-FFF2-40B4-BE49-F238E27FC236}">
                  <a16:creationId xmlns:a16="http://schemas.microsoft.com/office/drawing/2014/main" id="{A3A91DBB-8255-6D73-4109-A649CC67F851}"/>
                </a:ext>
              </a:extLst>
            </p:cNvPr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2970;p64">
              <a:extLst>
                <a:ext uri="{FF2B5EF4-FFF2-40B4-BE49-F238E27FC236}">
                  <a16:creationId xmlns:a16="http://schemas.microsoft.com/office/drawing/2014/main" id="{2C342FD7-DABF-2AC4-0A82-019F92E812F0}"/>
                </a:ext>
              </a:extLst>
            </p:cNvPr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2971;p64">
              <a:extLst>
                <a:ext uri="{FF2B5EF4-FFF2-40B4-BE49-F238E27FC236}">
                  <a16:creationId xmlns:a16="http://schemas.microsoft.com/office/drawing/2014/main" id="{E791FF07-8A84-1B5D-D311-0134488DB528}"/>
                </a:ext>
              </a:extLst>
            </p:cNvPr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2972;p64">
              <a:extLst>
                <a:ext uri="{FF2B5EF4-FFF2-40B4-BE49-F238E27FC236}">
                  <a16:creationId xmlns:a16="http://schemas.microsoft.com/office/drawing/2014/main" id="{298831D5-8BD3-C1CF-3E99-38C74487067D}"/>
                </a:ext>
              </a:extLst>
            </p:cNvPr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2973;p64">
              <a:extLst>
                <a:ext uri="{FF2B5EF4-FFF2-40B4-BE49-F238E27FC236}">
                  <a16:creationId xmlns:a16="http://schemas.microsoft.com/office/drawing/2014/main" id="{3E5259CF-2460-3384-5DD7-B9CEDCA4DC54}"/>
                </a:ext>
              </a:extLst>
            </p:cNvPr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2974;p64">
              <a:extLst>
                <a:ext uri="{FF2B5EF4-FFF2-40B4-BE49-F238E27FC236}">
                  <a16:creationId xmlns:a16="http://schemas.microsoft.com/office/drawing/2014/main" id="{D03F0889-1665-73C5-2B29-EAC3E9CF8ACA}"/>
                </a:ext>
              </a:extLst>
            </p:cNvPr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2975;p64">
              <a:extLst>
                <a:ext uri="{FF2B5EF4-FFF2-40B4-BE49-F238E27FC236}">
                  <a16:creationId xmlns:a16="http://schemas.microsoft.com/office/drawing/2014/main" id="{689D0277-BBF0-B85E-EE6D-4C31D8FEFE63}"/>
                </a:ext>
              </a:extLst>
            </p:cNvPr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2976;p64">
              <a:extLst>
                <a:ext uri="{FF2B5EF4-FFF2-40B4-BE49-F238E27FC236}">
                  <a16:creationId xmlns:a16="http://schemas.microsoft.com/office/drawing/2014/main" id="{4D4B2C84-B93C-0684-A10C-6A649C156417}"/>
                </a:ext>
              </a:extLst>
            </p:cNvPr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2977;p64">
              <a:extLst>
                <a:ext uri="{FF2B5EF4-FFF2-40B4-BE49-F238E27FC236}">
                  <a16:creationId xmlns:a16="http://schemas.microsoft.com/office/drawing/2014/main" id="{29849D2C-A14A-4748-58DA-9020E9A2A451}"/>
                </a:ext>
              </a:extLst>
            </p:cNvPr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2978;p64">
              <a:extLst>
                <a:ext uri="{FF2B5EF4-FFF2-40B4-BE49-F238E27FC236}">
                  <a16:creationId xmlns:a16="http://schemas.microsoft.com/office/drawing/2014/main" id="{BCF5C226-1751-A588-8B92-2B7821CF16EE}"/>
                </a:ext>
              </a:extLst>
            </p:cNvPr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2979;p64">
              <a:extLst>
                <a:ext uri="{FF2B5EF4-FFF2-40B4-BE49-F238E27FC236}">
                  <a16:creationId xmlns:a16="http://schemas.microsoft.com/office/drawing/2014/main" id="{FCD0F194-7D8D-845A-B6FF-FC84B5291457}"/>
                </a:ext>
              </a:extLst>
            </p:cNvPr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2980;p64">
              <a:extLst>
                <a:ext uri="{FF2B5EF4-FFF2-40B4-BE49-F238E27FC236}">
                  <a16:creationId xmlns:a16="http://schemas.microsoft.com/office/drawing/2014/main" id="{5197F7AC-73B6-B2CF-AC03-E4393E1D17F1}"/>
                </a:ext>
              </a:extLst>
            </p:cNvPr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2981;p64">
              <a:extLst>
                <a:ext uri="{FF2B5EF4-FFF2-40B4-BE49-F238E27FC236}">
                  <a16:creationId xmlns:a16="http://schemas.microsoft.com/office/drawing/2014/main" id="{571073C8-2634-33EE-AB8E-C0E28B98A4FB}"/>
                </a:ext>
              </a:extLst>
            </p:cNvPr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2982;p64">
              <a:extLst>
                <a:ext uri="{FF2B5EF4-FFF2-40B4-BE49-F238E27FC236}">
                  <a16:creationId xmlns:a16="http://schemas.microsoft.com/office/drawing/2014/main" id="{C1A22AC5-D9FB-C897-D870-4E6EB2ED71A8}"/>
                </a:ext>
              </a:extLst>
            </p:cNvPr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2983;p64">
              <a:extLst>
                <a:ext uri="{FF2B5EF4-FFF2-40B4-BE49-F238E27FC236}">
                  <a16:creationId xmlns:a16="http://schemas.microsoft.com/office/drawing/2014/main" id="{6D8356A5-244F-6FFE-EE67-920AF4354EEE}"/>
                </a:ext>
              </a:extLst>
            </p:cNvPr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2984;p64">
              <a:extLst>
                <a:ext uri="{FF2B5EF4-FFF2-40B4-BE49-F238E27FC236}">
                  <a16:creationId xmlns:a16="http://schemas.microsoft.com/office/drawing/2014/main" id="{E127EF94-1AF7-74C0-E682-7DF8F2C94660}"/>
                </a:ext>
              </a:extLst>
            </p:cNvPr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2985;p64">
              <a:extLst>
                <a:ext uri="{FF2B5EF4-FFF2-40B4-BE49-F238E27FC236}">
                  <a16:creationId xmlns:a16="http://schemas.microsoft.com/office/drawing/2014/main" id="{0FFE2977-DF24-4711-36C1-3C89635122DA}"/>
                </a:ext>
              </a:extLst>
            </p:cNvPr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2986;p64">
              <a:extLst>
                <a:ext uri="{FF2B5EF4-FFF2-40B4-BE49-F238E27FC236}">
                  <a16:creationId xmlns:a16="http://schemas.microsoft.com/office/drawing/2014/main" id="{14F7E005-1CDD-3661-7ED9-AC12860BF8BC}"/>
                </a:ext>
              </a:extLst>
            </p:cNvPr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2987;p64">
              <a:extLst>
                <a:ext uri="{FF2B5EF4-FFF2-40B4-BE49-F238E27FC236}">
                  <a16:creationId xmlns:a16="http://schemas.microsoft.com/office/drawing/2014/main" id="{DC15104E-C7BA-0DB7-1D3E-30E9B9C29603}"/>
                </a:ext>
              </a:extLst>
            </p:cNvPr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2988;p64">
              <a:extLst>
                <a:ext uri="{FF2B5EF4-FFF2-40B4-BE49-F238E27FC236}">
                  <a16:creationId xmlns:a16="http://schemas.microsoft.com/office/drawing/2014/main" id="{EF502507-2739-1896-36B1-AD1485977E90}"/>
                </a:ext>
              </a:extLst>
            </p:cNvPr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2989;p64">
              <a:extLst>
                <a:ext uri="{FF2B5EF4-FFF2-40B4-BE49-F238E27FC236}">
                  <a16:creationId xmlns:a16="http://schemas.microsoft.com/office/drawing/2014/main" id="{F59B087B-8748-961D-4682-CE8364C601C0}"/>
                </a:ext>
              </a:extLst>
            </p:cNvPr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2990;p64">
              <a:extLst>
                <a:ext uri="{FF2B5EF4-FFF2-40B4-BE49-F238E27FC236}">
                  <a16:creationId xmlns:a16="http://schemas.microsoft.com/office/drawing/2014/main" id="{98679C69-4725-F491-04D1-D57627CD4AF7}"/>
                </a:ext>
              </a:extLst>
            </p:cNvPr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2991;p64">
              <a:extLst>
                <a:ext uri="{FF2B5EF4-FFF2-40B4-BE49-F238E27FC236}">
                  <a16:creationId xmlns:a16="http://schemas.microsoft.com/office/drawing/2014/main" id="{CFD1C0C1-B62E-7610-7D12-0792E21FE8A0}"/>
                </a:ext>
              </a:extLst>
            </p:cNvPr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2992;p64">
              <a:extLst>
                <a:ext uri="{FF2B5EF4-FFF2-40B4-BE49-F238E27FC236}">
                  <a16:creationId xmlns:a16="http://schemas.microsoft.com/office/drawing/2014/main" id="{0499E6D5-795C-AECD-1A4D-A1E62D9E4523}"/>
                </a:ext>
              </a:extLst>
            </p:cNvPr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2993;p64">
              <a:extLst>
                <a:ext uri="{FF2B5EF4-FFF2-40B4-BE49-F238E27FC236}">
                  <a16:creationId xmlns:a16="http://schemas.microsoft.com/office/drawing/2014/main" id="{C17BF074-851F-E162-85CA-8882444B2F9F}"/>
                </a:ext>
              </a:extLst>
            </p:cNvPr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2994;p64">
              <a:extLst>
                <a:ext uri="{FF2B5EF4-FFF2-40B4-BE49-F238E27FC236}">
                  <a16:creationId xmlns:a16="http://schemas.microsoft.com/office/drawing/2014/main" id="{9546AB70-8211-0A97-539D-8393C0271A82}"/>
                </a:ext>
              </a:extLst>
            </p:cNvPr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2995;p64">
              <a:extLst>
                <a:ext uri="{FF2B5EF4-FFF2-40B4-BE49-F238E27FC236}">
                  <a16:creationId xmlns:a16="http://schemas.microsoft.com/office/drawing/2014/main" id="{E2DA5AF9-230C-E4AF-A37A-17CC6E28801E}"/>
                </a:ext>
              </a:extLst>
            </p:cNvPr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2996;p64">
              <a:extLst>
                <a:ext uri="{FF2B5EF4-FFF2-40B4-BE49-F238E27FC236}">
                  <a16:creationId xmlns:a16="http://schemas.microsoft.com/office/drawing/2014/main" id="{A78C0C5B-0F14-1570-AD44-BCFB9B79B9F0}"/>
                </a:ext>
              </a:extLst>
            </p:cNvPr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2997;p64">
              <a:extLst>
                <a:ext uri="{FF2B5EF4-FFF2-40B4-BE49-F238E27FC236}">
                  <a16:creationId xmlns:a16="http://schemas.microsoft.com/office/drawing/2014/main" id="{2F7B1432-271C-B469-8522-06F689B46FD5}"/>
                </a:ext>
              </a:extLst>
            </p:cNvPr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2998;p64">
              <a:extLst>
                <a:ext uri="{FF2B5EF4-FFF2-40B4-BE49-F238E27FC236}">
                  <a16:creationId xmlns:a16="http://schemas.microsoft.com/office/drawing/2014/main" id="{7BFFC88E-6D9D-FEF8-D55E-8E19F6F99C43}"/>
                </a:ext>
              </a:extLst>
            </p:cNvPr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2999;p64">
              <a:extLst>
                <a:ext uri="{FF2B5EF4-FFF2-40B4-BE49-F238E27FC236}">
                  <a16:creationId xmlns:a16="http://schemas.microsoft.com/office/drawing/2014/main" id="{3B5F08E2-D36F-8DB0-A34B-EEC42A6ED565}"/>
                </a:ext>
              </a:extLst>
            </p:cNvPr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3000;p64">
              <a:extLst>
                <a:ext uri="{FF2B5EF4-FFF2-40B4-BE49-F238E27FC236}">
                  <a16:creationId xmlns:a16="http://schemas.microsoft.com/office/drawing/2014/main" id="{A9FCF8DD-8F5E-31F1-9B00-595CCB58BA80}"/>
                </a:ext>
              </a:extLst>
            </p:cNvPr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3001;p64">
              <a:extLst>
                <a:ext uri="{FF2B5EF4-FFF2-40B4-BE49-F238E27FC236}">
                  <a16:creationId xmlns:a16="http://schemas.microsoft.com/office/drawing/2014/main" id="{004849D3-AAEA-13CB-020C-C46D96CF3252}"/>
                </a:ext>
              </a:extLst>
            </p:cNvPr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3002;p64">
              <a:extLst>
                <a:ext uri="{FF2B5EF4-FFF2-40B4-BE49-F238E27FC236}">
                  <a16:creationId xmlns:a16="http://schemas.microsoft.com/office/drawing/2014/main" id="{7EE083EA-94A9-92BF-4230-B9EEF5F36684}"/>
                </a:ext>
              </a:extLst>
            </p:cNvPr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3003;p64">
              <a:extLst>
                <a:ext uri="{FF2B5EF4-FFF2-40B4-BE49-F238E27FC236}">
                  <a16:creationId xmlns:a16="http://schemas.microsoft.com/office/drawing/2014/main" id="{963C070F-939C-2717-1CC0-5CA7D2331008}"/>
                </a:ext>
              </a:extLst>
            </p:cNvPr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3004;p64">
              <a:extLst>
                <a:ext uri="{FF2B5EF4-FFF2-40B4-BE49-F238E27FC236}">
                  <a16:creationId xmlns:a16="http://schemas.microsoft.com/office/drawing/2014/main" id="{0CD99583-8029-3C5A-9EBB-545AD830B814}"/>
                </a:ext>
              </a:extLst>
            </p:cNvPr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3005;p64">
              <a:extLst>
                <a:ext uri="{FF2B5EF4-FFF2-40B4-BE49-F238E27FC236}">
                  <a16:creationId xmlns:a16="http://schemas.microsoft.com/office/drawing/2014/main" id="{EC811F44-062E-B8F7-2E08-D544C8348A74}"/>
                </a:ext>
              </a:extLst>
            </p:cNvPr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3006;p64">
              <a:extLst>
                <a:ext uri="{FF2B5EF4-FFF2-40B4-BE49-F238E27FC236}">
                  <a16:creationId xmlns:a16="http://schemas.microsoft.com/office/drawing/2014/main" id="{9B260FF9-A338-9666-ECEA-4E565292E298}"/>
                </a:ext>
              </a:extLst>
            </p:cNvPr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3007;p64">
              <a:extLst>
                <a:ext uri="{FF2B5EF4-FFF2-40B4-BE49-F238E27FC236}">
                  <a16:creationId xmlns:a16="http://schemas.microsoft.com/office/drawing/2014/main" id="{94C75FFC-9B8C-3947-0282-227650A9D670}"/>
                </a:ext>
              </a:extLst>
            </p:cNvPr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3008;p64">
              <a:extLst>
                <a:ext uri="{FF2B5EF4-FFF2-40B4-BE49-F238E27FC236}">
                  <a16:creationId xmlns:a16="http://schemas.microsoft.com/office/drawing/2014/main" id="{6AF59CB8-FDF0-1004-7DE8-A3B35E5F4E57}"/>
                </a:ext>
              </a:extLst>
            </p:cNvPr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3009;p64">
              <a:extLst>
                <a:ext uri="{FF2B5EF4-FFF2-40B4-BE49-F238E27FC236}">
                  <a16:creationId xmlns:a16="http://schemas.microsoft.com/office/drawing/2014/main" id="{582DC167-8685-372B-DC43-9AD0F6E47EB7}"/>
                </a:ext>
              </a:extLst>
            </p:cNvPr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3010;p64">
              <a:extLst>
                <a:ext uri="{FF2B5EF4-FFF2-40B4-BE49-F238E27FC236}">
                  <a16:creationId xmlns:a16="http://schemas.microsoft.com/office/drawing/2014/main" id="{1D5FAD1B-7C3F-583F-C609-B8FD7A2F365E}"/>
                </a:ext>
              </a:extLst>
            </p:cNvPr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3011;p64">
              <a:extLst>
                <a:ext uri="{FF2B5EF4-FFF2-40B4-BE49-F238E27FC236}">
                  <a16:creationId xmlns:a16="http://schemas.microsoft.com/office/drawing/2014/main" id="{A2942F9B-16DB-DFA7-3131-63904BD5F701}"/>
                </a:ext>
              </a:extLst>
            </p:cNvPr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3012;p64">
              <a:extLst>
                <a:ext uri="{FF2B5EF4-FFF2-40B4-BE49-F238E27FC236}">
                  <a16:creationId xmlns:a16="http://schemas.microsoft.com/office/drawing/2014/main" id="{E99BF12A-D2BF-7F7B-D1F8-567AEEC498AB}"/>
                </a:ext>
              </a:extLst>
            </p:cNvPr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3013;p64">
              <a:extLst>
                <a:ext uri="{FF2B5EF4-FFF2-40B4-BE49-F238E27FC236}">
                  <a16:creationId xmlns:a16="http://schemas.microsoft.com/office/drawing/2014/main" id="{6B2BCCA0-38AE-0799-072C-39830B55DAA1}"/>
                </a:ext>
              </a:extLst>
            </p:cNvPr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3014;p64">
              <a:extLst>
                <a:ext uri="{FF2B5EF4-FFF2-40B4-BE49-F238E27FC236}">
                  <a16:creationId xmlns:a16="http://schemas.microsoft.com/office/drawing/2014/main" id="{3F463D66-41AE-837F-B9A1-7185DE0E5853}"/>
                </a:ext>
              </a:extLst>
            </p:cNvPr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3015;p64">
              <a:extLst>
                <a:ext uri="{FF2B5EF4-FFF2-40B4-BE49-F238E27FC236}">
                  <a16:creationId xmlns:a16="http://schemas.microsoft.com/office/drawing/2014/main" id="{D9334A9F-9DBE-31E7-9D34-CB28D59D88D4}"/>
                </a:ext>
              </a:extLst>
            </p:cNvPr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3016;p64">
              <a:extLst>
                <a:ext uri="{FF2B5EF4-FFF2-40B4-BE49-F238E27FC236}">
                  <a16:creationId xmlns:a16="http://schemas.microsoft.com/office/drawing/2014/main" id="{81F005DC-760E-5720-EB93-7708B62B9CC5}"/>
                </a:ext>
              </a:extLst>
            </p:cNvPr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3017;p64">
              <a:extLst>
                <a:ext uri="{FF2B5EF4-FFF2-40B4-BE49-F238E27FC236}">
                  <a16:creationId xmlns:a16="http://schemas.microsoft.com/office/drawing/2014/main" id="{6504B9AC-859D-B1ED-ECAB-E1C2DA768DC2}"/>
                </a:ext>
              </a:extLst>
            </p:cNvPr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3018;p64">
              <a:extLst>
                <a:ext uri="{FF2B5EF4-FFF2-40B4-BE49-F238E27FC236}">
                  <a16:creationId xmlns:a16="http://schemas.microsoft.com/office/drawing/2014/main" id="{2840C109-1750-4133-98DD-99329DB297EA}"/>
                </a:ext>
              </a:extLst>
            </p:cNvPr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3019;p64">
              <a:extLst>
                <a:ext uri="{FF2B5EF4-FFF2-40B4-BE49-F238E27FC236}">
                  <a16:creationId xmlns:a16="http://schemas.microsoft.com/office/drawing/2014/main" id="{00374312-08C4-BE83-924A-B0B5917875C2}"/>
                </a:ext>
              </a:extLst>
            </p:cNvPr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3020;p64">
              <a:extLst>
                <a:ext uri="{FF2B5EF4-FFF2-40B4-BE49-F238E27FC236}">
                  <a16:creationId xmlns:a16="http://schemas.microsoft.com/office/drawing/2014/main" id="{AE79F180-603D-7247-963D-3FC97A92F4F3}"/>
                </a:ext>
              </a:extLst>
            </p:cNvPr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3021;p64">
              <a:extLst>
                <a:ext uri="{FF2B5EF4-FFF2-40B4-BE49-F238E27FC236}">
                  <a16:creationId xmlns:a16="http://schemas.microsoft.com/office/drawing/2014/main" id="{1B16DBB8-0805-8E64-440E-8324F876BDD6}"/>
                </a:ext>
              </a:extLst>
            </p:cNvPr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3022;p64">
              <a:extLst>
                <a:ext uri="{FF2B5EF4-FFF2-40B4-BE49-F238E27FC236}">
                  <a16:creationId xmlns:a16="http://schemas.microsoft.com/office/drawing/2014/main" id="{DB51B7AB-8918-DA38-B75F-CDAB5D4A2851}"/>
                </a:ext>
              </a:extLst>
            </p:cNvPr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3023;p64">
              <a:extLst>
                <a:ext uri="{FF2B5EF4-FFF2-40B4-BE49-F238E27FC236}">
                  <a16:creationId xmlns:a16="http://schemas.microsoft.com/office/drawing/2014/main" id="{9B375308-2862-0BED-7CEE-FB42A99FA95F}"/>
                </a:ext>
              </a:extLst>
            </p:cNvPr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3024;p64">
              <a:extLst>
                <a:ext uri="{FF2B5EF4-FFF2-40B4-BE49-F238E27FC236}">
                  <a16:creationId xmlns:a16="http://schemas.microsoft.com/office/drawing/2014/main" id="{FC455EDD-5DB8-3CA0-6375-6F276BEF92CE}"/>
                </a:ext>
              </a:extLst>
            </p:cNvPr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3025;p64">
              <a:extLst>
                <a:ext uri="{FF2B5EF4-FFF2-40B4-BE49-F238E27FC236}">
                  <a16:creationId xmlns:a16="http://schemas.microsoft.com/office/drawing/2014/main" id="{ECCAD51A-7457-A0D8-F80E-66600A466966}"/>
                </a:ext>
              </a:extLst>
            </p:cNvPr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3026;p64">
              <a:extLst>
                <a:ext uri="{FF2B5EF4-FFF2-40B4-BE49-F238E27FC236}">
                  <a16:creationId xmlns:a16="http://schemas.microsoft.com/office/drawing/2014/main" id="{4202932E-8A3C-2371-E9E8-B126FA8E634F}"/>
                </a:ext>
              </a:extLst>
            </p:cNvPr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3027;p64">
              <a:extLst>
                <a:ext uri="{FF2B5EF4-FFF2-40B4-BE49-F238E27FC236}">
                  <a16:creationId xmlns:a16="http://schemas.microsoft.com/office/drawing/2014/main" id="{2ECA8790-6897-0465-44C3-0703D77463C3}"/>
                </a:ext>
              </a:extLst>
            </p:cNvPr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3028;p64">
              <a:extLst>
                <a:ext uri="{FF2B5EF4-FFF2-40B4-BE49-F238E27FC236}">
                  <a16:creationId xmlns:a16="http://schemas.microsoft.com/office/drawing/2014/main" id="{363EBF21-0A03-A6FB-89EB-EF12EEE60F3F}"/>
                </a:ext>
              </a:extLst>
            </p:cNvPr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3029;p64">
              <a:extLst>
                <a:ext uri="{FF2B5EF4-FFF2-40B4-BE49-F238E27FC236}">
                  <a16:creationId xmlns:a16="http://schemas.microsoft.com/office/drawing/2014/main" id="{C1D10380-0079-2B69-E159-6423746831C2}"/>
                </a:ext>
              </a:extLst>
            </p:cNvPr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3030;p64">
              <a:extLst>
                <a:ext uri="{FF2B5EF4-FFF2-40B4-BE49-F238E27FC236}">
                  <a16:creationId xmlns:a16="http://schemas.microsoft.com/office/drawing/2014/main" id="{31971739-1646-C85A-91F6-FCC1ECE5B0BC}"/>
                </a:ext>
              </a:extLst>
            </p:cNvPr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3031;p64">
              <a:extLst>
                <a:ext uri="{FF2B5EF4-FFF2-40B4-BE49-F238E27FC236}">
                  <a16:creationId xmlns:a16="http://schemas.microsoft.com/office/drawing/2014/main" id="{3117C924-DB2E-2F9D-7171-4BE38866BC54}"/>
                </a:ext>
              </a:extLst>
            </p:cNvPr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3032;p64">
              <a:extLst>
                <a:ext uri="{FF2B5EF4-FFF2-40B4-BE49-F238E27FC236}">
                  <a16:creationId xmlns:a16="http://schemas.microsoft.com/office/drawing/2014/main" id="{DEFE367D-F303-59F3-BE81-1C014DE10BD4}"/>
                </a:ext>
              </a:extLst>
            </p:cNvPr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3033;p64">
              <a:extLst>
                <a:ext uri="{FF2B5EF4-FFF2-40B4-BE49-F238E27FC236}">
                  <a16:creationId xmlns:a16="http://schemas.microsoft.com/office/drawing/2014/main" id="{B0F4D50C-C4AA-262C-1773-D120FC96FFE8}"/>
                </a:ext>
              </a:extLst>
            </p:cNvPr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3034;p64">
              <a:extLst>
                <a:ext uri="{FF2B5EF4-FFF2-40B4-BE49-F238E27FC236}">
                  <a16:creationId xmlns:a16="http://schemas.microsoft.com/office/drawing/2014/main" id="{6BDF1D37-029A-83D9-5013-55694E291CF2}"/>
                </a:ext>
              </a:extLst>
            </p:cNvPr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3035;p64">
              <a:extLst>
                <a:ext uri="{FF2B5EF4-FFF2-40B4-BE49-F238E27FC236}">
                  <a16:creationId xmlns:a16="http://schemas.microsoft.com/office/drawing/2014/main" id="{29F1A69C-F517-8C7C-3AF8-097BAD03F8ED}"/>
                </a:ext>
              </a:extLst>
            </p:cNvPr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3036;p64">
              <a:extLst>
                <a:ext uri="{FF2B5EF4-FFF2-40B4-BE49-F238E27FC236}">
                  <a16:creationId xmlns:a16="http://schemas.microsoft.com/office/drawing/2014/main" id="{AD255A7E-600D-D023-69FB-EE25D2C714DB}"/>
                </a:ext>
              </a:extLst>
            </p:cNvPr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3037;p64">
              <a:extLst>
                <a:ext uri="{FF2B5EF4-FFF2-40B4-BE49-F238E27FC236}">
                  <a16:creationId xmlns:a16="http://schemas.microsoft.com/office/drawing/2014/main" id="{01792247-6547-E5B0-A9D9-4D7FED5D6982}"/>
                </a:ext>
              </a:extLst>
            </p:cNvPr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3038;p64">
              <a:extLst>
                <a:ext uri="{FF2B5EF4-FFF2-40B4-BE49-F238E27FC236}">
                  <a16:creationId xmlns:a16="http://schemas.microsoft.com/office/drawing/2014/main" id="{3357DD52-EDEE-8F9E-CCDF-ACAEE5739DC9}"/>
                </a:ext>
              </a:extLst>
            </p:cNvPr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3039;p64">
              <a:extLst>
                <a:ext uri="{FF2B5EF4-FFF2-40B4-BE49-F238E27FC236}">
                  <a16:creationId xmlns:a16="http://schemas.microsoft.com/office/drawing/2014/main" id="{76634DFA-0281-614D-0CAE-CF9553B4F17C}"/>
                </a:ext>
              </a:extLst>
            </p:cNvPr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3040;p64">
              <a:extLst>
                <a:ext uri="{FF2B5EF4-FFF2-40B4-BE49-F238E27FC236}">
                  <a16:creationId xmlns:a16="http://schemas.microsoft.com/office/drawing/2014/main" id="{B2C40C88-6A86-2A08-A874-E1CC14AD0807}"/>
                </a:ext>
              </a:extLst>
            </p:cNvPr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3041;p64">
              <a:extLst>
                <a:ext uri="{FF2B5EF4-FFF2-40B4-BE49-F238E27FC236}">
                  <a16:creationId xmlns:a16="http://schemas.microsoft.com/office/drawing/2014/main" id="{F45337A7-8E6A-492D-DB08-1EFCFEA65B03}"/>
                </a:ext>
              </a:extLst>
            </p:cNvPr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3042;p64">
              <a:extLst>
                <a:ext uri="{FF2B5EF4-FFF2-40B4-BE49-F238E27FC236}">
                  <a16:creationId xmlns:a16="http://schemas.microsoft.com/office/drawing/2014/main" id="{B2AD1887-B394-5859-2AB3-EF2C7D3B344A}"/>
                </a:ext>
              </a:extLst>
            </p:cNvPr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3043;p64">
              <a:extLst>
                <a:ext uri="{FF2B5EF4-FFF2-40B4-BE49-F238E27FC236}">
                  <a16:creationId xmlns:a16="http://schemas.microsoft.com/office/drawing/2014/main" id="{8F0AD24E-6E0B-D387-3362-72E1689A802F}"/>
                </a:ext>
              </a:extLst>
            </p:cNvPr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3044;p64">
              <a:extLst>
                <a:ext uri="{FF2B5EF4-FFF2-40B4-BE49-F238E27FC236}">
                  <a16:creationId xmlns:a16="http://schemas.microsoft.com/office/drawing/2014/main" id="{B569C0ED-4FB0-DC51-2DBB-1F122E00C006}"/>
                </a:ext>
              </a:extLst>
            </p:cNvPr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3045;p64">
              <a:extLst>
                <a:ext uri="{FF2B5EF4-FFF2-40B4-BE49-F238E27FC236}">
                  <a16:creationId xmlns:a16="http://schemas.microsoft.com/office/drawing/2014/main" id="{BA0FED8F-108E-C22A-8A22-0E560DAE33B8}"/>
                </a:ext>
              </a:extLst>
            </p:cNvPr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3046;p64">
              <a:extLst>
                <a:ext uri="{FF2B5EF4-FFF2-40B4-BE49-F238E27FC236}">
                  <a16:creationId xmlns:a16="http://schemas.microsoft.com/office/drawing/2014/main" id="{2989271B-11D0-E671-B744-5BF7A61CCDEC}"/>
                </a:ext>
              </a:extLst>
            </p:cNvPr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3047;p64">
              <a:extLst>
                <a:ext uri="{FF2B5EF4-FFF2-40B4-BE49-F238E27FC236}">
                  <a16:creationId xmlns:a16="http://schemas.microsoft.com/office/drawing/2014/main" id="{242A6524-89BE-61E9-5F95-1A3F9935C8BF}"/>
                </a:ext>
              </a:extLst>
            </p:cNvPr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3048;p64">
              <a:extLst>
                <a:ext uri="{FF2B5EF4-FFF2-40B4-BE49-F238E27FC236}">
                  <a16:creationId xmlns:a16="http://schemas.microsoft.com/office/drawing/2014/main" id="{9F771F2A-0AD7-705C-B1B7-D1C387619FB4}"/>
                </a:ext>
              </a:extLst>
            </p:cNvPr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3049;p64">
              <a:extLst>
                <a:ext uri="{FF2B5EF4-FFF2-40B4-BE49-F238E27FC236}">
                  <a16:creationId xmlns:a16="http://schemas.microsoft.com/office/drawing/2014/main" id="{F13710DE-109D-7600-4C7B-83E1498841F1}"/>
                </a:ext>
              </a:extLst>
            </p:cNvPr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3050;p64">
              <a:extLst>
                <a:ext uri="{FF2B5EF4-FFF2-40B4-BE49-F238E27FC236}">
                  <a16:creationId xmlns:a16="http://schemas.microsoft.com/office/drawing/2014/main" id="{C0AD0AA5-6175-6538-1590-5A3EF455EE5D}"/>
                </a:ext>
              </a:extLst>
            </p:cNvPr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3051;p64">
              <a:extLst>
                <a:ext uri="{FF2B5EF4-FFF2-40B4-BE49-F238E27FC236}">
                  <a16:creationId xmlns:a16="http://schemas.microsoft.com/office/drawing/2014/main" id="{F48B4DCC-3B87-72A2-A0C0-EE8DAC103468}"/>
                </a:ext>
              </a:extLst>
            </p:cNvPr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3052;p64">
              <a:extLst>
                <a:ext uri="{FF2B5EF4-FFF2-40B4-BE49-F238E27FC236}">
                  <a16:creationId xmlns:a16="http://schemas.microsoft.com/office/drawing/2014/main" id="{554AEA7C-E114-8348-E446-92FF2D1F955D}"/>
                </a:ext>
              </a:extLst>
            </p:cNvPr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3053;p64">
              <a:extLst>
                <a:ext uri="{FF2B5EF4-FFF2-40B4-BE49-F238E27FC236}">
                  <a16:creationId xmlns:a16="http://schemas.microsoft.com/office/drawing/2014/main" id="{8E62512D-12F7-A45A-A27F-841308E26043}"/>
                </a:ext>
              </a:extLst>
            </p:cNvPr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3054;p64">
              <a:extLst>
                <a:ext uri="{FF2B5EF4-FFF2-40B4-BE49-F238E27FC236}">
                  <a16:creationId xmlns:a16="http://schemas.microsoft.com/office/drawing/2014/main" id="{7015F951-9FA3-FA27-C032-313AA3154192}"/>
                </a:ext>
              </a:extLst>
            </p:cNvPr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3055;p64">
              <a:extLst>
                <a:ext uri="{FF2B5EF4-FFF2-40B4-BE49-F238E27FC236}">
                  <a16:creationId xmlns:a16="http://schemas.microsoft.com/office/drawing/2014/main" id="{DECDC23B-70B8-104A-BD8F-6B401CFC700A}"/>
                </a:ext>
              </a:extLst>
            </p:cNvPr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3056;p64">
              <a:extLst>
                <a:ext uri="{FF2B5EF4-FFF2-40B4-BE49-F238E27FC236}">
                  <a16:creationId xmlns:a16="http://schemas.microsoft.com/office/drawing/2014/main" id="{69851F26-B94E-CC53-DA9D-D57C01D20B62}"/>
                </a:ext>
              </a:extLst>
            </p:cNvPr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3057;p64">
              <a:extLst>
                <a:ext uri="{FF2B5EF4-FFF2-40B4-BE49-F238E27FC236}">
                  <a16:creationId xmlns:a16="http://schemas.microsoft.com/office/drawing/2014/main" id="{F5787B85-A083-2ABB-BBF2-2A07C75499E4}"/>
                </a:ext>
              </a:extLst>
            </p:cNvPr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3058;p64">
              <a:extLst>
                <a:ext uri="{FF2B5EF4-FFF2-40B4-BE49-F238E27FC236}">
                  <a16:creationId xmlns:a16="http://schemas.microsoft.com/office/drawing/2014/main" id="{D3218F2C-3214-FC23-02A2-3EAAC24E6C77}"/>
                </a:ext>
              </a:extLst>
            </p:cNvPr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3059;p64">
              <a:extLst>
                <a:ext uri="{FF2B5EF4-FFF2-40B4-BE49-F238E27FC236}">
                  <a16:creationId xmlns:a16="http://schemas.microsoft.com/office/drawing/2014/main" id="{F1B7F3F0-3AF9-44E5-F592-68107814B1C2}"/>
                </a:ext>
              </a:extLst>
            </p:cNvPr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3060;p64">
              <a:extLst>
                <a:ext uri="{FF2B5EF4-FFF2-40B4-BE49-F238E27FC236}">
                  <a16:creationId xmlns:a16="http://schemas.microsoft.com/office/drawing/2014/main" id="{0F2AE1BE-7642-354E-C6B1-AE82F886B35B}"/>
                </a:ext>
              </a:extLst>
            </p:cNvPr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3061;p64">
              <a:extLst>
                <a:ext uri="{FF2B5EF4-FFF2-40B4-BE49-F238E27FC236}">
                  <a16:creationId xmlns:a16="http://schemas.microsoft.com/office/drawing/2014/main" id="{B06FB914-D56E-4648-1C2F-B31DCD109CC4}"/>
                </a:ext>
              </a:extLst>
            </p:cNvPr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3062;p64">
              <a:extLst>
                <a:ext uri="{FF2B5EF4-FFF2-40B4-BE49-F238E27FC236}">
                  <a16:creationId xmlns:a16="http://schemas.microsoft.com/office/drawing/2014/main" id="{5021AA27-CC00-0C8C-4A43-A902B8DC6713}"/>
                </a:ext>
              </a:extLst>
            </p:cNvPr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3063;p64">
              <a:extLst>
                <a:ext uri="{FF2B5EF4-FFF2-40B4-BE49-F238E27FC236}">
                  <a16:creationId xmlns:a16="http://schemas.microsoft.com/office/drawing/2014/main" id="{D1BFC5A2-947F-EBA2-6EC1-178B7E56A78D}"/>
                </a:ext>
              </a:extLst>
            </p:cNvPr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3064;p64">
              <a:extLst>
                <a:ext uri="{FF2B5EF4-FFF2-40B4-BE49-F238E27FC236}">
                  <a16:creationId xmlns:a16="http://schemas.microsoft.com/office/drawing/2014/main" id="{6690A0E5-B4B8-2228-3F84-CBD537DCCC35}"/>
                </a:ext>
              </a:extLst>
            </p:cNvPr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3065;p64">
              <a:extLst>
                <a:ext uri="{FF2B5EF4-FFF2-40B4-BE49-F238E27FC236}">
                  <a16:creationId xmlns:a16="http://schemas.microsoft.com/office/drawing/2014/main" id="{DF808513-5866-51AE-BEB6-8E065B5B4D82}"/>
                </a:ext>
              </a:extLst>
            </p:cNvPr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3066;p64">
              <a:extLst>
                <a:ext uri="{FF2B5EF4-FFF2-40B4-BE49-F238E27FC236}">
                  <a16:creationId xmlns:a16="http://schemas.microsoft.com/office/drawing/2014/main" id="{6C8C026C-7FBD-7B26-1253-9DFBFCB57BC5}"/>
                </a:ext>
              </a:extLst>
            </p:cNvPr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3067;p64">
              <a:extLst>
                <a:ext uri="{FF2B5EF4-FFF2-40B4-BE49-F238E27FC236}">
                  <a16:creationId xmlns:a16="http://schemas.microsoft.com/office/drawing/2014/main" id="{231065FB-B25E-3EDA-C348-1A21315B12CD}"/>
                </a:ext>
              </a:extLst>
            </p:cNvPr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3068;p64">
              <a:extLst>
                <a:ext uri="{FF2B5EF4-FFF2-40B4-BE49-F238E27FC236}">
                  <a16:creationId xmlns:a16="http://schemas.microsoft.com/office/drawing/2014/main" id="{9320F701-16EC-E694-788A-929CBBAF819D}"/>
                </a:ext>
              </a:extLst>
            </p:cNvPr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3069;p64">
              <a:extLst>
                <a:ext uri="{FF2B5EF4-FFF2-40B4-BE49-F238E27FC236}">
                  <a16:creationId xmlns:a16="http://schemas.microsoft.com/office/drawing/2014/main" id="{85874DC6-D00E-CF5C-E685-8A876D35279A}"/>
                </a:ext>
              </a:extLst>
            </p:cNvPr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3070;p64">
              <a:extLst>
                <a:ext uri="{FF2B5EF4-FFF2-40B4-BE49-F238E27FC236}">
                  <a16:creationId xmlns:a16="http://schemas.microsoft.com/office/drawing/2014/main" id="{CA073945-6143-26E8-4848-4201799C816D}"/>
                </a:ext>
              </a:extLst>
            </p:cNvPr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3071;p64">
              <a:extLst>
                <a:ext uri="{FF2B5EF4-FFF2-40B4-BE49-F238E27FC236}">
                  <a16:creationId xmlns:a16="http://schemas.microsoft.com/office/drawing/2014/main" id="{0C1AB547-8675-C699-6B1F-E6864177680D}"/>
                </a:ext>
              </a:extLst>
            </p:cNvPr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3072;p64">
              <a:extLst>
                <a:ext uri="{FF2B5EF4-FFF2-40B4-BE49-F238E27FC236}">
                  <a16:creationId xmlns:a16="http://schemas.microsoft.com/office/drawing/2014/main" id="{88225FCE-80A6-D35F-3FDA-E94D183E87F8}"/>
                </a:ext>
              </a:extLst>
            </p:cNvPr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3073;p64">
              <a:extLst>
                <a:ext uri="{FF2B5EF4-FFF2-40B4-BE49-F238E27FC236}">
                  <a16:creationId xmlns:a16="http://schemas.microsoft.com/office/drawing/2014/main" id="{463F9356-0299-A54C-E6C9-60C4DCB03BA7}"/>
                </a:ext>
              </a:extLst>
            </p:cNvPr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3074;p64">
              <a:extLst>
                <a:ext uri="{FF2B5EF4-FFF2-40B4-BE49-F238E27FC236}">
                  <a16:creationId xmlns:a16="http://schemas.microsoft.com/office/drawing/2014/main" id="{E13C1A57-E66E-BE1F-3A5B-2688CADC941A}"/>
                </a:ext>
              </a:extLst>
            </p:cNvPr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3075;p64">
              <a:extLst>
                <a:ext uri="{FF2B5EF4-FFF2-40B4-BE49-F238E27FC236}">
                  <a16:creationId xmlns:a16="http://schemas.microsoft.com/office/drawing/2014/main" id="{194861D2-4986-1204-687D-F42CA851AC00}"/>
                </a:ext>
              </a:extLst>
            </p:cNvPr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3076;p64">
              <a:extLst>
                <a:ext uri="{FF2B5EF4-FFF2-40B4-BE49-F238E27FC236}">
                  <a16:creationId xmlns:a16="http://schemas.microsoft.com/office/drawing/2014/main" id="{C8B72C81-40F5-520A-97D3-C70416080A0D}"/>
                </a:ext>
              </a:extLst>
            </p:cNvPr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3077;p64">
              <a:extLst>
                <a:ext uri="{FF2B5EF4-FFF2-40B4-BE49-F238E27FC236}">
                  <a16:creationId xmlns:a16="http://schemas.microsoft.com/office/drawing/2014/main" id="{BD5FE878-14CC-3E28-D0CE-4A34A7F54B5F}"/>
                </a:ext>
              </a:extLst>
            </p:cNvPr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3078;p64">
              <a:extLst>
                <a:ext uri="{FF2B5EF4-FFF2-40B4-BE49-F238E27FC236}">
                  <a16:creationId xmlns:a16="http://schemas.microsoft.com/office/drawing/2014/main" id="{C61E5246-77FB-CC8E-E9CC-EE14735F13A8}"/>
                </a:ext>
              </a:extLst>
            </p:cNvPr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3079;p64">
              <a:extLst>
                <a:ext uri="{FF2B5EF4-FFF2-40B4-BE49-F238E27FC236}">
                  <a16:creationId xmlns:a16="http://schemas.microsoft.com/office/drawing/2014/main" id="{DECE442F-32A8-AE95-AA17-BD1440ED7AAD}"/>
                </a:ext>
              </a:extLst>
            </p:cNvPr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3080;p64">
              <a:extLst>
                <a:ext uri="{FF2B5EF4-FFF2-40B4-BE49-F238E27FC236}">
                  <a16:creationId xmlns:a16="http://schemas.microsoft.com/office/drawing/2014/main" id="{DCB579FE-503D-1910-11A3-6A83756EE90B}"/>
                </a:ext>
              </a:extLst>
            </p:cNvPr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3081;p64">
              <a:extLst>
                <a:ext uri="{FF2B5EF4-FFF2-40B4-BE49-F238E27FC236}">
                  <a16:creationId xmlns:a16="http://schemas.microsoft.com/office/drawing/2014/main" id="{D15C4DD0-AB3D-77D0-0DD2-B30854D31ABF}"/>
                </a:ext>
              </a:extLst>
            </p:cNvPr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3082;p64">
              <a:extLst>
                <a:ext uri="{FF2B5EF4-FFF2-40B4-BE49-F238E27FC236}">
                  <a16:creationId xmlns:a16="http://schemas.microsoft.com/office/drawing/2014/main" id="{ACB6A678-4216-99C3-AC18-5EDAD6218364}"/>
                </a:ext>
              </a:extLst>
            </p:cNvPr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3083;p64">
              <a:extLst>
                <a:ext uri="{FF2B5EF4-FFF2-40B4-BE49-F238E27FC236}">
                  <a16:creationId xmlns:a16="http://schemas.microsoft.com/office/drawing/2014/main" id="{5A10C2A4-E7DF-933E-E15B-AFE9D40081EB}"/>
                </a:ext>
              </a:extLst>
            </p:cNvPr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3084;p64">
              <a:extLst>
                <a:ext uri="{FF2B5EF4-FFF2-40B4-BE49-F238E27FC236}">
                  <a16:creationId xmlns:a16="http://schemas.microsoft.com/office/drawing/2014/main" id="{4F0E041A-F727-B30B-C0B3-A48C5C98B20A}"/>
                </a:ext>
              </a:extLst>
            </p:cNvPr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3085;p64">
              <a:extLst>
                <a:ext uri="{FF2B5EF4-FFF2-40B4-BE49-F238E27FC236}">
                  <a16:creationId xmlns:a16="http://schemas.microsoft.com/office/drawing/2014/main" id="{74A09A04-6F45-6CCE-70B8-6CA357838A6B}"/>
                </a:ext>
              </a:extLst>
            </p:cNvPr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3086;p64">
              <a:extLst>
                <a:ext uri="{FF2B5EF4-FFF2-40B4-BE49-F238E27FC236}">
                  <a16:creationId xmlns:a16="http://schemas.microsoft.com/office/drawing/2014/main" id="{BD1610B1-0085-0E25-09F7-C6EE26E14F9B}"/>
                </a:ext>
              </a:extLst>
            </p:cNvPr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3087;p64">
              <a:extLst>
                <a:ext uri="{FF2B5EF4-FFF2-40B4-BE49-F238E27FC236}">
                  <a16:creationId xmlns:a16="http://schemas.microsoft.com/office/drawing/2014/main" id="{6BA2E622-BACC-6323-D561-DEF784C056BC}"/>
                </a:ext>
              </a:extLst>
            </p:cNvPr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3088;p64">
              <a:extLst>
                <a:ext uri="{FF2B5EF4-FFF2-40B4-BE49-F238E27FC236}">
                  <a16:creationId xmlns:a16="http://schemas.microsoft.com/office/drawing/2014/main" id="{7BF6BDD7-C916-3C02-8B7A-494B04C168DC}"/>
                </a:ext>
              </a:extLst>
            </p:cNvPr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3089;p64">
              <a:extLst>
                <a:ext uri="{FF2B5EF4-FFF2-40B4-BE49-F238E27FC236}">
                  <a16:creationId xmlns:a16="http://schemas.microsoft.com/office/drawing/2014/main" id="{9D541499-D33B-D222-DAD7-5B269B1C2975}"/>
                </a:ext>
              </a:extLst>
            </p:cNvPr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3090;p64">
              <a:extLst>
                <a:ext uri="{FF2B5EF4-FFF2-40B4-BE49-F238E27FC236}">
                  <a16:creationId xmlns:a16="http://schemas.microsoft.com/office/drawing/2014/main" id="{2029C273-6054-0A6A-2ECC-4D420B7A5A6E}"/>
                </a:ext>
              </a:extLst>
            </p:cNvPr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3091;p64">
              <a:extLst>
                <a:ext uri="{FF2B5EF4-FFF2-40B4-BE49-F238E27FC236}">
                  <a16:creationId xmlns:a16="http://schemas.microsoft.com/office/drawing/2014/main" id="{4575B390-55D3-0455-5913-A16519EA7771}"/>
                </a:ext>
              </a:extLst>
            </p:cNvPr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3092;p64">
              <a:extLst>
                <a:ext uri="{FF2B5EF4-FFF2-40B4-BE49-F238E27FC236}">
                  <a16:creationId xmlns:a16="http://schemas.microsoft.com/office/drawing/2014/main" id="{01E1D1C7-BFD2-EF95-362E-82941BC5F338}"/>
                </a:ext>
              </a:extLst>
            </p:cNvPr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3093;p64">
              <a:extLst>
                <a:ext uri="{FF2B5EF4-FFF2-40B4-BE49-F238E27FC236}">
                  <a16:creationId xmlns:a16="http://schemas.microsoft.com/office/drawing/2014/main" id="{DC3F0451-AFC8-51AD-0C12-E33D170963B6}"/>
                </a:ext>
              </a:extLst>
            </p:cNvPr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3094;p64">
              <a:extLst>
                <a:ext uri="{FF2B5EF4-FFF2-40B4-BE49-F238E27FC236}">
                  <a16:creationId xmlns:a16="http://schemas.microsoft.com/office/drawing/2014/main" id="{03BE7DC7-6F08-D1B2-B865-AE77F1CE9415}"/>
                </a:ext>
              </a:extLst>
            </p:cNvPr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3095;p64">
              <a:extLst>
                <a:ext uri="{FF2B5EF4-FFF2-40B4-BE49-F238E27FC236}">
                  <a16:creationId xmlns:a16="http://schemas.microsoft.com/office/drawing/2014/main" id="{AA0F42BE-5A7B-5EB3-1464-7E3BEA9391D6}"/>
                </a:ext>
              </a:extLst>
            </p:cNvPr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3096;p64">
              <a:extLst>
                <a:ext uri="{FF2B5EF4-FFF2-40B4-BE49-F238E27FC236}">
                  <a16:creationId xmlns:a16="http://schemas.microsoft.com/office/drawing/2014/main" id="{12671C54-683C-6C35-BBB1-F313C1AFCB13}"/>
                </a:ext>
              </a:extLst>
            </p:cNvPr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3097;p64">
              <a:extLst>
                <a:ext uri="{FF2B5EF4-FFF2-40B4-BE49-F238E27FC236}">
                  <a16:creationId xmlns:a16="http://schemas.microsoft.com/office/drawing/2014/main" id="{98FCBECB-6C55-25BF-2066-CAD2E7038B10}"/>
                </a:ext>
              </a:extLst>
            </p:cNvPr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3098;p64">
              <a:extLst>
                <a:ext uri="{FF2B5EF4-FFF2-40B4-BE49-F238E27FC236}">
                  <a16:creationId xmlns:a16="http://schemas.microsoft.com/office/drawing/2014/main" id="{865E7F98-B2FB-7221-1A5B-5E8DF90B086D}"/>
                </a:ext>
              </a:extLst>
            </p:cNvPr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3099;p64">
              <a:extLst>
                <a:ext uri="{FF2B5EF4-FFF2-40B4-BE49-F238E27FC236}">
                  <a16:creationId xmlns:a16="http://schemas.microsoft.com/office/drawing/2014/main" id="{8502E5F2-6237-FF52-588F-127CABB35F51}"/>
                </a:ext>
              </a:extLst>
            </p:cNvPr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3100;p64">
              <a:extLst>
                <a:ext uri="{FF2B5EF4-FFF2-40B4-BE49-F238E27FC236}">
                  <a16:creationId xmlns:a16="http://schemas.microsoft.com/office/drawing/2014/main" id="{0AA362F4-DEAC-4B20-747F-A67EA33CCC9D}"/>
                </a:ext>
              </a:extLst>
            </p:cNvPr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3101;p64">
              <a:extLst>
                <a:ext uri="{FF2B5EF4-FFF2-40B4-BE49-F238E27FC236}">
                  <a16:creationId xmlns:a16="http://schemas.microsoft.com/office/drawing/2014/main" id="{CD123067-2EE2-BCD9-525F-EACAD48FE6CC}"/>
                </a:ext>
              </a:extLst>
            </p:cNvPr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3102;p64">
              <a:extLst>
                <a:ext uri="{FF2B5EF4-FFF2-40B4-BE49-F238E27FC236}">
                  <a16:creationId xmlns:a16="http://schemas.microsoft.com/office/drawing/2014/main" id="{95FDB014-3C64-2DF0-0D8F-AA78712EFB6B}"/>
                </a:ext>
              </a:extLst>
            </p:cNvPr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3103;p64">
              <a:extLst>
                <a:ext uri="{FF2B5EF4-FFF2-40B4-BE49-F238E27FC236}">
                  <a16:creationId xmlns:a16="http://schemas.microsoft.com/office/drawing/2014/main" id="{C7DC22E6-3B3D-5587-61C4-89D8F01D022E}"/>
                </a:ext>
              </a:extLst>
            </p:cNvPr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3104;p64">
              <a:extLst>
                <a:ext uri="{FF2B5EF4-FFF2-40B4-BE49-F238E27FC236}">
                  <a16:creationId xmlns:a16="http://schemas.microsoft.com/office/drawing/2014/main" id="{AE5B7FAE-7C66-1999-26DB-7F09D6DF8CE6}"/>
                </a:ext>
              </a:extLst>
            </p:cNvPr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3105;p64">
              <a:extLst>
                <a:ext uri="{FF2B5EF4-FFF2-40B4-BE49-F238E27FC236}">
                  <a16:creationId xmlns:a16="http://schemas.microsoft.com/office/drawing/2014/main" id="{ACD96A4A-0495-08AA-8E9C-5A87F53D7EB5}"/>
                </a:ext>
              </a:extLst>
            </p:cNvPr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3106;p64">
              <a:extLst>
                <a:ext uri="{FF2B5EF4-FFF2-40B4-BE49-F238E27FC236}">
                  <a16:creationId xmlns:a16="http://schemas.microsoft.com/office/drawing/2014/main" id="{A41D922E-F7FE-7717-FB45-5B37B381F059}"/>
                </a:ext>
              </a:extLst>
            </p:cNvPr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3107;p64">
              <a:extLst>
                <a:ext uri="{FF2B5EF4-FFF2-40B4-BE49-F238E27FC236}">
                  <a16:creationId xmlns:a16="http://schemas.microsoft.com/office/drawing/2014/main" id="{03015DEB-2BDB-435A-946C-AB89C7CA75A8}"/>
                </a:ext>
              </a:extLst>
            </p:cNvPr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3108;p64">
              <a:extLst>
                <a:ext uri="{FF2B5EF4-FFF2-40B4-BE49-F238E27FC236}">
                  <a16:creationId xmlns:a16="http://schemas.microsoft.com/office/drawing/2014/main" id="{86BBD26B-D35A-EB55-77D2-309DCB9582EA}"/>
                </a:ext>
              </a:extLst>
            </p:cNvPr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3109;p64">
              <a:extLst>
                <a:ext uri="{FF2B5EF4-FFF2-40B4-BE49-F238E27FC236}">
                  <a16:creationId xmlns:a16="http://schemas.microsoft.com/office/drawing/2014/main" id="{B3A71D47-9DEC-E38F-0919-6C34E14ED116}"/>
                </a:ext>
              </a:extLst>
            </p:cNvPr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3110;p64">
              <a:extLst>
                <a:ext uri="{FF2B5EF4-FFF2-40B4-BE49-F238E27FC236}">
                  <a16:creationId xmlns:a16="http://schemas.microsoft.com/office/drawing/2014/main" id="{D3F28C5A-F4AA-1EC9-D040-EDDA4D144D13}"/>
                </a:ext>
              </a:extLst>
            </p:cNvPr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3111;p64">
              <a:extLst>
                <a:ext uri="{FF2B5EF4-FFF2-40B4-BE49-F238E27FC236}">
                  <a16:creationId xmlns:a16="http://schemas.microsoft.com/office/drawing/2014/main" id="{9CFF046A-BFE6-1F9C-B073-494BA643DBDA}"/>
                </a:ext>
              </a:extLst>
            </p:cNvPr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3112;p64">
              <a:extLst>
                <a:ext uri="{FF2B5EF4-FFF2-40B4-BE49-F238E27FC236}">
                  <a16:creationId xmlns:a16="http://schemas.microsoft.com/office/drawing/2014/main" id="{D89175FD-3F62-D404-C394-F5FED294EC73}"/>
                </a:ext>
              </a:extLst>
            </p:cNvPr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3113;p64">
              <a:extLst>
                <a:ext uri="{FF2B5EF4-FFF2-40B4-BE49-F238E27FC236}">
                  <a16:creationId xmlns:a16="http://schemas.microsoft.com/office/drawing/2014/main" id="{C3CA0D62-0D1F-37C4-5B3D-EF1072C5543F}"/>
                </a:ext>
              </a:extLst>
            </p:cNvPr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3114;p64">
              <a:extLst>
                <a:ext uri="{FF2B5EF4-FFF2-40B4-BE49-F238E27FC236}">
                  <a16:creationId xmlns:a16="http://schemas.microsoft.com/office/drawing/2014/main" id="{C9065706-595E-2A64-5BC3-82068D56FB6A}"/>
                </a:ext>
              </a:extLst>
            </p:cNvPr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3115;p64">
              <a:extLst>
                <a:ext uri="{FF2B5EF4-FFF2-40B4-BE49-F238E27FC236}">
                  <a16:creationId xmlns:a16="http://schemas.microsoft.com/office/drawing/2014/main" id="{12E54276-FBC8-B2B8-BFB9-412C4C658267}"/>
                </a:ext>
              </a:extLst>
            </p:cNvPr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3116;p64">
              <a:extLst>
                <a:ext uri="{FF2B5EF4-FFF2-40B4-BE49-F238E27FC236}">
                  <a16:creationId xmlns:a16="http://schemas.microsoft.com/office/drawing/2014/main" id="{6056331A-8816-6DD7-9F2A-4DBE525276DC}"/>
                </a:ext>
              </a:extLst>
            </p:cNvPr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3117;p64">
              <a:extLst>
                <a:ext uri="{FF2B5EF4-FFF2-40B4-BE49-F238E27FC236}">
                  <a16:creationId xmlns:a16="http://schemas.microsoft.com/office/drawing/2014/main" id="{C4B7EEE7-DFAE-99B8-5DFF-08EEE1A54808}"/>
                </a:ext>
              </a:extLst>
            </p:cNvPr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3118;p64">
              <a:extLst>
                <a:ext uri="{FF2B5EF4-FFF2-40B4-BE49-F238E27FC236}">
                  <a16:creationId xmlns:a16="http://schemas.microsoft.com/office/drawing/2014/main" id="{33CE59B1-B24E-56A5-20D5-015B1C079043}"/>
                </a:ext>
              </a:extLst>
            </p:cNvPr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3119;p64">
              <a:extLst>
                <a:ext uri="{FF2B5EF4-FFF2-40B4-BE49-F238E27FC236}">
                  <a16:creationId xmlns:a16="http://schemas.microsoft.com/office/drawing/2014/main" id="{2DDD688E-89D9-B23D-30A6-0143FA1B42AC}"/>
                </a:ext>
              </a:extLst>
            </p:cNvPr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3120;p64">
              <a:extLst>
                <a:ext uri="{FF2B5EF4-FFF2-40B4-BE49-F238E27FC236}">
                  <a16:creationId xmlns:a16="http://schemas.microsoft.com/office/drawing/2014/main" id="{0EF488ED-68A2-B8F0-F9E3-4F51631BEE88}"/>
                </a:ext>
              </a:extLst>
            </p:cNvPr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3121;p64">
              <a:extLst>
                <a:ext uri="{FF2B5EF4-FFF2-40B4-BE49-F238E27FC236}">
                  <a16:creationId xmlns:a16="http://schemas.microsoft.com/office/drawing/2014/main" id="{E78F4D7D-E873-6A5F-FC27-B080FF312D16}"/>
                </a:ext>
              </a:extLst>
            </p:cNvPr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3122;p64">
              <a:extLst>
                <a:ext uri="{FF2B5EF4-FFF2-40B4-BE49-F238E27FC236}">
                  <a16:creationId xmlns:a16="http://schemas.microsoft.com/office/drawing/2014/main" id="{0FA8601F-A824-5701-B253-4C97832C7E81}"/>
                </a:ext>
              </a:extLst>
            </p:cNvPr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3123;p64">
              <a:extLst>
                <a:ext uri="{FF2B5EF4-FFF2-40B4-BE49-F238E27FC236}">
                  <a16:creationId xmlns:a16="http://schemas.microsoft.com/office/drawing/2014/main" id="{0D22A873-DC49-49DD-7AC5-94DE339E7DDD}"/>
                </a:ext>
              </a:extLst>
            </p:cNvPr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3124;p64">
              <a:extLst>
                <a:ext uri="{FF2B5EF4-FFF2-40B4-BE49-F238E27FC236}">
                  <a16:creationId xmlns:a16="http://schemas.microsoft.com/office/drawing/2014/main" id="{F0904AA3-CDB6-D062-679D-20119D7958F9}"/>
                </a:ext>
              </a:extLst>
            </p:cNvPr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3125;p64">
              <a:extLst>
                <a:ext uri="{FF2B5EF4-FFF2-40B4-BE49-F238E27FC236}">
                  <a16:creationId xmlns:a16="http://schemas.microsoft.com/office/drawing/2014/main" id="{534437F3-6988-98D7-700F-679ABC52D7BE}"/>
                </a:ext>
              </a:extLst>
            </p:cNvPr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3126;p64">
              <a:extLst>
                <a:ext uri="{FF2B5EF4-FFF2-40B4-BE49-F238E27FC236}">
                  <a16:creationId xmlns:a16="http://schemas.microsoft.com/office/drawing/2014/main" id="{02C17DA4-93A9-F7B6-0A35-CBAADB890355}"/>
                </a:ext>
              </a:extLst>
            </p:cNvPr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3127;p64">
              <a:extLst>
                <a:ext uri="{FF2B5EF4-FFF2-40B4-BE49-F238E27FC236}">
                  <a16:creationId xmlns:a16="http://schemas.microsoft.com/office/drawing/2014/main" id="{380AB354-3C38-1877-6651-E79D1A013690}"/>
                </a:ext>
              </a:extLst>
            </p:cNvPr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3128;p64">
              <a:extLst>
                <a:ext uri="{FF2B5EF4-FFF2-40B4-BE49-F238E27FC236}">
                  <a16:creationId xmlns:a16="http://schemas.microsoft.com/office/drawing/2014/main" id="{56D0E692-40D8-9BA7-24A9-A995517F07DD}"/>
                </a:ext>
              </a:extLst>
            </p:cNvPr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3129;p64">
              <a:extLst>
                <a:ext uri="{FF2B5EF4-FFF2-40B4-BE49-F238E27FC236}">
                  <a16:creationId xmlns:a16="http://schemas.microsoft.com/office/drawing/2014/main" id="{183F6B60-8A75-77F2-9EE3-6307E5B42EC8}"/>
                </a:ext>
              </a:extLst>
            </p:cNvPr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3130;p64">
              <a:extLst>
                <a:ext uri="{FF2B5EF4-FFF2-40B4-BE49-F238E27FC236}">
                  <a16:creationId xmlns:a16="http://schemas.microsoft.com/office/drawing/2014/main" id="{6BF8AB06-32B0-C259-FFC9-54DD4C9F4A11}"/>
                </a:ext>
              </a:extLst>
            </p:cNvPr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3131;p64">
              <a:extLst>
                <a:ext uri="{FF2B5EF4-FFF2-40B4-BE49-F238E27FC236}">
                  <a16:creationId xmlns:a16="http://schemas.microsoft.com/office/drawing/2014/main" id="{7EC23B24-72A1-7397-F85F-24430783B094}"/>
                </a:ext>
              </a:extLst>
            </p:cNvPr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3132;p64">
              <a:extLst>
                <a:ext uri="{FF2B5EF4-FFF2-40B4-BE49-F238E27FC236}">
                  <a16:creationId xmlns:a16="http://schemas.microsoft.com/office/drawing/2014/main" id="{8D78A98F-6F94-2545-221A-A910CA6B43AF}"/>
                </a:ext>
              </a:extLst>
            </p:cNvPr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3133;p64">
              <a:extLst>
                <a:ext uri="{FF2B5EF4-FFF2-40B4-BE49-F238E27FC236}">
                  <a16:creationId xmlns:a16="http://schemas.microsoft.com/office/drawing/2014/main" id="{E7742C2A-28CA-3DD0-EA1B-285A87757068}"/>
                </a:ext>
              </a:extLst>
            </p:cNvPr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3134;p64">
              <a:extLst>
                <a:ext uri="{FF2B5EF4-FFF2-40B4-BE49-F238E27FC236}">
                  <a16:creationId xmlns:a16="http://schemas.microsoft.com/office/drawing/2014/main" id="{D222F8EE-0CE8-9585-E0D1-8A6A459268EF}"/>
                </a:ext>
              </a:extLst>
            </p:cNvPr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3135;p64">
              <a:extLst>
                <a:ext uri="{FF2B5EF4-FFF2-40B4-BE49-F238E27FC236}">
                  <a16:creationId xmlns:a16="http://schemas.microsoft.com/office/drawing/2014/main" id="{FDB4AE51-FD07-C2F8-0465-1CDE0E7922A4}"/>
                </a:ext>
              </a:extLst>
            </p:cNvPr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3136;p64">
              <a:extLst>
                <a:ext uri="{FF2B5EF4-FFF2-40B4-BE49-F238E27FC236}">
                  <a16:creationId xmlns:a16="http://schemas.microsoft.com/office/drawing/2014/main" id="{7E05CC8C-F7FF-1BF2-ADFF-1BB4B95B3E50}"/>
                </a:ext>
              </a:extLst>
            </p:cNvPr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3137;p64">
              <a:extLst>
                <a:ext uri="{FF2B5EF4-FFF2-40B4-BE49-F238E27FC236}">
                  <a16:creationId xmlns:a16="http://schemas.microsoft.com/office/drawing/2014/main" id="{34E1F84F-A0F4-8993-238B-89C63E13F3D7}"/>
                </a:ext>
              </a:extLst>
            </p:cNvPr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3138;p64">
              <a:extLst>
                <a:ext uri="{FF2B5EF4-FFF2-40B4-BE49-F238E27FC236}">
                  <a16:creationId xmlns:a16="http://schemas.microsoft.com/office/drawing/2014/main" id="{6D367600-D631-832F-F6EB-7C7B5FA5C793}"/>
                </a:ext>
              </a:extLst>
            </p:cNvPr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3139;p64">
              <a:extLst>
                <a:ext uri="{FF2B5EF4-FFF2-40B4-BE49-F238E27FC236}">
                  <a16:creationId xmlns:a16="http://schemas.microsoft.com/office/drawing/2014/main" id="{0E4D451E-9481-7D83-38AD-37CE78123844}"/>
                </a:ext>
              </a:extLst>
            </p:cNvPr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3140;p64">
              <a:extLst>
                <a:ext uri="{FF2B5EF4-FFF2-40B4-BE49-F238E27FC236}">
                  <a16:creationId xmlns:a16="http://schemas.microsoft.com/office/drawing/2014/main" id="{A875B755-E05B-2E34-FBC7-99ED9F809C18}"/>
                </a:ext>
              </a:extLst>
            </p:cNvPr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3141;p64">
              <a:extLst>
                <a:ext uri="{FF2B5EF4-FFF2-40B4-BE49-F238E27FC236}">
                  <a16:creationId xmlns:a16="http://schemas.microsoft.com/office/drawing/2014/main" id="{3B43C492-01CC-D013-57ED-211BA0546CEE}"/>
                </a:ext>
              </a:extLst>
            </p:cNvPr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3142;p64">
              <a:extLst>
                <a:ext uri="{FF2B5EF4-FFF2-40B4-BE49-F238E27FC236}">
                  <a16:creationId xmlns:a16="http://schemas.microsoft.com/office/drawing/2014/main" id="{7B24BA2E-825E-3DD9-E9B1-D5BD16F39252}"/>
                </a:ext>
              </a:extLst>
            </p:cNvPr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3143;p64">
              <a:extLst>
                <a:ext uri="{FF2B5EF4-FFF2-40B4-BE49-F238E27FC236}">
                  <a16:creationId xmlns:a16="http://schemas.microsoft.com/office/drawing/2014/main" id="{2845580C-A1EA-0069-BC7B-D3A659EBC965}"/>
                </a:ext>
              </a:extLst>
            </p:cNvPr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3144;p64">
              <a:extLst>
                <a:ext uri="{FF2B5EF4-FFF2-40B4-BE49-F238E27FC236}">
                  <a16:creationId xmlns:a16="http://schemas.microsoft.com/office/drawing/2014/main" id="{A92B8BBB-476F-3E27-8233-D50EDC932737}"/>
                </a:ext>
              </a:extLst>
            </p:cNvPr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3145;p64">
              <a:extLst>
                <a:ext uri="{FF2B5EF4-FFF2-40B4-BE49-F238E27FC236}">
                  <a16:creationId xmlns:a16="http://schemas.microsoft.com/office/drawing/2014/main" id="{14D4471E-068F-60EB-CA5A-970BC40650E7}"/>
                </a:ext>
              </a:extLst>
            </p:cNvPr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3146;p64">
              <a:extLst>
                <a:ext uri="{FF2B5EF4-FFF2-40B4-BE49-F238E27FC236}">
                  <a16:creationId xmlns:a16="http://schemas.microsoft.com/office/drawing/2014/main" id="{818161EC-B850-E2C6-5168-661B3FF5D1EC}"/>
                </a:ext>
              </a:extLst>
            </p:cNvPr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3147;p64">
              <a:extLst>
                <a:ext uri="{FF2B5EF4-FFF2-40B4-BE49-F238E27FC236}">
                  <a16:creationId xmlns:a16="http://schemas.microsoft.com/office/drawing/2014/main" id="{AE333FF8-1BA5-7429-7991-5BB611D3C9B7}"/>
                </a:ext>
              </a:extLst>
            </p:cNvPr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3148;p64">
              <a:extLst>
                <a:ext uri="{FF2B5EF4-FFF2-40B4-BE49-F238E27FC236}">
                  <a16:creationId xmlns:a16="http://schemas.microsoft.com/office/drawing/2014/main" id="{5F30FAED-C0E7-8D7A-47CB-910EE9EC3A1A}"/>
                </a:ext>
              </a:extLst>
            </p:cNvPr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3149;p64">
              <a:extLst>
                <a:ext uri="{FF2B5EF4-FFF2-40B4-BE49-F238E27FC236}">
                  <a16:creationId xmlns:a16="http://schemas.microsoft.com/office/drawing/2014/main" id="{52B5A75E-3A9C-F22F-140A-B5A9D9CD1976}"/>
                </a:ext>
              </a:extLst>
            </p:cNvPr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3150;p64">
              <a:extLst>
                <a:ext uri="{FF2B5EF4-FFF2-40B4-BE49-F238E27FC236}">
                  <a16:creationId xmlns:a16="http://schemas.microsoft.com/office/drawing/2014/main" id="{CDA9FA28-C2C1-5F5B-A6CD-1F71071C00AE}"/>
                </a:ext>
              </a:extLst>
            </p:cNvPr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3151;p64">
              <a:extLst>
                <a:ext uri="{FF2B5EF4-FFF2-40B4-BE49-F238E27FC236}">
                  <a16:creationId xmlns:a16="http://schemas.microsoft.com/office/drawing/2014/main" id="{B669DF41-98B9-7372-7FBB-E98826F0433E}"/>
                </a:ext>
              </a:extLst>
            </p:cNvPr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3152;p64">
              <a:extLst>
                <a:ext uri="{FF2B5EF4-FFF2-40B4-BE49-F238E27FC236}">
                  <a16:creationId xmlns:a16="http://schemas.microsoft.com/office/drawing/2014/main" id="{1355BD90-C375-E7A3-58B8-FAB4A9FF5E7D}"/>
                </a:ext>
              </a:extLst>
            </p:cNvPr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3153;p64">
              <a:extLst>
                <a:ext uri="{FF2B5EF4-FFF2-40B4-BE49-F238E27FC236}">
                  <a16:creationId xmlns:a16="http://schemas.microsoft.com/office/drawing/2014/main" id="{859AF0C2-500D-6860-ACF2-12D804DC63C6}"/>
                </a:ext>
              </a:extLst>
            </p:cNvPr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3154;p64">
              <a:extLst>
                <a:ext uri="{FF2B5EF4-FFF2-40B4-BE49-F238E27FC236}">
                  <a16:creationId xmlns:a16="http://schemas.microsoft.com/office/drawing/2014/main" id="{5EA184BB-419D-9392-DE34-A6E9FDB830B3}"/>
                </a:ext>
              </a:extLst>
            </p:cNvPr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3155;p64">
              <a:extLst>
                <a:ext uri="{FF2B5EF4-FFF2-40B4-BE49-F238E27FC236}">
                  <a16:creationId xmlns:a16="http://schemas.microsoft.com/office/drawing/2014/main" id="{217D55B3-29CC-CECB-239A-50EF9F8EA99C}"/>
                </a:ext>
              </a:extLst>
            </p:cNvPr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3156;p64">
              <a:extLst>
                <a:ext uri="{FF2B5EF4-FFF2-40B4-BE49-F238E27FC236}">
                  <a16:creationId xmlns:a16="http://schemas.microsoft.com/office/drawing/2014/main" id="{51391AE8-B1E9-6032-1E63-AC203286AC01}"/>
                </a:ext>
              </a:extLst>
            </p:cNvPr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3157;p64">
              <a:extLst>
                <a:ext uri="{FF2B5EF4-FFF2-40B4-BE49-F238E27FC236}">
                  <a16:creationId xmlns:a16="http://schemas.microsoft.com/office/drawing/2014/main" id="{61019C43-5F13-1939-E9F2-3CE1FAD9851D}"/>
                </a:ext>
              </a:extLst>
            </p:cNvPr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3158;p64">
              <a:extLst>
                <a:ext uri="{FF2B5EF4-FFF2-40B4-BE49-F238E27FC236}">
                  <a16:creationId xmlns:a16="http://schemas.microsoft.com/office/drawing/2014/main" id="{EACB322A-AE05-EF59-C1C9-61CFD5F1B8C9}"/>
                </a:ext>
              </a:extLst>
            </p:cNvPr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3159;p64">
              <a:extLst>
                <a:ext uri="{FF2B5EF4-FFF2-40B4-BE49-F238E27FC236}">
                  <a16:creationId xmlns:a16="http://schemas.microsoft.com/office/drawing/2014/main" id="{F8DBA748-2823-496D-235C-6CAB7307E2F6}"/>
                </a:ext>
              </a:extLst>
            </p:cNvPr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3160;p64">
              <a:extLst>
                <a:ext uri="{FF2B5EF4-FFF2-40B4-BE49-F238E27FC236}">
                  <a16:creationId xmlns:a16="http://schemas.microsoft.com/office/drawing/2014/main" id="{41EE6072-A2A3-C5B2-922B-22AE57B3F944}"/>
                </a:ext>
              </a:extLst>
            </p:cNvPr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3161;p64">
              <a:extLst>
                <a:ext uri="{FF2B5EF4-FFF2-40B4-BE49-F238E27FC236}">
                  <a16:creationId xmlns:a16="http://schemas.microsoft.com/office/drawing/2014/main" id="{90BEACDE-C6EC-1335-0A8D-F864AC9863F2}"/>
                </a:ext>
              </a:extLst>
            </p:cNvPr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3162;p64">
              <a:extLst>
                <a:ext uri="{FF2B5EF4-FFF2-40B4-BE49-F238E27FC236}">
                  <a16:creationId xmlns:a16="http://schemas.microsoft.com/office/drawing/2014/main" id="{A90466D7-BD1F-6A35-1236-9ECD8D4B3C9C}"/>
                </a:ext>
              </a:extLst>
            </p:cNvPr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3163;p64">
              <a:extLst>
                <a:ext uri="{FF2B5EF4-FFF2-40B4-BE49-F238E27FC236}">
                  <a16:creationId xmlns:a16="http://schemas.microsoft.com/office/drawing/2014/main" id="{82F02CDE-8A7B-05A5-3FB7-95DD3BA58899}"/>
                </a:ext>
              </a:extLst>
            </p:cNvPr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3164;p64">
              <a:extLst>
                <a:ext uri="{FF2B5EF4-FFF2-40B4-BE49-F238E27FC236}">
                  <a16:creationId xmlns:a16="http://schemas.microsoft.com/office/drawing/2014/main" id="{6E8C86A0-3DCE-16AB-903B-266F5BD5134D}"/>
                </a:ext>
              </a:extLst>
            </p:cNvPr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3165;p64">
              <a:extLst>
                <a:ext uri="{FF2B5EF4-FFF2-40B4-BE49-F238E27FC236}">
                  <a16:creationId xmlns:a16="http://schemas.microsoft.com/office/drawing/2014/main" id="{8C1B98B2-A026-8386-6056-CC3181E027ED}"/>
                </a:ext>
              </a:extLst>
            </p:cNvPr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3166;p64">
              <a:extLst>
                <a:ext uri="{FF2B5EF4-FFF2-40B4-BE49-F238E27FC236}">
                  <a16:creationId xmlns:a16="http://schemas.microsoft.com/office/drawing/2014/main" id="{E27B28B3-D25A-46F2-A974-9D4AA2F5E7C9}"/>
                </a:ext>
              </a:extLst>
            </p:cNvPr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3167;p64">
              <a:extLst>
                <a:ext uri="{FF2B5EF4-FFF2-40B4-BE49-F238E27FC236}">
                  <a16:creationId xmlns:a16="http://schemas.microsoft.com/office/drawing/2014/main" id="{58364685-EC43-B3F4-8635-2EF0E0F1B3A2}"/>
                </a:ext>
              </a:extLst>
            </p:cNvPr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3168;p64">
              <a:extLst>
                <a:ext uri="{FF2B5EF4-FFF2-40B4-BE49-F238E27FC236}">
                  <a16:creationId xmlns:a16="http://schemas.microsoft.com/office/drawing/2014/main" id="{073786BD-FA3C-D2B6-D12D-29D289F772D0}"/>
                </a:ext>
              </a:extLst>
            </p:cNvPr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3169;p64">
              <a:extLst>
                <a:ext uri="{FF2B5EF4-FFF2-40B4-BE49-F238E27FC236}">
                  <a16:creationId xmlns:a16="http://schemas.microsoft.com/office/drawing/2014/main" id="{6E6DDEF7-AB12-919F-8637-426DD0E56A10}"/>
                </a:ext>
              </a:extLst>
            </p:cNvPr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3170;p64">
              <a:extLst>
                <a:ext uri="{FF2B5EF4-FFF2-40B4-BE49-F238E27FC236}">
                  <a16:creationId xmlns:a16="http://schemas.microsoft.com/office/drawing/2014/main" id="{66D44716-81A0-C4E2-B659-B02C23E5128A}"/>
                </a:ext>
              </a:extLst>
            </p:cNvPr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3171;p64">
              <a:extLst>
                <a:ext uri="{FF2B5EF4-FFF2-40B4-BE49-F238E27FC236}">
                  <a16:creationId xmlns:a16="http://schemas.microsoft.com/office/drawing/2014/main" id="{7EA86169-F184-EE85-177C-D94F2A80CFDF}"/>
                </a:ext>
              </a:extLst>
            </p:cNvPr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3172;p64">
              <a:extLst>
                <a:ext uri="{FF2B5EF4-FFF2-40B4-BE49-F238E27FC236}">
                  <a16:creationId xmlns:a16="http://schemas.microsoft.com/office/drawing/2014/main" id="{6C955DF3-C763-64F9-76F9-C0693D0E94A7}"/>
                </a:ext>
              </a:extLst>
            </p:cNvPr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3173;p64">
              <a:extLst>
                <a:ext uri="{FF2B5EF4-FFF2-40B4-BE49-F238E27FC236}">
                  <a16:creationId xmlns:a16="http://schemas.microsoft.com/office/drawing/2014/main" id="{2D78CA69-E1E4-B322-BAE1-3A32A2D7982F}"/>
                </a:ext>
              </a:extLst>
            </p:cNvPr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3174;p64">
              <a:extLst>
                <a:ext uri="{FF2B5EF4-FFF2-40B4-BE49-F238E27FC236}">
                  <a16:creationId xmlns:a16="http://schemas.microsoft.com/office/drawing/2014/main" id="{8003E1B0-6F0B-B899-4B59-73E81882377F}"/>
                </a:ext>
              </a:extLst>
            </p:cNvPr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3175;p64">
              <a:extLst>
                <a:ext uri="{FF2B5EF4-FFF2-40B4-BE49-F238E27FC236}">
                  <a16:creationId xmlns:a16="http://schemas.microsoft.com/office/drawing/2014/main" id="{B6A7CC63-ABD8-3EDA-18DC-E7E625CCA722}"/>
                </a:ext>
              </a:extLst>
            </p:cNvPr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3176;p64">
              <a:extLst>
                <a:ext uri="{FF2B5EF4-FFF2-40B4-BE49-F238E27FC236}">
                  <a16:creationId xmlns:a16="http://schemas.microsoft.com/office/drawing/2014/main" id="{20DADF23-EA8A-7FB3-07A5-1A3038AAC4C2}"/>
                </a:ext>
              </a:extLst>
            </p:cNvPr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3177;p64">
              <a:extLst>
                <a:ext uri="{FF2B5EF4-FFF2-40B4-BE49-F238E27FC236}">
                  <a16:creationId xmlns:a16="http://schemas.microsoft.com/office/drawing/2014/main" id="{4937577A-2B06-0F3C-B2DC-53BB60507C1A}"/>
                </a:ext>
              </a:extLst>
            </p:cNvPr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3178;p64">
              <a:extLst>
                <a:ext uri="{FF2B5EF4-FFF2-40B4-BE49-F238E27FC236}">
                  <a16:creationId xmlns:a16="http://schemas.microsoft.com/office/drawing/2014/main" id="{A6D5E347-2A90-1416-8264-09DF8CE50D0B}"/>
                </a:ext>
              </a:extLst>
            </p:cNvPr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3179;p64">
              <a:extLst>
                <a:ext uri="{FF2B5EF4-FFF2-40B4-BE49-F238E27FC236}">
                  <a16:creationId xmlns:a16="http://schemas.microsoft.com/office/drawing/2014/main" id="{35A16A3A-3C13-BDEE-CAF9-1FDEE1746397}"/>
                </a:ext>
              </a:extLst>
            </p:cNvPr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3180;p64">
              <a:extLst>
                <a:ext uri="{FF2B5EF4-FFF2-40B4-BE49-F238E27FC236}">
                  <a16:creationId xmlns:a16="http://schemas.microsoft.com/office/drawing/2014/main" id="{03FDAE7C-D35E-866E-4C17-CC3B6565FF32}"/>
                </a:ext>
              </a:extLst>
            </p:cNvPr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3181;p64">
              <a:extLst>
                <a:ext uri="{FF2B5EF4-FFF2-40B4-BE49-F238E27FC236}">
                  <a16:creationId xmlns:a16="http://schemas.microsoft.com/office/drawing/2014/main" id="{01B6917A-532A-9239-6104-170FDE07BA29}"/>
                </a:ext>
              </a:extLst>
            </p:cNvPr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3182;p64">
              <a:extLst>
                <a:ext uri="{FF2B5EF4-FFF2-40B4-BE49-F238E27FC236}">
                  <a16:creationId xmlns:a16="http://schemas.microsoft.com/office/drawing/2014/main" id="{F7742F19-6EA3-A8C9-4B57-3B0075733F9C}"/>
                </a:ext>
              </a:extLst>
            </p:cNvPr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3183;p64">
              <a:extLst>
                <a:ext uri="{FF2B5EF4-FFF2-40B4-BE49-F238E27FC236}">
                  <a16:creationId xmlns:a16="http://schemas.microsoft.com/office/drawing/2014/main" id="{D8468ADC-9110-6255-8B62-745A93863A0D}"/>
                </a:ext>
              </a:extLst>
            </p:cNvPr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3184;p64">
              <a:extLst>
                <a:ext uri="{FF2B5EF4-FFF2-40B4-BE49-F238E27FC236}">
                  <a16:creationId xmlns:a16="http://schemas.microsoft.com/office/drawing/2014/main" id="{3CF7FDE6-605A-CC90-F72C-3625E0EC3294}"/>
                </a:ext>
              </a:extLst>
            </p:cNvPr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3185;p64">
              <a:extLst>
                <a:ext uri="{FF2B5EF4-FFF2-40B4-BE49-F238E27FC236}">
                  <a16:creationId xmlns:a16="http://schemas.microsoft.com/office/drawing/2014/main" id="{C106EA26-CDA8-EC22-6021-E95E43844C76}"/>
                </a:ext>
              </a:extLst>
            </p:cNvPr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3186;p64">
              <a:extLst>
                <a:ext uri="{FF2B5EF4-FFF2-40B4-BE49-F238E27FC236}">
                  <a16:creationId xmlns:a16="http://schemas.microsoft.com/office/drawing/2014/main" id="{C44DEA7D-161A-A583-EDE8-09A9406205E1}"/>
                </a:ext>
              </a:extLst>
            </p:cNvPr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3187;p64">
              <a:extLst>
                <a:ext uri="{FF2B5EF4-FFF2-40B4-BE49-F238E27FC236}">
                  <a16:creationId xmlns:a16="http://schemas.microsoft.com/office/drawing/2014/main" id="{8278C68F-2CC2-351C-DE90-E90BCA058D61}"/>
                </a:ext>
              </a:extLst>
            </p:cNvPr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3188;p64">
              <a:extLst>
                <a:ext uri="{FF2B5EF4-FFF2-40B4-BE49-F238E27FC236}">
                  <a16:creationId xmlns:a16="http://schemas.microsoft.com/office/drawing/2014/main" id="{F440B2A3-A6D8-642D-4679-EB8AD455C8EC}"/>
                </a:ext>
              </a:extLst>
            </p:cNvPr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3189;p64">
              <a:extLst>
                <a:ext uri="{FF2B5EF4-FFF2-40B4-BE49-F238E27FC236}">
                  <a16:creationId xmlns:a16="http://schemas.microsoft.com/office/drawing/2014/main" id="{76B52A60-7472-81A1-D818-C9C999F67E06}"/>
                </a:ext>
              </a:extLst>
            </p:cNvPr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3190;p64">
              <a:extLst>
                <a:ext uri="{FF2B5EF4-FFF2-40B4-BE49-F238E27FC236}">
                  <a16:creationId xmlns:a16="http://schemas.microsoft.com/office/drawing/2014/main" id="{148E2D03-7BFA-CF44-522F-690185C67D93}"/>
                </a:ext>
              </a:extLst>
            </p:cNvPr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3191;p64">
              <a:extLst>
                <a:ext uri="{FF2B5EF4-FFF2-40B4-BE49-F238E27FC236}">
                  <a16:creationId xmlns:a16="http://schemas.microsoft.com/office/drawing/2014/main" id="{4908CB14-E7D0-0F67-F0C0-2436AC1C28B4}"/>
                </a:ext>
              </a:extLst>
            </p:cNvPr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3192;p64">
              <a:extLst>
                <a:ext uri="{FF2B5EF4-FFF2-40B4-BE49-F238E27FC236}">
                  <a16:creationId xmlns:a16="http://schemas.microsoft.com/office/drawing/2014/main" id="{83E14A00-2743-1C08-94E4-38F610871538}"/>
                </a:ext>
              </a:extLst>
            </p:cNvPr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3193;p64">
              <a:extLst>
                <a:ext uri="{FF2B5EF4-FFF2-40B4-BE49-F238E27FC236}">
                  <a16:creationId xmlns:a16="http://schemas.microsoft.com/office/drawing/2014/main" id="{D5E1B7FD-5AF0-1430-65F3-E6686ADFB30D}"/>
                </a:ext>
              </a:extLst>
            </p:cNvPr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3194;p64">
              <a:extLst>
                <a:ext uri="{FF2B5EF4-FFF2-40B4-BE49-F238E27FC236}">
                  <a16:creationId xmlns:a16="http://schemas.microsoft.com/office/drawing/2014/main" id="{7190569F-4087-2157-B56E-EF001C237F97}"/>
                </a:ext>
              </a:extLst>
            </p:cNvPr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3195;p64">
              <a:extLst>
                <a:ext uri="{FF2B5EF4-FFF2-40B4-BE49-F238E27FC236}">
                  <a16:creationId xmlns:a16="http://schemas.microsoft.com/office/drawing/2014/main" id="{CF118174-BCAE-69F9-B850-0C9102707E87}"/>
                </a:ext>
              </a:extLst>
            </p:cNvPr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3196;p64">
              <a:extLst>
                <a:ext uri="{FF2B5EF4-FFF2-40B4-BE49-F238E27FC236}">
                  <a16:creationId xmlns:a16="http://schemas.microsoft.com/office/drawing/2014/main" id="{1DD0F6F9-459F-8E7C-6A9A-E02CD04749C6}"/>
                </a:ext>
              </a:extLst>
            </p:cNvPr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3197;p64">
              <a:extLst>
                <a:ext uri="{FF2B5EF4-FFF2-40B4-BE49-F238E27FC236}">
                  <a16:creationId xmlns:a16="http://schemas.microsoft.com/office/drawing/2014/main" id="{23BE8E3F-4E8E-264F-CE4D-3EF2BCA07C58}"/>
                </a:ext>
              </a:extLst>
            </p:cNvPr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3198;p64">
              <a:extLst>
                <a:ext uri="{FF2B5EF4-FFF2-40B4-BE49-F238E27FC236}">
                  <a16:creationId xmlns:a16="http://schemas.microsoft.com/office/drawing/2014/main" id="{33336A24-ACE8-74CD-798C-78C0F2F714D4}"/>
                </a:ext>
              </a:extLst>
            </p:cNvPr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3199;p64">
              <a:extLst>
                <a:ext uri="{FF2B5EF4-FFF2-40B4-BE49-F238E27FC236}">
                  <a16:creationId xmlns:a16="http://schemas.microsoft.com/office/drawing/2014/main" id="{AC85B0CA-D6BD-94F7-ACDA-58A13232E837}"/>
                </a:ext>
              </a:extLst>
            </p:cNvPr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3200;p64">
              <a:extLst>
                <a:ext uri="{FF2B5EF4-FFF2-40B4-BE49-F238E27FC236}">
                  <a16:creationId xmlns:a16="http://schemas.microsoft.com/office/drawing/2014/main" id="{38F6ABAE-1252-C240-91D0-9EE148FCC575}"/>
                </a:ext>
              </a:extLst>
            </p:cNvPr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3201;p64">
              <a:extLst>
                <a:ext uri="{FF2B5EF4-FFF2-40B4-BE49-F238E27FC236}">
                  <a16:creationId xmlns:a16="http://schemas.microsoft.com/office/drawing/2014/main" id="{C7F432A6-E180-FE6A-2666-9567B4258615}"/>
                </a:ext>
              </a:extLst>
            </p:cNvPr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3202;p64">
              <a:extLst>
                <a:ext uri="{FF2B5EF4-FFF2-40B4-BE49-F238E27FC236}">
                  <a16:creationId xmlns:a16="http://schemas.microsoft.com/office/drawing/2014/main" id="{4A02C5F8-3AA6-3C31-8013-7A033677F5E9}"/>
                </a:ext>
              </a:extLst>
            </p:cNvPr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3203;p64">
              <a:extLst>
                <a:ext uri="{FF2B5EF4-FFF2-40B4-BE49-F238E27FC236}">
                  <a16:creationId xmlns:a16="http://schemas.microsoft.com/office/drawing/2014/main" id="{65EC3D3B-F447-C39B-5681-57A80B3A90BD}"/>
                </a:ext>
              </a:extLst>
            </p:cNvPr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3204;p64">
              <a:extLst>
                <a:ext uri="{FF2B5EF4-FFF2-40B4-BE49-F238E27FC236}">
                  <a16:creationId xmlns:a16="http://schemas.microsoft.com/office/drawing/2014/main" id="{8A24EC2F-122F-0427-4ABF-2057C62F4125}"/>
                </a:ext>
              </a:extLst>
            </p:cNvPr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3205;p64">
              <a:extLst>
                <a:ext uri="{FF2B5EF4-FFF2-40B4-BE49-F238E27FC236}">
                  <a16:creationId xmlns:a16="http://schemas.microsoft.com/office/drawing/2014/main" id="{980523C0-D653-B082-137E-E69D58B19776}"/>
                </a:ext>
              </a:extLst>
            </p:cNvPr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3206;p64">
              <a:extLst>
                <a:ext uri="{FF2B5EF4-FFF2-40B4-BE49-F238E27FC236}">
                  <a16:creationId xmlns:a16="http://schemas.microsoft.com/office/drawing/2014/main" id="{5874ED74-D818-8480-FB28-7D685FE645F8}"/>
                </a:ext>
              </a:extLst>
            </p:cNvPr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3207;p64">
              <a:extLst>
                <a:ext uri="{FF2B5EF4-FFF2-40B4-BE49-F238E27FC236}">
                  <a16:creationId xmlns:a16="http://schemas.microsoft.com/office/drawing/2014/main" id="{97D0BEA8-721A-2B5C-7AA4-1A4E5C30647A}"/>
                </a:ext>
              </a:extLst>
            </p:cNvPr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3208;p64">
              <a:extLst>
                <a:ext uri="{FF2B5EF4-FFF2-40B4-BE49-F238E27FC236}">
                  <a16:creationId xmlns:a16="http://schemas.microsoft.com/office/drawing/2014/main" id="{4B71268F-6443-5FBF-2080-17559E764798}"/>
                </a:ext>
              </a:extLst>
            </p:cNvPr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3209;p64">
              <a:extLst>
                <a:ext uri="{FF2B5EF4-FFF2-40B4-BE49-F238E27FC236}">
                  <a16:creationId xmlns:a16="http://schemas.microsoft.com/office/drawing/2014/main" id="{6C96C3CB-6B34-C230-839C-65B580154D8F}"/>
                </a:ext>
              </a:extLst>
            </p:cNvPr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3210;p64">
              <a:extLst>
                <a:ext uri="{FF2B5EF4-FFF2-40B4-BE49-F238E27FC236}">
                  <a16:creationId xmlns:a16="http://schemas.microsoft.com/office/drawing/2014/main" id="{5E8880FA-9E11-210E-854C-CF4D135C3FC2}"/>
                </a:ext>
              </a:extLst>
            </p:cNvPr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3211;p64">
              <a:extLst>
                <a:ext uri="{FF2B5EF4-FFF2-40B4-BE49-F238E27FC236}">
                  <a16:creationId xmlns:a16="http://schemas.microsoft.com/office/drawing/2014/main" id="{D107E449-0A44-9DBE-244E-0E18EAF47241}"/>
                </a:ext>
              </a:extLst>
            </p:cNvPr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3212;p64">
              <a:extLst>
                <a:ext uri="{FF2B5EF4-FFF2-40B4-BE49-F238E27FC236}">
                  <a16:creationId xmlns:a16="http://schemas.microsoft.com/office/drawing/2014/main" id="{13917D09-AB1A-93C0-7F47-3773EFB2C169}"/>
                </a:ext>
              </a:extLst>
            </p:cNvPr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3213;p64">
              <a:extLst>
                <a:ext uri="{FF2B5EF4-FFF2-40B4-BE49-F238E27FC236}">
                  <a16:creationId xmlns:a16="http://schemas.microsoft.com/office/drawing/2014/main" id="{B249B1F3-26F1-74BF-9E02-C7D3ED30D7F9}"/>
                </a:ext>
              </a:extLst>
            </p:cNvPr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3214;p64">
              <a:extLst>
                <a:ext uri="{FF2B5EF4-FFF2-40B4-BE49-F238E27FC236}">
                  <a16:creationId xmlns:a16="http://schemas.microsoft.com/office/drawing/2014/main" id="{1BC20174-7D0A-F093-FF7C-59F10E0EF68F}"/>
                </a:ext>
              </a:extLst>
            </p:cNvPr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3215;p64">
              <a:extLst>
                <a:ext uri="{FF2B5EF4-FFF2-40B4-BE49-F238E27FC236}">
                  <a16:creationId xmlns:a16="http://schemas.microsoft.com/office/drawing/2014/main" id="{F709F35F-4630-F6F5-A38A-FA11A8941AF9}"/>
                </a:ext>
              </a:extLst>
            </p:cNvPr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3216;p64">
              <a:extLst>
                <a:ext uri="{FF2B5EF4-FFF2-40B4-BE49-F238E27FC236}">
                  <a16:creationId xmlns:a16="http://schemas.microsoft.com/office/drawing/2014/main" id="{A075F5A8-D67A-7C31-75AE-8E0F69262F7A}"/>
                </a:ext>
              </a:extLst>
            </p:cNvPr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3217;p64">
              <a:extLst>
                <a:ext uri="{FF2B5EF4-FFF2-40B4-BE49-F238E27FC236}">
                  <a16:creationId xmlns:a16="http://schemas.microsoft.com/office/drawing/2014/main" id="{7E83AA0D-6929-0E70-4F34-054ED77C8F36}"/>
                </a:ext>
              </a:extLst>
            </p:cNvPr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3218;p64">
              <a:extLst>
                <a:ext uri="{FF2B5EF4-FFF2-40B4-BE49-F238E27FC236}">
                  <a16:creationId xmlns:a16="http://schemas.microsoft.com/office/drawing/2014/main" id="{23B610E5-1D6D-845A-6854-20903A942985}"/>
                </a:ext>
              </a:extLst>
            </p:cNvPr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3219;p64">
              <a:extLst>
                <a:ext uri="{FF2B5EF4-FFF2-40B4-BE49-F238E27FC236}">
                  <a16:creationId xmlns:a16="http://schemas.microsoft.com/office/drawing/2014/main" id="{F23FED2F-CB44-32DE-D68C-79E57B4CE8E8}"/>
                </a:ext>
              </a:extLst>
            </p:cNvPr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3220;p64">
              <a:extLst>
                <a:ext uri="{FF2B5EF4-FFF2-40B4-BE49-F238E27FC236}">
                  <a16:creationId xmlns:a16="http://schemas.microsoft.com/office/drawing/2014/main" id="{B12219B3-39C3-F475-4E12-27D31D53F788}"/>
                </a:ext>
              </a:extLst>
            </p:cNvPr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3221;p64">
              <a:extLst>
                <a:ext uri="{FF2B5EF4-FFF2-40B4-BE49-F238E27FC236}">
                  <a16:creationId xmlns:a16="http://schemas.microsoft.com/office/drawing/2014/main" id="{193DD240-E6A6-FC80-7085-C1E0CA1FFF0D}"/>
                </a:ext>
              </a:extLst>
            </p:cNvPr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3222;p64">
              <a:extLst>
                <a:ext uri="{FF2B5EF4-FFF2-40B4-BE49-F238E27FC236}">
                  <a16:creationId xmlns:a16="http://schemas.microsoft.com/office/drawing/2014/main" id="{1B131256-0E8D-A6CC-B9CB-BED0E186A407}"/>
                </a:ext>
              </a:extLst>
            </p:cNvPr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3223;p64">
              <a:extLst>
                <a:ext uri="{FF2B5EF4-FFF2-40B4-BE49-F238E27FC236}">
                  <a16:creationId xmlns:a16="http://schemas.microsoft.com/office/drawing/2014/main" id="{67B2FA63-A7D9-24F8-D71B-AD1182D4DB06}"/>
                </a:ext>
              </a:extLst>
            </p:cNvPr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3224;p64">
              <a:extLst>
                <a:ext uri="{FF2B5EF4-FFF2-40B4-BE49-F238E27FC236}">
                  <a16:creationId xmlns:a16="http://schemas.microsoft.com/office/drawing/2014/main" id="{75A57184-B001-977A-47CD-A727CC3086B0}"/>
                </a:ext>
              </a:extLst>
            </p:cNvPr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3225;p64">
              <a:extLst>
                <a:ext uri="{FF2B5EF4-FFF2-40B4-BE49-F238E27FC236}">
                  <a16:creationId xmlns:a16="http://schemas.microsoft.com/office/drawing/2014/main" id="{CC69290F-E110-F76D-FC25-9F4D166B1DD0}"/>
                </a:ext>
              </a:extLst>
            </p:cNvPr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3226;p64">
              <a:extLst>
                <a:ext uri="{FF2B5EF4-FFF2-40B4-BE49-F238E27FC236}">
                  <a16:creationId xmlns:a16="http://schemas.microsoft.com/office/drawing/2014/main" id="{04CC4B7E-4502-2B74-AA00-93F4FD7A6ECF}"/>
                </a:ext>
              </a:extLst>
            </p:cNvPr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3227;p64">
              <a:extLst>
                <a:ext uri="{FF2B5EF4-FFF2-40B4-BE49-F238E27FC236}">
                  <a16:creationId xmlns:a16="http://schemas.microsoft.com/office/drawing/2014/main" id="{8B0F3F09-C77C-764C-5368-70D40DBCB723}"/>
                </a:ext>
              </a:extLst>
            </p:cNvPr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3228;p64">
              <a:extLst>
                <a:ext uri="{FF2B5EF4-FFF2-40B4-BE49-F238E27FC236}">
                  <a16:creationId xmlns:a16="http://schemas.microsoft.com/office/drawing/2014/main" id="{3A9DAAB0-4CDC-0E35-39DA-47F4DBE070CA}"/>
                </a:ext>
              </a:extLst>
            </p:cNvPr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3229;p64">
              <a:extLst>
                <a:ext uri="{FF2B5EF4-FFF2-40B4-BE49-F238E27FC236}">
                  <a16:creationId xmlns:a16="http://schemas.microsoft.com/office/drawing/2014/main" id="{B5670D9F-CD98-BB83-F709-0E13C1F124E0}"/>
                </a:ext>
              </a:extLst>
            </p:cNvPr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3230;p64">
              <a:extLst>
                <a:ext uri="{FF2B5EF4-FFF2-40B4-BE49-F238E27FC236}">
                  <a16:creationId xmlns:a16="http://schemas.microsoft.com/office/drawing/2014/main" id="{85AD9061-861D-9D2B-C746-BE474EF39BB2}"/>
                </a:ext>
              </a:extLst>
            </p:cNvPr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3231;p64">
              <a:extLst>
                <a:ext uri="{FF2B5EF4-FFF2-40B4-BE49-F238E27FC236}">
                  <a16:creationId xmlns:a16="http://schemas.microsoft.com/office/drawing/2014/main" id="{837C5F02-6E20-0513-05E9-8CABF911BAEA}"/>
                </a:ext>
              </a:extLst>
            </p:cNvPr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3232;p64">
              <a:extLst>
                <a:ext uri="{FF2B5EF4-FFF2-40B4-BE49-F238E27FC236}">
                  <a16:creationId xmlns:a16="http://schemas.microsoft.com/office/drawing/2014/main" id="{ECAF153C-AD58-5553-22A1-580D3F26D5DE}"/>
                </a:ext>
              </a:extLst>
            </p:cNvPr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3233;p64">
              <a:extLst>
                <a:ext uri="{FF2B5EF4-FFF2-40B4-BE49-F238E27FC236}">
                  <a16:creationId xmlns:a16="http://schemas.microsoft.com/office/drawing/2014/main" id="{B4254C4A-3B17-57DC-5816-28BF1D230583}"/>
                </a:ext>
              </a:extLst>
            </p:cNvPr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3234;p64">
              <a:extLst>
                <a:ext uri="{FF2B5EF4-FFF2-40B4-BE49-F238E27FC236}">
                  <a16:creationId xmlns:a16="http://schemas.microsoft.com/office/drawing/2014/main" id="{7CCB949D-A54D-2D19-D121-6961F1CD25E0}"/>
                </a:ext>
              </a:extLst>
            </p:cNvPr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3235;p64">
              <a:extLst>
                <a:ext uri="{FF2B5EF4-FFF2-40B4-BE49-F238E27FC236}">
                  <a16:creationId xmlns:a16="http://schemas.microsoft.com/office/drawing/2014/main" id="{90D2AF28-5FEE-7FAB-6040-9577D6945C97}"/>
                </a:ext>
              </a:extLst>
            </p:cNvPr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3236;p64">
              <a:extLst>
                <a:ext uri="{FF2B5EF4-FFF2-40B4-BE49-F238E27FC236}">
                  <a16:creationId xmlns:a16="http://schemas.microsoft.com/office/drawing/2014/main" id="{73662DB6-5389-41E7-2782-91FAA77E07FD}"/>
                </a:ext>
              </a:extLst>
            </p:cNvPr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3237;p64">
              <a:extLst>
                <a:ext uri="{FF2B5EF4-FFF2-40B4-BE49-F238E27FC236}">
                  <a16:creationId xmlns:a16="http://schemas.microsoft.com/office/drawing/2014/main" id="{AD710E60-F089-CE58-AC21-9BE5C6039CE1}"/>
                </a:ext>
              </a:extLst>
            </p:cNvPr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3238;p64">
              <a:extLst>
                <a:ext uri="{FF2B5EF4-FFF2-40B4-BE49-F238E27FC236}">
                  <a16:creationId xmlns:a16="http://schemas.microsoft.com/office/drawing/2014/main" id="{2C4AD3F0-BF2E-1484-2B88-4DCCCA065C23}"/>
                </a:ext>
              </a:extLst>
            </p:cNvPr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3239;p64">
              <a:extLst>
                <a:ext uri="{FF2B5EF4-FFF2-40B4-BE49-F238E27FC236}">
                  <a16:creationId xmlns:a16="http://schemas.microsoft.com/office/drawing/2014/main" id="{2A61C0A2-54DE-7C5D-3B6C-0D6235D6834F}"/>
                </a:ext>
              </a:extLst>
            </p:cNvPr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3240;p64">
              <a:extLst>
                <a:ext uri="{FF2B5EF4-FFF2-40B4-BE49-F238E27FC236}">
                  <a16:creationId xmlns:a16="http://schemas.microsoft.com/office/drawing/2014/main" id="{2A1F8ADD-3BFD-5F3E-FE3F-B6C84EDDA100}"/>
                </a:ext>
              </a:extLst>
            </p:cNvPr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3241;p64">
              <a:extLst>
                <a:ext uri="{FF2B5EF4-FFF2-40B4-BE49-F238E27FC236}">
                  <a16:creationId xmlns:a16="http://schemas.microsoft.com/office/drawing/2014/main" id="{088A2E3C-3E0C-FB70-0F7B-882F0532789F}"/>
                </a:ext>
              </a:extLst>
            </p:cNvPr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3242;p64">
              <a:extLst>
                <a:ext uri="{FF2B5EF4-FFF2-40B4-BE49-F238E27FC236}">
                  <a16:creationId xmlns:a16="http://schemas.microsoft.com/office/drawing/2014/main" id="{608B40DA-B795-A7E9-D6E4-EC67E5E54421}"/>
                </a:ext>
              </a:extLst>
            </p:cNvPr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3243;p64">
              <a:extLst>
                <a:ext uri="{FF2B5EF4-FFF2-40B4-BE49-F238E27FC236}">
                  <a16:creationId xmlns:a16="http://schemas.microsoft.com/office/drawing/2014/main" id="{DE012A17-6421-ABD6-FCD1-10C33BE46765}"/>
                </a:ext>
              </a:extLst>
            </p:cNvPr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3244;p64">
              <a:extLst>
                <a:ext uri="{FF2B5EF4-FFF2-40B4-BE49-F238E27FC236}">
                  <a16:creationId xmlns:a16="http://schemas.microsoft.com/office/drawing/2014/main" id="{070E2F2C-A6DA-7509-74D3-A556CFCE7137}"/>
                </a:ext>
              </a:extLst>
            </p:cNvPr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3245;p64">
              <a:extLst>
                <a:ext uri="{FF2B5EF4-FFF2-40B4-BE49-F238E27FC236}">
                  <a16:creationId xmlns:a16="http://schemas.microsoft.com/office/drawing/2014/main" id="{78660769-93CF-163E-5633-FD6C696A0AE2}"/>
                </a:ext>
              </a:extLst>
            </p:cNvPr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3246;p64">
              <a:extLst>
                <a:ext uri="{FF2B5EF4-FFF2-40B4-BE49-F238E27FC236}">
                  <a16:creationId xmlns:a16="http://schemas.microsoft.com/office/drawing/2014/main" id="{00C8D6D2-E66F-AF87-1BC2-793CB7FE219C}"/>
                </a:ext>
              </a:extLst>
            </p:cNvPr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3247;p64">
              <a:extLst>
                <a:ext uri="{FF2B5EF4-FFF2-40B4-BE49-F238E27FC236}">
                  <a16:creationId xmlns:a16="http://schemas.microsoft.com/office/drawing/2014/main" id="{E7B2BE51-C7CC-0C73-4482-B5898E251BB3}"/>
                </a:ext>
              </a:extLst>
            </p:cNvPr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3248;p64">
              <a:extLst>
                <a:ext uri="{FF2B5EF4-FFF2-40B4-BE49-F238E27FC236}">
                  <a16:creationId xmlns:a16="http://schemas.microsoft.com/office/drawing/2014/main" id="{2492ADEC-BB84-B27F-7285-222A21C6F589}"/>
                </a:ext>
              </a:extLst>
            </p:cNvPr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3249;p64">
              <a:extLst>
                <a:ext uri="{FF2B5EF4-FFF2-40B4-BE49-F238E27FC236}">
                  <a16:creationId xmlns:a16="http://schemas.microsoft.com/office/drawing/2014/main" id="{6847587F-39C3-332D-39A9-4179EB90FA8C}"/>
                </a:ext>
              </a:extLst>
            </p:cNvPr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3250;p64">
              <a:extLst>
                <a:ext uri="{FF2B5EF4-FFF2-40B4-BE49-F238E27FC236}">
                  <a16:creationId xmlns:a16="http://schemas.microsoft.com/office/drawing/2014/main" id="{89FE7261-5ACF-8806-0832-FE73A9991455}"/>
                </a:ext>
              </a:extLst>
            </p:cNvPr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3251;p64">
              <a:extLst>
                <a:ext uri="{FF2B5EF4-FFF2-40B4-BE49-F238E27FC236}">
                  <a16:creationId xmlns:a16="http://schemas.microsoft.com/office/drawing/2014/main" id="{889D6E78-261B-9E1B-705D-3158244B8C55}"/>
                </a:ext>
              </a:extLst>
            </p:cNvPr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3252;p64">
              <a:extLst>
                <a:ext uri="{FF2B5EF4-FFF2-40B4-BE49-F238E27FC236}">
                  <a16:creationId xmlns:a16="http://schemas.microsoft.com/office/drawing/2014/main" id="{CD9E91EF-92A4-E9FB-2DAA-D57A12342707}"/>
                </a:ext>
              </a:extLst>
            </p:cNvPr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3253;p64">
              <a:extLst>
                <a:ext uri="{FF2B5EF4-FFF2-40B4-BE49-F238E27FC236}">
                  <a16:creationId xmlns:a16="http://schemas.microsoft.com/office/drawing/2014/main" id="{11BA5AD0-8218-CA77-5F62-4B64B2C68B71}"/>
                </a:ext>
              </a:extLst>
            </p:cNvPr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3254;p64">
              <a:extLst>
                <a:ext uri="{FF2B5EF4-FFF2-40B4-BE49-F238E27FC236}">
                  <a16:creationId xmlns:a16="http://schemas.microsoft.com/office/drawing/2014/main" id="{0EDC7560-9193-02B2-A5D7-7EC97DFFD3C1}"/>
                </a:ext>
              </a:extLst>
            </p:cNvPr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3255;p64">
              <a:extLst>
                <a:ext uri="{FF2B5EF4-FFF2-40B4-BE49-F238E27FC236}">
                  <a16:creationId xmlns:a16="http://schemas.microsoft.com/office/drawing/2014/main" id="{47E67C44-B683-23FB-AE02-1E2C6E93F893}"/>
                </a:ext>
              </a:extLst>
            </p:cNvPr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3256;p64">
              <a:extLst>
                <a:ext uri="{FF2B5EF4-FFF2-40B4-BE49-F238E27FC236}">
                  <a16:creationId xmlns:a16="http://schemas.microsoft.com/office/drawing/2014/main" id="{7C2203DF-F4C4-A583-D81B-71E3A5036C26}"/>
                </a:ext>
              </a:extLst>
            </p:cNvPr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3257;p64">
              <a:extLst>
                <a:ext uri="{FF2B5EF4-FFF2-40B4-BE49-F238E27FC236}">
                  <a16:creationId xmlns:a16="http://schemas.microsoft.com/office/drawing/2014/main" id="{453C2079-18FE-5594-65FE-988E9BEF32B6}"/>
                </a:ext>
              </a:extLst>
            </p:cNvPr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3258;p64">
              <a:extLst>
                <a:ext uri="{FF2B5EF4-FFF2-40B4-BE49-F238E27FC236}">
                  <a16:creationId xmlns:a16="http://schemas.microsoft.com/office/drawing/2014/main" id="{B217D1C5-F755-601E-6903-F9DB91905F51}"/>
                </a:ext>
              </a:extLst>
            </p:cNvPr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3259;p64">
              <a:extLst>
                <a:ext uri="{FF2B5EF4-FFF2-40B4-BE49-F238E27FC236}">
                  <a16:creationId xmlns:a16="http://schemas.microsoft.com/office/drawing/2014/main" id="{F764E95C-EC07-3D58-B2AF-EC693A559F95}"/>
                </a:ext>
              </a:extLst>
            </p:cNvPr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3260;p64">
              <a:extLst>
                <a:ext uri="{FF2B5EF4-FFF2-40B4-BE49-F238E27FC236}">
                  <a16:creationId xmlns:a16="http://schemas.microsoft.com/office/drawing/2014/main" id="{BDF1D480-A712-3141-FE06-1920446A1FA8}"/>
                </a:ext>
              </a:extLst>
            </p:cNvPr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3261;p64">
              <a:extLst>
                <a:ext uri="{FF2B5EF4-FFF2-40B4-BE49-F238E27FC236}">
                  <a16:creationId xmlns:a16="http://schemas.microsoft.com/office/drawing/2014/main" id="{38465F1C-727E-AE59-4C6D-D2CD88C848F0}"/>
                </a:ext>
              </a:extLst>
            </p:cNvPr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3262;p64">
              <a:extLst>
                <a:ext uri="{FF2B5EF4-FFF2-40B4-BE49-F238E27FC236}">
                  <a16:creationId xmlns:a16="http://schemas.microsoft.com/office/drawing/2014/main" id="{14BFD086-864A-F4E9-650A-29C618A52E07}"/>
                </a:ext>
              </a:extLst>
            </p:cNvPr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3263;p64">
              <a:extLst>
                <a:ext uri="{FF2B5EF4-FFF2-40B4-BE49-F238E27FC236}">
                  <a16:creationId xmlns:a16="http://schemas.microsoft.com/office/drawing/2014/main" id="{0773FC75-78E3-7F50-D50A-3C2CF15AFE03}"/>
                </a:ext>
              </a:extLst>
            </p:cNvPr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3264;p64">
              <a:extLst>
                <a:ext uri="{FF2B5EF4-FFF2-40B4-BE49-F238E27FC236}">
                  <a16:creationId xmlns:a16="http://schemas.microsoft.com/office/drawing/2014/main" id="{12A05CE6-A2AB-227D-3689-BFC63E8B8A18}"/>
                </a:ext>
              </a:extLst>
            </p:cNvPr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3265;p64">
              <a:extLst>
                <a:ext uri="{FF2B5EF4-FFF2-40B4-BE49-F238E27FC236}">
                  <a16:creationId xmlns:a16="http://schemas.microsoft.com/office/drawing/2014/main" id="{3FAF351D-4034-DFC8-0D23-1117A1A7F0A1}"/>
                </a:ext>
              </a:extLst>
            </p:cNvPr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3266;p64">
              <a:extLst>
                <a:ext uri="{FF2B5EF4-FFF2-40B4-BE49-F238E27FC236}">
                  <a16:creationId xmlns:a16="http://schemas.microsoft.com/office/drawing/2014/main" id="{82EBA534-389E-D2C6-4627-63040A9B7236}"/>
                </a:ext>
              </a:extLst>
            </p:cNvPr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3267;p64">
              <a:extLst>
                <a:ext uri="{FF2B5EF4-FFF2-40B4-BE49-F238E27FC236}">
                  <a16:creationId xmlns:a16="http://schemas.microsoft.com/office/drawing/2014/main" id="{5AF4A691-5DEB-EF13-9D0B-C0962CE833DF}"/>
                </a:ext>
              </a:extLst>
            </p:cNvPr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3268;p64">
              <a:extLst>
                <a:ext uri="{FF2B5EF4-FFF2-40B4-BE49-F238E27FC236}">
                  <a16:creationId xmlns:a16="http://schemas.microsoft.com/office/drawing/2014/main" id="{4BAF5B8F-C2F6-6DB2-FFCE-4B3FAF029AAD}"/>
                </a:ext>
              </a:extLst>
            </p:cNvPr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3269;p64">
              <a:extLst>
                <a:ext uri="{FF2B5EF4-FFF2-40B4-BE49-F238E27FC236}">
                  <a16:creationId xmlns:a16="http://schemas.microsoft.com/office/drawing/2014/main" id="{ECC70383-38E4-11D1-674C-5620C6AAE070}"/>
                </a:ext>
              </a:extLst>
            </p:cNvPr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3270;p64">
              <a:extLst>
                <a:ext uri="{FF2B5EF4-FFF2-40B4-BE49-F238E27FC236}">
                  <a16:creationId xmlns:a16="http://schemas.microsoft.com/office/drawing/2014/main" id="{55A7B596-A377-2E40-8882-0D26B357ECD7}"/>
                </a:ext>
              </a:extLst>
            </p:cNvPr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3271;p64">
              <a:extLst>
                <a:ext uri="{FF2B5EF4-FFF2-40B4-BE49-F238E27FC236}">
                  <a16:creationId xmlns:a16="http://schemas.microsoft.com/office/drawing/2014/main" id="{8A8A4E45-A7D5-5512-DC10-FC4A47BE289C}"/>
                </a:ext>
              </a:extLst>
            </p:cNvPr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3272;p64">
              <a:extLst>
                <a:ext uri="{FF2B5EF4-FFF2-40B4-BE49-F238E27FC236}">
                  <a16:creationId xmlns:a16="http://schemas.microsoft.com/office/drawing/2014/main" id="{D0CD4AC9-04F5-BCA8-25F8-0857147F2E5E}"/>
                </a:ext>
              </a:extLst>
            </p:cNvPr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3273;p64">
              <a:extLst>
                <a:ext uri="{FF2B5EF4-FFF2-40B4-BE49-F238E27FC236}">
                  <a16:creationId xmlns:a16="http://schemas.microsoft.com/office/drawing/2014/main" id="{89A7AB22-17C0-3D36-D027-8A5A65EA2CF1}"/>
                </a:ext>
              </a:extLst>
            </p:cNvPr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3274;p64">
              <a:extLst>
                <a:ext uri="{FF2B5EF4-FFF2-40B4-BE49-F238E27FC236}">
                  <a16:creationId xmlns:a16="http://schemas.microsoft.com/office/drawing/2014/main" id="{0B42B690-993C-1125-5F73-E9594D24F47D}"/>
                </a:ext>
              </a:extLst>
            </p:cNvPr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3275;p64">
              <a:extLst>
                <a:ext uri="{FF2B5EF4-FFF2-40B4-BE49-F238E27FC236}">
                  <a16:creationId xmlns:a16="http://schemas.microsoft.com/office/drawing/2014/main" id="{B1FC3FCD-CD3E-9EC7-A705-22D8963EEF62}"/>
                </a:ext>
              </a:extLst>
            </p:cNvPr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3276;p64">
              <a:extLst>
                <a:ext uri="{FF2B5EF4-FFF2-40B4-BE49-F238E27FC236}">
                  <a16:creationId xmlns:a16="http://schemas.microsoft.com/office/drawing/2014/main" id="{50C343DA-71AE-16AB-9EA7-FF4B90B0F6FF}"/>
                </a:ext>
              </a:extLst>
            </p:cNvPr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3277;p64">
              <a:extLst>
                <a:ext uri="{FF2B5EF4-FFF2-40B4-BE49-F238E27FC236}">
                  <a16:creationId xmlns:a16="http://schemas.microsoft.com/office/drawing/2014/main" id="{FC09ACB3-DFE8-4D0B-2381-210FFA6304AA}"/>
                </a:ext>
              </a:extLst>
            </p:cNvPr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3278;p64">
              <a:extLst>
                <a:ext uri="{FF2B5EF4-FFF2-40B4-BE49-F238E27FC236}">
                  <a16:creationId xmlns:a16="http://schemas.microsoft.com/office/drawing/2014/main" id="{90C159A8-6B8C-D0E7-1628-6A302AE5CC0A}"/>
                </a:ext>
              </a:extLst>
            </p:cNvPr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3279;p64">
              <a:extLst>
                <a:ext uri="{FF2B5EF4-FFF2-40B4-BE49-F238E27FC236}">
                  <a16:creationId xmlns:a16="http://schemas.microsoft.com/office/drawing/2014/main" id="{264F5034-FCDF-A7F4-2561-263F119CA4B2}"/>
                </a:ext>
              </a:extLst>
            </p:cNvPr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3280;p64">
              <a:extLst>
                <a:ext uri="{FF2B5EF4-FFF2-40B4-BE49-F238E27FC236}">
                  <a16:creationId xmlns:a16="http://schemas.microsoft.com/office/drawing/2014/main" id="{A4C2808E-9BBB-A391-F76E-E4338C6C9AD5}"/>
                </a:ext>
              </a:extLst>
            </p:cNvPr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3281;p64">
              <a:extLst>
                <a:ext uri="{FF2B5EF4-FFF2-40B4-BE49-F238E27FC236}">
                  <a16:creationId xmlns:a16="http://schemas.microsoft.com/office/drawing/2014/main" id="{11ABE031-F1B9-A115-33AC-98518D0EA274}"/>
                </a:ext>
              </a:extLst>
            </p:cNvPr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3282;p64">
              <a:extLst>
                <a:ext uri="{FF2B5EF4-FFF2-40B4-BE49-F238E27FC236}">
                  <a16:creationId xmlns:a16="http://schemas.microsoft.com/office/drawing/2014/main" id="{49585986-93CF-F5FE-5DFA-F0FCEE67A838}"/>
                </a:ext>
              </a:extLst>
            </p:cNvPr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3283;p64">
              <a:extLst>
                <a:ext uri="{FF2B5EF4-FFF2-40B4-BE49-F238E27FC236}">
                  <a16:creationId xmlns:a16="http://schemas.microsoft.com/office/drawing/2014/main" id="{8FF09A8D-2704-B86B-0567-97A875956B4B}"/>
                </a:ext>
              </a:extLst>
            </p:cNvPr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3284;p64">
              <a:extLst>
                <a:ext uri="{FF2B5EF4-FFF2-40B4-BE49-F238E27FC236}">
                  <a16:creationId xmlns:a16="http://schemas.microsoft.com/office/drawing/2014/main" id="{AADD6ED7-5EAF-0006-A5CC-C0C4132F1200}"/>
                </a:ext>
              </a:extLst>
            </p:cNvPr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3285;p64">
              <a:extLst>
                <a:ext uri="{FF2B5EF4-FFF2-40B4-BE49-F238E27FC236}">
                  <a16:creationId xmlns:a16="http://schemas.microsoft.com/office/drawing/2014/main" id="{0EE65E4F-C1DC-F8EA-1E4E-F64C9945A180}"/>
                </a:ext>
              </a:extLst>
            </p:cNvPr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3286;p64">
              <a:extLst>
                <a:ext uri="{FF2B5EF4-FFF2-40B4-BE49-F238E27FC236}">
                  <a16:creationId xmlns:a16="http://schemas.microsoft.com/office/drawing/2014/main" id="{C77E4FCE-CAB0-8C8C-E7D9-17365FD5E6DB}"/>
                </a:ext>
              </a:extLst>
            </p:cNvPr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3287;p64">
              <a:extLst>
                <a:ext uri="{FF2B5EF4-FFF2-40B4-BE49-F238E27FC236}">
                  <a16:creationId xmlns:a16="http://schemas.microsoft.com/office/drawing/2014/main" id="{4967EDEA-BB39-3D2A-0833-4737C9754D8F}"/>
                </a:ext>
              </a:extLst>
            </p:cNvPr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3288;p64">
              <a:extLst>
                <a:ext uri="{FF2B5EF4-FFF2-40B4-BE49-F238E27FC236}">
                  <a16:creationId xmlns:a16="http://schemas.microsoft.com/office/drawing/2014/main" id="{9178DF1B-D147-A72F-93A4-165314D6686C}"/>
                </a:ext>
              </a:extLst>
            </p:cNvPr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3289;p64">
              <a:extLst>
                <a:ext uri="{FF2B5EF4-FFF2-40B4-BE49-F238E27FC236}">
                  <a16:creationId xmlns:a16="http://schemas.microsoft.com/office/drawing/2014/main" id="{1198DB10-BC13-7E12-927B-2F7FA84F025A}"/>
                </a:ext>
              </a:extLst>
            </p:cNvPr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3290;p64">
              <a:extLst>
                <a:ext uri="{FF2B5EF4-FFF2-40B4-BE49-F238E27FC236}">
                  <a16:creationId xmlns:a16="http://schemas.microsoft.com/office/drawing/2014/main" id="{BA4AB489-FC48-1D0B-54B9-17D513DAE630}"/>
                </a:ext>
              </a:extLst>
            </p:cNvPr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3291;p64">
              <a:extLst>
                <a:ext uri="{FF2B5EF4-FFF2-40B4-BE49-F238E27FC236}">
                  <a16:creationId xmlns:a16="http://schemas.microsoft.com/office/drawing/2014/main" id="{B10D9078-67A3-5DD0-00FD-44F547AFC383}"/>
                </a:ext>
              </a:extLst>
            </p:cNvPr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3292;p64">
              <a:extLst>
                <a:ext uri="{FF2B5EF4-FFF2-40B4-BE49-F238E27FC236}">
                  <a16:creationId xmlns:a16="http://schemas.microsoft.com/office/drawing/2014/main" id="{2905EA0B-E59D-D170-510B-C5ED6362313D}"/>
                </a:ext>
              </a:extLst>
            </p:cNvPr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3293;p64">
              <a:extLst>
                <a:ext uri="{FF2B5EF4-FFF2-40B4-BE49-F238E27FC236}">
                  <a16:creationId xmlns:a16="http://schemas.microsoft.com/office/drawing/2014/main" id="{0FD76DA8-3999-2D6E-DB33-70F1F83CBC95}"/>
                </a:ext>
              </a:extLst>
            </p:cNvPr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3294;p64">
              <a:extLst>
                <a:ext uri="{FF2B5EF4-FFF2-40B4-BE49-F238E27FC236}">
                  <a16:creationId xmlns:a16="http://schemas.microsoft.com/office/drawing/2014/main" id="{9525238E-91B5-1CC8-A024-9B531077D0E8}"/>
                </a:ext>
              </a:extLst>
            </p:cNvPr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3295;p64">
              <a:extLst>
                <a:ext uri="{FF2B5EF4-FFF2-40B4-BE49-F238E27FC236}">
                  <a16:creationId xmlns:a16="http://schemas.microsoft.com/office/drawing/2014/main" id="{3F68449E-95C8-6F0F-9ED3-45934B4C89FE}"/>
                </a:ext>
              </a:extLst>
            </p:cNvPr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3296;p64">
              <a:extLst>
                <a:ext uri="{FF2B5EF4-FFF2-40B4-BE49-F238E27FC236}">
                  <a16:creationId xmlns:a16="http://schemas.microsoft.com/office/drawing/2014/main" id="{EE349EE2-9BA2-414A-3D16-62369B97E309}"/>
                </a:ext>
              </a:extLst>
            </p:cNvPr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3297;p64">
              <a:extLst>
                <a:ext uri="{FF2B5EF4-FFF2-40B4-BE49-F238E27FC236}">
                  <a16:creationId xmlns:a16="http://schemas.microsoft.com/office/drawing/2014/main" id="{6253F946-2C8B-2AB4-3FAA-701E62BAA4F3}"/>
                </a:ext>
              </a:extLst>
            </p:cNvPr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3298;p64">
              <a:extLst>
                <a:ext uri="{FF2B5EF4-FFF2-40B4-BE49-F238E27FC236}">
                  <a16:creationId xmlns:a16="http://schemas.microsoft.com/office/drawing/2014/main" id="{9F970532-DC4F-989E-8CB6-459EED93BE50}"/>
                </a:ext>
              </a:extLst>
            </p:cNvPr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3299;p64">
              <a:extLst>
                <a:ext uri="{FF2B5EF4-FFF2-40B4-BE49-F238E27FC236}">
                  <a16:creationId xmlns:a16="http://schemas.microsoft.com/office/drawing/2014/main" id="{89A082FA-48F6-4197-CCC0-571FB4389B9D}"/>
                </a:ext>
              </a:extLst>
            </p:cNvPr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3300;p64">
              <a:extLst>
                <a:ext uri="{FF2B5EF4-FFF2-40B4-BE49-F238E27FC236}">
                  <a16:creationId xmlns:a16="http://schemas.microsoft.com/office/drawing/2014/main" id="{B1FB4086-6052-BEA8-4B41-4548C7E3A5F0}"/>
                </a:ext>
              </a:extLst>
            </p:cNvPr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3301;p64">
              <a:extLst>
                <a:ext uri="{FF2B5EF4-FFF2-40B4-BE49-F238E27FC236}">
                  <a16:creationId xmlns:a16="http://schemas.microsoft.com/office/drawing/2014/main" id="{7C9D30D3-E135-D6C7-007E-C4F582097CCA}"/>
                </a:ext>
              </a:extLst>
            </p:cNvPr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3302;p64">
              <a:extLst>
                <a:ext uri="{FF2B5EF4-FFF2-40B4-BE49-F238E27FC236}">
                  <a16:creationId xmlns:a16="http://schemas.microsoft.com/office/drawing/2014/main" id="{4E4E7394-D0B5-A246-EF09-AF577E84AABE}"/>
                </a:ext>
              </a:extLst>
            </p:cNvPr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3303;p64">
              <a:extLst>
                <a:ext uri="{FF2B5EF4-FFF2-40B4-BE49-F238E27FC236}">
                  <a16:creationId xmlns:a16="http://schemas.microsoft.com/office/drawing/2014/main" id="{6830CC3C-EC6D-1D2E-FAC6-ABEBD3463368}"/>
                </a:ext>
              </a:extLst>
            </p:cNvPr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3304;p64">
              <a:extLst>
                <a:ext uri="{FF2B5EF4-FFF2-40B4-BE49-F238E27FC236}">
                  <a16:creationId xmlns:a16="http://schemas.microsoft.com/office/drawing/2014/main" id="{CD17A2FC-6FDB-6C6A-6E4A-7B7E4D0EF982}"/>
                </a:ext>
              </a:extLst>
            </p:cNvPr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3305;p64">
              <a:extLst>
                <a:ext uri="{FF2B5EF4-FFF2-40B4-BE49-F238E27FC236}">
                  <a16:creationId xmlns:a16="http://schemas.microsoft.com/office/drawing/2014/main" id="{940ACD52-1125-68C5-8E8E-B06FF59B75BC}"/>
                </a:ext>
              </a:extLst>
            </p:cNvPr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3306;p64">
              <a:extLst>
                <a:ext uri="{FF2B5EF4-FFF2-40B4-BE49-F238E27FC236}">
                  <a16:creationId xmlns:a16="http://schemas.microsoft.com/office/drawing/2014/main" id="{4A253B5F-A309-84F6-F776-0AFBB42B7474}"/>
                </a:ext>
              </a:extLst>
            </p:cNvPr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3307;p64">
              <a:extLst>
                <a:ext uri="{FF2B5EF4-FFF2-40B4-BE49-F238E27FC236}">
                  <a16:creationId xmlns:a16="http://schemas.microsoft.com/office/drawing/2014/main" id="{2AC8E715-3B46-E145-7174-0EADB027588A}"/>
                </a:ext>
              </a:extLst>
            </p:cNvPr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3308;p64">
              <a:extLst>
                <a:ext uri="{FF2B5EF4-FFF2-40B4-BE49-F238E27FC236}">
                  <a16:creationId xmlns:a16="http://schemas.microsoft.com/office/drawing/2014/main" id="{A3440AEE-BE96-A73C-EED4-2C98B4455EA3}"/>
                </a:ext>
              </a:extLst>
            </p:cNvPr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3309;p64">
              <a:extLst>
                <a:ext uri="{FF2B5EF4-FFF2-40B4-BE49-F238E27FC236}">
                  <a16:creationId xmlns:a16="http://schemas.microsoft.com/office/drawing/2014/main" id="{0166B410-AA52-04DB-5DA0-2423AF6A3C7B}"/>
                </a:ext>
              </a:extLst>
            </p:cNvPr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3310;p64">
              <a:extLst>
                <a:ext uri="{FF2B5EF4-FFF2-40B4-BE49-F238E27FC236}">
                  <a16:creationId xmlns:a16="http://schemas.microsoft.com/office/drawing/2014/main" id="{56A19A1E-08A9-1174-9416-339855206BBA}"/>
                </a:ext>
              </a:extLst>
            </p:cNvPr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3311;p64">
              <a:extLst>
                <a:ext uri="{FF2B5EF4-FFF2-40B4-BE49-F238E27FC236}">
                  <a16:creationId xmlns:a16="http://schemas.microsoft.com/office/drawing/2014/main" id="{8F2E29D8-6420-A65B-3D54-DD3883CB1DAE}"/>
                </a:ext>
              </a:extLst>
            </p:cNvPr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3312;p64">
              <a:extLst>
                <a:ext uri="{FF2B5EF4-FFF2-40B4-BE49-F238E27FC236}">
                  <a16:creationId xmlns:a16="http://schemas.microsoft.com/office/drawing/2014/main" id="{BBA288AC-D489-2971-B988-BA6824D562BE}"/>
                </a:ext>
              </a:extLst>
            </p:cNvPr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3313;p64">
              <a:extLst>
                <a:ext uri="{FF2B5EF4-FFF2-40B4-BE49-F238E27FC236}">
                  <a16:creationId xmlns:a16="http://schemas.microsoft.com/office/drawing/2014/main" id="{6B68182E-8271-157B-37DC-9930D8168452}"/>
                </a:ext>
              </a:extLst>
            </p:cNvPr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3314;p64">
              <a:extLst>
                <a:ext uri="{FF2B5EF4-FFF2-40B4-BE49-F238E27FC236}">
                  <a16:creationId xmlns:a16="http://schemas.microsoft.com/office/drawing/2014/main" id="{759BFAE4-C2C6-1A10-906B-DCDD72F30ADD}"/>
                </a:ext>
              </a:extLst>
            </p:cNvPr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3315;p64">
              <a:extLst>
                <a:ext uri="{FF2B5EF4-FFF2-40B4-BE49-F238E27FC236}">
                  <a16:creationId xmlns:a16="http://schemas.microsoft.com/office/drawing/2014/main" id="{8783A482-7301-83F8-131E-FAA4D6ADCC5D}"/>
                </a:ext>
              </a:extLst>
            </p:cNvPr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3316;p64">
              <a:extLst>
                <a:ext uri="{FF2B5EF4-FFF2-40B4-BE49-F238E27FC236}">
                  <a16:creationId xmlns:a16="http://schemas.microsoft.com/office/drawing/2014/main" id="{E459F881-A437-C19D-FA4B-3404C9588F26}"/>
                </a:ext>
              </a:extLst>
            </p:cNvPr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3317;p64">
              <a:extLst>
                <a:ext uri="{FF2B5EF4-FFF2-40B4-BE49-F238E27FC236}">
                  <a16:creationId xmlns:a16="http://schemas.microsoft.com/office/drawing/2014/main" id="{12DA6270-BFC7-00B1-E2AF-072FBAA758D3}"/>
                </a:ext>
              </a:extLst>
            </p:cNvPr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3318;p64">
              <a:extLst>
                <a:ext uri="{FF2B5EF4-FFF2-40B4-BE49-F238E27FC236}">
                  <a16:creationId xmlns:a16="http://schemas.microsoft.com/office/drawing/2014/main" id="{61F93D0D-39E3-5D2A-1A60-13CAA4065271}"/>
                </a:ext>
              </a:extLst>
            </p:cNvPr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3319;p64">
              <a:extLst>
                <a:ext uri="{FF2B5EF4-FFF2-40B4-BE49-F238E27FC236}">
                  <a16:creationId xmlns:a16="http://schemas.microsoft.com/office/drawing/2014/main" id="{3B9E49F7-8AC1-C5A3-E552-BB765283EB52}"/>
                </a:ext>
              </a:extLst>
            </p:cNvPr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3320;p64">
              <a:extLst>
                <a:ext uri="{FF2B5EF4-FFF2-40B4-BE49-F238E27FC236}">
                  <a16:creationId xmlns:a16="http://schemas.microsoft.com/office/drawing/2014/main" id="{8CC3E8AE-A9E6-9587-42C4-5A813C863F01}"/>
                </a:ext>
              </a:extLst>
            </p:cNvPr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3321;p64">
              <a:extLst>
                <a:ext uri="{FF2B5EF4-FFF2-40B4-BE49-F238E27FC236}">
                  <a16:creationId xmlns:a16="http://schemas.microsoft.com/office/drawing/2014/main" id="{7B731ABB-9726-86AF-502E-7A0218581174}"/>
                </a:ext>
              </a:extLst>
            </p:cNvPr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3322;p64">
              <a:extLst>
                <a:ext uri="{FF2B5EF4-FFF2-40B4-BE49-F238E27FC236}">
                  <a16:creationId xmlns:a16="http://schemas.microsoft.com/office/drawing/2014/main" id="{971E3999-18E4-520A-E0AB-9DC1B7F1E6C4}"/>
                </a:ext>
              </a:extLst>
            </p:cNvPr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3323;p64">
              <a:extLst>
                <a:ext uri="{FF2B5EF4-FFF2-40B4-BE49-F238E27FC236}">
                  <a16:creationId xmlns:a16="http://schemas.microsoft.com/office/drawing/2014/main" id="{C37D147F-B162-257C-8949-95DF2116EEE1}"/>
                </a:ext>
              </a:extLst>
            </p:cNvPr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3324;p64">
              <a:extLst>
                <a:ext uri="{FF2B5EF4-FFF2-40B4-BE49-F238E27FC236}">
                  <a16:creationId xmlns:a16="http://schemas.microsoft.com/office/drawing/2014/main" id="{9FE2E655-6791-6206-2E4C-2005788BCBCE}"/>
                </a:ext>
              </a:extLst>
            </p:cNvPr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3325;p64">
              <a:extLst>
                <a:ext uri="{FF2B5EF4-FFF2-40B4-BE49-F238E27FC236}">
                  <a16:creationId xmlns:a16="http://schemas.microsoft.com/office/drawing/2014/main" id="{6BE72CB1-3DBE-BB59-4D7F-2BD15868817F}"/>
                </a:ext>
              </a:extLst>
            </p:cNvPr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3326;p64">
              <a:extLst>
                <a:ext uri="{FF2B5EF4-FFF2-40B4-BE49-F238E27FC236}">
                  <a16:creationId xmlns:a16="http://schemas.microsoft.com/office/drawing/2014/main" id="{0E209F18-C242-1ABF-8361-B6B98C441036}"/>
                </a:ext>
              </a:extLst>
            </p:cNvPr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3327;p64">
              <a:extLst>
                <a:ext uri="{FF2B5EF4-FFF2-40B4-BE49-F238E27FC236}">
                  <a16:creationId xmlns:a16="http://schemas.microsoft.com/office/drawing/2014/main" id="{C24CC52B-A888-21E3-E807-25527ED04409}"/>
                </a:ext>
              </a:extLst>
            </p:cNvPr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3328;p64">
              <a:extLst>
                <a:ext uri="{FF2B5EF4-FFF2-40B4-BE49-F238E27FC236}">
                  <a16:creationId xmlns:a16="http://schemas.microsoft.com/office/drawing/2014/main" id="{79F223A3-328B-7666-04F0-AAD720768BE5}"/>
                </a:ext>
              </a:extLst>
            </p:cNvPr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3329;p64">
              <a:extLst>
                <a:ext uri="{FF2B5EF4-FFF2-40B4-BE49-F238E27FC236}">
                  <a16:creationId xmlns:a16="http://schemas.microsoft.com/office/drawing/2014/main" id="{B95F3F95-ED70-EAAE-8E27-F000567A5E1F}"/>
                </a:ext>
              </a:extLst>
            </p:cNvPr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3330;p64">
              <a:extLst>
                <a:ext uri="{FF2B5EF4-FFF2-40B4-BE49-F238E27FC236}">
                  <a16:creationId xmlns:a16="http://schemas.microsoft.com/office/drawing/2014/main" id="{78E98EF0-2A04-8378-D36A-750794BDB7DF}"/>
                </a:ext>
              </a:extLst>
            </p:cNvPr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3331;p64">
              <a:extLst>
                <a:ext uri="{FF2B5EF4-FFF2-40B4-BE49-F238E27FC236}">
                  <a16:creationId xmlns:a16="http://schemas.microsoft.com/office/drawing/2014/main" id="{E0BCCB2E-65C7-717C-A3CE-72B1D772329C}"/>
                </a:ext>
              </a:extLst>
            </p:cNvPr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3332;p64">
              <a:extLst>
                <a:ext uri="{FF2B5EF4-FFF2-40B4-BE49-F238E27FC236}">
                  <a16:creationId xmlns:a16="http://schemas.microsoft.com/office/drawing/2014/main" id="{2B0F950A-6F6A-721A-DE30-ED164171587C}"/>
                </a:ext>
              </a:extLst>
            </p:cNvPr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3333;p64">
              <a:extLst>
                <a:ext uri="{FF2B5EF4-FFF2-40B4-BE49-F238E27FC236}">
                  <a16:creationId xmlns:a16="http://schemas.microsoft.com/office/drawing/2014/main" id="{2320DF7B-769C-F109-35AB-C6C4FBB18014}"/>
                </a:ext>
              </a:extLst>
            </p:cNvPr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3334;p64">
              <a:extLst>
                <a:ext uri="{FF2B5EF4-FFF2-40B4-BE49-F238E27FC236}">
                  <a16:creationId xmlns:a16="http://schemas.microsoft.com/office/drawing/2014/main" id="{4DD84431-C5D7-FE9A-1C6E-CC3E1FF24971}"/>
                </a:ext>
              </a:extLst>
            </p:cNvPr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3335;p64">
              <a:extLst>
                <a:ext uri="{FF2B5EF4-FFF2-40B4-BE49-F238E27FC236}">
                  <a16:creationId xmlns:a16="http://schemas.microsoft.com/office/drawing/2014/main" id="{04584147-9D62-5800-C165-CC6334DE3795}"/>
                </a:ext>
              </a:extLst>
            </p:cNvPr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3336;p64">
              <a:extLst>
                <a:ext uri="{FF2B5EF4-FFF2-40B4-BE49-F238E27FC236}">
                  <a16:creationId xmlns:a16="http://schemas.microsoft.com/office/drawing/2014/main" id="{94EAE4EE-029F-1178-AE9A-84AC63F1B11E}"/>
                </a:ext>
              </a:extLst>
            </p:cNvPr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3337;p64">
              <a:extLst>
                <a:ext uri="{FF2B5EF4-FFF2-40B4-BE49-F238E27FC236}">
                  <a16:creationId xmlns:a16="http://schemas.microsoft.com/office/drawing/2014/main" id="{D8A5E34D-D177-C661-2216-34CCF0627621}"/>
                </a:ext>
              </a:extLst>
            </p:cNvPr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3338;p64">
              <a:extLst>
                <a:ext uri="{FF2B5EF4-FFF2-40B4-BE49-F238E27FC236}">
                  <a16:creationId xmlns:a16="http://schemas.microsoft.com/office/drawing/2014/main" id="{E5C0ADE8-7B94-D9DD-EE47-17B4023C6357}"/>
                </a:ext>
              </a:extLst>
            </p:cNvPr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3339;p64">
              <a:extLst>
                <a:ext uri="{FF2B5EF4-FFF2-40B4-BE49-F238E27FC236}">
                  <a16:creationId xmlns:a16="http://schemas.microsoft.com/office/drawing/2014/main" id="{4C24E7F9-E6F9-A9EB-9BD5-5BD10B8A5C3B}"/>
                </a:ext>
              </a:extLst>
            </p:cNvPr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3340;p64">
              <a:extLst>
                <a:ext uri="{FF2B5EF4-FFF2-40B4-BE49-F238E27FC236}">
                  <a16:creationId xmlns:a16="http://schemas.microsoft.com/office/drawing/2014/main" id="{2F31AEAD-5393-E871-A7A0-84C671FE59AF}"/>
                </a:ext>
              </a:extLst>
            </p:cNvPr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3341;p64">
              <a:extLst>
                <a:ext uri="{FF2B5EF4-FFF2-40B4-BE49-F238E27FC236}">
                  <a16:creationId xmlns:a16="http://schemas.microsoft.com/office/drawing/2014/main" id="{70D31CE6-19BB-878E-72D2-9862F1CCA4C2}"/>
                </a:ext>
              </a:extLst>
            </p:cNvPr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3342;p64">
              <a:extLst>
                <a:ext uri="{FF2B5EF4-FFF2-40B4-BE49-F238E27FC236}">
                  <a16:creationId xmlns:a16="http://schemas.microsoft.com/office/drawing/2014/main" id="{3F868279-D204-DD41-4211-FEF14549529E}"/>
                </a:ext>
              </a:extLst>
            </p:cNvPr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3343;p64">
              <a:extLst>
                <a:ext uri="{FF2B5EF4-FFF2-40B4-BE49-F238E27FC236}">
                  <a16:creationId xmlns:a16="http://schemas.microsoft.com/office/drawing/2014/main" id="{168F4BA1-95F3-E4F4-D965-7F1D78E8A8DC}"/>
                </a:ext>
              </a:extLst>
            </p:cNvPr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3344;p64">
              <a:extLst>
                <a:ext uri="{FF2B5EF4-FFF2-40B4-BE49-F238E27FC236}">
                  <a16:creationId xmlns:a16="http://schemas.microsoft.com/office/drawing/2014/main" id="{2D13B80D-03EC-7FF5-6AA1-9B95BE96D03B}"/>
                </a:ext>
              </a:extLst>
            </p:cNvPr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3345;p64">
              <a:extLst>
                <a:ext uri="{FF2B5EF4-FFF2-40B4-BE49-F238E27FC236}">
                  <a16:creationId xmlns:a16="http://schemas.microsoft.com/office/drawing/2014/main" id="{C58AD59E-3209-B1FE-6F65-6B1D42DAE50B}"/>
                </a:ext>
              </a:extLst>
            </p:cNvPr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3346;p64">
              <a:extLst>
                <a:ext uri="{FF2B5EF4-FFF2-40B4-BE49-F238E27FC236}">
                  <a16:creationId xmlns:a16="http://schemas.microsoft.com/office/drawing/2014/main" id="{8AD3788D-398B-968D-D03A-5A2AD9F422F5}"/>
                </a:ext>
              </a:extLst>
            </p:cNvPr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3347;p64">
              <a:extLst>
                <a:ext uri="{FF2B5EF4-FFF2-40B4-BE49-F238E27FC236}">
                  <a16:creationId xmlns:a16="http://schemas.microsoft.com/office/drawing/2014/main" id="{EE056649-3D74-DA1E-EE90-67EEC845A6D9}"/>
                </a:ext>
              </a:extLst>
            </p:cNvPr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3348;p64">
              <a:extLst>
                <a:ext uri="{FF2B5EF4-FFF2-40B4-BE49-F238E27FC236}">
                  <a16:creationId xmlns:a16="http://schemas.microsoft.com/office/drawing/2014/main" id="{D4D00862-41EC-7B0B-4FB1-3415E1A33FB7}"/>
                </a:ext>
              </a:extLst>
            </p:cNvPr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3349;p64">
              <a:extLst>
                <a:ext uri="{FF2B5EF4-FFF2-40B4-BE49-F238E27FC236}">
                  <a16:creationId xmlns:a16="http://schemas.microsoft.com/office/drawing/2014/main" id="{8CFE6E93-4DCE-9743-C7D1-6253F1201F12}"/>
                </a:ext>
              </a:extLst>
            </p:cNvPr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3350;p64">
              <a:extLst>
                <a:ext uri="{FF2B5EF4-FFF2-40B4-BE49-F238E27FC236}">
                  <a16:creationId xmlns:a16="http://schemas.microsoft.com/office/drawing/2014/main" id="{EB52EE80-D724-9CF6-8999-BFB425DB8883}"/>
                </a:ext>
              </a:extLst>
            </p:cNvPr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3351;p64">
              <a:extLst>
                <a:ext uri="{FF2B5EF4-FFF2-40B4-BE49-F238E27FC236}">
                  <a16:creationId xmlns:a16="http://schemas.microsoft.com/office/drawing/2014/main" id="{4B585192-B3EB-34CA-3516-EC6503853147}"/>
                </a:ext>
              </a:extLst>
            </p:cNvPr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3352;p64">
              <a:extLst>
                <a:ext uri="{FF2B5EF4-FFF2-40B4-BE49-F238E27FC236}">
                  <a16:creationId xmlns:a16="http://schemas.microsoft.com/office/drawing/2014/main" id="{DBBCFFD7-9349-D58F-2CAF-6FE67B940791}"/>
                </a:ext>
              </a:extLst>
            </p:cNvPr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3353;p64">
              <a:extLst>
                <a:ext uri="{FF2B5EF4-FFF2-40B4-BE49-F238E27FC236}">
                  <a16:creationId xmlns:a16="http://schemas.microsoft.com/office/drawing/2014/main" id="{2F793977-D586-CCD0-82B6-540B61C487DD}"/>
                </a:ext>
              </a:extLst>
            </p:cNvPr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3354;p64">
              <a:extLst>
                <a:ext uri="{FF2B5EF4-FFF2-40B4-BE49-F238E27FC236}">
                  <a16:creationId xmlns:a16="http://schemas.microsoft.com/office/drawing/2014/main" id="{51279A61-1185-9CD5-DB8A-4CE4756C2294}"/>
                </a:ext>
              </a:extLst>
            </p:cNvPr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3355;p64">
              <a:extLst>
                <a:ext uri="{FF2B5EF4-FFF2-40B4-BE49-F238E27FC236}">
                  <a16:creationId xmlns:a16="http://schemas.microsoft.com/office/drawing/2014/main" id="{061A4C97-68B8-E338-8A25-23A6BDE94A84}"/>
                </a:ext>
              </a:extLst>
            </p:cNvPr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3356;p64">
              <a:extLst>
                <a:ext uri="{FF2B5EF4-FFF2-40B4-BE49-F238E27FC236}">
                  <a16:creationId xmlns:a16="http://schemas.microsoft.com/office/drawing/2014/main" id="{6ABADD3A-8152-B44A-3AA9-BE62AEC7779D}"/>
                </a:ext>
              </a:extLst>
            </p:cNvPr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3357;p64">
              <a:extLst>
                <a:ext uri="{FF2B5EF4-FFF2-40B4-BE49-F238E27FC236}">
                  <a16:creationId xmlns:a16="http://schemas.microsoft.com/office/drawing/2014/main" id="{9E438B1F-AE6C-26AF-E836-DFB2712F2428}"/>
                </a:ext>
              </a:extLst>
            </p:cNvPr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3358;p64">
              <a:extLst>
                <a:ext uri="{FF2B5EF4-FFF2-40B4-BE49-F238E27FC236}">
                  <a16:creationId xmlns:a16="http://schemas.microsoft.com/office/drawing/2014/main" id="{8C271A95-2AF1-82C4-AD7C-616DFDE64137}"/>
                </a:ext>
              </a:extLst>
            </p:cNvPr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3359;p64">
              <a:extLst>
                <a:ext uri="{FF2B5EF4-FFF2-40B4-BE49-F238E27FC236}">
                  <a16:creationId xmlns:a16="http://schemas.microsoft.com/office/drawing/2014/main" id="{BB540296-367D-5FCF-E5E4-8F4722695A53}"/>
                </a:ext>
              </a:extLst>
            </p:cNvPr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3360;p64">
              <a:extLst>
                <a:ext uri="{FF2B5EF4-FFF2-40B4-BE49-F238E27FC236}">
                  <a16:creationId xmlns:a16="http://schemas.microsoft.com/office/drawing/2014/main" id="{FC3900B1-6BB0-B0A2-87DC-76F556C9BED1}"/>
                </a:ext>
              </a:extLst>
            </p:cNvPr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3361;p64">
              <a:extLst>
                <a:ext uri="{FF2B5EF4-FFF2-40B4-BE49-F238E27FC236}">
                  <a16:creationId xmlns:a16="http://schemas.microsoft.com/office/drawing/2014/main" id="{5D86052B-13D0-64D6-B3F7-D3CA0BAF328A}"/>
                </a:ext>
              </a:extLst>
            </p:cNvPr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3362;p64">
              <a:extLst>
                <a:ext uri="{FF2B5EF4-FFF2-40B4-BE49-F238E27FC236}">
                  <a16:creationId xmlns:a16="http://schemas.microsoft.com/office/drawing/2014/main" id="{E1BD6710-9674-2B26-F1D5-DA432E0A1256}"/>
                </a:ext>
              </a:extLst>
            </p:cNvPr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3363;p64">
              <a:extLst>
                <a:ext uri="{FF2B5EF4-FFF2-40B4-BE49-F238E27FC236}">
                  <a16:creationId xmlns:a16="http://schemas.microsoft.com/office/drawing/2014/main" id="{43AD7B8D-7BEE-EFFE-EFC6-3C73A717BF2B}"/>
                </a:ext>
              </a:extLst>
            </p:cNvPr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3364;p64">
              <a:extLst>
                <a:ext uri="{FF2B5EF4-FFF2-40B4-BE49-F238E27FC236}">
                  <a16:creationId xmlns:a16="http://schemas.microsoft.com/office/drawing/2014/main" id="{025B93E2-BC36-CA90-80FD-87A76276C4F7}"/>
                </a:ext>
              </a:extLst>
            </p:cNvPr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3365;p64">
              <a:extLst>
                <a:ext uri="{FF2B5EF4-FFF2-40B4-BE49-F238E27FC236}">
                  <a16:creationId xmlns:a16="http://schemas.microsoft.com/office/drawing/2014/main" id="{BB186C10-8BB6-FE5C-D7B6-E0BFF3694DE6}"/>
                </a:ext>
              </a:extLst>
            </p:cNvPr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3366;p64">
              <a:extLst>
                <a:ext uri="{FF2B5EF4-FFF2-40B4-BE49-F238E27FC236}">
                  <a16:creationId xmlns:a16="http://schemas.microsoft.com/office/drawing/2014/main" id="{35E8896D-2528-F0FD-88E3-F41A69EE900F}"/>
                </a:ext>
              </a:extLst>
            </p:cNvPr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3367;p64">
              <a:extLst>
                <a:ext uri="{FF2B5EF4-FFF2-40B4-BE49-F238E27FC236}">
                  <a16:creationId xmlns:a16="http://schemas.microsoft.com/office/drawing/2014/main" id="{7BF25B3E-1B4A-7D1B-0DF2-B2589449A719}"/>
                </a:ext>
              </a:extLst>
            </p:cNvPr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3368;p64">
              <a:extLst>
                <a:ext uri="{FF2B5EF4-FFF2-40B4-BE49-F238E27FC236}">
                  <a16:creationId xmlns:a16="http://schemas.microsoft.com/office/drawing/2014/main" id="{5BB2FDB3-E379-C068-FD49-8BB824FDAD38}"/>
                </a:ext>
              </a:extLst>
            </p:cNvPr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3369;p64">
              <a:extLst>
                <a:ext uri="{FF2B5EF4-FFF2-40B4-BE49-F238E27FC236}">
                  <a16:creationId xmlns:a16="http://schemas.microsoft.com/office/drawing/2014/main" id="{9FFFD063-2E04-BDF3-DC3E-1C3F37984C73}"/>
                </a:ext>
              </a:extLst>
            </p:cNvPr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3370;p64">
              <a:extLst>
                <a:ext uri="{FF2B5EF4-FFF2-40B4-BE49-F238E27FC236}">
                  <a16:creationId xmlns:a16="http://schemas.microsoft.com/office/drawing/2014/main" id="{481FB5DC-07F4-7ACC-11FE-D992D88BFDBC}"/>
                </a:ext>
              </a:extLst>
            </p:cNvPr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3371;p64">
              <a:extLst>
                <a:ext uri="{FF2B5EF4-FFF2-40B4-BE49-F238E27FC236}">
                  <a16:creationId xmlns:a16="http://schemas.microsoft.com/office/drawing/2014/main" id="{2B2883B1-76F0-8D47-12F7-A61BAB825AB5}"/>
                </a:ext>
              </a:extLst>
            </p:cNvPr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3372;p64">
              <a:extLst>
                <a:ext uri="{FF2B5EF4-FFF2-40B4-BE49-F238E27FC236}">
                  <a16:creationId xmlns:a16="http://schemas.microsoft.com/office/drawing/2014/main" id="{DD89FB54-2439-4647-2DF3-BD1E43D8895C}"/>
                </a:ext>
              </a:extLst>
            </p:cNvPr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3373;p64">
              <a:extLst>
                <a:ext uri="{FF2B5EF4-FFF2-40B4-BE49-F238E27FC236}">
                  <a16:creationId xmlns:a16="http://schemas.microsoft.com/office/drawing/2014/main" id="{3599E4E4-6F19-2BA5-E8F9-D4BB69B57973}"/>
                </a:ext>
              </a:extLst>
            </p:cNvPr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3374;p64">
              <a:extLst>
                <a:ext uri="{FF2B5EF4-FFF2-40B4-BE49-F238E27FC236}">
                  <a16:creationId xmlns:a16="http://schemas.microsoft.com/office/drawing/2014/main" id="{A7B3CA37-C502-6D9F-B9F9-D33B8444452F}"/>
                </a:ext>
              </a:extLst>
            </p:cNvPr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3375;p64">
              <a:extLst>
                <a:ext uri="{FF2B5EF4-FFF2-40B4-BE49-F238E27FC236}">
                  <a16:creationId xmlns:a16="http://schemas.microsoft.com/office/drawing/2014/main" id="{8A672FF9-F6AB-FB02-C94B-E9D1E9DA7AC3}"/>
                </a:ext>
              </a:extLst>
            </p:cNvPr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3376;p64">
              <a:extLst>
                <a:ext uri="{FF2B5EF4-FFF2-40B4-BE49-F238E27FC236}">
                  <a16:creationId xmlns:a16="http://schemas.microsoft.com/office/drawing/2014/main" id="{5F454465-F786-7A93-5BA8-176A3D45072F}"/>
                </a:ext>
              </a:extLst>
            </p:cNvPr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3377;p64">
              <a:extLst>
                <a:ext uri="{FF2B5EF4-FFF2-40B4-BE49-F238E27FC236}">
                  <a16:creationId xmlns:a16="http://schemas.microsoft.com/office/drawing/2014/main" id="{F85480CE-B59C-F087-E0AC-51EF2018022C}"/>
                </a:ext>
              </a:extLst>
            </p:cNvPr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3378;p64">
              <a:extLst>
                <a:ext uri="{FF2B5EF4-FFF2-40B4-BE49-F238E27FC236}">
                  <a16:creationId xmlns:a16="http://schemas.microsoft.com/office/drawing/2014/main" id="{6E016ECD-5C47-678A-91BD-4E65A7425B67}"/>
                </a:ext>
              </a:extLst>
            </p:cNvPr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3379;p64">
              <a:extLst>
                <a:ext uri="{FF2B5EF4-FFF2-40B4-BE49-F238E27FC236}">
                  <a16:creationId xmlns:a16="http://schemas.microsoft.com/office/drawing/2014/main" id="{A6399EC8-4503-0286-E625-C95EDF09FA69}"/>
                </a:ext>
              </a:extLst>
            </p:cNvPr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3380;p64">
              <a:extLst>
                <a:ext uri="{FF2B5EF4-FFF2-40B4-BE49-F238E27FC236}">
                  <a16:creationId xmlns:a16="http://schemas.microsoft.com/office/drawing/2014/main" id="{49C3FD92-F889-DDF6-D8B7-E5045B6377EC}"/>
                </a:ext>
              </a:extLst>
            </p:cNvPr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3381;p64">
              <a:extLst>
                <a:ext uri="{FF2B5EF4-FFF2-40B4-BE49-F238E27FC236}">
                  <a16:creationId xmlns:a16="http://schemas.microsoft.com/office/drawing/2014/main" id="{4069F84E-675F-8DDB-9435-F04CB0AF8565}"/>
                </a:ext>
              </a:extLst>
            </p:cNvPr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3382;p64">
              <a:extLst>
                <a:ext uri="{FF2B5EF4-FFF2-40B4-BE49-F238E27FC236}">
                  <a16:creationId xmlns:a16="http://schemas.microsoft.com/office/drawing/2014/main" id="{0F37F15D-2903-24CF-691D-EB5F8770116F}"/>
                </a:ext>
              </a:extLst>
            </p:cNvPr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3383;p64">
              <a:extLst>
                <a:ext uri="{FF2B5EF4-FFF2-40B4-BE49-F238E27FC236}">
                  <a16:creationId xmlns:a16="http://schemas.microsoft.com/office/drawing/2014/main" id="{34A05834-E83A-31A4-407F-AF855102D32C}"/>
                </a:ext>
              </a:extLst>
            </p:cNvPr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3384;p64">
              <a:extLst>
                <a:ext uri="{FF2B5EF4-FFF2-40B4-BE49-F238E27FC236}">
                  <a16:creationId xmlns:a16="http://schemas.microsoft.com/office/drawing/2014/main" id="{E548BCB2-4E88-C2A6-59EC-AA5AB80A5123}"/>
                </a:ext>
              </a:extLst>
            </p:cNvPr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3385;p64">
              <a:extLst>
                <a:ext uri="{FF2B5EF4-FFF2-40B4-BE49-F238E27FC236}">
                  <a16:creationId xmlns:a16="http://schemas.microsoft.com/office/drawing/2014/main" id="{CF51DC0F-33B3-A6CD-6887-7DF81AE7EDE2}"/>
                </a:ext>
              </a:extLst>
            </p:cNvPr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3386;p64">
              <a:extLst>
                <a:ext uri="{FF2B5EF4-FFF2-40B4-BE49-F238E27FC236}">
                  <a16:creationId xmlns:a16="http://schemas.microsoft.com/office/drawing/2014/main" id="{3CC0DEDA-08DB-E8AC-4035-34D91B9DF9C2}"/>
                </a:ext>
              </a:extLst>
            </p:cNvPr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3387;p64">
              <a:extLst>
                <a:ext uri="{FF2B5EF4-FFF2-40B4-BE49-F238E27FC236}">
                  <a16:creationId xmlns:a16="http://schemas.microsoft.com/office/drawing/2014/main" id="{A300B99A-BCD3-16B5-C65B-6C7629E8FED7}"/>
                </a:ext>
              </a:extLst>
            </p:cNvPr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3388;p64">
              <a:extLst>
                <a:ext uri="{FF2B5EF4-FFF2-40B4-BE49-F238E27FC236}">
                  <a16:creationId xmlns:a16="http://schemas.microsoft.com/office/drawing/2014/main" id="{483483EC-2C52-57F8-1E33-887E5C46FC09}"/>
                </a:ext>
              </a:extLst>
            </p:cNvPr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3389;p64">
              <a:extLst>
                <a:ext uri="{FF2B5EF4-FFF2-40B4-BE49-F238E27FC236}">
                  <a16:creationId xmlns:a16="http://schemas.microsoft.com/office/drawing/2014/main" id="{2CE737B6-548A-6283-A710-4BEFE0A2FA59}"/>
                </a:ext>
              </a:extLst>
            </p:cNvPr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3390;p64">
              <a:extLst>
                <a:ext uri="{FF2B5EF4-FFF2-40B4-BE49-F238E27FC236}">
                  <a16:creationId xmlns:a16="http://schemas.microsoft.com/office/drawing/2014/main" id="{AE26E5A6-94DC-BB5B-8CCA-CD600FA38226}"/>
                </a:ext>
              </a:extLst>
            </p:cNvPr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3391;p64">
              <a:extLst>
                <a:ext uri="{FF2B5EF4-FFF2-40B4-BE49-F238E27FC236}">
                  <a16:creationId xmlns:a16="http://schemas.microsoft.com/office/drawing/2014/main" id="{4DC25A51-0424-5A48-EDD1-55CE93F89CD7}"/>
                </a:ext>
              </a:extLst>
            </p:cNvPr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3392;p64">
              <a:extLst>
                <a:ext uri="{FF2B5EF4-FFF2-40B4-BE49-F238E27FC236}">
                  <a16:creationId xmlns:a16="http://schemas.microsoft.com/office/drawing/2014/main" id="{5F160EDA-40F0-D56C-7639-E37A84D7BB6D}"/>
                </a:ext>
              </a:extLst>
            </p:cNvPr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3393;p64">
              <a:extLst>
                <a:ext uri="{FF2B5EF4-FFF2-40B4-BE49-F238E27FC236}">
                  <a16:creationId xmlns:a16="http://schemas.microsoft.com/office/drawing/2014/main" id="{A56D7A4D-7D23-3314-01BD-2ED2A0EBC0C7}"/>
                </a:ext>
              </a:extLst>
            </p:cNvPr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3394;p64">
              <a:extLst>
                <a:ext uri="{FF2B5EF4-FFF2-40B4-BE49-F238E27FC236}">
                  <a16:creationId xmlns:a16="http://schemas.microsoft.com/office/drawing/2014/main" id="{AF2C1EF3-AEC0-175A-9FD1-D76EE7733801}"/>
                </a:ext>
              </a:extLst>
            </p:cNvPr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3395;p64">
              <a:extLst>
                <a:ext uri="{FF2B5EF4-FFF2-40B4-BE49-F238E27FC236}">
                  <a16:creationId xmlns:a16="http://schemas.microsoft.com/office/drawing/2014/main" id="{F737A300-4A21-0C16-446B-8909AFFB698E}"/>
                </a:ext>
              </a:extLst>
            </p:cNvPr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3396;p64">
              <a:extLst>
                <a:ext uri="{FF2B5EF4-FFF2-40B4-BE49-F238E27FC236}">
                  <a16:creationId xmlns:a16="http://schemas.microsoft.com/office/drawing/2014/main" id="{D65D8013-218E-95A9-8902-54263984F74C}"/>
                </a:ext>
              </a:extLst>
            </p:cNvPr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3397;p64">
              <a:extLst>
                <a:ext uri="{FF2B5EF4-FFF2-40B4-BE49-F238E27FC236}">
                  <a16:creationId xmlns:a16="http://schemas.microsoft.com/office/drawing/2014/main" id="{F3C8EE3F-D87F-5116-90DE-6995F3408BF1}"/>
                </a:ext>
              </a:extLst>
            </p:cNvPr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3398;p64">
              <a:extLst>
                <a:ext uri="{FF2B5EF4-FFF2-40B4-BE49-F238E27FC236}">
                  <a16:creationId xmlns:a16="http://schemas.microsoft.com/office/drawing/2014/main" id="{8CCA25F7-D5F7-A705-FAD9-240431BC2263}"/>
                </a:ext>
              </a:extLst>
            </p:cNvPr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3399;p64">
              <a:extLst>
                <a:ext uri="{FF2B5EF4-FFF2-40B4-BE49-F238E27FC236}">
                  <a16:creationId xmlns:a16="http://schemas.microsoft.com/office/drawing/2014/main" id="{E030996A-7361-90DB-7043-E4FD15149B09}"/>
                </a:ext>
              </a:extLst>
            </p:cNvPr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3400;p64">
              <a:extLst>
                <a:ext uri="{FF2B5EF4-FFF2-40B4-BE49-F238E27FC236}">
                  <a16:creationId xmlns:a16="http://schemas.microsoft.com/office/drawing/2014/main" id="{F8B2645E-1786-CE1E-290F-75108A813A7A}"/>
                </a:ext>
              </a:extLst>
            </p:cNvPr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3401;p64">
              <a:extLst>
                <a:ext uri="{FF2B5EF4-FFF2-40B4-BE49-F238E27FC236}">
                  <a16:creationId xmlns:a16="http://schemas.microsoft.com/office/drawing/2014/main" id="{826B2F95-9CEF-CF19-0295-C6151F866CCE}"/>
                </a:ext>
              </a:extLst>
            </p:cNvPr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3402;p64">
              <a:extLst>
                <a:ext uri="{FF2B5EF4-FFF2-40B4-BE49-F238E27FC236}">
                  <a16:creationId xmlns:a16="http://schemas.microsoft.com/office/drawing/2014/main" id="{F1FB1997-9539-B397-B1D5-B95038CC7FF2}"/>
                </a:ext>
              </a:extLst>
            </p:cNvPr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3403;p64">
              <a:extLst>
                <a:ext uri="{FF2B5EF4-FFF2-40B4-BE49-F238E27FC236}">
                  <a16:creationId xmlns:a16="http://schemas.microsoft.com/office/drawing/2014/main" id="{819BF02F-4980-358B-9D13-6C6F741AE7CA}"/>
                </a:ext>
              </a:extLst>
            </p:cNvPr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3404;p64">
              <a:extLst>
                <a:ext uri="{FF2B5EF4-FFF2-40B4-BE49-F238E27FC236}">
                  <a16:creationId xmlns:a16="http://schemas.microsoft.com/office/drawing/2014/main" id="{1090983B-F8F3-D457-CD90-56E0F9F3BA85}"/>
                </a:ext>
              </a:extLst>
            </p:cNvPr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3405;p64">
              <a:extLst>
                <a:ext uri="{FF2B5EF4-FFF2-40B4-BE49-F238E27FC236}">
                  <a16:creationId xmlns:a16="http://schemas.microsoft.com/office/drawing/2014/main" id="{B511A4FA-9E70-34BB-B8BB-4044173D79FD}"/>
                </a:ext>
              </a:extLst>
            </p:cNvPr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3406;p64">
              <a:extLst>
                <a:ext uri="{FF2B5EF4-FFF2-40B4-BE49-F238E27FC236}">
                  <a16:creationId xmlns:a16="http://schemas.microsoft.com/office/drawing/2014/main" id="{7F28B102-79ED-BCFA-EBE6-E4A850173C49}"/>
                </a:ext>
              </a:extLst>
            </p:cNvPr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3407;p64">
              <a:extLst>
                <a:ext uri="{FF2B5EF4-FFF2-40B4-BE49-F238E27FC236}">
                  <a16:creationId xmlns:a16="http://schemas.microsoft.com/office/drawing/2014/main" id="{79A9E77A-D153-DB6B-ACC9-15DD027DF1B6}"/>
                </a:ext>
              </a:extLst>
            </p:cNvPr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3408;p64">
              <a:extLst>
                <a:ext uri="{FF2B5EF4-FFF2-40B4-BE49-F238E27FC236}">
                  <a16:creationId xmlns:a16="http://schemas.microsoft.com/office/drawing/2014/main" id="{0F3C4AE8-5B60-B1C2-EFAA-4D800D8A09AC}"/>
                </a:ext>
              </a:extLst>
            </p:cNvPr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3409;p64">
              <a:extLst>
                <a:ext uri="{FF2B5EF4-FFF2-40B4-BE49-F238E27FC236}">
                  <a16:creationId xmlns:a16="http://schemas.microsoft.com/office/drawing/2014/main" id="{8C31EF47-B99F-D75F-1733-43EEAC6453CF}"/>
                </a:ext>
              </a:extLst>
            </p:cNvPr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3410;p64">
              <a:extLst>
                <a:ext uri="{FF2B5EF4-FFF2-40B4-BE49-F238E27FC236}">
                  <a16:creationId xmlns:a16="http://schemas.microsoft.com/office/drawing/2014/main" id="{2E07BED8-FBE0-C7D4-8E6F-80E023407CCE}"/>
                </a:ext>
              </a:extLst>
            </p:cNvPr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3411;p64">
              <a:extLst>
                <a:ext uri="{FF2B5EF4-FFF2-40B4-BE49-F238E27FC236}">
                  <a16:creationId xmlns:a16="http://schemas.microsoft.com/office/drawing/2014/main" id="{7ACDEE88-7C98-FB32-74CD-AC475057A6BC}"/>
                </a:ext>
              </a:extLst>
            </p:cNvPr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3412;p64">
              <a:extLst>
                <a:ext uri="{FF2B5EF4-FFF2-40B4-BE49-F238E27FC236}">
                  <a16:creationId xmlns:a16="http://schemas.microsoft.com/office/drawing/2014/main" id="{CAA15143-C28D-2329-43D7-28F71EA4747D}"/>
                </a:ext>
              </a:extLst>
            </p:cNvPr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3413;p64">
              <a:extLst>
                <a:ext uri="{FF2B5EF4-FFF2-40B4-BE49-F238E27FC236}">
                  <a16:creationId xmlns:a16="http://schemas.microsoft.com/office/drawing/2014/main" id="{30F6BA8A-6943-A078-B11C-9CF950D8B98A}"/>
                </a:ext>
              </a:extLst>
            </p:cNvPr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3414;p64">
              <a:extLst>
                <a:ext uri="{FF2B5EF4-FFF2-40B4-BE49-F238E27FC236}">
                  <a16:creationId xmlns:a16="http://schemas.microsoft.com/office/drawing/2014/main" id="{00A38B14-DDB9-B510-C723-45CD861FBD97}"/>
                </a:ext>
              </a:extLst>
            </p:cNvPr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3415;p64">
              <a:extLst>
                <a:ext uri="{FF2B5EF4-FFF2-40B4-BE49-F238E27FC236}">
                  <a16:creationId xmlns:a16="http://schemas.microsoft.com/office/drawing/2014/main" id="{E1BC7FC4-87B0-1479-3A1B-CC76E6AF9816}"/>
                </a:ext>
              </a:extLst>
            </p:cNvPr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3416;p64">
              <a:extLst>
                <a:ext uri="{FF2B5EF4-FFF2-40B4-BE49-F238E27FC236}">
                  <a16:creationId xmlns:a16="http://schemas.microsoft.com/office/drawing/2014/main" id="{1C607A7B-E843-84C9-D5FF-B0A4757A9B19}"/>
                </a:ext>
              </a:extLst>
            </p:cNvPr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3417;p64">
              <a:extLst>
                <a:ext uri="{FF2B5EF4-FFF2-40B4-BE49-F238E27FC236}">
                  <a16:creationId xmlns:a16="http://schemas.microsoft.com/office/drawing/2014/main" id="{781F3A6D-4916-7B47-5F9F-126DE7AB76CB}"/>
                </a:ext>
              </a:extLst>
            </p:cNvPr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3418;p64">
              <a:extLst>
                <a:ext uri="{FF2B5EF4-FFF2-40B4-BE49-F238E27FC236}">
                  <a16:creationId xmlns:a16="http://schemas.microsoft.com/office/drawing/2014/main" id="{6E924C52-AECB-FD76-583D-692D1CFDA601}"/>
                </a:ext>
              </a:extLst>
            </p:cNvPr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3419;p64">
              <a:extLst>
                <a:ext uri="{FF2B5EF4-FFF2-40B4-BE49-F238E27FC236}">
                  <a16:creationId xmlns:a16="http://schemas.microsoft.com/office/drawing/2014/main" id="{7B6B614F-A26E-77F7-939F-D90E6A1E791C}"/>
                </a:ext>
              </a:extLst>
            </p:cNvPr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3420;p64">
              <a:extLst>
                <a:ext uri="{FF2B5EF4-FFF2-40B4-BE49-F238E27FC236}">
                  <a16:creationId xmlns:a16="http://schemas.microsoft.com/office/drawing/2014/main" id="{994D5CAC-6D92-4F60-0D5F-8EC47943C960}"/>
                </a:ext>
              </a:extLst>
            </p:cNvPr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3421;p64">
              <a:extLst>
                <a:ext uri="{FF2B5EF4-FFF2-40B4-BE49-F238E27FC236}">
                  <a16:creationId xmlns:a16="http://schemas.microsoft.com/office/drawing/2014/main" id="{4928F7B9-A2B3-9770-C62C-AF8490BD5B47}"/>
                </a:ext>
              </a:extLst>
            </p:cNvPr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3422;p64">
              <a:extLst>
                <a:ext uri="{FF2B5EF4-FFF2-40B4-BE49-F238E27FC236}">
                  <a16:creationId xmlns:a16="http://schemas.microsoft.com/office/drawing/2014/main" id="{EA258D93-DFF2-2FC1-9D88-03716891CBF3}"/>
                </a:ext>
              </a:extLst>
            </p:cNvPr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3423;p64">
              <a:extLst>
                <a:ext uri="{FF2B5EF4-FFF2-40B4-BE49-F238E27FC236}">
                  <a16:creationId xmlns:a16="http://schemas.microsoft.com/office/drawing/2014/main" id="{C15B522E-B0CE-0866-498E-E87BF10AA865}"/>
                </a:ext>
              </a:extLst>
            </p:cNvPr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3424;p64">
              <a:extLst>
                <a:ext uri="{FF2B5EF4-FFF2-40B4-BE49-F238E27FC236}">
                  <a16:creationId xmlns:a16="http://schemas.microsoft.com/office/drawing/2014/main" id="{E126ADFD-81E7-F026-3ECF-5B80AE226F9D}"/>
                </a:ext>
              </a:extLst>
            </p:cNvPr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3425;p64">
              <a:extLst>
                <a:ext uri="{FF2B5EF4-FFF2-40B4-BE49-F238E27FC236}">
                  <a16:creationId xmlns:a16="http://schemas.microsoft.com/office/drawing/2014/main" id="{59FE4942-E1DB-C2B5-BB3D-932B1AE40968}"/>
                </a:ext>
              </a:extLst>
            </p:cNvPr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3426;p64">
              <a:extLst>
                <a:ext uri="{FF2B5EF4-FFF2-40B4-BE49-F238E27FC236}">
                  <a16:creationId xmlns:a16="http://schemas.microsoft.com/office/drawing/2014/main" id="{6091E9BE-2D0A-612B-B90C-9AB4DC077CE8}"/>
                </a:ext>
              </a:extLst>
            </p:cNvPr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3427;p64">
              <a:extLst>
                <a:ext uri="{FF2B5EF4-FFF2-40B4-BE49-F238E27FC236}">
                  <a16:creationId xmlns:a16="http://schemas.microsoft.com/office/drawing/2014/main" id="{CBFB7532-4BB5-A04A-189E-EBB0E48855DA}"/>
                </a:ext>
              </a:extLst>
            </p:cNvPr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3428;p64">
              <a:extLst>
                <a:ext uri="{FF2B5EF4-FFF2-40B4-BE49-F238E27FC236}">
                  <a16:creationId xmlns:a16="http://schemas.microsoft.com/office/drawing/2014/main" id="{F16B2A42-EE08-EBC9-B462-6321E61D07F5}"/>
                </a:ext>
              </a:extLst>
            </p:cNvPr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3429;p64">
              <a:extLst>
                <a:ext uri="{FF2B5EF4-FFF2-40B4-BE49-F238E27FC236}">
                  <a16:creationId xmlns:a16="http://schemas.microsoft.com/office/drawing/2014/main" id="{0A00FBDC-4830-4AC8-2354-9EC9B9A09D66}"/>
                </a:ext>
              </a:extLst>
            </p:cNvPr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3430;p64">
              <a:extLst>
                <a:ext uri="{FF2B5EF4-FFF2-40B4-BE49-F238E27FC236}">
                  <a16:creationId xmlns:a16="http://schemas.microsoft.com/office/drawing/2014/main" id="{C72FE692-E790-9F64-2E74-339A2833BA05}"/>
                </a:ext>
              </a:extLst>
            </p:cNvPr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3431;p64">
              <a:extLst>
                <a:ext uri="{FF2B5EF4-FFF2-40B4-BE49-F238E27FC236}">
                  <a16:creationId xmlns:a16="http://schemas.microsoft.com/office/drawing/2014/main" id="{C33A4B22-2CE5-AD4E-2201-1C6811FF3744}"/>
                </a:ext>
              </a:extLst>
            </p:cNvPr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3432;p64">
              <a:extLst>
                <a:ext uri="{FF2B5EF4-FFF2-40B4-BE49-F238E27FC236}">
                  <a16:creationId xmlns:a16="http://schemas.microsoft.com/office/drawing/2014/main" id="{F4D3E7CF-9D70-2D33-64C9-2880CD0EE62A}"/>
                </a:ext>
              </a:extLst>
            </p:cNvPr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3433;p64">
              <a:extLst>
                <a:ext uri="{FF2B5EF4-FFF2-40B4-BE49-F238E27FC236}">
                  <a16:creationId xmlns:a16="http://schemas.microsoft.com/office/drawing/2014/main" id="{A153EB76-C08A-0FA5-F780-CFB61FFABC7D}"/>
                </a:ext>
              </a:extLst>
            </p:cNvPr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3434;p64">
              <a:extLst>
                <a:ext uri="{FF2B5EF4-FFF2-40B4-BE49-F238E27FC236}">
                  <a16:creationId xmlns:a16="http://schemas.microsoft.com/office/drawing/2014/main" id="{93C834DD-6CAB-AB53-E486-41C9A1FB08A1}"/>
                </a:ext>
              </a:extLst>
            </p:cNvPr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3435;p64">
              <a:extLst>
                <a:ext uri="{FF2B5EF4-FFF2-40B4-BE49-F238E27FC236}">
                  <a16:creationId xmlns:a16="http://schemas.microsoft.com/office/drawing/2014/main" id="{990B591B-1778-740C-64E7-FA18E8431110}"/>
                </a:ext>
              </a:extLst>
            </p:cNvPr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3436;p64">
              <a:extLst>
                <a:ext uri="{FF2B5EF4-FFF2-40B4-BE49-F238E27FC236}">
                  <a16:creationId xmlns:a16="http://schemas.microsoft.com/office/drawing/2014/main" id="{13F7FE81-D2E8-BCCB-0C3C-FC41726C29C5}"/>
                </a:ext>
              </a:extLst>
            </p:cNvPr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3437;p64">
              <a:extLst>
                <a:ext uri="{FF2B5EF4-FFF2-40B4-BE49-F238E27FC236}">
                  <a16:creationId xmlns:a16="http://schemas.microsoft.com/office/drawing/2014/main" id="{A3BE4786-376D-9AA2-7C0A-0B8C6061A1D9}"/>
                </a:ext>
              </a:extLst>
            </p:cNvPr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3438;p64">
              <a:extLst>
                <a:ext uri="{FF2B5EF4-FFF2-40B4-BE49-F238E27FC236}">
                  <a16:creationId xmlns:a16="http://schemas.microsoft.com/office/drawing/2014/main" id="{CE73100C-1B35-5C93-75B7-AC2A40999709}"/>
                </a:ext>
              </a:extLst>
            </p:cNvPr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3439;p64">
              <a:extLst>
                <a:ext uri="{FF2B5EF4-FFF2-40B4-BE49-F238E27FC236}">
                  <a16:creationId xmlns:a16="http://schemas.microsoft.com/office/drawing/2014/main" id="{B82548E4-0A3B-9DB5-3343-A010027E1696}"/>
                </a:ext>
              </a:extLst>
            </p:cNvPr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3440;p64">
              <a:extLst>
                <a:ext uri="{FF2B5EF4-FFF2-40B4-BE49-F238E27FC236}">
                  <a16:creationId xmlns:a16="http://schemas.microsoft.com/office/drawing/2014/main" id="{6EE8822A-F702-BC18-71B5-9C84F3935ABC}"/>
                </a:ext>
              </a:extLst>
            </p:cNvPr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3441;p64">
              <a:extLst>
                <a:ext uri="{FF2B5EF4-FFF2-40B4-BE49-F238E27FC236}">
                  <a16:creationId xmlns:a16="http://schemas.microsoft.com/office/drawing/2014/main" id="{6BCD7C7D-5DF3-FBC6-95B2-D65858899010}"/>
                </a:ext>
              </a:extLst>
            </p:cNvPr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3442;p64">
              <a:extLst>
                <a:ext uri="{FF2B5EF4-FFF2-40B4-BE49-F238E27FC236}">
                  <a16:creationId xmlns:a16="http://schemas.microsoft.com/office/drawing/2014/main" id="{E5E5B0F3-B695-0315-4381-47E97BD47EE7}"/>
                </a:ext>
              </a:extLst>
            </p:cNvPr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3443;p64">
              <a:extLst>
                <a:ext uri="{FF2B5EF4-FFF2-40B4-BE49-F238E27FC236}">
                  <a16:creationId xmlns:a16="http://schemas.microsoft.com/office/drawing/2014/main" id="{398BEE9F-1E8F-02A3-BAA9-6DAF124736C9}"/>
                </a:ext>
              </a:extLst>
            </p:cNvPr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3444;p64">
              <a:extLst>
                <a:ext uri="{FF2B5EF4-FFF2-40B4-BE49-F238E27FC236}">
                  <a16:creationId xmlns:a16="http://schemas.microsoft.com/office/drawing/2014/main" id="{440FB339-730D-9A18-EFB8-B9D942D6C1FA}"/>
                </a:ext>
              </a:extLst>
            </p:cNvPr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3445;p64">
              <a:extLst>
                <a:ext uri="{FF2B5EF4-FFF2-40B4-BE49-F238E27FC236}">
                  <a16:creationId xmlns:a16="http://schemas.microsoft.com/office/drawing/2014/main" id="{FE735F21-E7E8-9AFD-3878-AB8794287C49}"/>
                </a:ext>
              </a:extLst>
            </p:cNvPr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3446;p64">
              <a:extLst>
                <a:ext uri="{FF2B5EF4-FFF2-40B4-BE49-F238E27FC236}">
                  <a16:creationId xmlns:a16="http://schemas.microsoft.com/office/drawing/2014/main" id="{16DC5BA1-8B7B-7A46-2E04-F0155B58824B}"/>
                </a:ext>
              </a:extLst>
            </p:cNvPr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3447;p64">
              <a:extLst>
                <a:ext uri="{FF2B5EF4-FFF2-40B4-BE49-F238E27FC236}">
                  <a16:creationId xmlns:a16="http://schemas.microsoft.com/office/drawing/2014/main" id="{006DF7EE-C6DD-5509-F183-13983EF3420C}"/>
                </a:ext>
              </a:extLst>
            </p:cNvPr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3448;p64">
              <a:extLst>
                <a:ext uri="{FF2B5EF4-FFF2-40B4-BE49-F238E27FC236}">
                  <a16:creationId xmlns:a16="http://schemas.microsoft.com/office/drawing/2014/main" id="{D907CB1A-D0FD-CB9D-1D61-E3CADC1AA79F}"/>
                </a:ext>
              </a:extLst>
            </p:cNvPr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3449;p64">
              <a:extLst>
                <a:ext uri="{FF2B5EF4-FFF2-40B4-BE49-F238E27FC236}">
                  <a16:creationId xmlns:a16="http://schemas.microsoft.com/office/drawing/2014/main" id="{4F2C75C8-2734-6204-BC42-DF0A40147591}"/>
                </a:ext>
              </a:extLst>
            </p:cNvPr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3450;p64">
              <a:extLst>
                <a:ext uri="{FF2B5EF4-FFF2-40B4-BE49-F238E27FC236}">
                  <a16:creationId xmlns:a16="http://schemas.microsoft.com/office/drawing/2014/main" id="{57C4AF88-D810-2B11-D88A-D6804B5A5A1A}"/>
                </a:ext>
              </a:extLst>
            </p:cNvPr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3451;p64">
              <a:extLst>
                <a:ext uri="{FF2B5EF4-FFF2-40B4-BE49-F238E27FC236}">
                  <a16:creationId xmlns:a16="http://schemas.microsoft.com/office/drawing/2014/main" id="{1B751B90-6BE7-932C-E3AD-8963B38C4ABA}"/>
                </a:ext>
              </a:extLst>
            </p:cNvPr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3452;p64">
              <a:extLst>
                <a:ext uri="{FF2B5EF4-FFF2-40B4-BE49-F238E27FC236}">
                  <a16:creationId xmlns:a16="http://schemas.microsoft.com/office/drawing/2014/main" id="{07A23D52-03BD-E77E-5883-6B419E218D69}"/>
                </a:ext>
              </a:extLst>
            </p:cNvPr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3453;p64">
              <a:extLst>
                <a:ext uri="{FF2B5EF4-FFF2-40B4-BE49-F238E27FC236}">
                  <a16:creationId xmlns:a16="http://schemas.microsoft.com/office/drawing/2014/main" id="{0BFB3B0C-DB4F-8739-B0FA-22DD5CF108C5}"/>
                </a:ext>
              </a:extLst>
            </p:cNvPr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3454;p64">
              <a:extLst>
                <a:ext uri="{FF2B5EF4-FFF2-40B4-BE49-F238E27FC236}">
                  <a16:creationId xmlns:a16="http://schemas.microsoft.com/office/drawing/2014/main" id="{2A591534-B345-17AA-C592-0649BBB78A91}"/>
                </a:ext>
              </a:extLst>
            </p:cNvPr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3455;p64">
              <a:extLst>
                <a:ext uri="{FF2B5EF4-FFF2-40B4-BE49-F238E27FC236}">
                  <a16:creationId xmlns:a16="http://schemas.microsoft.com/office/drawing/2014/main" id="{E2EF5E5A-44E8-6CA4-781A-B2BE682774AD}"/>
                </a:ext>
              </a:extLst>
            </p:cNvPr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3456;p64">
              <a:extLst>
                <a:ext uri="{FF2B5EF4-FFF2-40B4-BE49-F238E27FC236}">
                  <a16:creationId xmlns:a16="http://schemas.microsoft.com/office/drawing/2014/main" id="{648F2DF6-E241-9738-A5EF-66CA41C83C5F}"/>
                </a:ext>
              </a:extLst>
            </p:cNvPr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3457;p64">
              <a:extLst>
                <a:ext uri="{FF2B5EF4-FFF2-40B4-BE49-F238E27FC236}">
                  <a16:creationId xmlns:a16="http://schemas.microsoft.com/office/drawing/2014/main" id="{CA2A5B2F-498B-8011-15FA-CA343FCC40AB}"/>
                </a:ext>
              </a:extLst>
            </p:cNvPr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3458;p64">
              <a:extLst>
                <a:ext uri="{FF2B5EF4-FFF2-40B4-BE49-F238E27FC236}">
                  <a16:creationId xmlns:a16="http://schemas.microsoft.com/office/drawing/2014/main" id="{CC4B508C-E418-8470-2D9A-31FE951A8D6B}"/>
                </a:ext>
              </a:extLst>
            </p:cNvPr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3459;p64">
              <a:extLst>
                <a:ext uri="{FF2B5EF4-FFF2-40B4-BE49-F238E27FC236}">
                  <a16:creationId xmlns:a16="http://schemas.microsoft.com/office/drawing/2014/main" id="{F6C439AB-7A55-1CD7-A660-F98548D60409}"/>
                </a:ext>
              </a:extLst>
            </p:cNvPr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3460;p64">
              <a:extLst>
                <a:ext uri="{FF2B5EF4-FFF2-40B4-BE49-F238E27FC236}">
                  <a16:creationId xmlns:a16="http://schemas.microsoft.com/office/drawing/2014/main" id="{36F3A56B-4165-D19A-82FC-BAFFA2701C13}"/>
                </a:ext>
              </a:extLst>
            </p:cNvPr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61" name="Google Shape;3461;p64">
            <a:extLst>
              <a:ext uri="{FF2B5EF4-FFF2-40B4-BE49-F238E27FC236}">
                <a16:creationId xmlns:a16="http://schemas.microsoft.com/office/drawing/2014/main" id="{11A45832-0464-A4A9-3349-F378903527BC}"/>
              </a:ext>
            </a:extLst>
          </p:cNvPr>
          <p:cNvGrpSpPr/>
          <p:nvPr/>
        </p:nvGrpSpPr>
        <p:grpSpPr>
          <a:xfrm>
            <a:off x="7879512" y="1730578"/>
            <a:ext cx="3048071" cy="1623819"/>
            <a:chOff x="233350" y="949250"/>
            <a:chExt cx="7137300" cy="3802300"/>
          </a:xfrm>
        </p:grpSpPr>
        <p:sp>
          <p:nvSpPr>
            <p:cNvPr id="4762" name="Google Shape;3462;p64">
              <a:extLst>
                <a:ext uri="{FF2B5EF4-FFF2-40B4-BE49-F238E27FC236}">
                  <a16:creationId xmlns:a16="http://schemas.microsoft.com/office/drawing/2014/main" id="{0A92DB2B-6F66-E4CD-0837-D9B23E0B3078}"/>
                </a:ext>
              </a:extLst>
            </p:cNvPr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3463;p64">
              <a:extLst>
                <a:ext uri="{FF2B5EF4-FFF2-40B4-BE49-F238E27FC236}">
                  <a16:creationId xmlns:a16="http://schemas.microsoft.com/office/drawing/2014/main" id="{24D2CBF9-DA32-D447-96E7-156FB53ED116}"/>
                </a:ext>
              </a:extLst>
            </p:cNvPr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3464;p64">
              <a:extLst>
                <a:ext uri="{FF2B5EF4-FFF2-40B4-BE49-F238E27FC236}">
                  <a16:creationId xmlns:a16="http://schemas.microsoft.com/office/drawing/2014/main" id="{4BE2EFFC-887B-3532-8036-C9F62FF132E6}"/>
                </a:ext>
              </a:extLst>
            </p:cNvPr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3465;p64">
              <a:extLst>
                <a:ext uri="{FF2B5EF4-FFF2-40B4-BE49-F238E27FC236}">
                  <a16:creationId xmlns:a16="http://schemas.microsoft.com/office/drawing/2014/main" id="{35919A4B-CB29-2E8A-B87E-4389F7F89C45}"/>
                </a:ext>
              </a:extLst>
            </p:cNvPr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3466;p64">
              <a:extLst>
                <a:ext uri="{FF2B5EF4-FFF2-40B4-BE49-F238E27FC236}">
                  <a16:creationId xmlns:a16="http://schemas.microsoft.com/office/drawing/2014/main" id="{84A00D87-7FE5-7E60-D9F9-7DCA3D7336FC}"/>
                </a:ext>
              </a:extLst>
            </p:cNvPr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3467;p64">
              <a:extLst>
                <a:ext uri="{FF2B5EF4-FFF2-40B4-BE49-F238E27FC236}">
                  <a16:creationId xmlns:a16="http://schemas.microsoft.com/office/drawing/2014/main" id="{D8A5F996-8B35-EF8E-67F8-D0F14CA23023}"/>
                </a:ext>
              </a:extLst>
            </p:cNvPr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3468;p64">
              <a:extLst>
                <a:ext uri="{FF2B5EF4-FFF2-40B4-BE49-F238E27FC236}">
                  <a16:creationId xmlns:a16="http://schemas.microsoft.com/office/drawing/2014/main" id="{35C171C1-86A4-326E-9000-78463881E2A9}"/>
                </a:ext>
              </a:extLst>
            </p:cNvPr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3469;p64">
              <a:extLst>
                <a:ext uri="{FF2B5EF4-FFF2-40B4-BE49-F238E27FC236}">
                  <a16:creationId xmlns:a16="http://schemas.microsoft.com/office/drawing/2014/main" id="{766D64FC-81A0-E918-A0D9-0FAB30B9BC25}"/>
                </a:ext>
              </a:extLst>
            </p:cNvPr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3470;p64">
              <a:extLst>
                <a:ext uri="{FF2B5EF4-FFF2-40B4-BE49-F238E27FC236}">
                  <a16:creationId xmlns:a16="http://schemas.microsoft.com/office/drawing/2014/main" id="{91B4B2AA-A7C4-8D42-ED31-BD3AA6E8F14F}"/>
                </a:ext>
              </a:extLst>
            </p:cNvPr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3471;p64">
              <a:extLst>
                <a:ext uri="{FF2B5EF4-FFF2-40B4-BE49-F238E27FC236}">
                  <a16:creationId xmlns:a16="http://schemas.microsoft.com/office/drawing/2014/main" id="{197F1A07-D8B3-684D-BA69-790827C13AA2}"/>
                </a:ext>
              </a:extLst>
            </p:cNvPr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3472;p64">
              <a:extLst>
                <a:ext uri="{FF2B5EF4-FFF2-40B4-BE49-F238E27FC236}">
                  <a16:creationId xmlns:a16="http://schemas.microsoft.com/office/drawing/2014/main" id="{0FC8A61F-271C-FDBA-E006-6C05109578DE}"/>
                </a:ext>
              </a:extLst>
            </p:cNvPr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3473;p64">
              <a:extLst>
                <a:ext uri="{FF2B5EF4-FFF2-40B4-BE49-F238E27FC236}">
                  <a16:creationId xmlns:a16="http://schemas.microsoft.com/office/drawing/2014/main" id="{5A4AAF08-EC2F-2452-51C4-7B43448B25E6}"/>
                </a:ext>
              </a:extLst>
            </p:cNvPr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3474;p64">
              <a:extLst>
                <a:ext uri="{FF2B5EF4-FFF2-40B4-BE49-F238E27FC236}">
                  <a16:creationId xmlns:a16="http://schemas.microsoft.com/office/drawing/2014/main" id="{57811E59-E1DD-0CA6-3231-2E7EE797E14D}"/>
                </a:ext>
              </a:extLst>
            </p:cNvPr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3475;p64">
              <a:extLst>
                <a:ext uri="{FF2B5EF4-FFF2-40B4-BE49-F238E27FC236}">
                  <a16:creationId xmlns:a16="http://schemas.microsoft.com/office/drawing/2014/main" id="{1128E7E2-7A79-EAC9-5CF1-E7067627F2C1}"/>
                </a:ext>
              </a:extLst>
            </p:cNvPr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3476;p64">
              <a:extLst>
                <a:ext uri="{FF2B5EF4-FFF2-40B4-BE49-F238E27FC236}">
                  <a16:creationId xmlns:a16="http://schemas.microsoft.com/office/drawing/2014/main" id="{5237E7A4-725C-924D-292E-3D12DFA1E5F1}"/>
                </a:ext>
              </a:extLst>
            </p:cNvPr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3477;p64">
              <a:extLst>
                <a:ext uri="{FF2B5EF4-FFF2-40B4-BE49-F238E27FC236}">
                  <a16:creationId xmlns:a16="http://schemas.microsoft.com/office/drawing/2014/main" id="{F24362CB-3DDC-22D8-3653-A2D77B6D2259}"/>
                </a:ext>
              </a:extLst>
            </p:cNvPr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3478;p64">
              <a:extLst>
                <a:ext uri="{FF2B5EF4-FFF2-40B4-BE49-F238E27FC236}">
                  <a16:creationId xmlns:a16="http://schemas.microsoft.com/office/drawing/2014/main" id="{22DE11D4-CA66-9AAF-CF8E-BE44F62EB7ED}"/>
                </a:ext>
              </a:extLst>
            </p:cNvPr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3479;p64">
              <a:extLst>
                <a:ext uri="{FF2B5EF4-FFF2-40B4-BE49-F238E27FC236}">
                  <a16:creationId xmlns:a16="http://schemas.microsoft.com/office/drawing/2014/main" id="{9118EBD6-94F0-6D2D-68E0-E03DADCB3331}"/>
                </a:ext>
              </a:extLst>
            </p:cNvPr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3480;p64">
              <a:extLst>
                <a:ext uri="{FF2B5EF4-FFF2-40B4-BE49-F238E27FC236}">
                  <a16:creationId xmlns:a16="http://schemas.microsoft.com/office/drawing/2014/main" id="{A88F1DD7-F24D-80BE-4F86-671C1FD5DEBE}"/>
                </a:ext>
              </a:extLst>
            </p:cNvPr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3481;p64">
              <a:extLst>
                <a:ext uri="{FF2B5EF4-FFF2-40B4-BE49-F238E27FC236}">
                  <a16:creationId xmlns:a16="http://schemas.microsoft.com/office/drawing/2014/main" id="{9DC07770-8CD6-65FE-0D86-632106081391}"/>
                </a:ext>
              </a:extLst>
            </p:cNvPr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3482;p64">
              <a:extLst>
                <a:ext uri="{FF2B5EF4-FFF2-40B4-BE49-F238E27FC236}">
                  <a16:creationId xmlns:a16="http://schemas.microsoft.com/office/drawing/2014/main" id="{2CF2AA36-12D1-1CAF-FE57-70B40A79C5CD}"/>
                </a:ext>
              </a:extLst>
            </p:cNvPr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3483;p64">
              <a:extLst>
                <a:ext uri="{FF2B5EF4-FFF2-40B4-BE49-F238E27FC236}">
                  <a16:creationId xmlns:a16="http://schemas.microsoft.com/office/drawing/2014/main" id="{8BEE9A97-EEA3-7C43-8CC9-BF319C9A9713}"/>
                </a:ext>
              </a:extLst>
            </p:cNvPr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3484;p64">
              <a:extLst>
                <a:ext uri="{FF2B5EF4-FFF2-40B4-BE49-F238E27FC236}">
                  <a16:creationId xmlns:a16="http://schemas.microsoft.com/office/drawing/2014/main" id="{ED0C848B-1124-9B36-52A8-DC2076CEEC80}"/>
                </a:ext>
              </a:extLst>
            </p:cNvPr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3485;p64">
              <a:extLst>
                <a:ext uri="{FF2B5EF4-FFF2-40B4-BE49-F238E27FC236}">
                  <a16:creationId xmlns:a16="http://schemas.microsoft.com/office/drawing/2014/main" id="{9017CF7E-C021-7962-C07F-5AB9E3A16FF7}"/>
                </a:ext>
              </a:extLst>
            </p:cNvPr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3486;p64">
              <a:extLst>
                <a:ext uri="{FF2B5EF4-FFF2-40B4-BE49-F238E27FC236}">
                  <a16:creationId xmlns:a16="http://schemas.microsoft.com/office/drawing/2014/main" id="{DC5D97E6-0746-3771-313A-5A1CD06BFD9A}"/>
                </a:ext>
              </a:extLst>
            </p:cNvPr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3487;p64">
              <a:extLst>
                <a:ext uri="{FF2B5EF4-FFF2-40B4-BE49-F238E27FC236}">
                  <a16:creationId xmlns:a16="http://schemas.microsoft.com/office/drawing/2014/main" id="{32B7FC7F-A6D2-46FB-7665-0AEDC6382F4F}"/>
                </a:ext>
              </a:extLst>
            </p:cNvPr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3488;p64">
              <a:extLst>
                <a:ext uri="{FF2B5EF4-FFF2-40B4-BE49-F238E27FC236}">
                  <a16:creationId xmlns:a16="http://schemas.microsoft.com/office/drawing/2014/main" id="{39843B69-58D7-03D7-F34E-0B59B74B95FA}"/>
                </a:ext>
              </a:extLst>
            </p:cNvPr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3489;p64">
              <a:extLst>
                <a:ext uri="{FF2B5EF4-FFF2-40B4-BE49-F238E27FC236}">
                  <a16:creationId xmlns:a16="http://schemas.microsoft.com/office/drawing/2014/main" id="{DC98A264-1FF7-9CD6-98F1-D92FBB7922DF}"/>
                </a:ext>
              </a:extLst>
            </p:cNvPr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3490;p64">
              <a:extLst>
                <a:ext uri="{FF2B5EF4-FFF2-40B4-BE49-F238E27FC236}">
                  <a16:creationId xmlns:a16="http://schemas.microsoft.com/office/drawing/2014/main" id="{FCF30E80-06C8-1258-4575-5E0C7D59DE22}"/>
                </a:ext>
              </a:extLst>
            </p:cNvPr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3491;p64">
              <a:extLst>
                <a:ext uri="{FF2B5EF4-FFF2-40B4-BE49-F238E27FC236}">
                  <a16:creationId xmlns:a16="http://schemas.microsoft.com/office/drawing/2014/main" id="{9413DFB0-5BD0-61E9-4E69-3F1AF6B6ECA5}"/>
                </a:ext>
              </a:extLst>
            </p:cNvPr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3492;p64">
              <a:extLst>
                <a:ext uri="{FF2B5EF4-FFF2-40B4-BE49-F238E27FC236}">
                  <a16:creationId xmlns:a16="http://schemas.microsoft.com/office/drawing/2014/main" id="{DEEC004E-2B00-6018-5336-C27C9A314765}"/>
                </a:ext>
              </a:extLst>
            </p:cNvPr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3493;p64">
              <a:extLst>
                <a:ext uri="{FF2B5EF4-FFF2-40B4-BE49-F238E27FC236}">
                  <a16:creationId xmlns:a16="http://schemas.microsoft.com/office/drawing/2014/main" id="{07233E7F-3BE3-6D94-EE0D-258617CA01BD}"/>
                </a:ext>
              </a:extLst>
            </p:cNvPr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3494;p64">
              <a:extLst>
                <a:ext uri="{FF2B5EF4-FFF2-40B4-BE49-F238E27FC236}">
                  <a16:creationId xmlns:a16="http://schemas.microsoft.com/office/drawing/2014/main" id="{0A04A7C2-670D-26D6-219A-20589C025003}"/>
                </a:ext>
              </a:extLst>
            </p:cNvPr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3495;p64">
              <a:extLst>
                <a:ext uri="{FF2B5EF4-FFF2-40B4-BE49-F238E27FC236}">
                  <a16:creationId xmlns:a16="http://schemas.microsoft.com/office/drawing/2014/main" id="{D228910E-63D0-FCA2-CA91-2741BA8FFDAA}"/>
                </a:ext>
              </a:extLst>
            </p:cNvPr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3496;p64">
              <a:extLst>
                <a:ext uri="{FF2B5EF4-FFF2-40B4-BE49-F238E27FC236}">
                  <a16:creationId xmlns:a16="http://schemas.microsoft.com/office/drawing/2014/main" id="{58AAAD1B-9E33-175C-C6FD-03692AF5B58E}"/>
                </a:ext>
              </a:extLst>
            </p:cNvPr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3497;p64">
              <a:extLst>
                <a:ext uri="{FF2B5EF4-FFF2-40B4-BE49-F238E27FC236}">
                  <a16:creationId xmlns:a16="http://schemas.microsoft.com/office/drawing/2014/main" id="{B7790B99-F562-C42A-2F5D-1DEF0E862463}"/>
                </a:ext>
              </a:extLst>
            </p:cNvPr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3498;p64">
              <a:extLst>
                <a:ext uri="{FF2B5EF4-FFF2-40B4-BE49-F238E27FC236}">
                  <a16:creationId xmlns:a16="http://schemas.microsoft.com/office/drawing/2014/main" id="{ACB50AE8-6978-1723-38BA-82D6417CE85F}"/>
                </a:ext>
              </a:extLst>
            </p:cNvPr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3499;p64">
              <a:extLst>
                <a:ext uri="{FF2B5EF4-FFF2-40B4-BE49-F238E27FC236}">
                  <a16:creationId xmlns:a16="http://schemas.microsoft.com/office/drawing/2014/main" id="{F43EEACF-3BB8-1839-8384-97AA8B1DEF37}"/>
                </a:ext>
              </a:extLst>
            </p:cNvPr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3500;p64">
              <a:extLst>
                <a:ext uri="{FF2B5EF4-FFF2-40B4-BE49-F238E27FC236}">
                  <a16:creationId xmlns:a16="http://schemas.microsoft.com/office/drawing/2014/main" id="{4C3DA21F-0FC7-60B5-C5D2-D7FDF750C8E3}"/>
                </a:ext>
              </a:extLst>
            </p:cNvPr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3501;p64">
              <a:extLst>
                <a:ext uri="{FF2B5EF4-FFF2-40B4-BE49-F238E27FC236}">
                  <a16:creationId xmlns:a16="http://schemas.microsoft.com/office/drawing/2014/main" id="{D67F79BD-D250-CB66-7543-F73B22ADC527}"/>
                </a:ext>
              </a:extLst>
            </p:cNvPr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3502;p64">
              <a:extLst>
                <a:ext uri="{FF2B5EF4-FFF2-40B4-BE49-F238E27FC236}">
                  <a16:creationId xmlns:a16="http://schemas.microsoft.com/office/drawing/2014/main" id="{CFCC8287-BB6F-6DF2-2F49-4552DB8B913C}"/>
                </a:ext>
              </a:extLst>
            </p:cNvPr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3503;p64">
              <a:extLst>
                <a:ext uri="{FF2B5EF4-FFF2-40B4-BE49-F238E27FC236}">
                  <a16:creationId xmlns:a16="http://schemas.microsoft.com/office/drawing/2014/main" id="{C252997F-8236-4A2D-6367-880D7D50D93F}"/>
                </a:ext>
              </a:extLst>
            </p:cNvPr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3504;p64">
              <a:extLst>
                <a:ext uri="{FF2B5EF4-FFF2-40B4-BE49-F238E27FC236}">
                  <a16:creationId xmlns:a16="http://schemas.microsoft.com/office/drawing/2014/main" id="{C435CEC6-0B09-FC76-0B9A-1518163FD72B}"/>
                </a:ext>
              </a:extLst>
            </p:cNvPr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3505;p64">
              <a:extLst>
                <a:ext uri="{FF2B5EF4-FFF2-40B4-BE49-F238E27FC236}">
                  <a16:creationId xmlns:a16="http://schemas.microsoft.com/office/drawing/2014/main" id="{56AA3FA1-B079-A468-D05D-2E5DDC4AD9DA}"/>
                </a:ext>
              </a:extLst>
            </p:cNvPr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3506;p64">
              <a:extLst>
                <a:ext uri="{FF2B5EF4-FFF2-40B4-BE49-F238E27FC236}">
                  <a16:creationId xmlns:a16="http://schemas.microsoft.com/office/drawing/2014/main" id="{F41C0F38-3A5E-9E93-1DDC-1626CAA6D29D}"/>
                </a:ext>
              </a:extLst>
            </p:cNvPr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3507;p64">
              <a:extLst>
                <a:ext uri="{FF2B5EF4-FFF2-40B4-BE49-F238E27FC236}">
                  <a16:creationId xmlns:a16="http://schemas.microsoft.com/office/drawing/2014/main" id="{3694C009-6083-08BB-981B-380AD307A781}"/>
                </a:ext>
              </a:extLst>
            </p:cNvPr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3508;p64">
              <a:extLst>
                <a:ext uri="{FF2B5EF4-FFF2-40B4-BE49-F238E27FC236}">
                  <a16:creationId xmlns:a16="http://schemas.microsoft.com/office/drawing/2014/main" id="{E48EE2CA-E08B-6A7B-736E-1BD41075DA0B}"/>
                </a:ext>
              </a:extLst>
            </p:cNvPr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3509;p64">
              <a:extLst>
                <a:ext uri="{FF2B5EF4-FFF2-40B4-BE49-F238E27FC236}">
                  <a16:creationId xmlns:a16="http://schemas.microsoft.com/office/drawing/2014/main" id="{EF9591EC-F7A7-32D0-BF38-4FE70EC36278}"/>
                </a:ext>
              </a:extLst>
            </p:cNvPr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3510;p64">
              <a:extLst>
                <a:ext uri="{FF2B5EF4-FFF2-40B4-BE49-F238E27FC236}">
                  <a16:creationId xmlns:a16="http://schemas.microsoft.com/office/drawing/2014/main" id="{26192E54-6BC8-AFA4-B211-153CA1281127}"/>
                </a:ext>
              </a:extLst>
            </p:cNvPr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3511;p64">
              <a:extLst>
                <a:ext uri="{FF2B5EF4-FFF2-40B4-BE49-F238E27FC236}">
                  <a16:creationId xmlns:a16="http://schemas.microsoft.com/office/drawing/2014/main" id="{FB6CC1BD-F4D9-796E-9F54-1E6DF4B091CE}"/>
                </a:ext>
              </a:extLst>
            </p:cNvPr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3512;p64">
              <a:extLst>
                <a:ext uri="{FF2B5EF4-FFF2-40B4-BE49-F238E27FC236}">
                  <a16:creationId xmlns:a16="http://schemas.microsoft.com/office/drawing/2014/main" id="{C6ACFFC9-07AE-0D55-ED51-239CD23E2FB8}"/>
                </a:ext>
              </a:extLst>
            </p:cNvPr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13" name="Google Shape;3513;p64">
            <a:extLst>
              <a:ext uri="{FF2B5EF4-FFF2-40B4-BE49-F238E27FC236}">
                <a16:creationId xmlns:a16="http://schemas.microsoft.com/office/drawing/2014/main" id="{9E8A0F88-23AA-DAA1-7C7D-3EC9DDC59E9C}"/>
              </a:ext>
            </a:extLst>
          </p:cNvPr>
          <p:cNvGrpSpPr/>
          <p:nvPr/>
        </p:nvGrpSpPr>
        <p:grpSpPr>
          <a:xfrm>
            <a:off x="10073163" y="4187581"/>
            <a:ext cx="130422" cy="400835"/>
            <a:chOff x="7564426" y="3224343"/>
            <a:chExt cx="119985" cy="368801"/>
          </a:xfrm>
        </p:grpSpPr>
        <p:sp>
          <p:nvSpPr>
            <p:cNvPr id="4814" name="Google Shape;3514;p64">
              <a:extLst>
                <a:ext uri="{FF2B5EF4-FFF2-40B4-BE49-F238E27FC236}">
                  <a16:creationId xmlns:a16="http://schemas.microsoft.com/office/drawing/2014/main" id="{8452C623-453E-437A-7614-A6B9408C9610}"/>
                </a:ext>
              </a:extLst>
            </p:cNvPr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3515;p64">
              <a:extLst>
                <a:ext uri="{FF2B5EF4-FFF2-40B4-BE49-F238E27FC236}">
                  <a16:creationId xmlns:a16="http://schemas.microsoft.com/office/drawing/2014/main" id="{4CCC71CE-0F53-8E9F-3372-1411AD86F998}"/>
                </a:ext>
              </a:extLst>
            </p:cNvPr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16" name="Google Shape;3516;p64">
            <a:extLst>
              <a:ext uri="{FF2B5EF4-FFF2-40B4-BE49-F238E27FC236}">
                <a16:creationId xmlns:a16="http://schemas.microsoft.com/office/drawing/2014/main" id="{FE253505-CA3B-5B15-7D1E-31D83AA42862}"/>
              </a:ext>
            </a:extLst>
          </p:cNvPr>
          <p:cNvGrpSpPr/>
          <p:nvPr/>
        </p:nvGrpSpPr>
        <p:grpSpPr>
          <a:xfrm>
            <a:off x="9697138" y="4180199"/>
            <a:ext cx="237104" cy="415590"/>
            <a:chOff x="8370831" y="3202002"/>
            <a:chExt cx="218129" cy="382376"/>
          </a:xfrm>
        </p:grpSpPr>
        <p:sp>
          <p:nvSpPr>
            <p:cNvPr id="4817" name="Google Shape;3517;p64">
              <a:extLst>
                <a:ext uri="{FF2B5EF4-FFF2-40B4-BE49-F238E27FC236}">
                  <a16:creationId xmlns:a16="http://schemas.microsoft.com/office/drawing/2014/main" id="{19E5DFAE-2BF8-4A06-0BBA-2498F123A8CA}"/>
                </a:ext>
              </a:extLst>
            </p:cNvPr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3518;p64">
              <a:extLst>
                <a:ext uri="{FF2B5EF4-FFF2-40B4-BE49-F238E27FC236}">
                  <a16:creationId xmlns:a16="http://schemas.microsoft.com/office/drawing/2014/main" id="{899B334E-DDAC-0110-8AC8-5B5FAB6D6E97}"/>
                </a:ext>
              </a:extLst>
            </p:cNvPr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19" name="Google Shape;3519;p64">
            <a:extLst>
              <a:ext uri="{FF2B5EF4-FFF2-40B4-BE49-F238E27FC236}">
                <a16:creationId xmlns:a16="http://schemas.microsoft.com/office/drawing/2014/main" id="{50AF1813-5C07-DA4F-5CFD-B2744542621E}"/>
              </a:ext>
            </a:extLst>
          </p:cNvPr>
          <p:cNvGrpSpPr/>
          <p:nvPr/>
        </p:nvGrpSpPr>
        <p:grpSpPr>
          <a:xfrm>
            <a:off x="10602301" y="4694641"/>
            <a:ext cx="387183" cy="334092"/>
            <a:chOff x="6742064" y="3750480"/>
            <a:chExt cx="399315" cy="344560"/>
          </a:xfrm>
        </p:grpSpPr>
        <p:sp>
          <p:nvSpPr>
            <p:cNvPr id="4820" name="Google Shape;3520;p64">
              <a:extLst>
                <a:ext uri="{FF2B5EF4-FFF2-40B4-BE49-F238E27FC236}">
                  <a16:creationId xmlns:a16="http://schemas.microsoft.com/office/drawing/2014/main" id="{639F7E18-43A3-A6A0-54F5-4668CEB1193D}"/>
                </a:ext>
              </a:extLst>
            </p:cNvPr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3521;p64">
              <a:extLst>
                <a:ext uri="{FF2B5EF4-FFF2-40B4-BE49-F238E27FC236}">
                  <a16:creationId xmlns:a16="http://schemas.microsoft.com/office/drawing/2014/main" id="{0A1D2D07-3F2D-FBF3-D788-49539D8EF891}"/>
                </a:ext>
              </a:extLst>
            </p:cNvPr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22" name="Google Shape;3522;p64">
            <a:extLst>
              <a:ext uri="{FF2B5EF4-FFF2-40B4-BE49-F238E27FC236}">
                <a16:creationId xmlns:a16="http://schemas.microsoft.com/office/drawing/2014/main" id="{1BFF4309-3BD0-4235-D1E8-4FF47BBE904C}"/>
              </a:ext>
            </a:extLst>
          </p:cNvPr>
          <p:cNvGrpSpPr/>
          <p:nvPr/>
        </p:nvGrpSpPr>
        <p:grpSpPr>
          <a:xfrm>
            <a:off x="10025484" y="5133899"/>
            <a:ext cx="225777" cy="352371"/>
            <a:chOff x="7248525" y="3739696"/>
            <a:chExt cx="230531" cy="359790"/>
          </a:xfrm>
        </p:grpSpPr>
        <p:sp>
          <p:nvSpPr>
            <p:cNvPr id="4823" name="Google Shape;3523;p64">
              <a:extLst>
                <a:ext uri="{FF2B5EF4-FFF2-40B4-BE49-F238E27FC236}">
                  <a16:creationId xmlns:a16="http://schemas.microsoft.com/office/drawing/2014/main" id="{5BA90522-DAAF-B625-D603-21B054B7CE90}"/>
                </a:ext>
              </a:extLst>
            </p:cNvPr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3524;p64">
              <a:extLst>
                <a:ext uri="{FF2B5EF4-FFF2-40B4-BE49-F238E27FC236}">
                  <a16:creationId xmlns:a16="http://schemas.microsoft.com/office/drawing/2014/main" id="{9CA25546-369C-E279-F057-8A7022E81B33}"/>
                </a:ext>
              </a:extLst>
            </p:cNvPr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25" name="Google Shape;3525;p64">
            <a:extLst>
              <a:ext uri="{FF2B5EF4-FFF2-40B4-BE49-F238E27FC236}">
                <a16:creationId xmlns:a16="http://schemas.microsoft.com/office/drawing/2014/main" id="{1E24CE5E-F1D3-D38E-E0A5-E6B9A2DA1CFB}"/>
              </a:ext>
            </a:extLst>
          </p:cNvPr>
          <p:cNvGrpSpPr/>
          <p:nvPr/>
        </p:nvGrpSpPr>
        <p:grpSpPr>
          <a:xfrm>
            <a:off x="10333200" y="4687474"/>
            <a:ext cx="203829" cy="348745"/>
            <a:chOff x="7601242" y="3729267"/>
            <a:chExt cx="222566" cy="380803"/>
          </a:xfrm>
        </p:grpSpPr>
        <p:sp>
          <p:nvSpPr>
            <p:cNvPr id="4826" name="Google Shape;3526;p64">
              <a:extLst>
                <a:ext uri="{FF2B5EF4-FFF2-40B4-BE49-F238E27FC236}">
                  <a16:creationId xmlns:a16="http://schemas.microsoft.com/office/drawing/2014/main" id="{27D0B7BC-C903-BBE3-FDD3-194F5B14F79D}"/>
                </a:ext>
              </a:extLst>
            </p:cNvPr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3527;p64">
              <a:extLst>
                <a:ext uri="{FF2B5EF4-FFF2-40B4-BE49-F238E27FC236}">
                  <a16:creationId xmlns:a16="http://schemas.microsoft.com/office/drawing/2014/main" id="{45ADDB8C-F9E2-6107-D068-4BB1241A1F33}"/>
                </a:ext>
              </a:extLst>
            </p:cNvPr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28" name="Google Shape;3528;p64">
            <a:extLst>
              <a:ext uri="{FF2B5EF4-FFF2-40B4-BE49-F238E27FC236}">
                <a16:creationId xmlns:a16="http://schemas.microsoft.com/office/drawing/2014/main" id="{9522DEC5-92B9-624A-7AD0-B1EB06840A84}"/>
              </a:ext>
            </a:extLst>
          </p:cNvPr>
          <p:cNvSpPr/>
          <p:nvPr/>
        </p:nvSpPr>
        <p:spPr>
          <a:xfrm>
            <a:off x="10290689" y="4202422"/>
            <a:ext cx="288851" cy="371099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BDDD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29" name="Google Shape;3529;p64">
            <a:extLst>
              <a:ext uri="{FF2B5EF4-FFF2-40B4-BE49-F238E27FC236}">
                <a16:creationId xmlns:a16="http://schemas.microsoft.com/office/drawing/2014/main" id="{9A8A2962-D291-B398-BC71-A38DA3D93949}"/>
              </a:ext>
            </a:extLst>
          </p:cNvPr>
          <p:cNvGrpSpPr/>
          <p:nvPr/>
        </p:nvGrpSpPr>
        <p:grpSpPr>
          <a:xfrm>
            <a:off x="9694602" y="4688900"/>
            <a:ext cx="242177" cy="345341"/>
            <a:chOff x="8304647" y="3738687"/>
            <a:chExt cx="225076" cy="320956"/>
          </a:xfrm>
        </p:grpSpPr>
        <p:sp>
          <p:nvSpPr>
            <p:cNvPr id="4830" name="Google Shape;3530;p64">
              <a:extLst>
                <a:ext uri="{FF2B5EF4-FFF2-40B4-BE49-F238E27FC236}">
                  <a16:creationId xmlns:a16="http://schemas.microsoft.com/office/drawing/2014/main" id="{B73345AB-7EE0-E151-2111-740AE17959F4}"/>
                </a:ext>
              </a:extLst>
            </p:cNvPr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3531;p64">
              <a:extLst>
                <a:ext uri="{FF2B5EF4-FFF2-40B4-BE49-F238E27FC236}">
                  <a16:creationId xmlns:a16="http://schemas.microsoft.com/office/drawing/2014/main" id="{93125C1A-A63A-9FCE-94C8-9398D7DFAB9B}"/>
                </a:ext>
              </a:extLst>
            </p:cNvPr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3532;p64">
              <a:extLst>
                <a:ext uri="{FF2B5EF4-FFF2-40B4-BE49-F238E27FC236}">
                  <a16:creationId xmlns:a16="http://schemas.microsoft.com/office/drawing/2014/main" id="{5096AA97-114D-B301-0F13-0DF935CF6396}"/>
                </a:ext>
              </a:extLst>
            </p:cNvPr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33" name="Google Shape;3533;p64">
            <a:extLst>
              <a:ext uri="{FF2B5EF4-FFF2-40B4-BE49-F238E27FC236}">
                <a16:creationId xmlns:a16="http://schemas.microsoft.com/office/drawing/2014/main" id="{A9FC81E5-75AA-653E-A550-F83EF95C5AC3}"/>
              </a:ext>
            </a:extLst>
          </p:cNvPr>
          <p:cNvGrpSpPr/>
          <p:nvPr/>
        </p:nvGrpSpPr>
        <p:grpSpPr>
          <a:xfrm>
            <a:off x="10035567" y="4688900"/>
            <a:ext cx="223344" cy="345341"/>
            <a:chOff x="8615101" y="3738687"/>
            <a:chExt cx="207573" cy="320956"/>
          </a:xfrm>
        </p:grpSpPr>
        <p:sp>
          <p:nvSpPr>
            <p:cNvPr id="4834" name="Google Shape;3534;p64">
              <a:extLst>
                <a:ext uri="{FF2B5EF4-FFF2-40B4-BE49-F238E27FC236}">
                  <a16:creationId xmlns:a16="http://schemas.microsoft.com/office/drawing/2014/main" id="{85A864E3-B15C-B73F-71C2-83571A2235F7}"/>
                </a:ext>
              </a:extLst>
            </p:cNvPr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3535;p64">
              <a:extLst>
                <a:ext uri="{FF2B5EF4-FFF2-40B4-BE49-F238E27FC236}">
                  <a16:creationId xmlns:a16="http://schemas.microsoft.com/office/drawing/2014/main" id="{2EB95499-F07C-7900-AD98-478D6E5D55B8}"/>
                </a:ext>
              </a:extLst>
            </p:cNvPr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3536;p64">
              <a:extLst>
                <a:ext uri="{FF2B5EF4-FFF2-40B4-BE49-F238E27FC236}">
                  <a16:creationId xmlns:a16="http://schemas.microsoft.com/office/drawing/2014/main" id="{18ACBD5A-0329-BDD0-ACBC-EFCAF5E8DB9E}"/>
                </a:ext>
              </a:extLst>
            </p:cNvPr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37" name="Google Shape;3537;p64">
            <a:extLst>
              <a:ext uri="{FF2B5EF4-FFF2-40B4-BE49-F238E27FC236}">
                <a16:creationId xmlns:a16="http://schemas.microsoft.com/office/drawing/2014/main" id="{E25F5464-ABAE-1B87-52B6-BC533BD34242}"/>
              </a:ext>
            </a:extLst>
          </p:cNvPr>
          <p:cNvSpPr/>
          <p:nvPr/>
        </p:nvSpPr>
        <p:spPr>
          <a:xfrm>
            <a:off x="10656752" y="4175728"/>
            <a:ext cx="278281" cy="361237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DBDDD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38" name="Google Shape;3538;p64">
            <a:extLst>
              <a:ext uri="{FF2B5EF4-FFF2-40B4-BE49-F238E27FC236}">
                <a16:creationId xmlns:a16="http://schemas.microsoft.com/office/drawing/2014/main" id="{48F3E7B4-7160-853D-DC18-0C48E80EA639}"/>
              </a:ext>
            </a:extLst>
          </p:cNvPr>
          <p:cNvGrpSpPr/>
          <p:nvPr/>
        </p:nvGrpSpPr>
        <p:grpSpPr>
          <a:xfrm>
            <a:off x="10317770" y="5192742"/>
            <a:ext cx="234687" cy="234687"/>
            <a:chOff x="8565775" y="671075"/>
            <a:chExt cx="441000" cy="441000"/>
          </a:xfrm>
        </p:grpSpPr>
        <p:sp>
          <p:nvSpPr>
            <p:cNvPr id="4839" name="Google Shape;3539;p64">
              <a:extLst>
                <a:ext uri="{FF2B5EF4-FFF2-40B4-BE49-F238E27FC236}">
                  <a16:creationId xmlns:a16="http://schemas.microsoft.com/office/drawing/2014/main" id="{1B05B3FA-484B-9BDE-D207-156056E36636}"/>
                </a:ext>
              </a:extLst>
            </p:cNvPr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3540;p64">
              <a:extLst>
                <a:ext uri="{FF2B5EF4-FFF2-40B4-BE49-F238E27FC236}">
                  <a16:creationId xmlns:a16="http://schemas.microsoft.com/office/drawing/2014/main" id="{10549E7B-3E87-84BF-B0AE-95753E02538C}"/>
                </a:ext>
              </a:extLst>
            </p:cNvPr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41" name="Google Shape;3541;p64">
            <a:extLst>
              <a:ext uri="{FF2B5EF4-FFF2-40B4-BE49-F238E27FC236}">
                <a16:creationId xmlns:a16="http://schemas.microsoft.com/office/drawing/2014/main" id="{3966171B-C366-0A2F-48C6-DE1AEF4FE174}"/>
              </a:ext>
            </a:extLst>
          </p:cNvPr>
          <p:cNvSpPr/>
          <p:nvPr/>
        </p:nvSpPr>
        <p:spPr>
          <a:xfrm>
            <a:off x="10674718" y="5187637"/>
            <a:ext cx="242352" cy="24489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DBDDD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2" name="Google Shape;3542;p64">
            <a:extLst>
              <a:ext uri="{FF2B5EF4-FFF2-40B4-BE49-F238E27FC236}">
                <a16:creationId xmlns:a16="http://schemas.microsoft.com/office/drawing/2014/main" id="{D6D69D38-57E7-4ADC-3D9A-6693E393F6E7}"/>
              </a:ext>
            </a:extLst>
          </p:cNvPr>
          <p:cNvSpPr/>
          <p:nvPr/>
        </p:nvSpPr>
        <p:spPr>
          <a:xfrm flipH="1">
            <a:off x="9703958" y="5145664"/>
            <a:ext cx="223465" cy="328843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DBDDD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43" name="Google Shape;3543;p64">
            <a:extLst>
              <a:ext uri="{FF2B5EF4-FFF2-40B4-BE49-F238E27FC236}">
                <a16:creationId xmlns:a16="http://schemas.microsoft.com/office/drawing/2014/main" id="{E112243A-6715-06FB-7A3A-B197A6F75BF9}"/>
              </a:ext>
            </a:extLst>
          </p:cNvPr>
          <p:cNvGrpSpPr/>
          <p:nvPr/>
        </p:nvGrpSpPr>
        <p:grpSpPr>
          <a:xfrm>
            <a:off x="8008496" y="4032210"/>
            <a:ext cx="735584" cy="647827"/>
            <a:chOff x="6000718" y="3070557"/>
            <a:chExt cx="587865" cy="517731"/>
          </a:xfrm>
        </p:grpSpPr>
        <p:sp>
          <p:nvSpPr>
            <p:cNvPr id="4844" name="Google Shape;3544;p64">
              <a:extLst>
                <a:ext uri="{FF2B5EF4-FFF2-40B4-BE49-F238E27FC236}">
                  <a16:creationId xmlns:a16="http://schemas.microsoft.com/office/drawing/2014/main" id="{31ABE98A-5953-B93E-2B8C-E93B9F5DE3F1}"/>
                </a:ext>
              </a:extLst>
            </p:cNvPr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3545;p64">
              <a:extLst>
                <a:ext uri="{FF2B5EF4-FFF2-40B4-BE49-F238E27FC236}">
                  <a16:creationId xmlns:a16="http://schemas.microsoft.com/office/drawing/2014/main" id="{5D8998F2-656C-3DB2-91BA-9BF3A030F72A}"/>
                </a:ext>
              </a:extLst>
            </p:cNvPr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3546;p64">
              <a:extLst>
                <a:ext uri="{FF2B5EF4-FFF2-40B4-BE49-F238E27FC236}">
                  <a16:creationId xmlns:a16="http://schemas.microsoft.com/office/drawing/2014/main" id="{BC138676-5D62-F722-0E0D-300A67180C0E}"/>
                </a:ext>
              </a:extLst>
            </p:cNvPr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3547;p64">
              <a:extLst>
                <a:ext uri="{FF2B5EF4-FFF2-40B4-BE49-F238E27FC236}">
                  <a16:creationId xmlns:a16="http://schemas.microsoft.com/office/drawing/2014/main" id="{C4199388-C3CE-B2B6-1F88-425EB33405FC}"/>
                </a:ext>
              </a:extLst>
            </p:cNvPr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3548;p64">
              <a:extLst>
                <a:ext uri="{FF2B5EF4-FFF2-40B4-BE49-F238E27FC236}">
                  <a16:creationId xmlns:a16="http://schemas.microsoft.com/office/drawing/2014/main" id="{0A40FAF5-A04B-87AE-163D-88E5647E81D7}"/>
                </a:ext>
              </a:extLst>
            </p:cNvPr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3549;p64">
              <a:extLst>
                <a:ext uri="{FF2B5EF4-FFF2-40B4-BE49-F238E27FC236}">
                  <a16:creationId xmlns:a16="http://schemas.microsoft.com/office/drawing/2014/main" id="{8F89F04A-3FB0-32CA-C64A-DA79C946D424}"/>
                </a:ext>
              </a:extLst>
            </p:cNvPr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3550;p64">
              <a:extLst>
                <a:ext uri="{FF2B5EF4-FFF2-40B4-BE49-F238E27FC236}">
                  <a16:creationId xmlns:a16="http://schemas.microsoft.com/office/drawing/2014/main" id="{7E637835-07B8-279B-7E3C-B47C02DB05F2}"/>
                </a:ext>
              </a:extLst>
            </p:cNvPr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3551;p64">
              <a:extLst>
                <a:ext uri="{FF2B5EF4-FFF2-40B4-BE49-F238E27FC236}">
                  <a16:creationId xmlns:a16="http://schemas.microsoft.com/office/drawing/2014/main" id="{AEFFEB7D-B9D9-103C-4F61-B1747ABCDDF6}"/>
                </a:ext>
              </a:extLst>
            </p:cNvPr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3552;p64">
              <a:extLst>
                <a:ext uri="{FF2B5EF4-FFF2-40B4-BE49-F238E27FC236}">
                  <a16:creationId xmlns:a16="http://schemas.microsoft.com/office/drawing/2014/main" id="{00B725D8-3868-6923-9319-CA6E684FE270}"/>
                </a:ext>
              </a:extLst>
            </p:cNvPr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3553;p64">
              <a:extLst>
                <a:ext uri="{FF2B5EF4-FFF2-40B4-BE49-F238E27FC236}">
                  <a16:creationId xmlns:a16="http://schemas.microsoft.com/office/drawing/2014/main" id="{F27218D3-7596-8C6F-CA64-DD908BD52C20}"/>
                </a:ext>
              </a:extLst>
            </p:cNvPr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54" name="Google Shape;3554;p64">
            <a:extLst>
              <a:ext uri="{FF2B5EF4-FFF2-40B4-BE49-F238E27FC236}">
                <a16:creationId xmlns:a16="http://schemas.microsoft.com/office/drawing/2014/main" id="{CE9C118B-B660-BDB5-3E4A-2542D32F6A96}"/>
              </a:ext>
            </a:extLst>
          </p:cNvPr>
          <p:cNvGrpSpPr/>
          <p:nvPr/>
        </p:nvGrpSpPr>
        <p:grpSpPr>
          <a:xfrm>
            <a:off x="8027021" y="4837610"/>
            <a:ext cx="697796" cy="646145"/>
            <a:chOff x="6015523" y="3714217"/>
            <a:chExt cx="557665" cy="516387"/>
          </a:xfrm>
        </p:grpSpPr>
        <p:grpSp>
          <p:nvGrpSpPr>
            <p:cNvPr id="4855" name="Google Shape;3555;p64">
              <a:extLst>
                <a:ext uri="{FF2B5EF4-FFF2-40B4-BE49-F238E27FC236}">
                  <a16:creationId xmlns:a16="http://schemas.microsoft.com/office/drawing/2014/main" id="{97C6DA2B-C838-10B7-3389-E50957CEB808}"/>
                </a:ext>
              </a:extLst>
            </p:cNvPr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4857" name="Google Shape;3556;p64">
                <a:extLst>
                  <a:ext uri="{FF2B5EF4-FFF2-40B4-BE49-F238E27FC236}">
                    <a16:creationId xmlns:a16="http://schemas.microsoft.com/office/drawing/2014/main" id="{42951A22-3872-9187-A366-7BB769300D36}"/>
                  </a:ext>
                </a:extLst>
              </p:cNvPr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8" name="Google Shape;3557;p64">
                <a:extLst>
                  <a:ext uri="{FF2B5EF4-FFF2-40B4-BE49-F238E27FC236}">
                    <a16:creationId xmlns:a16="http://schemas.microsoft.com/office/drawing/2014/main" id="{2ED3455B-3024-EBB5-67B3-B4E66D8EF74F}"/>
                  </a:ext>
                </a:extLst>
              </p:cNvPr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9" name="Google Shape;3558;p64">
                <a:extLst>
                  <a:ext uri="{FF2B5EF4-FFF2-40B4-BE49-F238E27FC236}">
                    <a16:creationId xmlns:a16="http://schemas.microsoft.com/office/drawing/2014/main" id="{8338A0DC-0B1E-B6A2-7621-961BA778C447}"/>
                  </a:ext>
                </a:extLst>
              </p:cNvPr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0" name="Google Shape;3559;p64">
                <a:extLst>
                  <a:ext uri="{FF2B5EF4-FFF2-40B4-BE49-F238E27FC236}">
                    <a16:creationId xmlns:a16="http://schemas.microsoft.com/office/drawing/2014/main" id="{B14D68FC-B3DD-23EA-457A-02CD214BD49B}"/>
                  </a:ext>
                </a:extLst>
              </p:cNvPr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1" name="Google Shape;3560;p64">
                <a:extLst>
                  <a:ext uri="{FF2B5EF4-FFF2-40B4-BE49-F238E27FC236}">
                    <a16:creationId xmlns:a16="http://schemas.microsoft.com/office/drawing/2014/main" id="{DA9EC0D0-C531-257D-8BB3-478C9231B12F}"/>
                  </a:ext>
                </a:extLst>
              </p:cNvPr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" name="Google Shape;3561;p64">
                <a:extLst>
                  <a:ext uri="{FF2B5EF4-FFF2-40B4-BE49-F238E27FC236}">
                    <a16:creationId xmlns:a16="http://schemas.microsoft.com/office/drawing/2014/main" id="{2F5984C2-DD81-E1E7-E87A-66BC03B281D3}"/>
                  </a:ext>
                </a:extLst>
              </p:cNvPr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3" name="Google Shape;3562;p64">
                <a:extLst>
                  <a:ext uri="{FF2B5EF4-FFF2-40B4-BE49-F238E27FC236}">
                    <a16:creationId xmlns:a16="http://schemas.microsoft.com/office/drawing/2014/main" id="{50C56F75-68F2-539A-EF2C-130A78520F17}"/>
                  </a:ext>
                </a:extLst>
              </p:cNvPr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4" name="Google Shape;3563;p64">
                <a:extLst>
                  <a:ext uri="{FF2B5EF4-FFF2-40B4-BE49-F238E27FC236}">
                    <a16:creationId xmlns:a16="http://schemas.microsoft.com/office/drawing/2014/main" id="{022B8F90-E6DA-5B70-EEDB-0637E56CD854}"/>
                  </a:ext>
                </a:extLst>
              </p:cNvPr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5" name="Google Shape;3564;p64">
                <a:extLst>
                  <a:ext uri="{FF2B5EF4-FFF2-40B4-BE49-F238E27FC236}">
                    <a16:creationId xmlns:a16="http://schemas.microsoft.com/office/drawing/2014/main" id="{38260DB3-3073-A85C-F6B2-BA0A6D9EEB2F}"/>
                  </a:ext>
                </a:extLst>
              </p:cNvPr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" name="Google Shape;3565;p64">
                <a:extLst>
                  <a:ext uri="{FF2B5EF4-FFF2-40B4-BE49-F238E27FC236}">
                    <a16:creationId xmlns:a16="http://schemas.microsoft.com/office/drawing/2014/main" id="{E92EC2CC-5D85-277E-9473-FB11244B4FE4}"/>
                  </a:ext>
                </a:extLst>
              </p:cNvPr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856" name="Google Shape;3566;p64">
              <a:extLst>
                <a:ext uri="{FF2B5EF4-FFF2-40B4-BE49-F238E27FC236}">
                  <a16:creationId xmlns:a16="http://schemas.microsoft.com/office/drawing/2014/main" id="{395DE0E0-4D32-BAB3-C1BD-CE21353E5CEB}"/>
                </a:ext>
              </a:extLst>
            </p:cNvPr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67" name="Google Shape;3567;p64">
            <a:extLst>
              <a:ext uri="{FF2B5EF4-FFF2-40B4-BE49-F238E27FC236}">
                <a16:creationId xmlns:a16="http://schemas.microsoft.com/office/drawing/2014/main" id="{F4780CDA-2458-A319-F769-86519A54CEDF}"/>
              </a:ext>
            </a:extLst>
          </p:cNvPr>
          <p:cNvGrpSpPr/>
          <p:nvPr/>
        </p:nvGrpSpPr>
        <p:grpSpPr>
          <a:xfrm>
            <a:off x="8813804" y="4036053"/>
            <a:ext cx="721116" cy="640494"/>
            <a:chOff x="6644304" y="3073628"/>
            <a:chExt cx="576302" cy="511871"/>
          </a:xfrm>
        </p:grpSpPr>
        <p:grpSp>
          <p:nvGrpSpPr>
            <p:cNvPr id="4868" name="Google Shape;3568;p64">
              <a:extLst>
                <a:ext uri="{FF2B5EF4-FFF2-40B4-BE49-F238E27FC236}">
                  <a16:creationId xmlns:a16="http://schemas.microsoft.com/office/drawing/2014/main" id="{3AA1D7A0-6B0C-AAA0-CDF8-B10B64963D9E}"/>
                </a:ext>
              </a:extLst>
            </p:cNvPr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4870" name="Google Shape;3569;p64">
                <a:extLst>
                  <a:ext uri="{FF2B5EF4-FFF2-40B4-BE49-F238E27FC236}">
                    <a16:creationId xmlns:a16="http://schemas.microsoft.com/office/drawing/2014/main" id="{2AA428AC-EF0B-B404-975F-E5B422CB56AF}"/>
                  </a:ext>
                </a:extLst>
              </p:cNvPr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4875" name="Google Shape;3570;p64">
                  <a:extLst>
                    <a:ext uri="{FF2B5EF4-FFF2-40B4-BE49-F238E27FC236}">
                      <a16:creationId xmlns:a16="http://schemas.microsoft.com/office/drawing/2014/main" id="{1913EEBA-E920-2FA6-5564-897178329A34}"/>
                    </a:ext>
                  </a:extLst>
                </p:cNvPr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76" name="Google Shape;3571;p64">
                  <a:extLst>
                    <a:ext uri="{FF2B5EF4-FFF2-40B4-BE49-F238E27FC236}">
                      <a16:creationId xmlns:a16="http://schemas.microsoft.com/office/drawing/2014/main" id="{9E3E0C00-7B9F-5B60-611D-3BF04301D425}"/>
                    </a:ext>
                  </a:extLst>
                </p:cNvPr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77" name="Google Shape;3572;p64">
                  <a:extLst>
                    <a:ext uri="{FF2B5EF4-FFF2-40B4-BE49-F238E27FC236}">
                      <a16:creationId xmlns:a16="http://schemas.microsoft.com/office/drawing/2014/main" id="{BAA2ED2E-06B2-681B-2D5A-20265CBDFE7A}"/>
                    </a:ext>
                  </a:extLst>
                </p:cNvPr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78" name="Google Shape;3573;p64">
                  <a:extLst>
                    <a:ext uri="{FF2B5EF4-FFF2-40B4-BE49-F238E27FC236}">
                      <a16:creationId xmlns:a16="http://schemas.microsoft.com/office/drawing/2014/main" id="{DCA725AA-C244-D941-5FD5-732FE2E08462}"/>
                    </a:ext>
                  </a:extLst>
                </p:cNvPr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79" name="Google Shape;3574;p64">
                  <a:extLst>
                    <a:ext uri="{FF2B5EF4-FFF2-40B4-BE49-F238E27FC236}">
                      <a16:creationId xmlns:a16="http://schemas.microsoft.com/office/drawing/2014/main" id="{05125F83-DBC9-9CF7-ABDC-A8D1EFC978BA}"/>
                    </a:ext>
                  </a:extLst>
                </p:cNvPr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871" name="Google Shape;3575;p64">
                <a:extLst>
                  <a:ext uri="{FF2B5EF4-FFF2-40B4-BE49-F238E27FC236}">
                    <a16:creationId xmlns:a16="http://schemas.microsoft.com/office/drawing/2014/main" id="{93082A90-938B-FA53-EBC5-E22FEC55B9D3}"/>
                  </a:ext>
                </a:extLst>
              </p:cNvPr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2" name="Google Shape;3576;p64">
                <a:extLst>
                  <a:ext uri="{FF2B5EF4-FFF2-40B4-BE49-F238E27FC236}">
                    <a16:creationId xmlns:a16="http://schemas.microsoft.com/office/drawing/2014/main" id="{C84FD5B2-6255-0A70-CE19-0062FC1A95EC}"/>
                  </a:ext>
                </a:extLst>
              </p:cNvPr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3" name="Google Shape;3577;p64">
                <a:extLst>
                  <a:ext uri="{FF2B5EF4-FFF2-40B4-BE49-F238E27FC236}">
                    <a16:creationId xmlns:a16="http://schemas.microsoft.com/office/drawing/2014/main" id="{30B20A5A-5E10-EEC3-48A9-B6AB26F104F3}"/>
                  </a:ext>
                </a:extLst>
              </p:cNvPr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4" name="Google Shape;3578;p64">
                <a:extLst>
                  <a:ext uri="{FF2B5EF4-FFF2-40B4-BE49-F238E27FC236}">
                    <a16:creationId xmlns:a16="http://schemas.microsoft.com/office/drawing/2014/main" id="{95FD2C7A-8418-416F-3EBE-586802BA51E6}"/>
                  </a:ext>
                </a:extLst>
              </p:cNvPr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869" name="Google Shape;3579;p64">
              <a:extLst>
                <a:ext uri="{FF2B5EF4-FFF2-40B4-BE49-F238E27FC236}">
                  <a16:creationId xmlns:a16="http://schemas.microsoft.com/office/drawing/2014/main" id="{7F94E142-B742-5227-E058-2FEF7E21D05A}"/>
                </a:ext>
              </a:extLst>
            </p:cNvPr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80" name="Google Shape;3580;p64">
            <a:extLst>
              <a:ext uri="{FF2B5EF4-FFF2-40B4-BE49-F238E27FC236}">
                <a16:creationId xmlns:a16="http://schemas.microsoft.com/office/drawing/2014/main" id="{51250674-21F2-B796-470E-E879D76FE6D2}"/>
              </a:ext>
            </a:extLst>
          </p:cNvPr>
          <p:cNvGrpSpPr/>
          <p:nvPr/>
        </p:nvGrpSpPr>
        <p:grpSpPr>
          <a:xfrm>
            <a:off x="8823496" y="4837517"/>
            <a:ext cx="701513" cy="646283"/>
            <a:chOff x="6652051" y="3714143"/>
            <a:chExt cx="560636" cy="516497"/>
          </a:xfrm>
        </p:grpSpPr>
        <p:grpSp>
          <p:nvGrpSpPr>
            <p:cNvPr id="4881" name="Google Shape;3581;p64">
              <a:extLst>
                <a:ext uri="{FF2B5EF4-FFF2-40B4-BE49-F238E27FC236}">
                  <a16:creationId xmlns:a16="http://schemas.microsoft.com/office/drawing/2014/main" id="{5896FB44-CD93-EFC4-8380-D2DADD3C78B6}"/>
                </a:ext>
              </a:extLst>
            </p:cNvPr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4883" name="Google Shape;3582;p64">
                <a:extLst>
                  <a:ext uri="{FF2B5EF4-FFF2-40B4-BE49-F238E27FC236}">
                    <a16:creationId xmlns:a16="http://schemas.microsoft.com/office/drawing/2014/main" id="{A712622E-5C18-382C-DF15-00A186209504}"/>
                  </a:ext>
                </a:extLst>
              </p:cNvPr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4888" name="Google Shape;3583;p64">
                  <a:extLst>
                    <a:ext uri="{FF2B5EF4-FFF2-40B4-BE49-F238E27FC236}">
                      <a16:creationId xmlns:a16="http://schemas.microsoft.com/office/drawing/2014/main" id="{CAA46B90-C5BD-4F75-DCE2-4600F7909B6D}"/>
                    </a:ext>
                  </a:extLst>
                </p:cNvPr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89" name="Google Shape;3584;p64">
                  <a:extLst>
                    <a:ext uri="{FF2B5EF4-FFF2-40B4-BE49-F238E27FC236}">
                      <a16:creationId xmlns:a16="http://schemas.microsoft.com/office/drawing/2014/main" id="{189EB661-DC23-76BD-3BCE-316C86814434}"/>
                    </a:ext>
                  </a:extLst>
                </p:cNvPr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0" name="Google Shape;3585;p64">
                  <a:extLst>
                    <a:ext uri="{FF2B5EF4-FFF2-40B4-BE49-F238E27FC236}">
                      <a16:creationId xmlns:a16="http://schemas.microsoft.com/office/drawing/2014/main" id="{70A1A166-9BA6-8C43-4E58-46EF96C54C24}"/>
                    </a:ext>
                  </a:extLst>
                </p:cNvPr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1" name="Google Shape;3586;p64">
                  <a:extLst>
                    <a:ext uri="{FF2B5EF4-FFF2-40B4-BE49-F238E27FC236}">
                      <a16:creationId xmlns:a16="http://schemas.microsoft.com/office/drawing/2014/main" id="{B3051379-547F-0E42-FF2A-B4F2A7E84B71}"/>
                    </a:ext>
                  </a:extLst>
                </p:cNvPr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2" name="Google Shape;3587;p64">
                  <a:extLst>
                    <a:ext uri="{FF2B5EF4-FFF2-40B4-BE49-F238E27FC236}">
                      <a16:creationId xmlns:a16="http://schemas.microsoft.com/office/drawing/2014/main" id="{DAB41832-4885-91BA-3E8C-3CF07215393B}"/>
                    </a:ext>
                  </a:extLst>
                </p:cNvPr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3" name="Google Shape;3588;p64">
                  <a:extLst>
                    <a:ext uri="{FF2B5EF4-FFF2-40B4-BE49-F238E27FC236}">
                      <a16:creationId xmlns:a16="http://schemas.microsoft.com/office/drawing/2014/main" id="{5990FE1E-8398-1F6C-E105-5CB2CEE6393C}"/>
                    </a:ext>
                  </a:extLst>
                </p:cNvPr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4" name="Google Shape;3589;p64">
                  <a:extLst>
                    <a:ext uri="{FF2B5EF4-FFF2-40B4-BE49-F238E27FC236}">
                      <a16:creationId xmlns:a16="http://schemas.microsoft.com/office/drawing/2014/main" id="{DCC77D27-2564-6110-BE8A-258AEA4C5CF8}"/>
                    </a:ext>
                  </a:extLst>
                </p:cNvPr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5" name="Google Shape;3590;p64">
                  <a:extLst>
                    <a:ext uri="{FF2B5EF4-FFF2-40B4-BE49-F238E27FC236}">
                      <a16:creationId xmlns:a16="http://schemas.microsoft.com/office/drawing/2014/main" id="{BC763896-2724-CF76-AAE4-DDD724BFBA4C}"/>
                    </a:ext>
                  </a:extLst>
                </p:cNvPr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6" name="Google Shape;3591;p64">
                  <a:extLst>
                    <a:ext uri="{FF2B5EF4-FFF2-40B4-BE49-F238E27FC236}">
                      <a16:creationId xmlns:a16="http://schemas.microsoft.com/office/drawing/2014/main" id="{47D77707-FFEC-101D-17E8-EFA334C35707}"/>
                    </a:ext>
                  </a:extLst>
                </p:cNvPr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884" name="Google Shape;3592;p64">
                <a:extLst>
                  <a:ext uri="{FF2B5EF4-FFF2-40B4-BE49-F238E27FC236}">
                    <a16:creationId xmlns:a16="http://schemas.microsoft.com/office/drawing/2014/main" id="{6E50B5E7-B8D3-434E-6AAB-238EE8FC5AB6}"/>
                  </a:ext>
                </a:extLst>
              </p:cNvPr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5" name="Google Shape;3593;p64">
                <a:extLst>
                  <a:ext uri="{FF2B5EF4-FFF2-40B4-BE49-F238E27FC236}">
                    <a16:creationId xmlns:a16="http://schemas.microsoft.com/office/drawing/2014/main" id="{7995536A-D84B-CCCA-E200-9ADE48267EBD}"/>
                  </a:ext>
                </a:extLst>
              </p:cNvPr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6" name="Google Shape;3594;p64">
                <a:extLst>
                  <a:ext uri="{FF2B5EF4-FFF2-40B4-BE49-F238E27FC236}">
                    <a16:creationId xmlns:a16="http://schemas.microsoft.com/office/drawing/2014/main" id="{EC0832F8-A3FC-1057-EBD3-1FF1AAD05C59}"/>
                  </a:ext>
                </a:extLst>
              </p:cNvPr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7" name="Google Shape;3595;p64">
                <a:extLst>
                  <a:ext uri="{FF2B5EF4-FFF2-40B4-BE49-F238E27FC236}">
                    <a16:creationId xmlns:a16="http://schemas.microsoft.com/office/drawing/2014/main" id="{1661F88A-4939-F68A-7D7D-DA4A06723530}"/>
                  </a:ext>
                </a:extLst>
              </p:cNvPr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882" name="Google Shape;3596;p64">
              <a:extLst>
                <a:ext uri="{FF2B5EF4-FFF2-40B4-BE49-F238E27FC236}">
                  <a16:creationId xmlns:a16="http://schemas.microsoft.com/office/drawing/2014/main" id="{6F29D960-9755-B47B-B88A-9691796B2D04}"/>
                </a:ext>
              </a:extLst>
            </p:cNvPr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97" name="Google Shape;3597;p64">
            <a:extLst>
              <a:ext uri="{FF2B5EF4-FFF2-40B4-BE49-F238E27FC236}">
                <a16:creationId xmlns:a16="http://schemas.microsoft.com/office/drawing/2014/main" id="{D1A9D784-C8AC-C559-9BED-2C2909D68D22}"/>
              </a:ext>
            </a:extLst>
          </p:cNvPr>
          <p:cNvGrpSpPr/>
          <p:nvPr/>
        </p:nvGrpSpPr>
        <p:grpSpPr>
          <a:xfrm>
            <a:off x="1202517" y="1693433"/>
            <a:ext cx="3334756" cy="1648112"/>
            <a:chOff x="793334" y="1192826"/>
            <a:chExt cx="2665073" cy="1317140"/>
          </a:xfrm>
        </p:grpSpPr>
        <p:sp>
          <p:nvSpPr>
            <p:cNvPr id="4898" name="Google Shape;3598;p64">
              <a:extLst>
                <a:ext uri="{FF2B5EF4-FFF2-40B4-BE49-F238E27FC236}">
                  <a16:creationId xmlns:a16="http://schemas.microsoft.com/office/drawing/2014/main" id="{F77DDC80-FF0E-69C0-CC67-60803C6C660B}"/>
                </a:ext>
              </a:extLst>
            </p:cNvPr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3599;p64">
              <a:extLst>
                <a:ext uri="{FF2B5EF4-FFF2-40B4-BE49-F238E27FC236}">
                  <a16:creationId xmlns:a16="http://schemas.microsoft.com/office/drawing/2014/main" id="{C4AFF5DE-75B6-AA3C-BAC1-BDE493616916}"/>
                </a:ext>
              </a:extLst>
            </p:cNvPr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3600;p64">
              <a:extLst>
                <a:ext uri="{FF2B5EF4-FFF2-40B4-BE49-F238E27FC236}">
                  <a16:creationId xmlns:a16="http://schemas.microsoft.com/office/drawing/2014/main" id="{17E27B4A-CB4D-43CA-002E-5C8BE8811D84}"/>
                </a:ext>
              </a:extLst>
            </p:cNvPr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3601;p64">
              <a:extLst>
                <a:ext uri="{FF2B5EF4-FFF2-40B4-BE49-F238E27FC236}">
                  <a16:creationId xmlns:a16="http://schemas.microsoft.com/office/drawing/2014/main" id="{DD1F8E4B-3632-BDF9-68DF-89BB6E27C800}"/>
                </a:ext>
              </a:extLst>
            </p:cNvPr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3602;p64">
              <a:extLst>
                <a:ext uri="{FF2B5EF4-FFF2-40B4-BE49-F238E27FC236}">
                  <a16:creationId xmlns:a16="http://schemas.microsoft.com/office/drawing/2014/main" id="{ED517730-9659-FE89-0FB1-7A49B26C09C3}"/>
                </a:ext>
              </a:extLst>
            </p:cNvPr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3603;p64">
              <a:extLst>
                <a:ext uri="{FF2B5EF4-FFF2-40B4-BE49-F238E27FC236}">
                  <a16:creationId xmlns:a16="http://schemas.microsoft.com/office/drawing/2014/main" id="{83BE9861-11E5-468E-2605-F1E422783932}"/>
                </a:ext>
              </a:extLst>
            </p:cNvPr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3604;p64">
              <a:extLst>
                <a:ext uri="{FF2B5EF4-FFF2-40B4-BE49-F238E27FC236}">
                  <a16:creationId xmlns:a16="http://schemas.microsoft.com/office/drawing/2014/main" id="{E9D28EC5-9733-A095-CC23-C2362C9667EC}"/>
                </a:ext>
              </a:extLst>
            </p:cNvPr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3605;p64">
              <a:extLst>
                <a:ext uri="{FF2B5EF4-FFF2-40B4-BE49-F238E27FC236}">
                  <a16:creationId xmlns:a16="http://schemas.microsoft.com/office/drawing/2014/main" id="{3610EEEB-04E0-A272-2EF6-70677F8AD503}"/>
                </a:ext>
              </a:extLst>
            </p:cNvPr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3606;p64">
              <a:extLst>
                <a:ext uri="{FF2B5EF4-FFF2-40B4-BE49-F238E27FC236}">
                  <a16:creationId xmlns:a16="http://schemas.microsoft.com/office/drawing/2014/main" id="{D39BFC20-F9B2-30AC-EEDC-DC8C8808E4F3}"/>
                </a:ext>
              </a:extLst>
            </p:cNvPr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3607;p64">
              <a:extLst>
                <a:ext uri="{FF2B5EF4-FFF2-40B4-BE49-F238E27FC236}">
                  <a16:creationId xmlns:a16="http://schemas.microsoft.com/office/drawing/2014/main" id="{375A166E-AF5A-2CC5-FDA3-F90D1BA0CA29}"/>
                </a:ext>
              </a:extLst>
            </p:cNvPr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3608;p64">
              <a:extLst>
                <a:ext uri="{FF2B5EF4-FFF2-40B4-BE49-F238E27FC236}">
                  <a16:creationId xmlns:a16="http://schemas.microsoft.com/office/drawing/2014/main" id="{8E6793E4-6299-8436-78E8-8339A56B0FFB}"/>
                </a:ext>
              </a:extLst>
            </p:cNvPr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3609;p64">
              <a:extLst>
                <a:ext uri="{FF2B5EF4-FFF2-40B4-BE49-F238E27FC236}">
                  <a16:creationId xmlns:a16="http://schemas.microsoft.com/office/drawing/2014/main" id="{13B6286C-A37B-4989-6B8F-56CDD610A564}"/>
                </a:ext>
              </a:extLst>
            </p:cNvPr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3610;p64">
              <a:extLst>
                <a:ext uri="{FF2B5EF4-FFF2-40B4-BE49-F238E27FC236}">
                  <a16:creationId xmlns:a16="http://schemas.microsoft.com/office/drawing/2014/main" id="{DC3F5421-BF57-4821-6A02-6F24131D149C}"/>
                </a:ext>
              </a:extLst>
            </p:cNvPr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3611;p64">
              <a:extLst>
                <a:ext uri="{FF2B5EF4-FFF2-40B4-BE49-F238E27FC236}">
                  <a16:creationId xmlns:a16="http://schemas.microsoft.com/office/drawing/2014/main" id="{928D9109-5C02-A757-AF1B-A21E704F9407}"/>
                </a:ext>
              </a:extLst>
            </p:cNvPr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3612;p64">
              <a:extLst>
                <a:ext uri="{FF2B5EF4-FFF2-40B4-BE49-F238E27FC236}">
                  <a16:creationId xmlns:a16="http://schemas.microsoft.com/office/drawing/2014/main" id="{FD6A0916-BB67-B8A0-998D-B39340E21CC9}"/>
                </a:ext>
              </a:extLst>
            </p:cNvPr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3613;p64">
              <a:extLst>
                <a:ext uri="{FF2B5EF4-FFF2-40B4-BE49-F238E27FC236}">
                  <a16:creationId xmlns:a16="http://schemas.microsoft.com/office/drawing/2014/main" id="{4FC854BA-8260-19EE-EEAC-A0AE37EF198B}"/>
                </a:ext>
              </a:extLst>
            </p:cNvPr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3614;p64">
              <a:extLst>
                <a:ext uri="{FF2B5EF4-FFF2-40B4-BE49-F238E27FC236}">
                  <a16:creationId xmlns:a16="http://schemas.microsoft.com/office/drawing/2014/main" id="{DF6E8F1D-EC2C-DD8E-A533-A116AB188903}"/>
                </a:ext>
              </a:extLst>
            </p:cNvPr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3615;p64">
              <a:extLst>
                <a:ext uri="{FF2B5EF4-FFF2-40B4-BE49-F238E27FC236}">
                  <a16:creationId xmlns:a16="http://schemas.microsoft.com/office/drawing/2014/main" id="{DA9116B3-A835-7DD0-2ACF-664235382920}"/>
                </a:ext>
              </a:extLst>
            </p:cNvPr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3616;p64">
              <a:extLst>
                <a:ext uri="{FF2B5EF4-FFF2-40B4-BE49-F238E27FC236}">
                  <a16:creationId xmlns:a16="http://schemas.microsoft.com/office/drawing/2014/main" id="{59CA44BF-DBCA-F982-A969-BE0DF19C7461}"/>
                </a:ext>
              </a:extLst>
            </p:cNvPr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3617;p64">
              <a:extLst>
                <a:ext uri="{FF2B5EF4-FFF2-40B4-BE49-F238E27FC236}">
                  <a16:creationId xmlns:a16="http://schemas.microsoft.com/office/drawing/2014/main" id="{951D54E0-549D-E191-3BAA-EEFCA21584B9}"/>
                </a:ext>
              </a:extLst>
            </p:cNvPr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3618;p64">
              <a:extLst>
                <a:ext uri="{FF2B5EF4-FFF2-40B4-BE49-F238E27FC236}">
                  <a16:creationId xmlns:a16="http://schemas.microsoft.com/office/drawing/2014/main" id="{F7D5A67F-2E40-1A0B-859D-47819B69FCC6}"/>
                </a:ext>
              </a:extLst>
            </p:cNvPr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3619;p64">
              <a:extLst>
                <a:ext uri="{FF2B5EF4-FFF2-40B4-BE49-F238E27FC236}">
                  <a16:creationId xmlns:a16="http://schemas.microsoft.com/office/drawing/2014/main" id="{E556FA99-DCEC-E577-1D91-9808010E1810}"/>
                </a:ext>
              </a:extLst>
            </p:cNvPr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3620;p64">
              <a:extLst>
                <a:ext uri="{FF2B5EF4-FFF2-40B4-BE49-F238E27FC236}">
                  <a16:creationId xmlns:a16="http://schemas.microsoft.com/office/drawing/2014/main" id="{3ED053C7-3CA7-47D5-F6F1-80A0A0B19B7A}"/>
                </a:ext>
              </a:extLst>
            </p:cNvPr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3621;p64">
              <a:extLst>
                <a:ext uri="{FF2B5EF4-FFF2-40B4-BE49-F238E27FC236}">
                  <a16:creationId xmlns:a16="http://schemas.microsoft.com/office/drawing/2014/main" id="{472E4B2C-2726-2C90-7FDC-88A85BF8D79B}"/>
                </a:ext>
              </a:extLst>
            </p:cNvPr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3622;p64">
              <a:extLst>
                <a:ext uri="{FF2B5EF4-FFF2-40B4-BE49-F238E27FC236}">
                  <a16:creationId xmlns:a16="http://schemas.microsoft.com/office/drawing/2014/main" id="{C298C4B5-743C-B9AB-81A8-6CFC35DFBA75}"/>
                </a:ext>
              </a:extLst>
            </p:cNvPr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3623;p64">
              <a:extLst>
                <a:ext uri="{FF2B5EF4-FFF2-40B4-BE49-F238E27FC236}">
                  <a16:creationId xmlns:a16="http://schemas.microsoft.com/office/drawing/2014/main" id="{7FA17D93-E7FF-9779-107E-FDCB5C99F014}"/>
                </a:ext>
              </a:extLst>
            </p:cNvPr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3624;p64">
              <a:extLst>
                <a:ext uri="{FF2B5EF4-FFF2-40B4-BE49-F238E27FC236}">
                  <a16:creationId xmlns:a16="http://schemas.microsoft.com/office/drawing/2014/main" id="{6FFE827F-909E-53B7-2AC8-DBD14425CE50}"/>
                </a:ext>
              </a:extLst>
            </p:cNvPr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3625;p64">
              <a:extLst>
                <a:ext uri="{FF2B5EF4-FFF2-40B4-BE49-F238E27FC236}">
                  <a16:creationId xmlns:a16="http://schemas.microsoft.com/office/drawing/2014/main" id="{3A30420A-5781-3739-D1CB-1471C179A0D4}"/>
                </a:ext>
              </a:extLst>
            </p:cNvPr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3626;p64">
              <a:extLst>
                <a:ext uri="{FF2B5EF4-FFF2-40B4-BE49-F238E27FC236}">
                  <a16:creationId xmlns:a16="http://schemas.microsoft.com/office/drawing/2014/main" id="{409EE643-B81D-F5E6-C4BA-03C129081654}"/>
                </a:ext>
              </a:extLst>
            </p:cNvPr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3627;p64">
              <a:extLst>
                <a:ext uri="{FF2B5EF4-FFF2-40B4-BE49-F238E27FC236}">
                  <a16:creationId xmlns:a16="http://schemas.microsoft.com/office/drawing/2014/main" id="{1BAA3A98-AC7F-3BD7-6EFC-4F5D8553E418}"/>
                </a:ext>
              </a:extLst>
            </p:cNvPr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3628;p64">
              <a:extLst>
                <a:ext uri="{FF2B5EF4-FFF2-40B4-BE49-F238E27FC236}">
                  <a16:creationId xmlns:a16="http://schemas.microsoft.com/office/drawing/2014/main" id="{D89437BE-E6F2-510A-3D7F-2E0E5881AEC9}"/>
                </a:ext>
              </a:extLst>
            </p:cNvPr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3629;p64">
              <a:extLst>
                <a:ext uri="{FF2B5EF4-FFF2-40B4-BE49-F238E27FC236}">
                  <a16:creationId xmlns:a16="http://schemas.microsoft.com/office/drawing/2014/main" id="{72934E98-552B-142E-405E-82026977BAE2}"/>
                </a:ext>
              </a:extLst>
            </p:cNvPr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3630;p64">
              <a:extLst>
                <a:ext uri="{FF2B5EF4-FFF2-40B4-BE49-F238E27FC236}">
                  <a16:creationId xmlns:a16="http://schemas.microsoft.com/office/drawing/2014/main" id="{F46B65D3-8FF9-0918-A7CA-94705AF29F81}"/>
                </a:ext>
              </a:extLst>
            </p:cNvPr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3631;p64">
              <a:extLst>
                <a:ext uri="{FF2B5EF4-FFF2-40B4-BE49-F238E27FC236}">
                  <a16:creationId xmlns:a16="http://schemas.microsoft.com/office/drawing/2014/main" id="{2251E593-5E8B-BD0C-836D-73AFFE5C5CEE}"/>
                </a:ext>
              </a:extLst>
            </p:cNvPr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3632;p64">
              <a:extLst>
                <a:ext uri="{FF2B5EF4-FFF2-40B4-BE49-F238E27FC236}">
                  <a16:creationId xmlns:a16="http://schemas.microsoft.com/office/drawing/2014/main" id="{54F4E229-A42C-02D1-FFBB-168B99C543CA}"/>
                </a:ext>
              </a:extLst>
            </p:cNvPr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3633;p64">
              <a:extLst>
                <a:ext uri="{FF2B5EF4-FFF2-40B4-BE49-F238E27FC236}">
                  <a16:creationId xmlns:a16="http://schemas.microsoft.com/office/drawing/2014/main" id="{87BAC6AD-4B9E-0F8F-82D4-9A2AB1267F37}"/>
                </a:ext>
              </a:extLst>
            </p:cNvPr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3634;p64">
              <a:extLst>
                <a:ext uri="{FF2B5EF4-FFF2-40B4-BE49-F238E27FC236}">
                  <a16:creationId xmlns:a16="http://schemas.microsoft.com/office/drawing/2014/main" id="{4643A6E3-4B98-DFB4-474B-E07B8CA210BD}"/>
                </a:ext>
              </a:extLst>
            </p:cNvPr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3635;p64">
              <a:extLst>
                <a:ext uri="{FF2B5EF4-FFF2-40B4-BE49-F238E27FC236}">
                  <a16:creationId xmlns:a16="http://schemas.microsoft.com/office/drawing/2014/main" id="{7009E2D5-242B-D6C5-5CE9-DB86DBBC5EFC}"/>
                </a:ext>
              </a:extLst>
            </p:cNvPr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3636;p64">
              <a:extLst>
                <a:ext uri="{FF2B5EF4-FFF2-40B4-BE49-F238E27FC236}">
                  <a16:creationId xmlns:a16="http://schemas.microsoft.com/office/drawing/2014/main" id="{7698D6F6-49CA-48AE-03D2-1496E85FD2AB}"/>
                </a:ext>
              </a:extLst>
            </p:cNvPr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3637;p64">
              <a:extLst>
                <a:ext uri="{FF2B5EF4-FFF2-40B4-BE49-F238E27FC236}">
                  <a16:creationId xmlns:a16="http://schemas.microsoft.com/office/drawing/2014/main" id="{9FC2E452-DCB8-ADE5-4B7B-D11A8E2CDF1B}"/>
                </a:ext>
              </a:extLst>
            </p:cNvPr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3638;p64">
              <a:extLst>
                <a:ext uri="{FF2B5EF4-FFF2-40B4-BE49-F238E27FC236}">
                  <a16:creationId xmlns:a16="http://schemas.microsoft.com/office/drawing/2014/main" id="{53A6DA61-AF11-DBAA-E34C-59914D493623}"/>
                </a:ext>
              </a:extLst>
            </p:cNvPr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3639;p64">
              <a:extLst>
                <a:ext uri="{FF2B5EF4-FFF2-40B4-BE49-F238E27FC236}">
                  <a16:creationId xmlns:a16="http://schemas.microsoft.com/office/drawing/2014/main" id="{902F8B68-AD75-9A93-E8D7-A7758AE82989}"/>
                </a:ext>
              </a:extLst>
            </p:cNvPr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3640;p64">
              <a:extLst>
                <a:ext uri="{FF2B5EF4-FFF2-40B4-BE49-F238E27FC236}">
                  <a16:creationId xmlns:a16="http://schemas.microsoft.com/office/drawing/2014/main" id="{AC175947-5A2F-2F49-4C0F-9C77F41F03F7}"/>
                </a:ext>
              </a:extLst>
            </p:cNvPr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3641;p64">
              <a:extLst>
                <a:ext uri="{FF2B5EF4-FFF2-40B4-BE49-F238E27FC236}">
                  <a16:creationId xmlns:a16="http://schemas.microsoft.com/office/drawing/2014/main" id="{9D9CFFAD-C032-6231-F547-B8236DF8D62B}"/>
                </a:ext>
              </a:extLst>
            </p:cNvPr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3642;p64">
              <a:extLst>
                <a:ext uri="{FF2B5EF4-FFF2-40B4-BE49-F238E27FC236}">
                  <a16:creationId xmlns:a16="http://schemas.microsoft.com/office/drawing/2014/main" id="{F8176C4E-4806-C7E1-3D92-7A349FA22E02}"/>
                </a:ext>
              </a:extLst>
            </p:cNvPr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3643;p64">
              <a:extLst>
                <a:ext uri="{FF2B5EF4-FFF2-40B4-BE49-F238E27FC236}">
                  <a16:creationId xmlns:a16="http://schemas.microsoft.com/office/drawing/2014/main" id="{BC65F180-EAA2-BF2D-48B3-CF49CB65E4CF}"/>
                </a:ext>
              </a:extLst>
            </p:cNvPr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3644;p64">
              <a:extLst>
                <a:ext uri="{FF2B5EF4-FFF2-40B4-BE49-F238E27FC236}">
                  <a16:creationId xmlns:a16="http://schemas.microsoft.com/office/drawing/2014/main" id="{EE37C10B-5638-29A2-DAF2-8216FD3C7553}"/>
                </a:ext>
              </a:extLst>
            </p:cNvPr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3645;p64">
              <a:extLst>
                <a:ext uri="{FF2B5EF4-FFF2-40B4-BE49-F238E27FC236}">
                  <a16:creationId xmlns:a16="http://schemas.microsoft.com/office/drawing/2014/main" id="{AD16D396-C456-BCBF-D968-5DB4227F485A}"/>
                </a:ext>
              </a:extLst>
            </p:cNvPr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3646;p64">
              <a:extLst>
                <a:ext uri="{FF2B5EF4-FFF2-40B4-BE49-F238E27FC236}">
                  <a16:creationId xmlns:a16="http://schemas.microsoft.com/office/drawing/2014/main" id="{2AB3B767-9724-F45B-BDA8-F28BD9B33A59}"/>
                </a:ext>
              </a:extLst>
            </p:cNvPr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3647;p64">
              <a:extLst>
                <a:ext uri="{FF2B5EF4-FFF2-40B4-BE49-F238E27FC236}">
                  <a16:creationId xmlns:a16="http://schemas.microsoft.com/office/drawing/2014/main" id="{1ADBAFF1-41A1-94DB-A252-9D71D24D7EBB}"/>
                </a:ext>
              </a:extLst>
            </p:cNvPr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3648;p64">
              <a:extLst>
                <a:ext uri="{FF2B5EF4-FFF2-40B4-BE49-F238E27FC236}">
                  <a16:creationId xmlns:a16="http://schemas.microsoft.com/office/drawing/2014/main" id="{78C001D3-5708-6F0F-4EFE-8A6E1F93D21D}"/>
                </a:ext>
              </a:extLst>
            </p:cNvPr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3649;p64">
              <a:extLst>
                <a:ext uri="{FF2B5EF4-FFF2-40B4-BE49-F238E27FC236}">
                  <a16:creationId xmlns:a16="http://schemas.microsoft.com/office/drawing/2014/main" id="{1F0997A3-DE1E-23CB-1778-9F7D662C1C87}"/>
                </a:ext>
              </a:extLst>
            </p:cNvPr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3650;p64">
              <a:extLst>
                <a:ext uri="{FF2B5EF4-FFF2-40B4-BE49-F238E27FC236}">
                  <a16:creationId xmlns:a16="http://schemas.microsoft.com/office/drawing/2014/main" id="{5513F7C2-C3C5-2A83-9286-21235A04C7E6}"/>
                </a:ext>
              </a:extLst>
            </p:cNvPr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3651;p64">
              <a:extLst>
                <a:ext uri="{FF2B5EF4-FFF2-40B4-BE49-F238E27FC236}">
                  <a16:creationId xmlns:a16="http://schemas.microsoft.com/office/drawing/2014/main" id="{B50B9FFE-4997-7DC5-117F-81B1D0D2F999}"/>
                </a:ext>
              </a:extLst>
            </p:cNvPr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3652;p64">
              <a:extLst>
                <a:ext uri="{FF2B5EF4-FFF2-40B4-BE49-F238E27FC236}">
                  <a16:creationId xmlns:a16="http://schemas.microsoft.com/office/drawing/2014/main" id="{EBADA15A-DC79-5A13-B439-EED3A9F63DD0}"/>
                </a:ext>
              </a:extLst>
            </p:cNvPr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3653;p64">
              <a:extLst>
                <a:ext uri="{FF2B5EF4-FFF2-40B4-BE49-F238E27FC236}">
                  <a16:creationId xmlns:a16="http://schemas.microsoft.com/office/drawing/2014/main" id="{BE0CB337-8EC2-3193-99F1-B06D8F2611E6}"/>
                </a:ext>
              </a:extLst>
            </p:cNvPr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3654;p64">
              <a:extLst>
                <a:ext uri="{FF2B5EF4-FFF2-40B4-BE49-F238E27FC236}">
                  <a16:creationId xmlns:a16="http://schemas.microsoft.com/office/drawing/2014/main" id="{95860024-DDC7-3AE7-CAB4-6BCED0C393D0}"/>
                </a:ext>
              </a:extLst>
            </p:cNvPr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3655;p64">
              <a:extLst>
                <a:ext uri="{FF2B5EF4-FFF2-40B4-BE49-F238E27FC236}">
                  <a16:creationId xmlns:a16="http://schemas.microsoft.com/office/drawing/2014/main" id="{EAD68178-6258-557C-8C27-CD19AEE054B2}"/>
                </a:ext>
              </a:extLst>
            </p:cNvPr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3656;p64">
              <a:extLst>
                <a:ext uri="{FF2B5EF4-FFF2-40B4-BE49-F238E27FC236}">
                  <a16:creationId xmlns:a16="http://schemas.microsoft.com/office/drawing/2014/main" id="{CB008B58-6B69-E358-8695-DDFDF48743FD}"/>
                </a:ext>
              </a:extLst>
            </p:cNvPr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3657;p64">
              <a:extLst>
                <a:ext uri="{FF2B5EF4-FFF2-40B4-BE49-F238E27FC236}">
                  <a16:creationId xmlns:a16="http://schemas.microsoft.com/office/drawing/2014/main" id="{D5DAD201-8DFE-2C23-0CAC-222DE8B2E3CF}"/>
                </a:ext>
              </a:extLst>
            </p:cNvPr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3658;p64">
              <a:extLst>
                <a:ext uri="{FF2B5EF4-FFF2-40B4-BE49-F238E27FC236}">
                  <a16:creationId xmlns:a16="http://schemas.microsoft.com/office/drawing/2014/main" id="{B0178973-BFAC-99A4-19C6-D13EECEFF11E}"/>
                </a:ext>
              </a:extLst>
            </p:cNvPr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3659;p64">
              <a:extLst>
                <a:ext uri="{FF2B5EF4-FFF2-40B4-BE49-F238E27FC236}">
                  <a16:creationId xmlns:a16="http://schemas.microsoft.com/office/drawing/2014/main" id="{4D7EBB4E-0456-7C03-5379-55F0ABEF995A}"/>
                </a:ext>
              </a:extLst>
            </p:cNvPr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3660;p64">
              <a:extLst>
                <a:ext uri="{FF2B5EF4-FFF2-40B4-BE49-F238E27FC236}">
                  <a16:creationId xmlns:a16="http://schemas.microsoft.com/office/drawing/2014/main" id="{BB0B9189-15EA-6786-8570-7803A6D8EA39}"/>
                </a:ext>
              </a:extLst>
            </p:cNvPr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3661;p64">
              <a:extLst>
                <a:ext uri="{FF2B5EF4-FFF2-40B4-BE49-F238E27FC236}">
                  <a16:creationId xmlns:a16="http://schemas.microsoft.com/office/drawing/2014/main" id="{64C85F99-2223-8738-9FD1-881E0DEA2744}"/>
                </a:ext>
              </a:extLst>
            </p:cNvPr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3662;p64">
              <a:extLst>
                <a:ext uri="{FF2B5EF4-FFF2-40B4-BE49-F238E27FC236}">
                  <a16:creationId xmlns:a16="http://schemas.microsoft.com/office/drawing/2014/main" id="{16E7201F-ABD6-6655-5281-9C1B1B1C3200}"/>
                </a:ext>
              </a:extLst>
            </p:cNvPr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3663;p64">
              <a:extLst>
                <a:ext uri="{FF2B5EF4-FFF2-40B4-BE49-F238E27FC236}">
                  <a16:creationId xmlns:a16="http://schemas.microsoft.com/office/drawing/2014/main" id="{F665B521-ABA7-18EE-A456-7D14EDE1AB34}"/>
                </a:ext>
              </a:extLst>
            </p:cNvPr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3664;p64">
              <a:extLst>
                <a:ext uri="{FF2B5EF4-FFF2-40B4-BE49-F238E27FC236}">
                  <a16:creationId xmlns:a16="http://schemas.microsoft.com/office/drawing/2014/main" id="{4DE84076-8502-FF82-7A9D-17F4B1696C09}"/>
                </a:ext>
              </a:extLst>
            </p:cNvPr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3665;p64">
              <a:extLst>
                <a:ext uri="{FF2B5EF4-FFF2-40B4-BE49-F238E27FC236}">
                  <a16:creationId xmlns:a16="http://schemas.microsoft.com/office/drawing/2014/main" id="{3553F459-5BD5-9A8D-A40F-C5298E66CA62}"/>
                </a:ext>
              </a:extLst>
            </p:cNvPr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3666;p64">
              <a:extLst>
                <a:ext uri="{FF2B5EF4-FFF2-40B4-BE49-F238E27FC236}">
                  <a16:creationId xmlns:a16="http://schemas.microsoft.com/office/drawing/2014/main" id="{73BA180F-9EB5-E5CE-458B-4CF0FE46B4D9}"/>
                </a:ext>
              </a:extLst>
            </p:cNvPr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3667;p64">
              <a:extLst>
                <a:ext uri="{FF2B5EF4-FFF2-40B4-BE49-F238E27FC236}">
                  <a16:creationId xmlns:a16="http://schemas.microsoft.com/office/drawing/2014/main" id="{4D537741-1655-C9F5-BC53-4418E3CB39BB}"/>
                </a:ext>
              </a:extLst>
            </p:cNvPr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3668;p64">
              <a:extLst>
                <a:ext uri="{FF2B5EF4-FFF2-40B4-BE49-F238E27FC236}">
                  <a16:creationId xmlns:a16="http://schemas.microsoft.com/office/drawing/2014/main" id="{EA7FBF24-1625-04FD-890F-C32ADA69F3F2}"/>
                </a:ext>
              </a:extLst>
            </p:cNvPr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3669;p64">
              <a:extLst>
                <a:ext uri="{FF2B5EF4-FFF2-40B4-BE49-F238E27FC236}">
                  <a16:creationId xmlns:a16="http://schemas.microsoft.com/office/drawing/2014/main" id="{57C1DDEB-51E0-3B4E-4967-0AE302A9A5A4}"/>
                </a:ext>
              </a:extLst>
            </p:cNvPr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3670;p64">
              <a:extLst>
                <a:ext uri="{FF2B5EF4-FFF2-40B4-BE49-F238E27FC236}">
                  <a16:creationId xmlns:a16="http://schemas.microsoft.com/office/drawing/2014/main" id="{8F1F514A-5F5E-4DF1-2A91-3EDB6BD880B6}"/>
                </a:ext>
              </a:extLst>
            </p:cNvPr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3671;p64">
              <a:extLst>
                <a:ext uri="{FF2B5EF4-FFF2-40B4-BE49-F238E27FC236}">
                  <a16:creationId xmlns:a16="http://schemas.microsoft.com/office/drawing/2014/main" id="{0A68E762-9EFB-5510-6B3E-445FB3386B55}"/>
                </a:ext>
              </a:extLst>
            </p:cNvPr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3672;p64">
              <a:extLst>
                <a:ext uri="{FF2B5EF4-FFF2-40B4-BE49-F238E27FC236}">
                  <a16:creationId xmlns:a16="http://schemas.microsoft.com/office/drawing/2014/main" id="{E58B4A39-7B29-3265-F012-BF75614FC37F}"/>
                </a:ext>
              </a:extLst>
            </p:cNvPr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3673;p64">
              <a:extLst>
                <a:ext uri="{FF2B5EF4-FFF2-40B4-BE49-F238E27FC236}">
                  <a16:creationId xmlns:a16="http://schemas.microsoft.com/office/drawing/2014/main" id="{90D2B6B9-5EDC-E77C-B929-BBC849BCBA86}"/>
                </a:ext>
              </a:extLst>
            </p:cNvPr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3674;p64">
              <a:extLst>
                <a:ext uri="{FF2B5EF4-FFF2-40B4-BE49-F238E27FC236}">
                  <a16:creationId xmlns:a16="http://schemas.microsoft.com/office/drawing/2014/main" id="{906C7497-DBE4-116A-4453-BE81D0E90A91}"/>
                </a:ext>
              </a:extLst>
            </p:cNvPr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3675;p64">
              <a:extLst>
                <a:ext uri="{FF2B5EF4-FFF2-40B4-BE49-F238E27FC236}">
                  <a16:creationId xmlns:a16="http://schemas.microsoft.com/office/drawing/2014/main" id="{177237A3-714D-069C-B253-CF35DF8BE324}"/>
                </a:ext>
              </a:extLst>
            </p:cNvPr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3676;p64">
              <a:extLst>
                <a:ext uri="{FF2B5EF4-FFF2-40B4-BE49-F238E27FC236}">
                  <a16:creationId xmlns:a16="http://schemas.microsoft.com/office/drawing/2014/main" id="{02275071-7B1A-7C59-5CD9-E70CA8639C1D}"/>
                </a:ext>
              </a:extLst>
            </p:cNvPr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3677;p64">
              <a:extLst>
                <a:ext uri="{FF2B5EF4-FFF2-40B4-BE49-F238E27FC236}">
                  <a16:creationId xmlns:a16="http://schemas.microsoft.com/office/drawing/2014/main" id="{DF838DA6-D958-5F41-92E3-808751810263}"/>
                </a:ext>
              </a:extLst>
            </p:cNvPr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3678;p64">
              <a:extLst>
                <a:ext uri="{FF2B5EF4-FFF2-40B4-BE49-F238E27FC236}">
                  <a16:creationId xmlns:a16="http://schemas.microsoft.com/office/drawing/2014/main" id="{51FE5F28-FA26-0C13-A0D3-92646BB596D1}"/>
                </a:ext>
              </a:extLst>
            </p:cNvPr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3679;p64">
              <a:extLst>
                <a:ext uri="{FF2B5EF4-FFF2-40B4-BE49-F238E27FC236}">
                  <a16:creationId xmlns:a16="http://schemas.microsoft.com/office/drawing/2014/main" id="{D96BDA99-2FA7-2F8B-EA43-573E43A9BAC8}"/>
                </a:ext>
              </a:extLst>
            </p:cNvPr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3680;p64">
              <a:extLst>
                <a:ext uri="{FF2B5EF4-FFF2-40B4-BE49-F238E27FC236}">
                  <a16:creationId xmlns:a16="http://schemas.microsoft.com/office/drawing/2014/main" id="{C079D03A-5661-E956-E495-8819B17F2076}"/>
                </a:ext>
              </a:extLst>
            </p:cNvPr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3681;p64">
              <a:extLst>
                <a:ext uri="{FF2B5EF4-FFF2-40B4-BE49-F238E27FC236}">
                  <a16:creationId xmlns:a16="http://schemas.microsoft.com/office/drawing/2014/main" id="{9A746755-3D41-7BDF-BB04-53F51C2205DE}"/>
                </a:ext>
              </a:extLst>
            </p:cNvPr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3682;p64">
              <a:extLst>
                <a:ext uri="{FF2B5EF4-FFF2-40B4-BE49-F238E27FC236}">
                  <a16:creationId xmlns:a16="http://schemas.microsoft.com/office/drawing/2014/main" id="{703721CE-99C7-7E47-608D-7F057A6A6B31}"/>
                </a:ext>
              </a:extLst>
            </p:cNvPr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3683;p64">
              <a:extLst>
                <a:ext uri="{FF2B5EF4-FFF2-40B4-BE49-F238E27FC236}">
                  <a16:creationId xmlns:a16="http://schemas.microsoft.com/office/drawing/2014/main" id="{10F4C1F3-0EFD-FEC9-9D42-6DD782751020}"/>
                </a:ext>
              </a:extLst>
            </p:cNvPr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3684;p64">
              <a:extLst>
                <a:ext uri="{FF2B5EF4-FFF2-40B4-BE49-F238E27FC236}">
                  <a16:creationId xmlns:a16="http://schemas.microsoft.com/office/drawing/2014/main" id="{D629082E-F745-9414-F904-D3545EDF091D}"/>
                </a:ext>
              </a:extLst>
            </p:cNvPr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3685;p64">
              <a:extLst>
                <a:ext uri="{FF2B5EF4-FFF2-40B4-BE49-F238E27FC236}">
                  <a16:creationId xmlns:a16="http://schemas.microsoft.com/office/drawing/2014/main" id="{6153556D-F57F-B61B-B831-EF749391939B}"/>
                </a:ext>
              </a:extLst>
            </p:cNvPr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3686;p64">
              <a:extLst>
                <a:ext uri="{FF2B5EF4-FFF2-40B4-BE49-F238E27FC236}">
                  <a16:creationId xmlns:a16="http://schemas.microsoft.com/office/drawing/2014/main" id="{663BD0DC-E16B-65AE-8BA0-098841EFDFAC}"/>
                </a:ext>
              </a:extLst>
            </p:cNvPr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3687;p64">
              <a:extLst>
                <a:ext uri="{FF2B5EF4-FFF2-40B4-BE49-F238E27FC236}">
                  <a16:creationId xmlns:a16="http://schemas.microsoft.com/office/drawing/2014/main" id="{47E1908F-6FC2-BB3D-C5E4-BA8D3D0CCA48}"/>
                </a:ext>
              </a:extLst>
            </p:cNvPr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3688;p64">
              <a:extLst>
                <a:ext uri="{FF2B5EF4-FFF2-40B4-BE49-F238E27FC236}">
                  <a16:creationId xmlns:a16="http://schemas.microsoft.com/office/drawing/2014/main" id="{2CF651BC-4FC2-91A3-FE71-2F38A872D27A}"/>
                </a:ext>
              </a:extLst>
            </p:cNvPr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3689;p64">
              <a:extLst>
                <a:ext uri="{FF2B5EF4-FFF2-40B4-BE49-F238E27FC236}">
                  <a16:creationId xmlns:a16="http://schemas.microsoft.com/office/drawing/2014/main" id="{B0BBDE77-5240-E4FC-6A1F-C5C9BCF54BE5}"/>
                </a:ext>
              </a:extLst>
            </p:cNvPr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3690;p64">
              <a:extLst>
                <a:ext uri="{FF2B5EF4-FFF2-40B4-BE49-F238E27FC236}">
                  <a16:creationId xmlns:a16="http://schemas.microsoft.com/office/drawing/2014/main" id="{39C5433F-49F5-6288-DA6A-09E5C924C076}"/>
                </a:ext>
              </a:extLst>
            </p:cNvPr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3691;p64">
              <a:extLst>
                <a:ext uri="{FF2B5EF4-FFF2-40B4-BE49-F238E27FC236}">
                  <a16:creationId xmlns:a16="http://schemas.microsoft.com/office/drawing/2014/main" id="{6F1F59CF-8C72-C9CC-E353-7D3DB05ED080}"/>
                </a:ext>
              </a:extLst>
            </p:cNvPr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3692;p64">
              <a:extLst>
                <a:ext uri="{FF2B5EF4-FFF2-40B4-BE49-F238E27FC236}">
                  <a16:creationId xmlns:a16="http://schemas.microsoft.com/office/drawing/2014/main" id="{6DC48C4E-2FAC-EA68-90CA-D1F81DCC82EA}"/>
                </a:ext>
              </a:extLst>
            </p:cNvPr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3693;p64">
              <a:extLst>
                <a:ext uri="{FF2B5EF4-FFF2-40B4-BE49-F238E27FC236}">
                  <a16:creationId xmlns:a16="http://schemas.microsoft.com/office/drawing/2014/main" id="{48967EE2-625E-1A15-8E24-3C33014D04FD}"/>
                </a:ext>
              </a:extLst>
            </p:cNvPr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3694;p64">
              <a:extLst>
                <a:ext uri="{FF2B5EF4-FFF2-40B4-BE49-F238E27FC236}">
                  <a16:creationId xmlns:a16="http://schemas.microsoft.com/office/drawing/2014/main" id="{7FD4822A-8ABF-B645-2C91-36E82F92181F}"/>
                </a:ext>
              </a:extLst>
            </p:cNvPr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3695;p64">
              <a:extLst>
                <a:ext uri="{FF2B5EF4-FFF2-40B4-BE49-F238E27FC236}">
                  <a16:creationId xmlns:a16="http://schemas.microsoft.com/office/drawing/2014/main" id="{3445C5F0-F69B-25FC-1978-F4FD73BF9D8F}"/>
                </a:ext>
              </a:extLst>
            </p:cNvPr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3696;p64">
              <a:extLst>
                <a:ext uri="{FF2B5EF4-FFF2-40B4-BE49-F238E27FC236}">
                  <a16:creationId xmlns:a16="http://schemas.microsoft.com/office/drawing/2014/main" id="{E04647B2-B690-36F5-FCD7-45D08A5C3AB3}"/>
                </a:ext>
              </a:extLst>
            </p:cNvPr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3697;p64">
              <a:extLst>
                <a:ext uri="{FF2B5EF4-FFF2-40B4-BE49-F238E27FC236}">
                  <a16:creationId xmlns:a16="http://schemas.microsoft.com/office/drawing/2014/main" id="{CCAC74B1-E28D-916B-6612-D207741A0585}"/>
                </a:ext>
              </a:extLst>
            </p:cNvPr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3698;p64">
              <a:extLst>
                <a:ext uri="{FF2B5EF4-FFF2-40B4-BE49-F238E27FC236}">
                  <a16:creationId xmlns:a16="http://schemas.microsoft.com/office/drawing/2014/main" id="{FC0EFE26-2699-074E-454A-4BDEC36EE0E8}"/>
                </a:ext>
              </a:extLst>
            </p:cNvPr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3699;p64">
              <a:extLst>
                <a:ext uri="{FF2B5EF4-FFF2-40B4-BE49-F238E27FC236}">
                  <a16:creationId xmlns:a16="http://schemas.microsoft.com/office/drawing/2014/main" id="{5F2A0116-6328-2FAC-0E38-BA35BA793A55}"/>
                </a:ext>
              </a:extLst>
            </p:cNvPr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3700;p64">
              <a:extLst>
                <a:ext uri="{FF2B5EF4-FFF2-40B4-BE49-F238E27FC236}">
                  <a16:creationId xmlns:a16="http://schemas.microsoft.com/office/drawing/2014/main" id="{005DF629-329D-D32D-B3E8-2D6EF3171469}"/>
                </a:ext>
              </a:extLst>
            </p:cNvPr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3701;p64">
              <a:extLst>
                <a:ext uri="{FF2B5EF4-FFF2-40B4-BE49-F238E27FC236}">
                  <a16:creationId xmlns:a16="http://schemas.microsoft.com/office/drawing/2014/main" id="{2F697406-1828-7A1D-0201-74D93444A619}"/>
                </a:ext>
              </a:extLst>
            </p:cNvPr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3702;p64">
              <a:extLst>
                <a:ext uri="{FF2B5EF4-FFF2-40B4-BE49-F238E27FC236}">
                  <a16:creationId xmlns:a16="http://schemas.microsoft.com/office/drawing/2014/main" id="{03FC6E0E-0296-1D33-8CAF-879C52D827AC}"/>
                </a:ext>
              </a:extLst>
            </p:cNvPr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3703;p64">
              <a:extLst>
                <a:ext uri="{FF2B5EF4-FFF2-40B4-BE49-F238E27FC236}">
                  <a16:creationId xmlns:a16="http://schemas.microsoft.com/office/drawing/2014/main" id="{CD61BE7F-5B6C-AC41-25B5-B48EB2C05D2C}"/>
                </a:ext>
              </a:extLst>
            </p:cNvPr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3704;p64">
              <a:extLst>
                <a:ext uri="{FF2B5EF4-FFF2-40B4-BE49-F238E27FC236}">
                  <a16:creationId xmlns:a16="http://schemas.microsoft.com/office/drawing/2014/main" id="{29781284-ABCB-40DD-F5CE-79B429C62F68}"/>
                </a:ext>
              </a:extLst>
            </p:cNvPr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3705;p64">
              <a:extLst>
                <a:ext uri="{FF2B5EF4-FFF2-40B4-BE49-F238E27FC236}">
                  <a16:creationId xmlns:a16="http://schemas.microsoft.com/office/drawing/2014/main" id="{4DF78057-CABD-1153-B733-4ED1D6271818}"/>
                </a:ext>
              </a:extLst>
            </p:cNvPr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3706;p64">
              <a:extLst>
                <a:ext uri="{FF2B5EF4-FFF2-40B4-BE49-F238E27FC236}">
                  <a16:creationId xmlns:a16="http://schemas.microsoft.com/office/drawing/2014/main" id="{7F72F32A-D1F2-DDD7-BD3D-0DAC13C38B03}"/>
                </a:ext>
              </a:extLst>
            </p:cNvPr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3707;p64">
              <a:extLst>
                <a:ext uri="{FF2B5EF4-FFF2-40B4-BE49-F238E27FC236}">
                  <a16:creationId xmlns:a16="http://schemas.microsoft.com/office/drawing/2014/main" id="{A35536DE-7140-D287-7E3C-7FD1AFBA5EDC}"/>
                </a:ext>
              </a:extLst>
            </p:cNvPr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3708;p64">
              <a:extLst>
                <a:ext uri="{FF2B5EF4-FFF2-40B4-BE49-F238E27FC236}">
                  <a16:creationId xmlns:a16="http://schemas.microsoft.com/office/drawing/2014/main" id="{1A82895A-2F5D-BA50-5FD9-CE40FBF6CC83}"/>
                </a:ext>
              </a:extLst>
            </p:cNvPr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3709;p64">
              <a:extLst>
                <a:ext uri="{FF2B5EF4-FFF2-40B4-BE49-F238E27FC236}">
                  <a16:creationId xmlns:a16="http://schemas.microsoft.com/office/drawing/2014/main" id="{6EABA027-8309-2781-A0C7-1309B3CF71CF}"/>
                </a:ext>
              </a:extLst>
            </p:cNvPr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3710;p64">
              <a:extLst>
                <a:ext uri="{FF2B5EF4-FFF2-40B4-BE49-F238E27FC236}">
                  <a16:creationId xmlns:a16="http://schemas.microsoft.com/office/drawing/2014/main" id="{F0983A62-6016-CBCD-5054-0DF6D7421E22}"/>
                </a:ext>
              </a:extLst>
            </p:cNvPr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3711;p64">
              <a:extLst>
                <a:ext uri="{FF2B5EF4-FFF2-40B4-BE49-F238E27FC236}">
                  <a16:creationId xmlns:a16="http://schemas.microsoft.com/office/drawing/2014/main" id="{8EBEBC77-91C3-8145-9C2D-EFE63C95882B}"/>
                </a:ext>
              </a:extLst>
            </p:cNvPr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3712;p64">
              <a:extLst>
                <a:ext uri="{FF2B5EF4-FFF2-40B4-BE49-F238E27FC236}">
                  <a16:creationId xmlns:a16="http://schemas.microsoft.com/office/drawing/2014/main" id="{3E47B297-9A44-B371-5203-05696026D49B}"/>
                </a:ext>
              </a:extLst>
            </p:cNvPr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3713;p64">
              <a:extLst>
                <a:ext uri="{FF2B5EF4-FFF2-40B4-BE49-F238E27FC236}">
                  <a16:creationId xmlns:a16="http://schemas.microsoft.com/office/drawing/2014/main" id="{921CBEA7-0D8F-C9C3-8C39-53E7F5440A22}"/>
                </a:ext>
              </a:extLst>
            </p:cNvPr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3714;p64">
              <a:extLst>
                <a:ext uri="{FF2B5EF4-FFF2-40B4-BE49-F238E27FC236}">
                  <a16:creationId xmlns:a16="http://schemas.microsoft.com/office/drawing/2014/main" id="{B9FE09B4-29E3-4708-EA81-F646B3748C3F}"/>
                </a:ext>
              </a:extLst>
            </p:cNvPr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3715;p64">
              <a:extLst>
                <a:ext uri="{FF2B5EF4-FFF2-40B4-BE49-F238E27FC236}">
                  <a16:creationId xmlns:a16="http://schemas.microsoft.com/office/drawing/2014/main" id="{A3F3097A-3ABB-8266-6933-8F086D01DB35}"/>
                </a:ext>
              </a:extLst>
            </p:cNvPr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3716;p64">
              <a:extLst>
                <a:ext uri="{FF2B5EF4-FFF2-40B4-BE49-F238E27FC236}">
                  <a16:creationId xmlns:a16="http://schemas.microsoft.com/office/drawing/2014/main" id="{2B3975DF-6FF7-47B4-0909-3FA714BCC1D3}"/>
                </a:ext>
              </a:extLst>
            </p:cNvPr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3717;p64">
              <a:extLst>
                <a:ext uri="{FF2B5EF4-FFF2-40B4-BE49-F238E27FC236}">
                  <a16:creationId xmlns:a16="http://schemas.microsoft.com/office/drawing/2014/main" id="{C14E8D9D-E42A-ADFC-6C99-CC0269CBBF9A}"/>
                </a:ext>
              </a:extLst>
            </p:cNvPr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3718;p64">
              <a:extLst>
                <a:ext uri="{FF2B5EF4-FFF2-40B4-BE49-F238E27FC236}">
                  <a16:creationId xmlns:a16="http://schemas.microsoft.com/office/drawing/2014/main" id="{002E32C8-675A-2235-EA71-CE762840B1DC}"/>
                </a:ext>
              </a:extLst>
            </p:cNvPr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3719;p64">
              <a:extLst>
                <a:ext uri="{FF2B5EF4-FFF2-40B4-BE49-F238E27FC236}">
                  <a16:creationId xmlns:a16="http://schemas.microsoft.com/office/drawing/2014/main" id="{5B9FC2A7-5D1D-7A7E-D3E9-CA9F19F33347}"/>
                </a:ext>
              </a:extLst>
            </p:cNvPr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3720;p64">
              <a:extLst>
                <a:ext uri="{FF2B5EF4-FFF2-40B4-BE49-F238E27FC236}">
                  <a16:creationId xmlns:a16="http://schemas.microsoft.com/office/drawing/2014/main" id="{631D7CDD-EFA3-FB2D-9C11-6DCA73D1371D}"/>
                </a:ext>
              </a:extLst>
            </p:cNvPr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3721;p64">
              <a:extLst>
                <a:ext uri="{FF2B5EF4-FFF2-40B4-BE49-F238E27FC236}">
                  <a16:creationId xmlns:a16="http://schemas.microsoft.com/office/drawing/2014/main" id="{94C51B16-05C6-0B05-DE23-CF8B057FE795}"/>
                </a:ext>
              </a:extLst>
            </p:cNvPr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3722;p64">
              <a:extLst>
                <a:ext uri="{FF2B5EF4-FFF2-40B4-BE49-F238E27FC236}">
                  <a16:creationId xmlns:a16="http://schemas.microsoft.com/office/drawing/2014/main" id="{059BDF1C-4383-605B-E8F1-9924844409A3}"/>
                </a:ext>
              </a:extLst>
            </p:cNvPr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3723;p64">
              <a:extLst>
                <a:ext uri="{FF2B5EF4-FFF2-40B4-BE49-F238E27FC236}">
                  <a16:creationId xmlns:a16="http://schemas.microsoft.com/office/drawing/2014/main" id="{C7D08DEA-4BBC-B3C7-D2A3-B14E9E66B675}"/>
                </a:ext>
              </a:extLst>
            </p:cNvPr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3724;p64">
              <a:extLst>
                <a:ext uri="{FF2B5EF4-FFF2-40B4-BE49-F238E27FC236}">
                  <a16:creationId xmlns:a16="http://schemas.microsoft.com/office/drawing/2014/main" id="{055D164B-D292-C259-A43D-D7A3A13573AF}"/>
                </a:ext>
              </a:extLst>
            </p:cNvPr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3725;p64">
              <a:extLst>
                <a:ext uri="{FF2B5EF4-FFF2-40B4-BE49-F238E27FC236}">
                  <a16:creationId xmlns:a16="http://schemas.microsoft.com/office/drawing/2014/main" id="{2FC7F4F0-5D20-FBCF-898C-02479206FC02}"/>
                </a:ext>
              </a:extLst>
            </p:cNvPr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3726;p64">
              <a:extLst>
                <a:ext uri="{FF2B5EF4-FFF2-40B4-BE49-F238E27FC236}">
                  <a16:creationId xmlns:a16="http://schemas.microsoft.com/office/drawing/2014/main" id="{22D049C6-7494-E072-7520-ACF8461EF7D4}"/>
                </a:ext>
              </a:extLst>
            </p:cNvPr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3727;p64">
              <a:extLst>
                <a:ext uri="{FF2B5EF4-FFF2-40B4-BE49-F238E27FC236}">
                  <a16:creationId xmlns:a16="http://schemas.microsoft.com/office/drawing/2014/main" id="{AB3D687C-9A41-94C3-8CCB-37DA78D90FF6}"/>
                </a:ext>
              </a:extLst>
            </p:cNvPr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3728;p64">
              <a:extLst>
                <a:ext uri="{FF2B5EF4-FFF2-40B4-BE49-F238E27FC236}">
                  <a16:creationId xmlns:a16="http://schemas.microsoft.com/office/drawing/2014/main" id="{080853E6-F3EF-B437-C7A2-E7FCAD042A29}"/>
                </a:ext>
              </a:extLst>
            </p:cNvPr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3729;p64">
              <a:extLst>
                <a:ext uri="{FF2B5EF4-FFF2-40B4-BE49-F238E27FC236}">
                  <a16:creationId xmlns:a16="http://schemas.microsoft.com/office/drawing/2014/main" id="{D3739E70-46C7-6FA3-9823-9AB68FC25223}"/>
                </a:ext>
              </a:extLst>
            </p:cNvPr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3730;p64">
              <a:extLst>
                <a:ext uri="{FF2B5EF4-FFF2-40B4-BE49-F238E27FC236}">
                  <a16:creationId xmlns:a16="http://schemas.microsoft.com/office/drawing/2014/main" id="{654E73A3-20A5-EFE9-1635-D15CC4F0A5FC}"/>
                </a:ext>
              </a:extLst>
            </p:cNvPr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3731;p64">
              <a:extLst>
                <a:ext uri="{FF2B5EF4-FFF2-40B4-BE49-F238E27FC236}">
                  <a16:creationId xmlns:a16="http://schemas.microsoft.com/office/drawing/2014/main" id="{1090440D-FB6D-7ED1-D2CC-743DC45E4622}"/>
                </a:ext>
              </a:extLst>
            </p:cNvPr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3732;p64">
              <a:extLst>
                <a:ext uri="{FF2B5EF4-FFF2-40B4-BE49-F238E27FC236}">
                  <a16:creationId xmlns:a16="http://schemas.microsoft.com/office/drawing/2014/main" id="{95253BE7-B9A1-7272-19A4-D3EEDA48483A}"/>
                </a:ext>
              </a:extLst>
            </p:cNvPr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3733;p64">
              <a:extLst>
                <a:ext uri="{FF2B5EF4-FFF2-40B4-BE49-F238E27FC236}">
                  <a16:creationId xmlns:a16="http://schemas.microsoft.com/office/drawing/2014/main" id="{BC5E3137-47DD-B4A0-F42F-2BB6EB54ECC8}"/>
                </a:ext>
              </a:extLst>
            </p:cNvPr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3734;p64">
              <a:extLst>
                <a:ext uri="{FF2B5EF4-FFF2-40B4-BE49-F238E27FC236}">
                  <a16:creationId xmlns:a16="http://schemas.microsoft.com/office/drawing/2014/main" id="{53449801-1436-70FD-3923-FEA86AF2AA26}"/>
                </a:ext>
              </a:extLst>
            </p:cNvPr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3735;p64">
              <a:extLst>
                <a:ext uri="{FF2B5EF4-FFF2-40B4-BE49-F238E27FC236}">
                  <a16:creationId xmlns:a16="http://schemas.microsoft.com/office/drawing/2014/main" id="{2B7EFDB8-3C73-9E4A-35AB-7BB49BF138BB}"/>
                </a:ext>
              </a:extLst>
            </p:cNvPr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3736;p64">
              <a:extLst>
                <a:ext uri="{FF2B5EF4-FFF2-40B4-BE49-F238E27FC236}">
                  <a16:creationId xmlns:a16="http://schemas.microsoft.com/office/drawing/2014/main" id="{BF710ABF-B829-67B7-CC80-661FE9F13EA5}"/>
                </a:ext>
              </a:extLst>
            </p:cNvPr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3737;p64">
              <a:extLst>
                <a:ext uri="{FF2B5EF4-FFF2-40B4-BE49-F238E27FC236}">
                  <a16:creationId xmlns:a16="http://schemas.microsoft.com/office/drawing/2014/main" id="{5B25A7D0-8548-5D07-0C37-131778A66C3C}"/>
                </a:ext>
              </a:extLst>
            </p:cNvPr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3738;p64">
              <a:extLst>
                <a:ext uri="{FF2B5EF4-FFF2-40B4-BE49-F238E27FC236}">
                  <a16:creationId xmlns:a16="http://schemas.microsoft.com/office/drawing/2014/main" id="{11BAFC93-7C14-7FF3-FE28-5FE20657930B}"/>
                </a:ext>
              </a:extLst>
            </p:cNvPr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3739;p64">
              <a:extLst>
                <a:ext uri="{FF2B5EF4-FFF2-40B4-BE49-F238E27FC236}">
                  <a16:creationId xmlns:a16="http://schemas.microsoft.com/office/drawing/2014/main" id="{2790AE63-4055-5E67-6981-7BC1308E1E82}"/>
                </a:ext>
              </a:extLst>
            </p:cNvPr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3740;p64">
              <a:extLst>
                <a:ext uri="{FF2B5EF4-FFF2-40B4-BE49-F238E27FC236}">
                  <a16:creationId xmlns:a16="http://schemas.microsoft.com/office/drawing/2014/main" id="{5F3F77B2-E6FA-9E7F-93CB-A29226848AD7}"/>
                </a:ext>
              </a:extLst>
            </p:cNvPr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3741;p64">
              <a:extLst>
                <a:ext uri="{FF2B5EF4-FFF2-40B4-BE49-F238E27FC236}">
                  <a16:creationId xmlns:a16="http://schemas.microsoft.com/office/drawing/2014/main" id="{815497F0-0323-57FD-C6B3-4133794E4506}"/>
                </a:ext>
              </a:extLst>
            </p:cNvPr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3742;p64">
              <a:extLst>
                <a:ext uri="{FF2B5EF4-FFF2-40B4-BE49-F238E27FC236}">
                  <a16:creationId xmlns:a16="http://schemas.microsoft.com/office/drawing/2014/main" id="{DAE19D83-B48A-5499-4372-F02EA0BE2490}"/>
                </a:ext>
              </a:extLst>
            </p:cNvPr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3743;p64">
              <a:extLst>
                <a:ext uri="{FF2B5EF4-FFF2-40B4-BE49-F238E27FC236}">
                  <a16:creationId xmlns:a16="http://schemas.microsoft.com/office/drawing/2014/main" id="{DEF0A24D-C53D-ED9D-860F-E976C23B0F66}"/>
                </a:ext>
              </a:extLst>
            </p:cNvPr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3744;p64">
              <a:extLst>
                <a:ext uri="{FF2B5EF4-FFF2-40B4-BE49-F238E27FC236}">
                  <a16:creationId xmlns:a16="http://schemas.microsoft.com/office/drawing/2014/main" id="{05DDC7AB-7324-6CE1-B13A-79B2B82FD3EC}"/>
                </a:ext>
              </a:extLst>
            </p:cNvPr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3745;p64">
              <a:extLst>
                <a:ext uri="{FF2B5EF4-FFF2-40B4-BE49-F238E27FC236}">
                  <a16:creationId xmlns:a16="http://schemas.microsoft.com/office/drawing/2014/main" id="{0607BCEE-E279-39FF-D6EB-3420E5E27AC0}"/>
                </a:ext>
              </a:extLst>
            </p:cNvPr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3746;p64">
              <a:extLst>
                <a:ext uri="{FF2B5EF4-FFF2-40B4-BE49-F238E27FC236}">
                  <a16:creationId xmlns:a16="http://schemas.microsoft.com/office/drawing/2014/main" id="{CB335CDF-F269-263B-11DB-B412C5E88202}"/>
                </a:ext>
              </a:extLst>
            </p:cNvPr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3747;p64">
              <a:extLst>
                <a:ext uri="{FF2B5EF4-FFF2-40B4-BE49-F238E27FC236}">
                  <a16:creationId xmlns:a16="http://schemas.microsoft.com/office/drawing/2014/main" id="{56D44A4E-D7D7-79A1-6464-52E3926CACCE}"/>
                </a:ext>
              </a:extLst>
            </p:cNvPr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3748;p64">
              <a:extLst>
                <a:ext uri="{FF2B5EF4-FFF2-40B4-BE49-F238E27FC236}">
                  <a16:creationId xmlns:a16="http://schemas.microsoft.com/office/drawing/2014/main" id="{35725084-AA14-0AB3-0671-B5CF48DE5DE3}"/>
                </a:ext>
              </a:extLst>
            </p:cNvPr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3749;p64">
              <a:extLst>
                <a:ext uri="{FF2B5EF4-FFF2-40B4-BE49-F238E27FC236}">
                  <a16:creationId xmlns:a16="http://schemas.microsoft.com/office/drawing/2014/main" id="{71D6EE5A-7D1D-DF2E-888E-420FE2C7436E}"/>
                </a:ext>
              </a:extLst>
            </p:cNvPr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3750;p64">
              <a:extLst>
                <a:ext uri="{FF2B5EF4-FFF2-40B4-BE49-F238E27FC236}">
                  <a16:creationId xmlns:a16="http://schemas.microsoft.com/office/drawing/2014/main" id="{88AC7AE5-73BC-99D7-66E7-C930F8B84AC9}"/>
                </a:ext>
              </a:extLst>
            </p:cNvPr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3751;p64">
              <a:extLst>
                <a:ext uri="{FF2B5EF4-FFF2-40B4-BE49-F238E27FC236}">
                  <a16:creationId xmlns:a16="http://schemas.microsoft.com/office/drawing/2014/main" id="{312B793E-BD8F-C708-5150-39F06FBA1EAC}"/>
                </a:ext>
              </a:extLst>
            </p:cNvPr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3752;p64">
              <a:extLst>
                <a:ext uri="{FF2B5EF4-FFF2-40B4-BE49-F238E27FC236}">
                  <a16:creationId xmlns:a16="http://schemas.microsoft.com/office/drawing/2014/main" id="{0C185277-8361-B62B-DD10-4A668B7C6D8C}"/>
                </a:ext>
              </a:extLst>
            </p:cNvPr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3753;p64">
              <a:extLst>
                <a:ext uri="{FF2B5EF4-FFF2-40B4-BE49-F238E27FC236}">
                  <a16:creationId xmlns:a16="http://schemas.microsoft.com/office/drawing/2014/main" id="{6D99A467-A41A-D48A-B5B4-4AA5BA5DE9C4}"/>
                </a:ext>
              </a:extLst>
            </p:cNvPr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3754;p64">
              <a:extLst>
                <a:ext uri="{FF2B5EF4-FFF2-40B4-BE49-F238E27FC236}">
                  <a16:creationId xmlns:a16="http://schemas.microsoft.com/office/drawing/2014/main" id="{87C8442B-113B-05F8-7DA0-BBE13EBA062C}"/>
                </a:ext>
              </a:extLst>
            </p:cNvPr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3755;p64">
              <a:extLst>
                <a:ext uri="{FF2B5EF4-FFF2-40B4-BE49-F238E27FC236}">
                  <a16:creationId xmlns:a16="http://schemas.microsoft.com/office/drawing/2014/main" id="{4D498CCF-D1F5-D9B5-E3CA-77278B2057CF}"/>
                </a:ext>
              </a:extLst>
            </p:cNvPr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3756;p64">
              <a:extLst>
                <a:ext uri="{FF2B5EF4-FFF2-40B4-BE49-F238E27FC236}">
                  <a16:creationId xmlns:a16="http://schemas.microsoft.com/office/drawing/2014/main" id="{236B94C1-E3C8-F7BA-C5F0-78654E20FCC8}"/>
                </a:ext>
              </a:extLst>
            </p:cNvPr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3757;p64">
              <a:extLst>
                <a:ext uri="{FF2B5EF4-FFF2-40B4-BE49-F238E27FC236}">
                  <a16:creationId xmlns:a16="http://schemas.microsoft.com/office/drawing/2014/main" id="{83662AB1-75BD-20C6-4583-8CCE8AA40F5E}"/>
                </a:ext>
              </a:extLst>
            </p:cNvPr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3758;p64">
              <a:extLst>
                <a:ext uri="{FF2B5EF4-FFF2-40B4-BE49-F238E27FC236}">
                  <a16:creationId xmlns:a16="http://schemas.microsoft.com/office/drawing/2014/main" id="{328A533A-36F0-9A22-BE1D-BE71ACF82B2B}"/>
                </a:ext>
              </a:extLst>
            </p:cNvPr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3759;p64">
              <a:extLst>
                <a:ext uri="{FF2B5EF4-FFF2-40B4-BE49-F238E27FC236}">
                  <a16:creationId xmlns:a16="http://schemas.microsoft.com/office/drawing/2014/main" id="{599E8AD5-1532-A1F9-B734-149C50E7F495}"/>
                </a:ext>
              </a:extLst>
            </p:cNvPr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3760;p64">
              <a:extLst>
                <a:ext uri="{FF2B5EF4-FFF2-40B4-BE49-F238E27FC236}">
                  <a16:creationId xmlns:a16="http://schemas.microsoft.com/office/drawing/2014/main" id="{4E203FB9-1DF0-0DCD-7716-46E0EAE6EFB7}"/>
                </a:ext>
              </a:extLst>
            </p:cNvPr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3761;p64">
              <a:extLst>
                <a:ext uri="{FF2B5EF4-FFF2-40B4-BE49-F238E27FC236}">
                  <a16:creationId xmlns:a16="http://schemas.microsoft.com/office/drawing/2014/main" id="{EC5D7D62-78D7-94C9-A365-8EE4DD53A872}"/>
                </a:ext>
              </a:extLst>
            </p:cNvPr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3762;p64">
              <a:extLst>
                <a:ext uri="{FF2B5EF4-FFF2-40B4-BE49-F238E27FC236}">
                  <a16:creationId xmlns:a16="http://schemas.microsoft.com/office/drawing/2014/main" id="{292102F3-BADA-D2FB-D3F9-382529BCA80E}"/>
                </a:ext>
              </a:extLst>
            </p:cNvPr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3763;p64">
              <a:extLst>
                <a:ext uri="{FF2B5EF4-FFF2-40B4-BE49-F238E27FC236}">
                  <a16:creationId xmlns:a16="http://schemas.microsoft.com/office/drawing/2014/main" id="{4F3FA41A-4A23-EB61-3CDE-7F15E88C6B0D}"/>
                </a:ext>
              </a:extLst>
            </p:cNvPr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3764;p64">
              <a:extLst>
                <a:ext uri="{FF2B5EF4-FFF2-40B4-BE49-F238E27FC236}">
                  <a16:creationId xmlns:a16="http://schemas.microsoft.com/office/drawing/2014/main" id="{3E48E861-B9FC-BBE2-BDDD-06C00E04D6B6}"/>
                </a:ext>
              </a:extLst>
            </p:cNvPr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3765;p64">
              <a:extLst>
                <a:ext uri="{FF2B5EF4-FFF2-40B4-BE49-F238E27FC236}">
                  <a16:creationId xmlns:a16="http://schemas.microsoft.com/office/drawing/2014/main" id="{53610EA6-06CD-7115-F29B-02094735D78F}"/>
                </a:ext>
              </a:extLst>
            </p:cNvPr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3766;p64">
              <a:extLst>
                <a:ext uri="{FF2B5EF4-FFF2-40B4-BE49-F238E27FC236}">
                  <a16:creationId xmlns:a16="http://schemas.microsoft.com/office/drawing/2014/main" id="{BFA358DF-C01B-7D97-7582-D5B04C2F4EA5}"/>
                </a:ext>
              </a:extLst>
            </p:cNvPr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3767;p64">
              <a:extLst>
                <a:ext uri="{FF2B5EF4-FFF2-40B4-BE49-F238E27FC236}">
                  <a16:creationId xmlns:a16="http://schemas.microsoft.com/office/drawing/2014/main" id="{99A79A2E-1A3D-B0D2-D22E-69E87B41C06B}"/>
                </a:ext>
              </a:extLst>
            </p:cNvPr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3768;p64">
              <a:extLst>
                <a:ext uri="{FF2B5EF4-FFF2-40B4-BE49-F238E27FC236}">
                  <a16:creationId xmlns:a16="http://schemas.microsoft.com/office/drawing/2014/main" id="{21740CD6-3569-11ED-664B-47A00DA7FA1A}"/>
                </a:ext>
              </a:extLst>
            </p:cNvPr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3769;p64">
              <a:extLst>
                <a:ext uri="{FF2B5EF4-FFF2-40B4-BE49-F238E27FC236}">
                  <a16:creationId xmlns:a16="http://schemas.microsoft.com/office/drawing/2014/main" id="{2050C226-03BF-5CD7-E8C0-D7D360086882}"/>
                </a:ext>
              </a:extLst>
            </p:cNvPr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3770;p64">
              <a:extLst>
                <a:ext uri="{FF2B5EF4-FFF2-40B4-BE49-F238E27FC236}">
                  <a16:creationId xmlns:a16="http://schemas.microsoft.com/office/drawing/2014/main" id="{62A9BA64-6C5E-7F7B-A7E7-13A2C7C12270}"/>
                </a:ext>
              </a:extLst>
            </p:cNvPr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3771;p64">
              <a:extLst>
                <a:ext uri="{FF2B5EF4-FFF2-40B4-BE49-F238E27FC236}">
                  <a16:creationId xmlns:a16="http://schemas.microsoft.com/office/drawing/2014/main" id="{53F621E5-3420-9786-4642-B1EABFD2DC68}"/>
                </a:ext>
              </a:extLst>
            </p:cNvPr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3772;p64">
              <a:extLst>
                <a:ext uri="{FF2B5EF4-FFF2-40B4-BE49-F238E27FC236}">
                  <a16:creationId xmlns:a16="http://schemas.microsoft.com/office/drawing/2014/main" id="{78898BEC-B2F9-FEFC-CADD-DFA30645C3D3}"/>
                </a:ext>
              </a:extLst>
            </p:cNvPr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3773;p64">
              <a:extLst>
                <a:ext uri="{FF2B5EF4-FFF2-40B4-BE49-F238E27FC236}">
                  <a16:creationId xmlns:a16="http://schemas.microsoft.com/office/drawing/2014/main" id="{72CFB52E-4400-9134-AD35-AA3E21D8F339}"/>
                </a:ext>
              </a:extLst>
            </p:cNvPr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3774;p64">
              <a:extLst>
                <a:ext uri="{FF2B5EF4-FFF2-40B4-BE49-F238E27FC236}">
                  <a16:creationId xmlns:a16="http://schemas.microsoft.com/office/drawing/2014/main" id="{020457FD-C8CC-BD57-2313-BF072E4863C6}"/>
                </a:ext>
              </a:extLst>
            </p:cNvPr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3775;p64">
              <a:extLst>
                <a:ext uri="{FF2B5EF4-FFF2-40B4-BE49-F238E27FC236}">
                  <a16:creationId xmlns:a16="http://schemas.microsoft.com/office/drawing/2014/main" id="{A7D93F18-C7C8-2EEA-A3E7-B42DAD9B0061}"/>
                </a:ext>
              </a:extLst>
            </p:cNvPr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3776;p64">
              <a:extLst>
                <a:ext uri="{FF2B5EF4-FFF2-40B4-BE49-F238E27FC236}">
                  <a16:creationId xmlns:a16="http://schemas.microsoft.com/office/drawing/2014/main" id="{E3274182-1140-E0CF-59B3-1DF5AD34A0BD}"/>
                </a:ext>
              </a:extLst>
            </p:cNvPr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3777;p64">
              <a:extLst>
                <a:ext uri="{FF2B5EF4-FFF2-40B4-BE49-F238E27FC236}">
                  <a16:creationId xmlns:a16="http://schemas.microsoft.com/office/drawing/2014/main" id="{E7EA2D8A-0610-9CA1-6113-54FFB7E900E1}"/>
                </a:ext>
              </a:extLst>
            </p:cNvPr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3778;p64">
              <a:extLst>
                <a:ext uri="{FF2B5EF4-FFF2-40B4-BE49-F238E27FC236}">
                  <a16:creationId xmlns:a16="http://schemas.microsoft.com/office/drawing/2014/main" id="{DA630144-2A2C-8059-351C-66AEDB92A741}"/>
                </a:ext>
              </a:extLst>
            </p:cNvPr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3779;p64">
              <a:extLst>
                <a:ext uri="{FF2B5EF4-FFF2-40B4-BE49-F238E27FC236}">
                  <a16:creationId xmlns:a16="http://schemas.microsoft.com/office/drawing/2014/main" id="{BEF78D23-2695-AC87-64AC-EEB013C0E91C}"/>
                </a:ext>
              </a:extLst>
            </p:cNvPr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3780;p64">
              <a:extLst>
                <a:ext uri="{FF2B5EF4-FFF2-40B4-BE49-F238E27FC236}">
                  <a16:creationId xmlns:a16="http://schemas.microsoft.com/office/drawing/2014/main" id="{DCF62FC6-2BE7-7DDB-E6F6-BE25BF5DE5DD}"/>
                </a:ext>
              </a:extLst>
            </p:cNvPr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3781;p64">
              <a:extLst>
                <a:ext uri="{FF2B5EF4-FFF2-40B4-BE49-F238E27FC236}">
                  <a16:creationId xmlns:a16="http://schemas.microsoft.com/office/drawing/2014/main" id="{8C97CA2C-F9E3-78EC-0EC7-6749E7F020C6}"/>
                </a:ext>
              </a:extLst>
            </p:cNvPr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3782;p64">
              <a:extLst>
                <a:ext uri="{FF2B5EF4-FFF2-40B4-BE49-F238E27FC236}">
                  <a16:creationId xmlns:a16="http://schemas.microsoft.com/office/drawing/2014/main" id="{CF298F01-C51D-282A-9AAE-BE85BE2ED2D4}"/>
                </a:ext>
              </a:extLst>
            </p:cNvPr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3783;p64">
              <a:extLst>
                <a:ext uri="{FF2B5EF4-FFF2-40B4-BE49-F238E27FC236}">
                  <a16:creationId xmlns:a16="http://schemas.microsoft.com/office/drawing/2014/main" id="{B0BCDA99-73DC-0EB1-C0EF-4C97BBF66D39}"/>
                </a:ext>
              </a:extLst>
            </p:cNvPr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3784;p64">
              <a:extLst>
                <a:ext uri="{FF2B5EF4-FFF2-40B4-BE49-F238E27FC236}">
                  <a16:creationId xmlns:a16="http://schemas.microsoft.com/office/drawing/2014/main" id="{45B1DB2B-4C9A-DF7E-218F-D8C4A4468BCF}"/>
                </a:ext>
              </a:extLst>
            </p:cNvPr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3785;p64">
              <a:extLst>
                <a:ext uri="{FF2B5EF4-FFF2-40B4-BE49-F238E27FC236}">
                  <a16:creationId xmlns:a16="http://schemas.microsoft.com/office/drawing/2014/main" id="{522DE411-A0C4-8467-DA00-C3D15C1E0BEC}"/>
                </a:ext>
              </a:extLst>
            </p:cNvPr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3786;p64">
              <a:extLst>
                <a:ext uri="{FF2B5EF4-FFF2-40B4-BE49-F238E27FC236}">
                  <a16:creationId xmlns:a16="http://schemas.microsoft.com/office/drawing/2014/main" id="{D4565B4C-7E25-150B-8E1F-7186F686051C}"/>
                </a:ext>
              </a:extLst>
            </p:cNvPr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3787;p64">
              <a:extLst>
                <a:ext uri="{FF2B5EF4-FFF2-40B4-BE49-F238E27FC236}">
                  <a16:creationId xmlns:a16="http://schemas.microsoft.com/office/drawing/2014/main" id="{0D3A6795-E31B-F114-B3B2-445939EAECD4}"/>
                </a:ext>
              </a:extLst>
            </p:cNvPr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3788;p64">
              <a:extLst>
                <a:ext uri="{FF2B5EF4-FFF2-40B4-BE49-F238E27FC236}">
                  <a16:creationId xmlns:a16="http://schemas.microsoft.com/office/drawing/2014/main" id="{5A2EF045-A45B-C236-CE5B-579435302180}"/>
                </a:ext>
              </a:extLst>
            </p:cNvPr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3789;p64">
              <a:extLst>
                <a:ext uri="{FF2B5EF4-FFF2-40B4-BE49-F238E27FC236}">
                  <a16:creationId xmlns:a16="http://schemas.microsoft.com/office/drawing/2014/main" id="{A01CC6D1-5B74-D7C7-651A-0A459808FD93}"/>
                </a:ext>
              </a:extLst>
            </p:cNvPr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3790;p64">
              <a:extLst>
                <a:ext uri="{FF2B5EF4-FFF2-40B4-BE49-F238E27FC236}">
                  <a16:creationId xmlns:a16="http://schemas.microsoft.com/office/drawing/2014/main" id="{BD92EC07-5107-B893-B815-9C2BA09E6032}"/>
                </a:ext>
              </a:extLst>
            </p:cNvPr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3791;p64">
              <a:extLst>
                <a:ext uri="{FF2B5EF4-FFF2-40B4-BE49-F238E27FC236}">
                  <a16:creationId xmlns:a16="http://schemas.microsoft.com/office/drawing/2014/main" id="{4F4B4574-4625-8B52-591C-2F547CEAD38B}"/>
                </a:ext>
              </a:extLst>
            </p:cNvPr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3792;p64">
              <a:extLst>
                <a:ext uri="{FF2B5EF4-FFF2-40B4-BE49-F238E27FC236}">
                  <a16:creationId xmlns:a16="http://schemas.microsoft.com/office/drawing/2014/main" id="{5BE9595F-F8DE-79B0-A9D6-11B4D6723082}"/>
                </a:ext>
              </a:extLst>
            </p:cNvPr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3793;p64">
              <a:extLst>
                <a:ext uri="{FF2B5EF4-FFF2-40B4-BE49-F238E27FC236}">
                  <a16:creationId xmlns:a16="http://schemas.microsoft.com/office/drawing/2014/main" id="{11533053-0519-6513-A327-434C80DC2F04}"/>
                </a:ext>
              </a:extLst>
            </p:cNvPr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3794;p64">
              <a:extLst>
                <a:ext uri="{FF2B5EF4-FFF2-40B4-BE49-F238E27FC236}">
                  <a16:creationId xmlns:a16="http://schemas.microsoft.com/office/drawing/2014/main" id="{D85F09B5-3752-09C2-F64A-0608F336D25D}"/>
                </a:ext>
              </a:extLst>
            </p:cNvPr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3795;p64">
              <a:extLst>
                <a:ext uri="{FF2B5EF4-FFF2-40B4-BE49-F238E27FC236}">
                  <a16:creationId xmlns:a16="http://schemas.microsoft.com/office/drawing/2014/main" id="{732702C2-DE43-E4E4-3C32-A8027E2E4D34}"/>
                </a:ext>
              </a:extLst>
            </p:cNvPr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3796;p64">
              <a:extLst>
                <a:ext uri="{FF2B5EF4-FFF2-40B4-BE49-F238E27FC236}">
                  <a16:creationId xmlns:a16="http://schemas.microsoft.com/office/drawing/2014/main" id="{A6500ACD-839E-33F6-C19F-097CA2B59DF6}"/>
                </a:ext>
              </a:extLst>
            </p:cNvPr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3797;p64">
              <a:extLst>
                <a:ext uri="{FF2B5EF4-FFF2-40B4-BE49-F238E27FC236}">
                  <a16:creationId xmlns:a16="http://schemas.microsoft.com/office/drawing/2014/main" id="{E29AB94E-567C-4AC1-5279-EEFD37E08CF7}"/>
                </a:ext>
              </a:extLst>
            </p:cNvPr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3798;p64">
              <a:extLst>
                <a:ext uri="{FF2B5EF4-FFF2-40B4-BE49-F238E27FC236}">
                  <a16:creationId xmlns:a16="http://schemas.microsoft.com/office/drawing/2014/main" id="{BBB68C96-25D8-882E-64BC-86E18E518D5C}"/>
                </a:ext>
              </a:extLst>
            </p:cNvPr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3799;p64">
              <a:extLst>
                <a:ext uri="{FF2B5EF4-FFF2-40B4-BE49-F238E27FC236}">
                  <a16:creationId xmlns:a16="http://schemas.microsoft.com/office/drawing/2014/main" id="{A06D40F9-D40D-A209-FCAC-940ADE1A8D38}"/>
                </a:ext>
              </a:extLst>
            </p:cNvPr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3800;p64">
              <a:extLst>
                <a:ext uri="{FF2B5EF4-FFF2-40B4-BE49-F238E27FC236}">
                  <a16:creationId xmlns:a16="http://schemas.microsoft.com/office/drawing/2014/main" id="{1C837B58-E4B1-FE5A-F9A0-A17B117F3C00}"/>
                </a:ext>
              </a:extLst>
            </p:cNvPr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3801;p64">
              <a:extLst>
                <a:ext uri="{FF2B5EF4-FFF2-40B4-BE49-F238E27FC236}">
                  <a16:creationId xmlns:a16="http://schemas.microsoft.com/office/drawing/2014/main" id="{97C315B7-DB34-5A40-A13F-8F291CE8879A}"/>
                </a:ext>
              </a:extLst>
            </p:cNvPr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3802;p64">
              <a:extLst>
                <a:ext uri="{FF2B5EF4-FFF2-40B4-BE49-F238E27FC236}">
                  <a16:creationId xmlns:a16="http://schemas.microsoft.com/office/drawing/2014/main" id="{36078C75-5F33-FB3B-3209-CDDF59A88E31}"/>
                </a:ext>
              </a:extLst>
            </p:cNvPr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3803;p64">
              <a:extLst>
                <a:ext uri="{FF2B5EF4-FFF2-40B4-BE49-F238E27FC236}">
                  <a16:creationId xmlns:a16="http://schemas.microsoft.com/office/drawing/2014/main" id="{5BD4F089-BF11-FF58-C7F3-002A21819B6B}"/>
                </a:ext>
              </a:extLst>
            </p:cNvPr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3804;p64">
              <a:extLst>
                <a:ext uri="{FF2B5EF4-FFF2-40B4-BE49-F238E27FC236}">
                  <a16:creationId xmlns:a16="http://schemas.microsoft.com/office/drawing/2014/main" id="{3038C5E4-2CBD-46EC-6391-7AB38B4174B0}"/>
                </a:ext>
              </a:extLst>
            </p:cNvPr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3805;p64">
              <a:extLst>
                <a:ext uri="{FF2B5EF4-FFF2-40B4-BE49-F238E27FC236}">
                  <a16:creationId xmlns:a16="http://schemas.microsoft.com/office/drawing/2014/main" id="{E94AE909-8224-A27B-A787-85274756C1D3}"/>
                </a:ext>
              </a:extLst>
            </p:cNvPr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3806;p64">
              <a:extLst>
                <a:ext uri="{FF2B5EF4-FFF2-40B4-BE49-F238E27FC236}">
                  <a16:creationId xmlns:a16="http://schemas.microsoft.com/office/drawing/2014/main" id="{5EB983B6-3DC3-A56E-030F-C426426F9C14}"/>
                </a:ext>
              </a:extLst>
            </p:cNvPr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3807;p64">
              <a:extLst>
                <a:ext uri="{FF2B5EF4-FFF2-40B4-BE49-F238E27FC236}">
                  <a16:creationId xmlns:a16="http://schemas.microsoft.com/office/drawing/2014/main" id="{C4888B35-0386-3D38-25C9-8932D2D377D8}"/>
                </a:ext>
              </a:extLst>
            </p:cNvPr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3808;p64">
              <a:extLst>
                <a:ext uri="{FF2B5EF4-FFF2-40B4-BE49-F238E27FC236}">
                  <a16:creationId xmlns:a16="http://schemas.microsoft.com/office/drawing/2014/main" id="{16A04CFD-0482-840B-BA9B-6670312E9705}"/>
                </a:ext>
              </a:extLst>
            </p:cNvPr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3809;p64">
              <a:extLst>
                <a:ext uri="{FF2B5EF4-FFF2-40B4-BE49-F238E27FC236}">
                  <a16:creationId xmlns:a16="http://schemas.microsoft.com/office/drawing/2014/main" id="{A3B7C3F6-140F-0C44-FED7-9F6450065F17}"/>
                </a:ext>
              </a:extLst>
            </p:cNvPr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3810;p64">
              <a:extLst>
                <a:ext uri="{FF2B5EF4-FFF2-40B4-BE49-F238E27FC236}">
                  <a16:creationId xmlns:a16="http://schemas.microsoft.com/office/drawing/2014/main" id="{CA65D1F4-709F-F76B-25C2-B67E4F89453F}"/>
                </a:ext>
              </a:extLst>
            </p:cNvPr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3811;p64">
              <a:extLst>
                <a:ext uri="{FF2B5EF4-FFF2-40B4-BE49-F238E27FC236}">
                  <a16:creationId xmlns:a16="http://schemas.microsoft.com/office/drawing/2014/main" id="{02437D2C-E3ED-0731-A5A6-3E05ABD46A0B}"/>
                </a:ext>
              </a:extLst>
            </p:cNvPr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3812;p64">
              <a:extLst>
                <a:ext uri="{FF2B5EF4-FFF2-40B4-BE49-F238E27FC236}">
                  <a16:creationId xmlns:a16="http://schemas.microsoft.com/office/drawing/2014/main" id="{B9D31D38-99FF-E1AA-BA6E-56EDF8580F73}"/>
                </a:ext>
              </a:extLst>
            </p:cNvPr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3813;p64">
              <a:extLst>
                <a:ext uri="{FF2B5EF4-FFF2-40B4-BE49-F238E27FC236}">
                  <a16:creationId xmlns:a16="http://schemas.microsoft.com/office/drawing/2014/main" id="{FD4A90AB-D731-B1E0-F19A-CE5E7BB843D9}"/>
                </a:ext>
              </a:extLst>
            </p:cNvPr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3814;p64">
              <a:extLst>
                <a:ext uri="{FF2B5EF4-FFF2-40B4-BE49-F238E27FC236}">
                  <a16:creationId xmlns:a16="http://schemas.microsoft.com/office/drawing/2014/main" id="{00E30A32-8D91-CEC4-CB82-F7AE1DA830C3}"/>
                </a:ext>
              </a:extLst>
            </p:cNvPr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3815;p64">
              <a:extLst>
                <a:ext uri="{FF2B5EF4-FFF2-40B4-BE49-F238E27FC236}">
                  <a16:creationId xmlns:a16="http://schemas.microsoft.com/office/drawing/2014/main" id="{EA6D5DF4-99CC-007A-737D-14BA486FBC74}"/>
                </a:ext>
              </a:extLst>
            </p:cNvPr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3816;p64">
              <a:extLst>
                <a:ext uri="{FF2B5EF4-FFF2-40B4-BE49-F238E27FC236}">
                  <a16:creationId xmlns:a16="http://schemas.microsoft.com/office/drawing/2014/main" id="{D34B83C1-9D71-FA4B-2ACD-A08C96250EB2}"/>
                </a:ext>
              </a:extLst>
            </p:cNvPr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3817;p64">
              <a:extLst>
                <a:ext uri="{FF2B5EF4-FFF2-40B4-BE49-F238E27FC236}">
                  <a16:creationId xmlns:a16="http://schemas.microsoft.com/office/drawing/2014/main" id="{B0A7D419-DD33-2319-9465-8A77401138A5}"/>
                </a:ext>
              </a:extLst>
            </p:cNvPr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3818;p64">
              <a:extLst>
                <a:ext uri="{FF2B5EF4-FFF2-40B4-BE49-F238E27FC236}">
                  <a16:creationId xmlns:a16="http://schemas.microsoft.com/office/drawing/2014/main" id="{A0459860-4B51-69A7-6458-0B66EEA67138}"/>
                </a:ext>
              </a:extLst>
            </p:cNvPr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3819;p64">
              <a:extLst>
                <a:ext uri="{FF2B5EF4-FFF2-40B4-BE49-F238E27FC236}">
                  <a16:creationId xmlns:a16="http://schemas.microsoft.com/office/drawing/2014/main" id="{D196327D-081B-70B6-E001-4A29CE9565B8}"/>
                </a:ext>
              </a:extLst>
            </p:cNvPr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3820;p64">
              <a:extLst>
                <a:ext uri="{FF2B5EF4-FFF2-40B4-BE49-F238E27FC236}">
                  <a16:creationId xmlns:a16="http://schemas.microsoft.com/office/drawing/2014/main" id="{072D9879-D3BC-98E0-0BA1-6C9A48A916E2}"/>
                </a:ext>
              </a:extLst>
            </p:cNvPr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3821;p64">
              <a:extLst>
                <a:ext uri="{FF2B5EF4-FFF2-40B4-BE49-F238E27FC236}">
                  <a16:creationId xmlns:a16="http://schemas.microsoft.com/office/drawing/2014/main" id="{8B5692E1-9DD0-5804-7F30-08469E29A605}"/>
                </a:ext>
              </a:extLst>
            </p:cNvPr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3822;p64">
              <a:extLst>
                <a:ext uri="{FF2B5EF4-FFF2-40B4-BE49-F238E27FC236}">
                  <a16:creationId xmlns:a16="http://schemas.microsoft.com/office/drawing/2014/main" id="{0AA5715F-4378-240C-212D-D1884C9331E1}"/>
                </a:ext>
              </a:extLst>
            </p:cNvPr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3823;p64">
              <a:extLst>
                <a:ext uri="{FF2B5EF4-FFF2-40B4-BE49-F238E27FC236}">
                  <a16:creationId xmlns:a16="http://schemas.microsoft.com/office/drawing/2014/main" id="{F9CF8808-0912-BA00-781D-EA371A453828}"/>
                </a:ext>
              </a:extLst>
            </p:cNvPr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3824;p64">
              <a:extLst>
                <a:ext uri="{FF2B5EF4-FFF2-40B4-BE49-F238E27FC236}">
                  <a16:creationId xmlns:a16="http://schemas.microsoft.com/office/drawing/2014/main" id="{4EBC1C2C-BBDC-498B-E8CF-D1285BF6E121}"/>
                </a:ext>
              </a:extLst>
            </p:cNvPr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3825;p64">
              <a:extLst>
                <a:ext uri="{FF2B5EF4-FFF2-40B4-BE49-F238E27FC236}">
                  <a16:creationId xmlns:a16="http://schemas.microsoft.com/office/drawing/2014/main" id="{CCC9051E-9669-0579-6338-FF376FB9FA7F}"/>
                </a:ext>
              </a:extLst>
            </p:cNvPr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3826;p64">
              <a:extLst>
                <a:ext uri="{FF2B5EF4-FFF2-40B4-BE49-F238E27FC236}">
                  <a16:creationId xmlns:a16="http://schemas.microsoft.com/office/drawing/2014/main" id="{380F8E9F-CB8D-3CE3-4A37-81FF943257BB}"/>
                </a:ext>
              </a:extLst>
            </p:cNvPr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3827;p64">
              <a:extLst>
                <a:ext uri="{FF2B5EF4-FFF2-40B4-BE49-F238E27FC236}">
                  <a16:creationId xmlns:a16="http://schemas.microsoft.com/office/drawing/2014/main" id="{19CAC783-2F90-86C7-3750-5A93746CBE68}"/>
                </a:ext>
              </a:extLst>
            </p:cNvPr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3828;p64">
              <a:extLst>
                <a:ext uri="{FF2B5EF4-FFF2-40B4-BE49-F238E27FC236}">
                  <a16:creationId xmlns:a16="http://schemas.microsoft.com/office/drawing/2014/main" id="{C4B9BCB9-D513-3146-EA89-A7CD9A807B41}"/>
                </a:ext>
              </a:extLst>
            </p:cNvPr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3829;p64">
              <a:extLst>
                <a:ext uri="{FF2B5EF4-FFF2-40B4-BE49-F238E27FC236}">
                  <a16:creationId xmlns:a16="http://schemas.microsoft.com/office/drawing/2014/main" id="{17C72DB3-C467-F34E-DC7B-40E55B6D37F5}"/>
                </a:ext>
              </a:extLst>
            </p:cNvPr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3830;p64">
              <a:extLst>
                <a:ext uri="{FF2B5EF4-FFF2-40B4-BE49-F238E27FC236}">
                  <a16:creationId xmlns:a16="http://schemas.microsoft.com/office/drawing/2014/main" id="{2A1C9DC9-EAE6-E184-BB9C-3333E8B645A7}"/>
                </a:ext>
              </a:extLst>
            </p:cNvPr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3831;p64">
              <a:extLst>
                <a:ext uri="{FF2B5EF4-FFF2-40B4-BE49-F238E27FC236}">
                  <a16:creationId xmlns:a16="http://schemas.microsoft.com/office/drawing/2014/main" id="{E68F92A4-8C7D-55F0-A5E8-89B40EA0FEAE}"/>
                </a:ext>
              </a:extLst>
            </p:cNvPr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3832;p64">
              <a:extLst>
                <a:ext uri="{FF2B5EF4-FFF2-40B4-BE49-F238E27FC236}">
                  <a16:creationId xmlns:a16="http://schemas.microsoft.com/office/drawing/2014/main" id="{83BFE006-C8AD-590B-A7D8-CF56E7636F02}"/>
                </a:ext>
              </a:extLst>
            </p:cNvPr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3833;p64">
              <a:extLst>
                <a:ext uri="{FF2B5EF4-FFF2-40B4-BE49-F238E27FC236}">
                  <a16:creationId xmlns:a16="http://schemas.microsoft.com/office/drawing/2014/main" id="{74B1AA41-CCC6-C9DE-CB15-2FF0C0A2D04E}"/>
                </a:ext>
              </a:extLst>
            </p:cNvPr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3834;p64">
              <a:extLst>
                <a:ext uri="{FF2B5EF4-FFF2-40B4-BE49-F238E27FC236}">
                  <a16:creationId xmlns:a16="http://schemas.microsoft.com/office/drawing/2014/main" id="{DB7A89F1-1413-F8A6-5419-E2B64DE1F0B2}"/>
                </a:ext>
              </a:extLst>
            </p:cNvPr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3835;p64">
              <a:extLst>
                <a:ext uri="{FF2B5EF4-FFF2-40B4-BE49-F238E27FC236}">
                  <a16:creationId xmlns:a16="http://schemas.microsoft.com/office/drawing/2014/main" id="{66B682DB-2128-FC4C-8DB1-2E0E5C706765}"/>
                </a:ext>
              </a:extLst>
            </p:cNvPr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3836;p64">
              <a:extLst>
                <a:ext uri="{FF2B5EF4-FFF2-40B4-BE49-F238E27FC236}">
                  <a16:creationId xmlns:a16="http://schemas.microsoft.com/office/drawing/2014/main" id="{629A0D23-2FCB-FCCC-9237-AB49EE9164EF}"/>
                </a:ext>
              </a:extLst>
            </p:cNvPr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3837;p64">
              <a:extLst>
                <a:ext uri="{FF2B5EF4-FFF2-40B4-BE49-F238E27FC236}">
                  <a16:creationId xmlns:a16="http://schemas.microsoft.com/office/drawing/2014/main" id="{05CDF69E-B928-7137-45C4-598B72D2465F}"/>
                </a:ext>
              </a:extLst>
            </p:cNvPr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3838;p64">
              <a:extLst>
                <a:ext uri="{FF2B5EF4-FFF2-40B4-BE49-F238E27FC236}">
                  <a16:creationId xmlns:a16="http://schemas.microsoft.com/office/drawing/2014/main" id="{9CDE36C0-8D00-24A4-275B-A460463268F6}"/>
                </a:ext>
              </a:extLst>
            </p:cNvPr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3839;p64">
              <a:extLst>
                <a:ext uri="{FF2B5EF4-FFF2-40B4-BE49-F238E27FC236}">
                  <a16:creationId xmlns:a16="http://schemas.microsoft.com/office/drawing/2014/main" id="{FF4F8090-D507-157F-4649-7DA2BFF9C2FC}"/>
                </a:ext>
              </a:extLst>
            </p:cNvPr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3840;p64">
              <a:extLst>
                <a:ext uri="{FF2B5EF4-FFF2-40B4-BE49-F238E27FC236}">
                  <a16:creationId xmlns:a16="http://schemas.microsoft.com/office/drawing/2014/main" id="{8A459435-4176-4C92-435C-F722900D983F}"/>
                </a:ext>
              </a:extLst>
            </p:cNvPr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3841;p64">
              <a:extLst>
                <a:ext uri="{FF2B5EF4-FFF2-40B4-BE49-F238E27FC236}">
                  <a16:creationId xmlns:a16="http://schemas.microsoft.com/office/drawing/2014/main" id="{A809E12E-A0A5-4245-0388-EE208B5199ED}"/>
                </a:ext>
              </a:extLst>
            </p:cNvPr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3842;p64">
              <a:extLst>
                <a:ext uri="{FF2B5EF4-FFF2-40B4-BE49-F238E27FC236}">
                  <a16:creationId xmlns:a16="http://schemas.microsoft.com/office/drawing/2014/main" id="{FB713E02-BBFB-53A0-4469-9859737ED562}"/>
                </a:ext>
              </a:extLst>
            </p:cNvPr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3843;p64">
              <a:extLst>
                <a:ext uri="{FF2B5EF4-FFF2-40B4-BE49-F238E27FC236}">
                  <a16:creationId xmlns:a16="http://schemas.microsoft.com/office/drawing/2014/main" id="{B379A528-2D3C-B4E0-F671-CDE676B46942}"/>
                </a:ext>
              </a:extLst>
            </p:cNvPr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3844;p64">
              <a:extLst>
                <a:ext uri="{FF2B5EF4-FFF2-40B4-BE49-F238E27FC236}">
                  <a16:creationId xmlns:a16="http://schemas.microsoft.com/office/drawing/2014/main" id="{E8818545-939D-9BF3-49FE-FB2585118F76}"/>
                </a:ext>
              </a:extLst>
            </p:cNvPr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3845;p64">
              <a:extLst>
                <a:ext uri="{FF2B5EF4-FFF2-40B4-BE49-F238E27FC236}">
                  <a16:creationId xmlns:a16="http://schemas.microsoft.com/office/drawing/2014/main" id="{89F08B79-3598-F07E-BDA7-9743A02FE079}"/>
                </a:ext>
              </a:extLst>
            </p:cNvPr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3846;p64">
              <a:extLst>
                <a:ext uri="{FF2B5EF4-FFF2-40B4-BE49-F238E27FC236}">
                  <a16:creationId xmlns:a16="http://schemas.microsoft.com/office/drawing/2014/main" id="{3255B6F7-A2A2-389D-5CF4-6AD664D3DAAC}"/>
                </a:ext>
              </a:extLst>
            </p:cNvPr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3847;p64">
              <a:extLst>
                <a:ext uri="{FF2B5EF4-FFF2-40B4-BE49-F238E27FC236}">
                  <a16:creationId xmlns:a16="http://schemas.microsoft.com/office/drawing/2014/main" id="{52B56C2B-4F89-B049-FD83-61B9C3430448}"/>
                </a:ext>
              </a:extLst>
            </p:cNvPr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3848;p64">
              <a:extLst>
                <a:ext uri="{FF2B5EF4-FFF2-40B4-BE49-F238E27FC236}">
                  <a16:creationId xmlns:a16="http://schemas.microsoft.com/office/drawing/2014/main" id="{6C50CA60-469B-AF86-7105-42F000FC94DF}"/>
                </a:ext>
              </a:extLst>
            </p:cNvPr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3849;p64">
              <a:extLst>
                <a:ext uri="{FF2B5EF4-FFF2-40B4-BE49-F238E27FC236}">
                  <a16:creationId xmlns:a16="http://schemas.microsoft.com/office/drawing/2014/main" id="{2FF57CE0-CFBB-9371-B2C6-BCDE5F14BBBA}"/>
                </a:ext>
              </a:extLst>
            </p:cNvPr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3850;p64">
              <a:extLst>
                <a:ext uri="{FF2B5EF4-FFF2-40B4-BE49-F238E27FC236}">
                  <a16:creationId xmlns:a16="http://schemas.microsoft.com/office/drawing/2014/main" id="{85EA56CB-EAA2-CE71-E7AD-2DDF1A647FE8}"/>
                </a:ext>
              </a:extLst>
            </p:cNvPr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3851;p64">
              <a:extLst>
                <a:ext uri="{FF2B5EF4-FFF2-40B4-BE49-F238E27FC236}">
                  <a16:creationId xmlns:a16="http://schemas.microsoft.com/office/drawing/2014/main" id="{F242E593-F376-21D7-C2E5-78EB8DCBD113}"/>
                </a:ext>
              </a:extLst>
            </p:cNvPr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3852;p64">
              <a:extLst>
                <a:ext uri="{FF2B5EF4-FFF2-40B4-BE49-F238E27FC236}">
                  <a16:creationId xmlns:a16="http://schemas.microsoft.com/office/drawing/2014/main" id="{CB47EE16-E7ED-C265-CBC1-200AE3646EE5}"/>
                </a:ext>
              </a:extLst>
            </p:cNvPr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3853;p64">
              <a:extLst>
                <a:ext uri="{FF2B5EF4-FFF2-40B4-BE49-F238E27FC236}">
                  <a16:creationId xmlns:a16="http://schemas.microsoft.com/office/drawing/2014/main" id="{0CEA90E3-ED84-042B-8816-398D3EE0D995}"/>
                </a:ext>
              </a:extLst>
            </p:cNvPr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3854;p64">
              <a:extLst>
                <a:ext uri="{FF2B5EF4-FFF2-40B4-BE49-F238E27FC236}">
                  <a16:creationId xmlns:a16="http://schemas.microsoft.com/office/drawing/2014/main" id="{5B0BBFAD-F104-3372-C141-6C3F305A627C}"/>
                </a:ext>
              </a:extLst>
            </p:cNvPr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3855;p64">
              <a:extLst>
                <a:ext uri="{FF2B5EF4-FFF2-40B4-BE49-F238E27FC236}">
                  <a16:creationId xmlns:a16="http://schemas.microsoft.com/office/drawing/2014/main" id="{C024C77E-46BD-D723-A8BC-4715BBA7B2F5}"/>
                </a:ext>
              </a:extLst>
            </p:cNvPr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3856;p64">
              <a:extLst>
                <a:ext uri="{FF2B5EF4-FFF2-40B4-BE49-F238E27FC236}">
                  <a16:creationId xmlns:a16="http://schemas.microsoft.com/office/drawing/2014/main" id="{46B1F723-B4EC-EEDB-26DC-204FBCC6D889}"/>
                </a:ext>
              </a:extLst>
            </p:cNvPr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3857;p64">
              <a:extLst>
                <a:ext uri="{FF2B5EF4-FFF2-40B4-BE49-F238E27FC236}">
                  <a16:creationId xmlns:a16="http://schemas.microsoft.com/office/drawing/2014/main" id="{0C198D1E-685F-C5AC-6853-9ABDA0DB26EB}"/>
                </a:ext>
              </a:extLst>
            </p:cNvPr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3858;p64">
              <a:extLst>
                <a:ext uri="{FF2B5EF4-FFF2-40B4-BE49-F238E27FC236}">
                  <a16:creationId xmlns:a16="http://schemas.microsoft.com/office/drawing/2014/main" id="{D875A3FD-2046-E752-E181-16570CCDEE83}"/>
                </a:ext>
              </a:extLst>
            </p:cNvPr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3859;p64">
              <a:extLst>
                <a:ext uri="{FF2B5EF4-FFF2-40B4-BE49-F238E27FC236}">
                  <a16:creationId xmlns:a16="http://schemas.microsoft.com/office/drawing/2014/main" id="{6E68D03E-8E09-3E70-1132-36E6BC6764E0}"/>
                </a:ext>
              </a:extLst>
            </p:cNvPr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3860;p64">
              <a:extLst>
                <a:ext uri="{FF2B5EF4-FFF2-40B4-BE49-F238E27FC236}">
                  <a16:creationId xmlns:a16="http://schemas.microsoft.com/office/drawing/2014/main" id="{2AE4A300-749E-E7A3-2A41-3D4DE617F64C}"/>
                </a:ext>
              </a:extLst>
            </p:cNvPr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3861;p64">
              <a:extLst>
                <a:ext uri="{FF2B5EF4-FFF2-40B4-BE49-F238E27FC236}">
                  <a16:creationId xmlns:a16="http://schemas.microsoft.com/office/drawing/2014/main" id="{CEB1511A-296D-9903-08EF-B6F1EFC9C15B}"/>
                </a:ext>
              </a:extLst>
            </p:cNvPr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3862;p64">
              <a:extLst>
                <a:ext uri="{FF2B5EF4-FFF2-40B4-BE49-F238E27FC236}">
                  <a16:creationId xmlns:a16="http://schemas.microsoft.com/office/drawing/2014/main" id="{233F5AA0-4061-FEA6-CEE1-BDD680565006}"/>
                </a:ext>
              </a:extLst>
            </p:cNvPr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3863;p64">
              <a:extLst>
                <a:ext uri="{FF2B5EF4-FFF2-40B4-BE49-F238E27FC236}">
                  <a16:creationId xmlns:a16="http://schemas.microsoft.com/office/drawing/2014/main" id="{7C2FB3C5-5BC4-E9B5-487D-C319B61CC661}"/>
                </a:ext>
              </a:extLst>
            </p:cNvPr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3864;p64">
              <a:extLst>
                <a:ext uri="{FF2B5EF4-FFF2-40B4-BE49-F238E27FC236}">
                  <a16:creationId xmlns:a16="http://schemas.microsoft.com/office/drawing/2014/main" id="{319535D4-6EE3-2DD1-5B27-1E0EC2027CDE}"/>
                </a:ext>
              </a:extLst>
            </p:cNvPr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3865;p64">
              <a:extLst>
                <a:ext uri="{FF2B5EF4-FFF2-40B4-BE49-F238E27FC236}">
                  <a16:creationId xmlns:a16="http://schemas.microsoft.com/office/drawing/2014/main" id="{CE2DAB53-FB86-2C99-D001-A47A759B1217}"/>
                </a:ext>
              </a:extLst>
            </p:cNvPr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3866;p64">
              <a:extLst>
                <a:ext uri="{FF2B5EF4-FFF2-40B4-BE49-F238E27FC236}">
                  <a16:creationId xmlns:a16="http://schemas.microsoft.com/office/drawing/2014/main" id="{19564C58-2EB8-DE5C-B099-2F993882D584}"/>
                </a:ext>
              </a:extLst>
            </p:cNvPr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3867;p64">
              <a:extLst>
                <a:ext uri="{FF2B5EF4-FFF2-40B4-BE49-F238E27FC236}">
                  <a16:creationId xmlns:a16="http://schemas.microsoft.com/office/drawing/2014/main" id="{5754F60F-928E-8BB4-E36D-AB024EF53549}"/>
                </a:ext>
              </a:extLst>
            </p:cNvPr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3868;p64">
              <a:extLst>
                <a:ext uri="{FF2B5EF4-FFF2-40B4-BE49-F238E27FC236}">
                  <a16:creationId xmlns:a16="http://schemas.microsoft.com/office/drawing/2014/main" id="{8975D58A-1826-5925-67FA-F3E17D8A8317}"/>
                </a:ext>
              </a:extLst>
            </p:cNvPr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3869;p64">
              <a:extLst>
                <a:ext uri="{FF2B5EF4-FFF2-40B4-BE49-F238E27FC236}">
                  <a16:creationId xmlns:a16="http://schemas.microsoft.com/office/drawing/2014/main" id="{F4459DD8-6821-0770-D29D-15F19E266F9D}"/>
                </a:ext>
              </a:extLst>
            </p:cNvPr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3870;p64">
              <a:extLst>
                <a:ext uri="{FF2B5EF4-FFF2-40B4-BE49-F238E27FC236}">
                  <a16:creationId xmlns:a16="http://schemas.microsoft.com/office/drawing/2014/main" id="{7CBA553B-86CF-A77E-781E-510E52C0E060}"/>
                </a:ext>
              </a:extLst>
            </p:cNvPr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3871;p64">
              <a:extLst>
                <a:ext uri="{FF2B5EF4-FFF2-40B4-BE49-F238E27FC236}">
                  <a16:creationId xmlns:a16="http://schemas.microsoft.com/office/drawing/2014/main" id="{F016AC7E-7F7C-81F0-93B0-1AD5B476DF06}"/>
                </a:ext>
              </a:extLst>
            </p:cNvPr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3872;p64">
              <a:extLst>
                <a:ext uri="{FF2B5EF4-FFF2-40B4-BE49-F238E27FC236}">
                  <a16:creationId xmlns:a16="http://schemas.microsoft.com/office/drawing/2014/main" id="{97A66DF1-D373-26D9-BFA8-4F7BE89D9FFA}"/>
                </a:ext>
              </a:extLst>
            </p:cNvPr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3873;p64">
              <a:extLst>
                <a:ext uri="{FF2B5EF4-FFF2-40B4-BE49-F238E27FC236}">
                  <a16:creationId xmlns:a16="http://schemas.microsoft.com/office/drawing/2014/main" id="{0E990319-1FDE-3BFB-418F-0F715E6D201C}"/>
                </a:ext>
              </a:extLst>
            </p:cNvPr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3874;p64">
              <a:extLst>
                <a:ext uri="{FF2B5EF4-FFF2-40B4-BE49-F238E27FC236}">
                  <a16:creationId xmlns:a16="http://schemas.microsoft.com/office/drawing/2014/main" id="{E20415D3-5798-D46C-AEC3-2C959718617B}"/>
                </a:ext>
              </a:extLst>
            </p:cNvPr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3875;p64">
              <a:extLst>
                <a:ext uri="{FF2B5EF4-FFF2-40B4-BE49-F238E27FC236}">
                  <a16:creationId xmlns:a16="http://schemas.microsoft.com/office/drawing/2014/main" id="{837C25FF-B8DE-1AFE-C067-9F2ED0680D65}"/>
                </a:ext>
              </a:extLst>
            </p:cNvPr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3876;p64">
              <a:extLst>
                <a:ext uri="{FF2B5EF4-FFF2-40B4-BE49-F238E27FC236}">
                  <a16:creationId xmlns:a16="http://schemas.microsoft.com/office/drawing/2014/main" id="{2DB0977A-9BBE-3F15-F45C-64F76E75F305}"/>
                </a:ext>
              </a:extLst>
            </p:cNvPr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3877;p64">
              <a:extLst>
                <a:ext uri="{FF2B5EF4-FFF2-40B4-BE49-F238E27FC236}">
                  <a16:creationId xmlns:a16="http://schemas.microsoft.com/office/drawing/2014/main" id="{C8F388CC-93C0-DD35-2293-B3490FE2A70C}"/>
                </a:ext>
              </a:extLst>
            </p:cNvPr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3878;p64">
              <a:extLst>
                <a:ext uri="{FF2B5EF4-FFF2-40B4-BE49-F238E27FC236}">
                  <a16:creationId xmlns:a16="http://schemas.microsoft.com/office/drawing/2014/main" id="{EE691DAA-99CB-C7B3-58C2-688179ED252B}"/>
                </a:ext>
              </a:extLst>
            </p:cNvPr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3879;p64">
              <a:extLst>
                <a:ext uri="{FF2B5EF4-FFF2-40B4-BE49-F238E27FC236}">
                  <a16:creationId xmlns:a16="http://schemas.microsoft.com/office/drawing/2014/main" id="{D321FDF5-A5E6-1D0E-393C-8692778C9CB1}"/>
                </a:ext>
              </a:extLst>
            </p:cNvPr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3880;p64">
              <a:extLst>
                <a:ext uri="{FF2B5EF4-FFF2-40B4-BE49-F238E27FC236}">
                  <a16:creationId xmlns:a16="http://schemas.microsoft.com/office/drawing/2014/main" id="{634AAF29-D9B4-63A9-FBFA-9E8E20C9FC20}"/>
                </a:ext>
              </a:extLst>
            </p:cNvPr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3881;p64">
              <a:extLst>
                <a:ext uri="{FF2B5EF4-FFF2-40B4-BE49-F238E27FC236}">
                  <a16:creationId xmlns:a16="http://schemas.microsoft.com/office/drawing/2014/main" id="{57BA3531-AEEF-93F5-0A95-9896DBD22875}"/>
                </a:ext>
              </a:extLst>
            </p:cNvPr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3882;p64">
              <a:extLst>
                <a:ext uri="{FF2B5EF4-FFF2-40B4-BE49-F238E27FC236}">
                  <a16:creationId xmlns:a16="http://schemas.microsoft.com/office/drawing/2014/main" id="{D4749611-048C-5E1C-E115-D1D95FF7A7D7}"/>
                </a:ext>
              </a:extLst>
            </p:cNvPr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3883;p64">
              <a:extLst>
                <a:ext uri="{FF2B5EF4-FFF2-40B4-BE49-F238E27FC236}">
                  <a16:creationId xmlns:a16="http://schemas.microsoft.com/office/drawing/2014/main" id="{89653119-07BE-0EEB-05FA-EDC8D6C45411}"/>
                </a:ext>
              </a:extLst>
            </p:cNvPr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3884;p64">
              <a:extLst>
                <a:ext uri="{FF2B5EF4-FFF2-40B4-BE49-F238E27FC236}">
                  <a16:creationId xmlns:a16="http://schemas.microsoft.com/office/drawing/2014/main" id="{CE24FD00-AC88-65E1-3D3E-A206C64F850D}"/>
                </a:ext>
              </a:extLst>
            </p:cNvPr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3885;p64">
              <a:extLst>
                <a:ext uri="{FF2B5EF4-FFF2-40B4-BE49-F238E27FC236}">
                  <a16:creationId xmlns:a16="http://schemas.microsoft.com/office/drawing/2014/main" id="{E37BF971-19CE-19DC-B778-A2F672612A55}"/>
                </a:ext>
              </a:extLst>
            </p:cNvPr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3886;p64">
              <a:extLst>
                <a:ext uri="{FF2B5EF4-FFF2-40B4-BE49-F238E27FC236}">
                  <a16:creationId xmlns:a16="http://schemas.microsoft.com/office/drawing/2014/main" id="{8D29B23D-62B4-9666-81B6-18634A34FEDD}"/>
                </a:ext>
              </a:extLst>
            </p:cNvPr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3887;p64">
              <a:extLst>
                <a:ext uri="{FF2B5EF4-FFF2-40B4-BE49-F238E27FC236}">
                  <a16:creationId xmlns:a16="http://schemas.microsoft.com/office/drawing/2014/main" id="{5803F145-264F-AE11-5E1B-F8B4C933CFE8}"/>
                </a:ext>
              </a:extLst>
            </p:cNvPr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3888;p64">
              <a:extLst>
                <a:ext uri="{FF2B5EF4-FFF2-40B4-BE49-F238E27FC236}">
                  <a16:creationId xmlns:a16="http://schemas.microsoft.com/office/drawing/2014/main" id="{61C09165-6FBF-1271-A9FA-7C9856DC6117}"/>
                </a:ext>
              </a:extLst>
            </p:cNvPr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3889;p64">
              <a:extLst>
                <a:ext uri="{FF2B5EF4-FFF2-40B4-BE49-F238E27FC236}">
                  <a16:creationId xmlns:a16="http://schemas.microsoft.com/office/drawing/2014/main" id="{566D8D8B-FB8C-F51C-F80D-AA3AB4BCEB10}"/>
                </a:ext>
              </a:extLst>
            </p:cNvPr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3890;p64">
              <a:extLst>
                <a:ext uri="{FF2B5EF4-FFF2-40B4-BE49-F238E27FC236}">
                  <a16:creationId xmlns:a16="http://schemas.microsoft.com/office/drawing/2014/main" id="{CF8359D1-BC0A-01B7-DA99-2A3BCA83BC11}"/>
                </a:ext>
              </a:extLst>
            </p:cNvPr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3891;p64">
              <a:extLst>
                <a:ext uri="{FF2B5EF4-FFF2-40B4-BE49-F238E27FC236}">
                  <a16:creationId xmlns:a16="http://schemas.microsoft.com/office/drawing/2014/main" id="{5FD8A608-E18B-DA5F-E180-A4277BE99779}"/>
                </a:ext>
              </a:extLst>
            </p:cNvPr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3892;p64">
              <a:extLst>
                <a:ext uri="{FF2B5EF4-FFF2-40B4-BE49-F238E27FC236}">
                  <a16:creationId xmlns:a16="http://schemas.microsoft.com/office/drawing/2014/main" id="{F4F13E3A-8343-36C2-10E0-CAB839E18621}"/>
                </a:ext>
              </a:extLst>
            </p:cNvPr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3893;p64">
              <a:extLst>
                <a:ext uri="{FF2B5EF4-FFF2-40B4-BE49-F238E27FC236}">
                  <a16:creationId xmlns:a16="http://schemas.microsoft.com/office/drawing/2014/main" id="{1C32B3A8-7988-CDB5-966D-3A2AB9FFAA75}"/>
                </a:ext>
              </a:extLst>
            </p:cNvPr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3894;p64">
              <a:extLst>
                <a:ext uri="{FF2B5EF4-FFF2-40B4-BE49-F238E27FC236}">
                  <a16:creationId xmlns:a16="http://schemas.microsoft.com/office/drawing/2014/main" id="{C53D18A9-46B1-6185-A956-D6D8114E27E9}"/>
                </a:ext>
              </a:extLst>
            </p:cNvPr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3895;p64">
              <a:extLst>
                <a:ext uri="{FF2B5EF4-FFF2-40B4-BE49-F238E27FC236}">
                  <a16:creationId xmlns:a16="http://schemas.microsoft.com/office/drawing/2014/main" id="{AB2F8C18-9332-A573-A501-F0574C7C2A71}"/>
                </a:ext>
              </a:extLst>
            </p:cNvPr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3896;p64">
              <a:extLst>
                <a:ext uri="{FF2B5EF4-FFF2-40B4-BE49-F238E27FC236}">
                  <a16:creationId xmlns:a16="http://schemas.microsoft.com/office/drawing/2014/main" id="{FDE3197E-67D2-F6BB-8F63-6BCD4065C8D3}"/>
                </a:ext>
              </a:extLst>
            </p:cNvPr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3897;p64">
              <a:extLst>
                <a:ext uri="{FF2B5EF4-FFF2-40B4-BE49-F238E27FC236}">
                  <a16:creationId xmlns:a16="http://schemas.microsoft.com/office/drawing/2014/main" id="{995D4102-579F-DF54-B6D7-5C8439AABB33}"/>
                </a:ext>
              </a:extLst>
            </p:cNvPr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3898;p64">
              <a:extLst>
                <a:ext uri="{FF2B5EF4-FFF2-40B4-BE49-F238E27FC236}">
                  <a16:creationId xmlns:a16="http://schemas.microsoft.com/office/drawing/2014/main" id="{D60099F8-6544-4C8D-6B44-CE42C3B78F9E}"/>
                </a:ext>
              </a:extLst>
            </p:cNvPr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3899;p64">
              <a:extLst>
                <a:ext uri="{FF2B5EF4-FFF2-40B4-BE49-F238E27FC236}">
                  <a16:creationId xmlns:a16="http://schemas.microsoft.com/office/drawing/2014/main" id="{E238B5DD-1A61-2563-C3D9-960FAA8300CD}"/>
                </a:ext>
              </a:extLst>
            </p:cNvPr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3900;p64">
              <a:extLst>
                <a:ext uri="{FF2B5EF4-FFF2-40B4-BE49-F238E27FC236}">
                  <a16:creationId xmlns:a16="http://schemas.microsoft.com/office/drawing/2014/main" id="{2038A146-4F73-5D40-AB5A-361C306C2A23}"/>
                </a:ext>
              </a:extLst>
            </p:cNvPr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3901;p64">
              <a:extLst>
                <a:ext uri="{FF2B5EF4-FFF2-40B4-BE49-F238E27FC236}">
                  <a16:creationId xmlns:a16="http://schemas.microsoft.com/office/drawing/2014/main" id="{3571F196-CF62-F2FD-8977-0DCC838C2D49}"/>
                </a:ext>
              </a:extLst>
            </p:cNvPr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3902;p64">
              <a:extLst>
                <a:ext uri="{FF2B5EF4-FFF2-40B4-BE49-F238E27FC236}">
                  <a16:creationId xmlns:a16="http://schemas.microsoft.com/office/drawing/2014/main" id="{A377F5FC-073B-4104-DA26-CF53EFD40775}"/>
                </a:ext>
              </a:extLst>
            </p:cNvPr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3903;p64">
              <a:extLst>
                <a:ext uri="{FF2B5EF4-FFF2-40B4-BE49-F238E27FC236}">
                  <a16:creationId xmlns:a16="http://schemas.microsoft.com/office/drawing/2014/main" id="{1E6E95EE-1FE9-F0ED-08EC-B5A072C6DE83}"/>
                </a:ext>
              </a:extLst>
            </p:cNvPr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3904;p64">
              <a:extLst>
                <a:ext uri="{FF2B5EF4-FFF2-40B4-BE49-F238E27FC236}">
                  <a16:creationId xmlns:a16="http://schemas.microsoft.com/office/drawing/2014/main" id="{39EFBA9E-BA77-BAA5-715F-F870CAC8B953}"/>
                </a:ext>
              </a:extLst>
            </p:cNvPr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3905;p64">
              <a:extLst>
                <a:ext uri="{FF2B5EF4-FFF2-40B4-BE49-F238E27FC236}">
                  <a16:creationId xmlns:a16="http://schemas.microsoft.com/office/drawing/2014/main" id="{6989D03D-93FF-BE26-E14E-43BD0A7594F5}"/>
                </a:ext>
              </a:extLst>
            </p:cNvPr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3906;p64">
              <a:extLst>
                <a:ext uri="{FF2B5EF4-FFF2-40B4-BE49-F238E27FC236}">
                  <a16:creationId xmlns:a16="http://schemas.microsoft.com/office/drawing/2014/main" id="{53334DEF-BAA8-5057-DE02-A51E37F3CF12}"/>
                </a:ext>
              </a:extLst>
            </p:cNvPr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3907;p64">
              <a:extLst>
                <a:ext uri="{FF2B5EF4-FFF2-40B4-BE49-F238E27FC236}">
                  <a16:creationId xmlns:a16="http://schemas.microsoft.com/office/drawing/2014/main" id="{EF17BA6D-CB34-2582-F6D2-EBF005195000}"/>
                </a:ext>
              </a:extLst>
            </p:cNvPr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3908;p64">
              <a:extLst>
                <a:ext uri="{FF2B5EF4-FFF2-40B4-BE49-F238E27FC236}">
                  <a16:creationId xmlns:a16="http://schemas.microsoft.com/office/drawing/2014/main" id="{D9DE3E12-3A5B-962A-409A-D0E65DFCAE4C}"/>
                </a:ext>
              </a:extLst>
            </p:cNvPr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3909;p64">
              <a:extLst>
                <a:ext uri="{FF2B5EF4-FFF2-40B4-BE49-F238E27FC236}">
                  <a16:creationId xmlns:a16="http://schemas.microsoft.com/office/drawing/2014/main" id="{D7F3CB0B-47CF-84D7-EAB0-A2EA1C974E7B}"/>
                </a:ext>
              </a:extLst>
            </p:cNvPr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3910;p64">
              <a:extLst>
                <a:ext uri="{FF2B5EF4-FFF2-40B4-BE49-F238E27FC236}">
                  <a16:creationId xmlns:a16="http://schemas.microsoft.com/office/drawing/2014/main" id="{734D4EC8-8270-2B55-3CB7-3CD68291B948}"/>
                </a:ext>
              </a:extLst>
            </p:cNvPr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3911;p64">
              <a:extLst>
                <a:ext uri="{FF2B5EF4-FFF2-40B4-BE49-F238E27FC236}">
                  <a16:creationId xmlns:a16="http://schemas.microsoft.com/office/drawing/2014/main" id="{2D4B3172-A773-A746-1D63-344BAD483F0A}"/>
                </a:ext>
              </a:extLst>
            </p:cNvPr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3912;p64">
              <a:extLst>
                <a:ext uri="{FF2B5EF4-FFF2-40B4-BE49-F238E27FC236}">
                  <a16:creationId xmlns:a16="http://schemas.microsoft.com/office/drawing/2014/main" id="{50F9A361-4E32-11F2-80B9-07F42192D71A}"/>
                </a:ext>
              </a:extLst>
            </p:cNvPr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3913;p64">
              <a:extLst>
                <a:ext uri="{FF2B5EF4-FFF2-40B4-BE49-F238E27FC236}">
                  <a16:creationId xmlns:a16="http://schemas.microsoft.com/office/drawing/2014/main" id="{583D4A62-431B-F181-85DE-D573201C8654}"/>
                </a:ext>
              </a:extLst>
            </p:cNvPr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3914;p64">
              <a:extLst>
                <a:ext uri="{FF2B5EF4-FFF2-40B4-BE49-F238E27FC236}">
                  <a16:creationId xmlns:a16="http://schemas.microsoft.com/office/drawing/2014/main" id="{FBD35B10-8071-BA88-C0E4-D9123D32D0DF}"/>
                </a:ext>
              </a:extLst>
            </p:cNvPr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3915;p64">
              <a:extLst>
                <a:ext uri="{FF2B5EF4-FFF2-40B4-BE49-F238E27FC236}">
                  <a16:creationId xmlns:a16="http://schemas.microsoft.com/office/drawing/2014/main" id="{EB213C0E-956B-6DA1-B676-241C3E2C4475}"/>
                </a:ext>
              </a:extLst>
            </p:cNvPr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3916;p64">
              <a:extLst>
                <a:ext uri="{FF2B5EF4-FFF2-40B4-BE49-F238E27FC236}">
                  <a16:creationId xmlns:a16="http://schemas.microsoft.com/office/drawing/2014/main" id="{32929FA8-4275-9947-7560-B99D1612CDF2}"/>
                </a:ext>
              </a:extLst>
            </p:cNvPr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3917;p64">
              <a:extLst>
                <a:ext uri="{FF2B5EF4-FFF2-40B4-BE49-F238E27FC236}">
                  <a16:creationId xmlns:a16="http://schemas.microsoft.com/office/drawing/2014/main" id="{0D17AB23-8D03-BC2D-3D24-234AE382E0FD}"/>
                </a:ext>
              </a:extLst>
            </p:cNvPr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3918;p64">
              <a:extLst>
                <a:ext uri="{FF2B5EF4-FFF2-40B4-BE49-F238E27FC236}">
                  <a16:creationId xmlns:a16="http://schemas.microsoft.com/office/drawing/2014/main" id="{AE30EF49-6B0D-7D2A-5D5C-29A7D251CF32}"/>
                </a:ext>
              </a:extLst>
            </p:cNvPr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3919;p64">
              <a:extLst>
                <a:ext uri="{FF2B5EF4-FFF2-40B4-BE49-F238E27FC236}">
                  <a16:creationId xmlns:a16="http://schemas.microsoft.com/office/drawing/2014/main" id="{60BAF136-7E8B-7161-2FEA-4D6E825C7783}"/>
                </a:ext>
              </a:extLst>
            </p:cNvPr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3920;p64">
              <a:extLst>
                <a:ext uri="{FF2B5EF4-FFF2-40B4-BE49-F238E27FC236}">
                  <a16:creationId xmlns:a16="http://schemas.microsoft.com/office/drawing/2014/main" id="{BB21630C-144B-A393-7EE9-E361DBCE8E09}"/>
                </a:ext>
              </a:extLst>
            </p:cNvPr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3921;p64">
              <a:extLst>
                <a:ext uri="{FF2B5EF4-FFF2-40B4-BE49-F238E27FC236}">
                  <a16:creationId xmlns:a16="http://schemas.microsoft.com/office/drawing/2014/main" id="{F83A9E74-9DEC-8607-DAC7-FE00EA9A53F3}"/>
                </a:ext>
              </a:extLst>
            </p:cNvPr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3922;p64">
              <a:extLst>
                <a:ext uri="{FF2B5EF4-FFF2-40B4-BE49-F238E27FC236}">
                  <a16:creationId xmlns:a16="http://schemas.microsoft.com/office/drawing/2014/main" id="{CCCDF13E-4136-F5EB-4737-E96A2BDF688C}"/>
                </a:ext>
              </a:extLst>
            </p:cNvPr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3923;p64">
              <a:extLst>
                <a:ext uri="{FF2B5EF4-FFF2-40B4-BE49-F238E27FC236}">
                  <a16:creationId xmlns:a16="http://schemas.microsoft.com/office/drawing/2014/main" id="{6AF781A3-9168-47DB-49F6-5D949DA610C9}"/>
                </a:ext>
              </a:extLst>
            </p:cNvPr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3924;p64">
              <a:extLst>
                <a:ext uri="{FF2B5EF4-FFF2-40B4-BE49-F238E27FC236}">
                  <a16:creationId xmlns:a16="http://schemas.microsoft.com/office/drawing/2014/main" id="{6BE5D514-5BD8-E8A8-F838-DE7225CCC38C}"/>
                </a:ext>
              </a:extLst>
            </p:cNvPr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3925;p64">
              <a:extLst>
                <a:ext uri="{FF2B5EF4-FFF2-40B4-BE49-F238E27FC236}">
                  <a16:creationId xmlns:a16="http://schemas.microsoft.com/office/drawing/2014/main" id="{F3156D92-3FD2-7D63-78CC-DB21E7A42B99}"/>
                </a:ext>
              </a:extLst>
            </p:cNvPr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3926;p64">
              <a:extLst>
                <a:ext uri="{FF2B5EF4-FFF2-40B4-BE49-F238E27FC236}">
                  <a16:creationId xmlns:a16="http://schemas.microsoft.com/office/drawing/2014/main" id="{FC1F2F5C-1A26-EDBD-4207-0226A3478FFA}"/>
                </a:ext>
              </a:extLst>
            </p:cNvPr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3927;p64">
              <a:extLst>
                <a:ext uri="{FF2B5EF4-FFF2-40B4-BE49-F238E27FC236}">
                  <a16:creationId xmlns:a16="http://schemas.microsoft.com/office/drawing/2014/main" id="{AAFC1602-EC49-CE04-EDC0-3EF7DEA25A04}"/>
                </a:ext>
              </a:extLst>
            </p:cNvPr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3928;p64">
              <a:extLst>
                <a:ext uri="{FF2B5EF4-FFF2-40B4-BE49-F238E27FC236}">
                  <a16:creationId xmlns:a16="http://schemas.microsoft.com/office/drawing/2014/main" id="{1A8B18CF-0957-48FA-FF7C-629C5D3A930B}"/>
                </a:ext>
              </a:extLst>
            </p:cNvPr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3929;p64">
              <a:extLst>
                <a:ext uri="{FF2B5EF4-FFF2-40B4-BE49-F238E27FC236}">
                  <a16:creationId xmlns:a16="http://schemas.microsoft.com/office/drawing/2014/main" id="{76638120-EA5D-699E-4A12-4E280DAE474C}"/>
                </a:ext>
              </a:extLst>
            </p:cNvPr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3930;p64">
              <a:extLst>
                <a:ext uri="{FF2B5EF4-FFF2-40B4-BE49-F238E27FC236}">
                  <a16:creationId xmlns:a16="http://schemas.microsoft.com/office/drawing/2014/main" id="{367BA084-834C-562C-0E6A-2DBE7627221C}"/>
                </a:ext>
              </a:extLst>
            </p:cNvPr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3931;p64">
              <a:extLst>
                <a:ext uri="{FF2B5EF4-FFF2-40B4-BE49-F238E27FC236}">
                  <a16:creationId xmlns:a16="http://schemas.microsoft.com/office/drawing/2014/main" id="{C21F61F4-2097-7B2C-C38F-919A706B4A16}"/>
                </a:ext>
              </a:extLst>
            </p:cNvPr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3932;p64">
              <a:extLst>
                <a:ext uri="{FF2B5EF4-FFF2-40B4-BE49-F238E27FC236}">
                  <a16:creationId xmlns:a16="http://schemas.microsoft.com/office/drawing/2014/main" id="{F9FF6637-1C52-FE6A-DD5F-1605D2CDD764}"/>
                </a:ext>
              </a:extLst>
            </p:cNvPr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3933;p64">
              <a:extLst>
                <a:ext uri="{FF2B5EF4-FFF2-40B4-BE49-F238E27FC236}">
                  <a16:creationId xmlns:a16="http://schemas.microsoft.com/office/drawing/2014/main" id="{6BF4E021-0E43-D125-5BD7-16853BA943D6}"/>
                </a:ext>
              </a:extLst>
            </p:cNvPr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3934;p64">
              <a:extLst>
                <a:ext uri="{FF2B5EF4-FFF2-40B4-BE49-F238E27FC236}">
                  <a16:creationId xmlns:a16="http://schemas.microsoft.com/office/drawing/2014/main" id="{289C2B09-723B-4AD3-BDD9-271B4B06EBDD}"/>
                </a:ext>
              </a:extLst>
            </p:cNvPr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3935;p64">
              <a:extLst>
                <a:ext uri="{FF2B5EF4-FFF2-40B4-BE49-F238E27FC236}">
                  <a16:creationId xmlns:a16="http://schemas.microsoft.com/office/drawing/2014/main" id="{AE248D48-921C-1A69-B6F0-4BBB4CB37FDE}"/>
                </a:ext>
              </a:extLst>
            </p:cNvPr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3936;p64">
              <a:extLst>
                <a:ext uri="{FF2B5EF4-FFF2-40B4-BE49-F238E27FC236}">
                  <a16:creationId xmlns:a16="http://schemas.microsoft.com/office/drawing/2014/main" id="{7A5DA735-E411-DB1D-83F9-B9BC90F2BC60}"/>
                </a:ext>
              </a:extLst>
            </p:cNvPr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3937;p64">
              <a:extLst>
                <a:ext uri="{FF2B5EF4-FFF2-40B4-BE49-F238E27FC236}">
                  <a16:creationId xmlns:a16="http://schemas.microsoft.com/office/drawing/2014/main" id="{4C4FAC0E-B598-0602-BDCC-1F01513BFB35}"/>
                </a:ext>
              </a:extLst>
            </p:cNvPr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3938;p64">
              <a:extLst>
                <a:ext uri="{FF2B5EF4-FFF2-40B4-BE49-F238E27FC236}">
                  <a16:creationId xmlns:a16="http://schemas.microsoft.com/office/drawing/2014/main" id="{C16C500E-80C0-6D61-E437-1B7C6409B6D9}"/>
                </a:ext>
              </a:extLst>
            </p:cNvPr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3939;p64">
              <a:extLst>
                <a:ext uri="{FF2B5EF4-FFF2-40B4-BE49-F238E27FC236}">
                  <a16:creationId xmlns:a16="http://schemas.microsoft.com/office/drawing/2014/main" id="{484E3491-8542-3E3C-763A-611F8981E3B6}"/>
                </a:ext>
              </a:extLst>
            </p:cNvPr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3940;p64">
              <a:extLst>
                <a:ext uri="{FF2B5EF4-FFF2-40B4-BE49-F238E27FC236}">
                  <a16:creationId xmlns:a16="http://schemas.microsoft.com/office/drawing/2014/main" id="{7C9F9E91-594F-5575-B40A-EA8BF7123D44}"/>
                </a:ext>
              </a:extLst>
            </p:cNvPr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3941;p64">
              <a:extLst>
                <a:ext uri="{FF2B5EF4-FFF2-40B4-BE49-F238E27FC236}">
                  <a16:creationId xmlns:a16="http://schemas.microsoft.com/office/drawing/2014/main" id="{CED75653-1857-BD8C-10D8-53BB26440874}"/>
                </a:ext>
              </a:extLst>
            </p:cNvPr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3942;p64">
              <a:extLst>
                <a:ext uri="{FF2B5EF4-FFF2-40B4-BE49-F238E27FC236}">
                  <a16:creationId xmlns:a16="http://schemas.microsoft.com/office/drawing/2014/main" id="{641B0818-1686-4A42-7865-862DC539B07D}"/>
                </a:ext>
              </a:extLst>
            </p:cNvPr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3943;p64">
              <a:extLst>
                <a:ext uri="{FF2B5EF4-FFF2-40B4-BE49-F238E27FC236}">
                  <a16:creationId xmlns:a16="http://schemas.microsoft.com/office/drawing/2014/main" id="{5A6D8C31-568E-6FE4-1559-DB29CB36EBE4}"/>
                </a:ext>
              </a:extLst>
            </p:cNvPr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3944;p64">
              <a:extLst>
                <a:ext uri="{FF2B5EF4-FFF2-40B4-BE49-F238E27FC236}">
                  <a16:creationId xmlns:a16="http://schemas.microsoft.com/office/drawing/2014/main" id="{79936C26-ED9F-4AAF-C8B1-55D4CB2FE900}"/>
                </a:ext>
              </a:extLst>
            </p:cNvPr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3945;p64">
              <a:extLst>
                <a:ext uri="{FF2B5EF4-FFF2-40B4-BE49-F238E27FC236}">
                  <a16:creationId xmlns:a16="http://schemas.microsoft.com/office/drawing/2014/main" id="{B1C6C9B2-9430-CD22-3F62-20425CCAE7E3}"/>
                </a:ext>
              </a:extLst>
            </p:cNvPr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3946;p64">
              <a:extLst>
                <a:ext uri="{FF2B5EF4-FFF2-40B4-BE49-F238E27FC236}">
                  <a16:creationId xmlns:a16="http://schemas.microsoft.com/office/drawing/2014/main" id="{9B029678-8769-7369-B351-FF19D1764725}"/>
                </a:ext>
              </a:extLst>
            </p:cNvPr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3947;p64">
              <a:extLst>
                <a:ext uri="{FF2B5EF4-FFF2-40B4-BE49-F238E27FC236}">
                  <a16:creationId xmlns:a16="http://schemas.microsoft.com/office/drawing/2014/main" id="{29EFAF9F-4115-AD84-024F-2602FDB90411}"/>
                </a:ext>
              </a:extLst>
            </p:cNvPr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3948;p64">
              <a:extLst>
                <a:ext uri="{FF2B5EF4-FFF2-40B4-BE49-F238E27FC236}">
                  <a16:creationId xmlns:a16="http://schemas.microsoft.com/office/drawing/2014/main" id="{1FB478E8-1529-D50E-F577-A1E085579187}"/>
                </a:ext>
              </a:extLst>
            </p:cNvPr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3949;p64">
              <a:extLst>
                <a:ext uri="{FF2B5EF4-FFF2-40B4-BE49-F238E27FC236}">
                  <a16:creationId xmlns:a16="http://schemas.microsoft.com/office/drawing/2014/main" id="{F9E81D0C-ADFD-2FEA-84B9-625B565314AC}"/>
                </a:ext>
              </a:extLst>
            </p:cNvPr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3950;p64">
              <a:extLst>
                <a:ext uri="{FF2B5EF4-FFF2-40B4-BE49-F238E27FC236}">
                  <a16:creationId xmlns:a16="http://schemas.microsoft.com/office/drawing/2014/main" id="{A3D192E0-744F-4F7A-AD81-8681C585C158}"/>
                </a:ext>
              </a:extLst>
            </p:cNvPr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3951;p64">
              <a:extLst>
                <a:ext uri="{FF2B5EF4-FFF2-40B4-BE49-F238E27FC236}">
                  <a16:creationId xmlns:a16="http://schemas.microsoft.com/office/drawing/2014/main" id="{3D766EED-15EF-DF93-E047-B530CBDDCF22}"/>
                </a:ext>
              </a:extLst>
            </p:cNvPr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3952;p64">
              <a:extLst>
                <a:ext uri="{FF2B5EF4-FFF2-40B4-BE49-F238E27FC236}">
                  <a16:creationId xmlns:a16="http://schemas.microsoft.com/office/drawing/2014/main" id="{CFC15CC5-D2E3-4FCD-5E44-9123030D94BB}"/>
                </a:ext>
              </a:extLst>
            </p:cNvPr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3953;p64">
              <a:extLst>
                <a:ext uri="{FF2B5EF4-FFF2-40B4-BE49-F238E27FC236}">
                  <a16:creationId xmlns:a16="http://schemas.microsoft.com/office/drawing/2014/main" id="{1B148691-30D6-7655-FC4C-E8AFBDE77D2E}"/>
                </a:ext>
              </a:extLst>
            </p:cNvPr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3954;p64">
              <a:extLst>
                <a:ext uri="{FF2B5EF4-FFF2-40B4-BE49-F238E27FC236}">
                  <a16:creationId xmlns:a16="http://schemas.microsoft.com/office/drawing/2014/main" id="{AEB9C29E-9AAD-2F9E-A8A1-A3C13BCDEBD2}"/>
                </a:ext>
              </a:extLst>
            </p:cNvPr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3955;p64">
              <a:extLst>
                <a:ext uri="{FF2B5EF4-FFF2-40B4-BE49-F238E27FC236}">
                  <a16:creationId xmlns:a16="http://schemas.microsoft.com/office/drawing/2014/main" id="{5CB04BAF-6D0E-70FE-9244-F21865D7AF1D}"/>
                </a:ext>
              </a:extLst>
            </p:cNvPr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3956;p64">
              <a:extLst>
                <a:ext uri="{FF2B5EF4-FFF2-40B4-BE49-F238E27FC236}">
                  <a16:creationId xmlns:a16="http://schemas.microsoft.com/office/drawing/2014/main" id="{E5913FA5-AD1E-FD07-4B6C-4332F61F8B00}"/>
                </a:ext>
              </a:extLst>
            </p:cNvPr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3957;p64">
              <a:extLst>
                <a:ext uri="{FF2B5EF4-FFF2-40B4-BE49-F238E27FC236}">
                  <a16:creationId xmlns:a16="http://schemas.microsoft.com/office/drawing/2014/main" id="{2CDFC04F-CFFA-5452-BF50-AE415E14D684}"/>
                </a:ext>
              </a:extLst>
            </p:cNvPr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3958;p64">
              <a:extLst>
                <a:ext uri="{FF2B5EF4-FFF2-40B4-BE49-F238E27FC236}">
                  <a16:creationId xmlns:a16="http://schemas.microsoft.com/office/drawing/2014/main" id="{47E97BBA-E2A4-86D2-7D84-52EF3132151E}"/>
                </a:ext>
              </a:extLst>
            </p:cNvPr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3959;p64">
              <a:extLst>
                <a:ext uri="{FF2B5EF4-FFF2-40B4-BE49-F238E27FC236}">
                  <a16:creationId xmlns:a16="http://schemas.microsoft.com/office/drawing/2014/main" id="{2796617D-A13B-8B22-29D7-3B535CEDA38D}"/>
                </a:ext>
              </a:extLst>
            </p:cNvPr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3960;p64">
              <a:extLst>
                <a:ext uri="{FF2B5EF4-FFF2-40B4-BE49-F238E27FC236}">
                  <a16:creationId xmlns:a16="http://schemas.microsoft.com/office/drawing/2014/main" id="{B266306F-8C9C-A6C6-37FF-71E65BEBD2DF}"/>
                </a:ext>
              </a:extLst>
            </p:cNvPr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3961;p64">
              <a:extLst>
                <a:ext uri="{FF2B5EF4-FFF2-40B4-BE49-F238E27FC236}">
                  <a16:creationId xmlns:a16="http://schemas.microsoft.com/office/drawing/2014/main" id="{F1B9F1C2-74F6-A4A3-7E84-CDD26260C4E3}"/>
                </a:ext>
              </a:extLst>
            </p:cNvPr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3962;p64">
              <a:extLst>
                <a:ext uri="{FF2B5EF4-FFF2-40B4-BE49-F238E27FC236}">
                  <a16:creationId xmlns:a16="http://schemas.microsoft.com/office/drawing/2014/main" id="{2731CADA-DCCA-E710-8C52-B36164240856}"/>
                </a:ext>
              </a:extLst>
            </p:cNvPr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3963;p64">
              <a:extLst>
                <a:ext uri="{FF2B5EF4-FFF2-40B4-BE49-F238E27FC236}">
                  <a16:creationId xmlns:a16="http://schemas.microsoft.com/office/drawing/2014/main" id="{0CDC3AD8-BE46-999B-D1F0-10CD0133C2EA}"/>
                </a:ext>
              </a:extLst>
            </p:cNvPr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3964;p64">
              <a:extLst>
                <a:ext uri="{FF2B5EF4-FFF2-40B4-BE49-F238E27FC236}">
                  <a16:creationId xmlns:a16="http://schemas.microsoft.com/office/drawing/2014/main" id="{93EC1BFF-F84B-6A82-60ED-BF9938487ECB}"/>
                </a:ext>
              </a:extLst>
            </p:cNvPr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3965;p64">
              <a:extLst>
                <a:ext uri="{FF2B5EF4-FFF2-40B4-BE49-F238E27FC236}">
                  <a16:creationId xmlns:a16="http://schemas.microsoft.com/office/drawing/2014/main" id="{D8B3B3B0-CBB9-33ED-5539-3667A51A300C}"/>
                </a:ext>
              </a:extLst>
            </p:cNvPr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3966;p64">
              <a:extLst>
                <a:ext uri="{FF2B5EF4-FFF2-40B4-BE49-F238E27FC236}">
                  <a16:creationId xmlns:a16="http://schemas.microsoft.com/office/drawing/2014/main" id="{75DB3434-E91B-9A40-90CC-4C4A71217027}"/>
                </a:ext>
              </a:extLst>
            </p:cNvPr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3967;p64">
              <a:extLst>
                <a:ext uri="{FF2B5EF4-FFF2-40B4-BE49-F238E27FC236}">
                  <a16:creationId xmlns:a16="http://schemas.microsoft.com/office/drawing/2014/main" id="{E0A09DF4-2CBB-1F3D-F577-A8458A4751D9}"/>
                </a:ext>
              </a:extLst>
            </p:cNvPr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3968;p64">
              <a:extLst>
                <a:ext uri="{FF2B5EF4-FFF2-40B4-BE49-F238E27FC236}">
                  <a16:creationId xmlns:a16="http://schemas.microsoft.com/office/drawing/2014/main" id="{47CFDFB7-0F48-CC6E-32AE-FDC2BC1FC70E}"/>
                </a:ext>
              </a:extLst>
            </p:cNvPr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3969;p64">
              <a:extLst>
                <a:ext uri="{FF2B5EF4-FFF2-40B4-BE49-F238E27FC236}">
                  <a16:creationId xmlns:a16="http://schemas.microsoft.com/office/drawing/2014/main" id="{6C5AE16A-03CF-4FAF-BFEA-27DF27112E09}"/>
                </a:ext>
              </a:extLst>
            </p:cNvPr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3970;p64">
              <a:extLst>
                <a:ext uri="{FF2B5EF4-FFF2-40B4-BE49-F238E27FC236}">
                  <a16:creationId xmlns:a16="http://schemas.microsoft.com/office/drawing/2014/main" id="{E3554BF1-312C-C953-5062-2761668478CE}"/>
                </a:ext>
              </a:extLst>
            </p:cNvPr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3971;p64">
              <a:extLst>
                <a:ext uri="{FF2B5EF4-FFF2-40B4-BE49-F238E27FC236}">
                  <a16:creationId xmlns:a16="http://schemas.microsoft.com/office/drawing/2014/main" id="{DC70A339-DA81-31FB-F024-5C0F0D7CD23A}"/>
                </a:ext>
              </a:extLst>
            </p:cNvPr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3972;p64">
              <a:extLst>
                <a:ext uri="{FF2B5EF4-FFF2-40B4-BE49-F238E27FC236}">
                  <a16:creationId xmlns:a16="http://schemas.microsoft.com/office/drawing/2014/main" id="{5EC5EEEC-FD96-87E5-1B32-E7EA431A8F0C}"/>
                </a:ext>
              </a:extLst>
            </p:cNvPr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3973;p64">
              <a:extLst>
                <a:ext uri="{FF2B5EF4-FFF2-40B4-BE49-F238E27FC236}">
                  <a16:creationId xmlns:a16="http://schemas.microsoft.com/office/drawing/2014/main" id="{22A3319C-2130-8509-1B42-24DF2DDEB370}"/>
                </a:ext>
              </a:extLst>
            </p:cNvPr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3974;p64">
              <a:extLst>
                <a:ext uri="{FF2B5EF4-FFF2-40B4-BE49-F238E27FC236}">
                  <a16:creationId xmlns:a16="http://schemas.microsoft.com/office/drawing/2014/main" id="{C6B429D5-5108-36F6-E8AE-0577E05D8464}"/>
                </a:ext>
              </a:extLst>
            </p:cNvPr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3975;p64">
              <a:extLst>
                <a:ext uri="{FF2B5EF4-FFF2-40B4-BE49-F238E27FC236}">
                  <a16:creationId xmlns:a16="http://schemas.microsoft.com/office/drawing/2014/main" id="{B17F8978-5183-5496-A9FB-3CC520DC600C}"/>
                </a:ext>
              </a:extLst>
            </p:cNvPr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3976;p64">
              <a:extLst>
                <a:ext uri="{FF2B5EF4-FFF2-40B4-BE49-F238E27FC236}">
                  <a16:creationId xmlns:a16="http://schemas.microsoft.com/office/drawing/2014/main" id="{AB3FB6B6-C17C-BA16-26C6-43F70DC502FF}"/>
                </a:ext>
              </a:extLst>
            </p:cNvPr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3977;p64">
              <a:extLst>
                <a:ext uri="{FF2B5EF4-FFF2-40B4-BE49-F238E27FC236}">
                  <a16:creationId xmlns:a16="http://schemas.microsoft.com/office/drawing/2014/main" id="{4520CF2E-0348-3EB2-BA12-33C7961ABDEE}"/>
                </a:ext>
              </a:extLst>
            </p:cNvPr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3978;p64">
              <a:extLst>
                <a:ext uri="{FF2B5EF4-FFF2-40B4-BE49-F238E27FC236}">
                  <a16:creationId xmlns:a16="http://schemas.microsoft.com/office/drawing/2014/main" id="{F809A1B1-17ED-977D-4812-0EC4ED589295}"/>
                </a:ext>
              </a:extLst>
            </p:cNvPr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3979;p64">
              <a:extLst>
                <a:ext uri="{FF2B5EF4-FFF2-40B4-BE49-F238E27FC236}">
                  <a16:creationId xmlns:a16="http://schemas.microsoft.com/office/drawing/2014/main" id="{B536C0D8-1885-8A25-0B5C-D4D6A40157F8}"/>
                </a:ext>
              </a:extLst>
            </p:cNvPr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3980;p64">
              <a:extLst>
                <a:ext uri="{FF2B5EF4-FFF2-40B4-BE49-F238E27FC236}">
                  <a16:creationId xmlns:a16="http://schemas.microsoft.com/office/drawing/2014/main" id="{2BB2BE92-273B-706C-B018-77F556BCC675}"/>
                </a:ext>
              </a:extLst>
            </p:cNvPr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3981;p64">
              <a:extLst>
                <a:ext uri="{FF2B5EF4-FFF2-40B4-BE49-F238E27FC236}">
                  <a16:creationId xmlns:a16="http://schemas.microsoft.com/office/drawing/2014/main" id="{90E984D0-6AC8-6E61-9046-4A1B404DB8B7}"/>
                </a:ext>
              </a:extLst>
            </p:cNvPr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3982;p64">
              <a:extLst>
                <a:ext uri="{FF2B5EF4-FFF2-40B4-BE49-F238E27FC236}">
                  <a16:creationId xmlns:a16="http://schemas.microsoft.com/office/drawing/2014/main" id="{AE44ACF1-4F67-CC0C-A6B6-EC908B8504B4}"/>
                </a:ext>
              </a:extLst>
            </p:cNvPr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3983;p64">
              <a:extLst>
                <a:ext uri="{FF2B5EF4-FFF2-40B4-BE49-F238E27FC236}">
                  <a16:creationId xmlns:a16="http://schemas.microsoft.com/office/drawing/2014/main" id="{6347D92D-FA8F-44FF-7A8B-F55E1578A6E4}"/>
                </a:ext>
              </a:extLst>
            </p:cNvPr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3984;p64">
              <a:extLst>
                <a:ext uri="{FF2B5EF4-FFF2-40B4-BE49-F238E27FC236}">
                  <a16:creationId xmlns:a16="http://schemas.microsoft.com/office/drawing/2014/main" id="{8F97C258-1C91-4B9A-5740-BDDA7B1D8ED9}"/>
                </a:ext>
              </a:extLst>
            </p:cNvPr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3985;p64">
              <a:extLst>
                <a:ext uri="{FF2B5EF4-FFF2-40B4-BE49-F238E27FC236}">
                  <a16:creationId xmlns:a16="http://schemas.microsoft.com/office/drawing/2014/main" id="{E6DC2A16-F250-1A6D-1358-667802B8B795}"/>
                </a:ext>
              </a:extLst>
            </p:cNvPr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3986;p64">
              <a:extLst>
                <a:ext uri="{FF2B5EF4-FFF2-40B4-BE49-F238E27FC236}">
                  <a16:creationId xmlns:a16="http://schemas.microsoft.com/office/drawing/2014/main" id="{0D5A04E0-A1BB-6829-9B7C-E8587C92D97D}"/>
                </a:ext>
              </a:extLst>
            </p:cNvPr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3987;p64">
              <a:extLst>
                <a:ext uri="{FF2B5EF4-FFF2-40B4-BE49-F238E27FC236}">
                  <a16:creationId xmlns:a16="http://schemas.microsoft.com/office/drawing/2014/main" id="{0895CBC1-FD8C-8B0D-FDEB-525357CCEDE1}"/>
                </a:ext>
              </a:extLst>
            </p:cNvPr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3988;p64">
              <a:extLst>
                <a:ext uri="{FF2B5EF4-FFF2-40B4-BE49-F238E27FC236}">
                  <a16:creationId xmlns:a16="http://schemas.microsoft.com/office/drawing/2014/main" id="{1CCB648A-E536-EA4B-EDB1-1EB64B95CE35}"/>
                </a:ext>
              </a:extLst>
            </p:cNvPr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3989;p64">
              <a:extLst>
                <a:ext uri="{FF2B5EF4-FFF2-40B4-BE49-F238E27FC236}">
                  <a16:creationId xmlns:a16="http://schemas.microsoft.com/office/drawing/2014/main" id="{A8F01142-CF28-9FB5-1017-9336035E9BC7}"/>
                </a:ext>
              </a:extLst>
            </p:cNvPr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3990;p64">
              <a:extLst>
                <a:ext uri="{FF2B5EF4-FFF2-40B4-BE49-F238E27FC236}">
                  <a16:creationId xmlns:a16="http://schemas.microsoft.com/office/drawing/2014/main" id="{376B5CB5-33D6-4AF5-0DC2-0D53E20E5100}"/>
                </a:ext>
              </a:extLst>
            </p:cNvPr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3991;p64">
              <a:extLst>
                <a:ext uri="{FF2B5EF4-FFF2-40B4-BE49-F238E27FC236}">
                  <a16:creationId xmlns:a16="http://schemas.microsoft.com/office/drawing/2014/main" id="{546342BB-FDC0-1E46-9C6C-3CB3A425287C}"/>
                </a:ext>
              </a:extLst>
            </p:cNvPr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3992;p64">
              <a:extLst>
                <a:ext uri="{FF2B5EF4-FFF2-40B4-BE49-F238E27FC236}">
                  <a16:creationId xmlns:a16="http://schemas.microsoft.com/office/drawing/2014/main" id="{783408B7-0ED5-98D3-95B9-87D5A9A6A5C0}"/>
                </a:ext>
              </a:extLst>
            </p:cNvPr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3993;p64">
              <a:extLst>
                <a:ext uri="{FF2B5EF4-FFF2-40B4-BE49-F238E27FC236}">
                  <a16:creationId xmlns:a16="http://schemas.microsoft.com/office/drawing/2014/main" id="{8BD7D938-8F52-E04F-9E75-607A437A673A}"/>
                </a:ext>
              </a:extLst>
            </p:cNvPr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3994;p64">
              <a:extLst>
                <a:ext uri="{FF2B5EF4-FFF2-40B4-BE49-F238E27FC236}">
                  <a16:creationId xmlns:a16="http://schemas.microsoft.com/office/drawing/2014/main" id="{D8009339-7DF5-AECA-1361-3B22A48834A7}"/>
                </a:ext>
              </a:extLst>
            </p:cNvPr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3995;p64">
              <a:extLst>
                <a:ext uri="{FF2B5EF4-FFF2-40B4-BE49-F238E27FC236}">
                  <a16:creationId xmlns:a16="http://schemas.microsoft.com/office/drawing/2014/main" id="{7D96ECD7-A333-5323-339C-5AABEFD59B80}"/>
                </a:ext>
              </a:extLst>
            </p:cNvPr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3996;p64">
              <a:extLst>
                <a:ext uri="{FF2B5EF4-FFF2-40B4-BE49-F238E27FC236}">
                  <a16:creationId xmlns:a16="http://schemas.microsoft.com/office/drawing/2014/main" id="{70F8BC14-A5A5-F0A0-DE51-D3C0626D01EC}"/>
                </a:ext>
              </a:extLst>
            </p:cNvPr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3997;p64">
              <a:extLst>
                <a:ext uri="{FF2B5EF4-FFF2-40B4-BE49-F238E27FC236}">
                  <a16:creationId xmlns:a16="http://schemas.microsoft.com/office/drawing/2014/main" id="{A2B2FA7B-7F01-FC58-1BAE-D07C0EABD86E}"/>
                </a:ext>
              </a:extLst>
            </p:cNvPr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3998;p64">
              <a:extLst>
                <a:ext uri="{FF2B5EF4-FFF2-40B4-BE49-F238E27FC236}">
                  <a16:creationId xmlns:a16="http://schemas.microsoft.com/office/drawing/2014/main" id="{95B470A4-6687-665B-1D99-807B42DC2F07}"/>
                </a:ext>
              </a:extLst>
            </p:cNvPr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3999;p64">
              <a:extLst>
                <a:ext uri="{FF2B5EF4-FFF2-40B4-BE49-F238E27FC236}">
                  <a16:creationId xmlns:a16="http://schemas.microsoft.com/office/drawing/2014/main" id="{7E0053EA-2AE7-5DE7-8217-DB4B8800E4E6}"/>
                </a:ext>
              </a:extLst>
            </p:cNvPr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4000;p64">
              <a:extLst>
                <a:ext uri="{FF2B5EF4-FFF2-40B4-BE49-F238E27FC236}">
                  <a16:creationId xmlns:a16="http://schemas.microsoft.com/office/drawing/2014/main" id="{6AC2C8F5-BDF9-817F-0041-90D58B5DBEA0}"/>
                </a:ext>
              </a:extLst>
            </p:cNvPr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4001;p64">
              <a:extLst>
                <a:ext uri="{FF2B5EF4-FFF2-40B4-BE49-F238E27FC236}">
                  <a16:creationId xmlns:a16="http://schemas.microsoft.com/office/drawing/2014/main" id="{E7ADC618-1A69-B8E8-BCAA-E96FE41E99F1}"/>
                </a:ext>
              </a:extLst>
            </p:cNvPr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4002;p64">
              <a:extLst>
                <a:ext uri="{FF2B5EF4-FFF2-40B4-BE49-F238E27FC236}">
                  <a16:creationId xmlns:a16="http://schemas.microsoft.com/office/drawing/2014/main" id="{263DECEC-E5C6-221C-AE73-2615A84609AD}"/>
                </a:ext>
              </a:extLst>
            </p:cNvPr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4003;p64">
              <a:extLst>
                <a:ext uri="{FF2B5EF4-FFF2-40B4-BE49-F238E27FC236}">
                  <a16:creationId xmlns:a16="http://schemas.microsoft.com/office/drawing/2014/main" id="{ABDDCD21-8672-386A-38F4-BA27B9558054}"/>
                </a:ext>
              </a:extLst>
            </p:cNvPr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4004;p64">
              <a:extLst>
                <a:ext uri="{FF2B5EF4-FFF2-40B4-BE49-F238E27FC236}">
                  <a16:creationId xmlns:a16="http://schemas.microsoft.com/office/drawing/2014/main" id="{AC5C0D5F-84D6-BDD9-E431-30170C24BAAD}"/>
                </a:ext>
              </a:extLst>
            </p:cNvPr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4005;p64">
              <a:extLst>
                <a:ext uri="{FF2B5EF4-FFF2-40B4-BE49-F238E27FC236}">
                  <a16:creationId xmlns:a16="http://schemas.microsoft.com/office/drawing/2014/main" id="{FED19F7B-2B59-FF04-C1CA-19A1F67F7DC3}"/>
                </a:ext>
              </a:extLst>
            </p:cNvPr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4006;p64">
              <a:extLst>
                <a:ext uri="{FF2B5EF4-FFF2-40B4-BE49-F238E27FC236}">
                  <a16:creationId xmlns:a16="http://schemas.microsoft.com/office/drawing/2014/main" id="{CCA31ED5-1D10-E868-3ED5-3D8AA9ED7BF7}"/>
                </a:ext>
              </a:extLst>
            </p:cNvPr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4007;p64">
              <a:extLst>
                <a:ext uri="{FF2B5EF4-FFF2-40B4-BE49-F238E27FC236}">
                  <a16:creationId xmlns:a16="http://schemas.microsoft.com/office/drawing/2014/main" id="{E59A888E-2FA6-CB90-0805-76765930DC37}"/>
                </a:ext>
              </a:extLst>
            </p:cNvPr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4008;p64">
              <a:extLst>
                <a:ext uri="{FF2B5EF4-FFF2-40B4-BE49-F238E27FC236}">
                  <a16:creationId xmlns:a16="http://schemas.microsoft.com/office/drawing/2014/main" id="{85317302-BEE9-7D3C-5E10-1C2BF9C80730}"/>
                </a:ext>
              </a:extLst>
            </p:cNvPr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4009;p64">
              <a:extLst>
                <a:ext uri="{FF2B5EF4-FFF2-40B4-BE49-F238E27FC236}">
                  <a16:creationId xmlns:a16="http://schemas.microsoft.com/office/drawing/2014/main" id="{1C9F68E1-5174-35DF-38B4-9394F3F4E0D9}"/>
                </a:ext>
              </a:extLst>
            </p:cNvPr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4010;p64">
              <a:extLst>
                <a:ext uri="{FF2B5EF4-FFF2-40B4-BE49-F238E27FC236}">
                  <a16:creationId xmlns:a16="http://schemas.microsoft.com/office/drawing/2014/main" id="{24F77FA8-332D-C649-CBBF-C35CE981CA30}"/>
                </a:ext>
              </a:extLst>
            </p:cNvPr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4011;p64">
              <a:extLst>
                <a:ext uri="{FF2B5EF4-FFF2-40B4-BE49-F238E27FC236}">
                  <a16:creationId xmlns:a16="http://schemas.microsoft.com/office/drawing/2014/main" id="{9B70CEC1-0D57-B02B-72A2-33F7354D9A03}"/>
                </a:ext>
              </a:extLst>
            </p:cNvPr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4012;p64">
              <a:extLst>
                <a:ext uri="{FF2B5EF4-FFF2-40B4-BE49-F238E27FC236}">
                  <a16:creationId xmlns:a16="http://schemas.microsoft.com/office/drawing/2014/main" id="{7CE55C5D-17AC-B3B6-13F7-7DECFEBBF8B1}"/>
                </a:ext>
              </a:extLst>
            </p:cNvPr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4013;p64">
              <a:extLst>
                <a:ext uri="{FF2B5EF4-FFF2-40B4-BE49-F238E27FC236}">
                  <a16:creationId xmlns:a16="http://schemas.microsoft.com/office/drawing/2014/main" id="{47A00710-9AC2-12F8-4B7E-87B5C9C5F9ED}"/>
                </a:ext>
              </a:extLst>
            </p:cNvPr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4014;p64">
              <a:extLst>
                <a:ext uri="{FF2B5EF4-FFF2-40B4-BE49-F238E27FC236}">
                  <a16:creationId xmlns:a16="http://schemas.microsoft.com/office/drawing/2014/main" id="{51A873D6-9AAD-BA63-75EC-EA940290AA0F}"/>
                </a:ext>
              </a:extLst>
            </p:cNvPr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4015;p64">
              <a:extLst>
                <a:ext uri="{FF2B5EF4-FFF2-40B4-BE49-F238E27FC236}">
                  <a16:creationId xmlns:a16="http://schemas.microsoft.com/office/drawing/2014/main" id="{8EB328AE-31A4-F197-4C1C-28728A93E21B}"/>
                </a:ext>
              </a:extLst>
            </p:cNvPr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4016;p64">
              <a:extLst>
                <a:ext uri="{FF2B5EF4-FFF2-40B4-BE49-F238E27FC236}">
                  <a16:creationId xmlns:a16="http://schemas.microsoft.com/office/drawing/2014/main" id="{24C66F3A-602F-A20F-AC0D-DE12E1DFD7E7}"/>
                </a:ext>
              </a:extLst>
            </p:cNvPr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4017;p64">
              <a:extLst>
                <a:ext uri="{FF2B5EF4-FFF2-40B4-BE49-F238E27FC236}">
                  <a16:creationId xmlns:a16="http://schemas.microsoft.com/office/drawing/2014/main" id="{4F36EF65-4BF9-7AE2-EA0A-5DC0CBC32DE4}"/>
                </a:ext>
              </a:extLst>
            </p:cNvPr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4018;p64">
              <a:extLst>
                <a:ext uri="{FF2B5EF4-FFF2-40B4-BE49-F238E27FC236}">
                  <a16:creationId xmlns:a16="http://schemas.microsoft.com/office/drawing/2014/main" id="{90E6558E-A05B-972E-A15E-66F2D59C7495}"/>
                </a:ext>
              </a:extLst>
            </p:cNvPr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4019;p64">
              <a:extLst>
                <a:ext uri="{FF2B5EF4-FFF2-40B4-BE49-F238E27FC236}">
                  <a16:creationId xmlns:a16="http://schemas.microsoft.com/office/drawing/2014/main" id="{F1B493C1-5D85-DD28-836F-4B83769A8C6D}"/>
                </a:ext>
              </a:extLst>
            </p:cNvPr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4020;p64">
              <a:extLst>
                <a:ext uri="{FF2B5EF4-FFF2-40B4-BE49-F238E27FC236}">
                  <a16:creationId xmlns:a16="http://schemas.microsoft.com/office/drawing/2014/main" id="{35030BCC-B287-2652-DA11-C759AF1E2F39}"/>
                </a:ext>
              </a:extLst>
            </p:cNvPr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4021;p64">
              <a:extLst>
                <a:ext uri="{FF2B5EF4-FFF2-40B4-BE49-F238E27FC236}">
                  <a16:creationId xmlns:a16="http://schemas.microsoft.com/office/drawing/2014/main" id="{8E1B79AF-D5B4-7455-7FF4-8E6EDA17BFC8}"/>
                </a:ext>
              </a:extLst>
            </p:cNvPr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4022;p64">
              <a:extLst>
                <a:ext uri="{FF2B5EF4-FFF2-40B4-BE49-F238E27FC236}">
                  <a16:creationId xmlns:a16="http://schemas.microsoft.com/office/drawing/2014/main" id="{4AB4F6BE-75F0-0D1F-3C80-78A0B072C6AB}"/>
                </a:ext>
              </a:extLst>
            </p:cNvPr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4023;p64">
              <a:extLst>
                <a:ext uri="{FF2B5EF4-FFF2-40B4-BE49-F238E27FC236}">
                  <a16:creationId xmlns:a16="http://schemas.microsoft.com/office/drawing/2014/main" id="{2C05BB24-2D8E-755E-D7F1-C265A42A4A62}"/>
                </a:ext>
              </a:extLst>
            </p:cNvPr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4024;p64">
              <a:extLst>
                <a:ext uri="{FF2B5EF4-FFF2-40B4-BE49-F238E27FC236}">
                  <a16:creationId xmlns:a16="http://schemas.microsoft.com/office/drawing/2014/main" id="{1FF557FC-C5A7-7544-9508-F412918387C7}"/>
                </a:ext>
              </a:extLst>
            </p:cNvPr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4025;p64">
              <a:extLst>
                <a:ext uri="{FF2B5EF4-FFF2-40B4-BE49-F238E27FC236}">
                  <a16:creationId xmlns:a16="http://schemas.microsoft.com/office/drawing/2014/main" id="{DF56FF36-BDA7-B9A2-4218-7916724E683B}"/>
                </a:ext>
              </a:extLst>
            </p:cNvPr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4026;p64">
              <a:extLst>
                <a:ext uri="{FF2B5EF4-FFF2-40B4-BE49-F238E27FC236}">
                  <a16:creationId xmlns:a16="http://schemas.microsoft.com/office/drawing/2014/main" id="{1D5DD8E7-B594-803D-19ED-B267AD202682}"/>
                </a:ext>
              </a:extLst>
            </p:cNvPr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4027;p64">
              <a:extLst>
                <a:ext uri="{FF2B5EF4-FFF2-40B4-BE49-F238E27FC236}">
                  <a16:creationId xmlns:a16="http://schemas.microsoft.com/office/drawing/2014/main" id="{3CB8F868-2B7C-18F1-58D4-840B62A7604C}"/>
                </a:ext>
              </a:extLst>
            </p:cNvPr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4028;p64">
              <a:extLst>
                <a:ext uri="{FF2B5EF4-FFF2-40B4-BE49-F238E27FC236}">
                  <a16:creationId xmlns:a16="http://schemas.microsoft.com/office/drawing/2014/main" id="{5E4BAF94-AE5D-4783-860B-9C4B1E9BC331}"/>
                </a:ext>
              </a:extLst>
            </p:cNvPr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4029;p64">
              <a:extLst>
                <a:ext uri="{FF2B5EF4-FFF2-40B4-BE49-F238E27FC236}">
                  <a16:creationId xmlns:a16="http://schemas.microsoft.com/office/drawing/2014/main" id="{FC77C4E8-182E-EA19-FC7A-9DEE29B01632}"/>
                </a:ext>
              </a:extLst>
            </p:cNvPr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4030;p64">
              <a:extLst>
                <a:ext uri="{FF2B5EF4-FFF2-40B4-BE49-F238E27FC236}">
                  <a16:creationId xmlns:a16="http://schemas.microsoft.com/office/drawing/2014/main" id="{A85E6847-8CFF-E900-3E9E-F375FE067224}"/>
                </a:ext>
              </a:extLst>
            </p:cNvPr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4031;p64">
              <a:extLst>
                <a:ext uri="{FF2B5EF4-FFF2-40B4-BE49-F238E27FC236}">
                  <a16:creationId xmlns:a16="http://schemas.microsoft.com/office/drawing/2014/main" id="{DB7B5A0E-B2C1-AF98-9748-C9FD4E71CCC4}"/>
                </a:ext>
              </a:extLst>
            </p:cNvPr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4032;p64">
              <a:extLst>
                <a:ext uri="{FF2B5EF4-FFF2-40B4-BE49-F238E27FC236}">
                  <a16:creationId xmlns:a16="http://schemas.microsoft.com/office/drawing/2014/main" id="{03A779D6-8A4D-0D84-84CD-84AEE05E5043}"/>
                </a:ext>
              </a:extLst>
            </p:cNvPr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4033;p64">
              <a:extLst>
                <a:ext uri="{FF2B5EF4-FFF2-40B4-BE49-F238E27FC236}">
                  <a16:creationId xmlns:a16="http://schemas.microsoft.com/office/drawing/2014/main" id="{7E10FC83-0B7F-F9A4-8585-F22556D3819B}"/>
                </a:ext>
              </a:extLst>
            </p:cNvPr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4034;p64">
              <a:extLst>
                <a:ext uri="{FF2B5EF4-FFF2-40B4-BE49-F238E27FC236}">
                  <a16:creationId xmlns:a16="http://schemas.microsoft.com/office/drawing/2014/main" id="{FC5EE364-3CC5-6CC2-D18C-00289585FBDE}"/>
                </a:ext>
              </a:extLst>
            </p:cNvPr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4035;p64">
              <a:extLst>
                <a:ext uri="{FF2B5EF4-FFF2-40B4-BE49-F238E27FC236}">
                  <a16:creationId xmlns:a16="http://schemas.microsoft.com/office/drawing/2014/main" id="{06EBDD76-F07C-ADCF-C1D6-2E446068A4F2}"/>
                </a:ext>
              </a:extLst>
            </p:cNvPr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4036;p64">
              <a:extLst>
                <a:ext uri="{FF2B5EF4-FFF2-40B4-BE49-F238E27FC236}">
                  <a16:creationId xmlns:a16="http://schemas.microsoft.com/office/drawing/2014/main" id="{3F5A07BF-1A6A-CFAB-E4A9-494488118D64}"/>
                </a:ext>
              </a:extLst>
            </p:cNvPr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4037;p64">
              <a:extLst>
                <a:ext uri="{FF2B5EF4-FFF2-40B4-BE49-F238E27FC236}">
                  <a16:creationId xmlns:a16="http://schemas.microsoft.com/office/drawing/2014/main" id="{C93F9A6F-9F77-7863-12C7-BE79042D3735}"/>
                </a:ext>
              </a:extLst>
            </p:cNvPr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4038;p64">
              <a:extLst>
                <a:ext uri="{FF2B5EF4-FFF2-40B4-BE49-F238E27FC236}">
                  <a16:creationId xmlns:a16="http://schemas.microsoft.com/office/drawing/2014/main" id="{EC7EBEB4-A9F5-B9F4-8320-BA9DBFB6B1FB}"/>
                </a:ext>
              </a:extLst>
            </p:cNvPr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4039;p64">
              <a:extLst>
                <a:ext uri="{FF2B5EF4-FFF2-40B4-BE49-F238E27FC236}">
                  <a16:creationId xmlns:a16="http://schemas.microsoft.com/office/drawing/2014/main" id="{6363B0C4-8162-977A-79B4-F5DEAFDD3115}"/>
                </a:ext>
              </a:extLst>
            </p:cNvPr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4040;p64">
              <a:extLst>
                <a:ext uri="{FF2B5EF4-FFF2-40B4-BE49-F238E27FC236}">
                  <a16:creationId xmlns:a16="http://schemas.microsoft.com/office/drawing/2014/main" id="{FE439E66-1E21-B781-97DB-0C5E61D4458E}"/>
                </a:ext>
              </a:extLst>
            </p:cNvPr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4041;p64">
              <a:extLst>
                <a:ext uri="{FF2B5EF4-FFF2-40B4-BE49-F238E27FC236}">
                  <a16:creationId xmlns:a16="http://schemas.microsoft.com/office/drawing/2014/main" id="{729BE963-9E84-CF1E-5A19-2E9D2BFF2405}"/>
                </a:ext>
              </a:extLst>
            </p:cNvPr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4042;p64">
              <a:extLst>
                <a:ext uri="{FF2B5EF4-FFF2-40B4-BE49-F238E27FC236}">
                  <a16:creationId xmlns:a16="http://schemas.microsoft.com/office/drawing/2014/main" id="{8064F640-E2F1-437E-D08C-32B10FAAEA17}"/>
                </a:ext>
              </a:extLst>
            </p:cNvPr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4043;p64">
              <a:extLst>
                <a:ext uri="{FF2B5EF4-FFF2-40B4-BE49-F238E27FC236}">
                  <a16:creationId xmlns:a16="http://schemas.microsoft.com/office/drawing/2014/main" id="{0EFBF019-4349-4AFC-FDED-420CCFAF3B4C}"/>
                </a:ext>
              </a:extLst>
            </p:cNvPr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4044;p64">
              <a:extLst>
                <a:ext uri="{FF2B5EF4-FFF2-40B4-BE49-F238E27FC236}">
                  <a16:creationId xmlns:a16="http://schemas.microsoft.com/office/drawing/2014/main" id="{32915505-1E76-C328-9AA2-2A76403FE512}"/>
                </a:ext>
              </a:extLst>
            </p:cNvPr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4045;p64">
              <a:extLst>
                <a:ext uri="{FF2B5EF4-FFF2-40B4-BE49-F238E27FC236}">
                  <a16:creationId xmlns:a16="http://schemas.microsoft.com/office/drawing/2014/main" id="{CF935B1B-55A8-5C93-9B95-47D213D96F53}"/>
                </a:ext>
              </a:extLst>
            </p:cNvPr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4046;p64">
              <a:extLst>
                <a:ext uri="{FF2B5EF4-FFF2-40B4-BE49-F238E27FC236}">
                  <a16:creationId xmlns:a16="http://schemas.microsoft.com/office/drawing/2014/main" id="{A4B63A64-7ECF-EC2F-2896-02B4F1B7525E}"/>
                </a:ext>
              </a:extLst>
            </p:cNvPr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4047;p64">
              <a:extLst>
                <a:ext uri="{FF2B5EF4-FFF2-40B4-BE49-F238E27FC236}">
                  <a16:creationId xmlns:a16="http://schemas.microsoft.com/office/drawing/2014/main" id="{0A00C6FC-FF6D-5730-6472-B78398026A86}"/>
                </a:ext>
              </a:extLst>
            </p:cNvPr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4048;p64">
              <a:extLst>
                <a:ext uri="{FF2B5EF4-FFF2-40B4-BE49-F238E27FC236}">
                  <a16:creationId xmlns:a16="http://schemas.microsoft.com/office/drawing/2014/main" id="{B3FA4453-4B54-F659-A415-36DD0F2CAF96}"/>
                </a:ext>
              </a:extLst>
            </p:cNvPr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4049;p64">
              <a:extLst>
                <a:ext uri="{FF2B5EF4-FFF2-40B4-BE49-F238E27FC236}">
                  <a16:creationId xmlns:a16="http://schemas.microsoft.com/office/drawing/2014/main" id="{6DD1D3BE-9B96-BFE2-F47C-F75B7395CC5D}"/>
                </a:ext>
              </a:extLst>
            </p:cNvPr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4050;p64">
              <a:extLst>
                <a:ext uri="{FF2B5EF4-FFF2-40B4-BE49-F238E27FC236}">
                  <a16:creationId xmlns:a16="http://schemas.microsoft.com/office/drawing/2014/main" id="{6977D838-DC20-78F5-E3CB-2D5654944899}"/>
                </a:ext>
              </a:extLst>
            </p:cNvPr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4051;p64">
              <a:extLst>
                <a:ext uri="{FF2B5EF4-FFF2-40B4-BE49-F238E27FC236}">
                  <a16:creationId xmlns:a16="http://schemas.microsoft.com/office/drawing/2014/main" id="{329D0A7E-3583-2D80-C4C3-AD4EBBEE8DE8}"/>
                </a:ext>
              </a:extLst>
            </p:cNvPr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4052;p64">
              <a:extLst>
                <a:ext uri="{FF2B5EF4-FFF2-40B4-BE49-F238E27FC236}">
                  <a16:creationId xmlns:a16="http://schemas.microsoft.com/office/drawing/2014/main" id="{D79D6F7F-0CD1-441C-E152-4D933BED981E}"/>
                </a:ext>
              </a:extLst>
            </p:cNvPr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4053;p64">
              <a:extLst>
                <a:ext uri="{FF2B5EF4-FFF2-40B4-BE49-F238E27FC236}">
                  <a16:creationId xmlns:a16="http://schemas.microsoft.com/office/drawing/2014/main" id="{1992C6B6-C2BF-AA32-0E98-994A93AF5213}"/>
                </a:ext>
              </a:extLst>
            </p:cNvPr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4054;p64">
              <a:extLst>
                <a:ext uri="{FF2B5EF4-FFF2-40B4-BE49-F238E27FC236}">
                  <a16:creationId xmlns:a16="http://schemas.microsoft.com/office/drawing/2014/main" id="{AF6CD686-F733-50A7-2E29-4D694D9E8E38}"/>
                </a:ext>
              </a:extLst>
            </p:cNvPr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4055;p64">
              <a:extLst>
                <a:ext uri="{FF2B5EF4-FFF2-40B4-BE49-F238E27FC236}">
                  <a16:creationId xmlns:a16="http://schemas.microsoft.com/office/drawing/2014/main" id="{49B2DCCD-8122-263D-28A7-A0DD838B18BE}"/>
                </a:ext>
              </a:extLst>
            </p:cNvPr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4056;p64">
              <a:extLst>
                <a:ext uri="{FF2B5EF4-FFF2-40B4-BE49-F238E27FC236}">
                  <a16:creationId xmlns:a16="http://schemas.microsoft.com/office/drawing/2014/main" id="{0AC8EC27-787B-30E7-8808-E384FA9D59CF}"/>
                </a:ext>
              </a:extLst>
            </p:cNvPr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4057;p64">
              <a:extLst>
                <a:ext uri="{FF2B5EF4-FFF2-40B4-BE49-F238E27FC236}">
                  <a16:creationId xmlns:a16="http://schemas.microsoft.com/office/drawing/2014/main" id="{5E32AC50-507E-9D5E-8B4B-039BF8E134C1}"/>
                </a:ext>
              </a:extLst>
            </p:cNvPr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4058;p64">
              <a:extLst>
                <a:ext uri="{FF2B5EF4-FFF2-40B4-BE49-F238E27FC236}">
                  <a16:creationId xmlns:a16="http://schemas.microsoft.com/office/drawing/2014/main" id="{4B4D5A0B-1500-395C-7D9F-56D873051F25}"/>
                </a:ext>
              </a:extLst>
            </p:cNvPr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4059;p64">
              <a:extLst>
                <a:ext uri="{FF2B5EF4-FFF2-40B4-BE49-F238E27FC236}">
                  <a16:creationId xmlns:a16="http://schemas.microsoft.com/office/drawing/2014/main" id="{551E1EF8-3A9D-8224-3FAA-4A6ABD82D015}"/>
                </a:ext>
              </a:extLst>
            </p:cNvPr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4060;p64">
              <a:extLst>
                <a:ext uri="{FF2B5EF4-FFF2-40B4-BE49-F238E27FC236}">
                  <a16:creationId xmlns:a16="http://schemas.microsoft.com/office/drawing/2014/main" id="{621C3A5D-DB45-4C7F-D8AF-470AD197D87D}"/>
                </a:ext>
              </a:extLst>
            </p:cNvPr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4061;p64">
              <a:extLst>
                <a:ext uri="{FF2B5EF4-FFF2-40B4-BE49-F238E27FC236}">
                  <a16:creationId xmlns:a16="http://schemas.microsoft.com/office/drawing/2014/main" id="{9916ED7E-A367-F889-72DC-0CAAD5ABD4D5}"/>
                </a:ext>
              </a:extLst>
            </p:cNvPr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4062;p64">
              <a:extLst>
                <a:ext uri="{FF2B5EF4-FFF2-40B4-BE49-F238E27FC236}">
                  <a16:creationId xmlns:a16="http://schemas.microsoft.com/office/drawing/2014/main" id="{0E38CAAA-2B69-219A-C0EB-21DE912399BE}"/>
                </a:ext>
              </a:extLst>
            </p:cNvPr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4063;p64">
              <a:extLst>
                <a:ext uri="{FF2B5EF4-FFF2-40B4-BE49-F238E27FC236}">
                  <a16:creationId xmlns:a16="http://schemas.microsoft.com/office/drawing/2014/main" id="{ADF3ED88-1C15-D1A1-A5E1-3D2353E4B77E}"/>
                </a:ext>
              </a:extLst>
            </p:cNvPr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4064;p64">
              <a:extLst>
                <a:ext uri="{FF2B5EF4-FFF2-40B4-BE49-F238E27FC236}">
                  <a16:creationId xmlns:a16="http://schemas.microsoft.com/office/drawing/2014/main" id="{5EFFAA35-F208-D176-0343-E270E6B2B583}"/>
                </a:ext>
              </a:extLst>
            </p:cNvPr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4065;p64">
              <a:extLst>
                <a:ext uri="{FF2B5EF4-FFF2-40B4-BE49-F238E27FC236}">
                  <a16:creationId xmlns:a16="http://schemas.microsoft.com/office/drawing/2014/main" id="{3899CB27-F7EE-B2CC-3DFC-891F6EB413D0}"/>
                </a:ext>
              </a:extLst>
            </p:cNvPr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4066;p64">
              <a:extLst>
                <a:ext uri="{FF2B5EF4-FFF2-40B4-BE49-F238E27FC236}">
                  <a16:creationId xmlns:a16="http://schemas.microsoft.com/office/drawing/2014/main" id="{13B4B8B8-7EF3-1D37-2955-C88A4A0C948E}"/>
                </a:ext>
              </a:extLst>
            </p:cNvPr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4067;p64">
              <a:extLst>
                <a:ext uri="{FF2B5EF4-FFF2-40B4-BE49-F238E27FC236}">
                  <a16:creationId xmlns:a16="http://schemas.microsoft.com/office/drawing/2014/main" id="{3E7937E3-A563-324E-AAAD-D95D2AC357A1}"/>
                </a:ext>
              </a:extLst>
            </p:cNvPr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4068;p64">
              <a:extLst>
                <a:ext uri="{FF2B5EF4-FFF2-40B4-BE49-F238E27FC236}">
                  <a16:creationId xmlns:a16="http://schemas.microsoft.com/office/drawing/2014/main" id="{287BC9CE-4644-DC14-78C9-E6B5AC343612}"/>
                </a:ext>
              </a:extLst>
            </p:cNvPr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4069;p64">
              <a:extLst>
                <a:ext uri="{FF2B5EF4-FFF2-40B4-BE49-F238E27FC236}">
                  <a16:creationId xmlns:a16="http://schemas.microsoft.com/office/drawing/2014/main" id="{EADCFFA5-0ECD-9271-BA27-984D05F45FB4}"/>
                </a:ext>
              </a:extLst>
            </p:cNvPr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4070;p64">
              <a:extLst>
                <a:ext uri="{FF2B5EF4-FFF2-40B4-BE49-F238E27FC236}">
                  <a16:creationId xmlns:a16="http://schemas.microsoft.com/office/drawing/2014/main" id="{DC29DA1E-79F0-26B6-D187-2F8C2795D23C}"/>
                </a:ext>
              </a:extLst>
            </p:cNvPr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4071;p64">
              <a:extLst>
                <a:ext uri="{FF2B5EF4-FFF2-40B4-BE49-F238E27FC236}">
                  <a16:creationId xmlns:a16="http://schemas.microsoft.com/office/drawing/2014/main" id="{FE0F4678-3349-8546-23E1-FA37E46D34BC}"/>
                </a:ext>
              </a:extLst>
            </p:cNvPr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4072;p64">
              <a:extLst>
                <a:ext uri="{FF2B5EF4-FFF2-40B4-BE49-F238E27FC236}">
                  <a16:creationId xmlns:a16="http://schemas.microsoft.com/office/drawing/2014/main" id="{070B2A2C-5AC3-B04E-B843-0956C2E32FD8}"/>
                </a:ext>
              </a:extLst>
            </p:cNvPr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4073;p64">
              <a:extLst>
                <a:ext uri="{FF2B5EF4-FFF2-40B4-BE49-F238E27FC236}">
                  <a16:creationId xmlns:a16="http://schemas.microsoft.com/office/drawing/2014/main" id="{1FE4D6F7-B5FB-9AE0-A849-E48F2588CF56}"/>
                </a:ext>
              </a:extLst>
            </p:cNvPr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4074;p64">
              <a:extLst>
                <a:ext uri="{FF2B5EF4-FFF2-40B4-BE49-F238E27FC236}">
                  <a16:creationId xmlns:a16="http://schemas.microsoft.com/office/drawing/2014/main" id="{7C6C8918-0B8D-1361-3DF3-2D723DA0DC32}"/>
                </a:ext>
              </a:extLst>
            </p:cNvPr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4075;p64">
              <a:extLst>
                <a:ext uri="{FF2B5EF4-FFF2-40B4-BE49-F238E27FC236}">
                  <a16:creationId xmlns:a16="http://schemas.microsoft.com/office/drawing/2014/main" id="{29859479-A88C-61C2-068B-716EA384B839}"/>
                </a:ext>
              </a:extLst>
            </p:cNvPr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4076;p64">
              <a:extLst>
                <a:ext uri="{FF2B5EF4-FFF2-40B4-BE49-F238E27FC236}">
                  <a16:creationId xmlns:a16="http://schemas.microsoft.com/office/drawing/2014/main" id="{727797D3-C877-94A5-43C2-EC9AA8F0159D}"/>
                </a:ext>
              </a:extLst>
            </p:cNvPr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4077;p64">
              <a:extLst>
                <a:ext uri="{FF2B5EF4-FFF2-40B4-BE49-F238E27FC236}">
                  <a16:creationId xmlns:a16="http://schemas.microsoft.com/office/drawing/2014/main" id="{6F3BE200-F31F-0572-8CB3-957FF5684595}"/>
                </a:ext>
              </a:extLst>
            </p:cNvPr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4078;p64">
              <a:extLst>
                <a:ext uri="{FF2B5EF4-FFF2-40B4-BE49-F238E27FC236}">
                  <a16:creationId xmlns:a16="http://schemas.microsoft.com/office/drawing/2014/main" id="{38FE2D19-2E79-88CB-A20A-966C864003C0}"/>
                </a:ext>
              </a:extLst>
            </p:cNvPr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4079;p64">
              <a:extLst>
                <a:ext uri="{FF2B5EF4-FFF2-40B4-BE49-F238E27FC236}">
                  <a16:creationId xmlns:a16="http://schemas.microsoft.com/office/drawing/2014/main" id="{30F6823F-4769-E30A-BA2E-E6634B04CA88}"/>
                </a:ext>
              </a:extLst>
            </p:cNvPr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4080;p64">
              <a:extLst>
                <a:ext uri="{FF2B5EF4-FFF2-40B4-BE49-F238E27FC236}">
                  <a16:creationId xmlns:a16="http://schemas.microsoft.com/office/drawing/2014/main" id="{7DEBCD2E-435D-2CC1-C6D7-A35DBA7EE1B5}"/>
                </a:ext>
              </a:extLst>
            </p:cNvPr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4081;p64">
              <a:extLst>
                <a:ext uri="{FF2B5EF4-FFF2-40B4-BE49-F238E27FC236}">
                  <a16:creationId xmlns:a16="http://schemas.microsoft.com/office/drawing/2014/main" id="{92365D0E-7CE7-946B-74C3-B2F2BD1868F5}"/>
                </a:ext>
              </a:extLst>
            </p:cNvPr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4082;p64">
              <a:extLst>
                <a:ext uri="{FF2B5EF4-FFF2-40B4-BE49-F238E27FC236}">
                  <a16:creationId xmlns:a16="http://schemas.microsoft.com/office/drawing/2014/main" id="{ED1CA05C-687D-B789-B84F-1502B72C36D1}"/>
                </a:ext>
              </a:extLst>
            </p:cNvPr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4083;p64">
              <a:extLst>
                <a:ext uri="{FF2B5EF4-FFF2-40B4-BE49-F238E27FC236}">
                  <a16:creationId xmlns:a16="http://schemas.microsoft.com/office/drawing/2014/main" id="{01B795C8-4889-DBA9-B32B-7988C6653EBB}"/>
                </a:ext>
              </a:extLst>
            </p:cNvPr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4084;p64">
              <a:extLst>
                <a:ext uri="{FF2B5EF4-FFF2-40B4-BE49-F238E27FC236}">
                  <a16:creationId xmlns:a16="http://schemas.microsoft.com/office/drawing/2014/main" id="{CB7EC56F-A1C9-AE5D-3CE4-C9C3700E71E8}"/>
                </a:ext>
              </a:extLst>
            </p:cNvPr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4085;p64">
              <a:extLst>
                <a:ext uri="{FF2B5EF4-FFF2-40B4-BE49-F238E27FC236}">
                  <a16:creationId xmlns:a16="http://schemas.microsoft.com/office/drawing/2014/main" id="{2E728792-5DD6-448B-50D3-34465C3369D3}"/>
                </a:ext>
              </a:extLst>
            </p:cNvPr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4086;p64">
              <a:extLst>
                <a:ext uri="{FF2B5EF4-FFF2-40B4-BE49-F238E27FC236}">
                  <a16:creationId xmlns:a16="http://schemas.microsoft.com/office/drawing/2014/main" id="{1DF9B9B3-06EF-1F18-AF2E-E514CFB018EE}"/>
                </a:ext>
              </a:extLst>
            </p:cNvPr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4087;p64">
              <a:extLst>
                <a:ext uri="{FF2B5EF4-FFF2-40B4-BE49-F238E27FC236}">
                  <a16:creationId xmlns:a16="http://schemas.microsoft.com/office/drawing/2014/main" id="{B89D1D19-7F09-F000-FBB9-3399FA8F255B}"/>
                </a:ext>
              </a:extLst>
            </p:cNvPr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4088;p64">
              <a:extLst>
                <a:ext uri="{FF2B5EF4-FFF2-40B4-BE49-F238E27FC236}">
                  <a16:creationId xmlns:a16="http://schemas.microsoft.com/office/drawing/2014/main" id="{BE30B956-A02D-2738-2721-A2E7AE8F49A4}"/>
                </a:ext>
              </a:extLst>
            </p:cNvPr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4089;p64">
              <a:extLst>
                <a:ext uri="{FF2B5EF4-FFF2-40B4-BE49-F238E27FC236}">
                  <a16:creationId xmlns:a16="http://schemas.microsoft.com/office/drawing/2014/main" id="{2BFF4CBF-B157-E6CB-6F2E-F5F41482BCEC}"/>
                </a:ext>
              </a:extLst>
            </p:cNvPr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4090;p64">
              <a:extLst>
                <a:ext uri="{FF2B5EF4-FFF2-40B4-BE49-F238E27FC236}">
                  <a16:creationId xmlns:a16="http://schemas.microsoft.com/office/drawing/2014/main" id="{362FDE93-8630-881F-D3B2-D4B859C77D6D}"/>
                </a:ext>
              </a:extLst>
            </p:cNvPr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4091;p64">
              <a:extLst>
                <a:ext uri="{FF2B5EF4-FFF2-40B4-BE49-F238E27FC236}">
                  <a16:creationId xmlns:a16="http://schemas.microsoft.com/office/drawing/2014/main" id="{5FE559FC-EC7B-701E-B4D8-5612BC767C7D}"/>
                </a:ext>
              </a:extLst>
            </p:cNvPr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4092;p64">
              <a:extLst>
                <a:ext uri="{FF2B5EF4-FFF2-40B4-BE49-F238E27FC236}">
                  <a16:creationId xmlns:a16="http://schemas.microsoft.com/office/drawing/2014/main" id="{40C5F764-BEBD-3F16-6416-98BF3A29F344}"/>
                </a:ext>
              </a:extLst>
            </p:cNvPr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4093;p64">
              <a:extLst>
                <a:ext uri="{FF2B5EF4-FFF2-40B4-BE49-F238E27FC236}">
                  <a16:creationId xmlns:a16="http://schemas.microsoft.com/office/drawing/2014/main" id="{9D8C0A48-B6E3-0AAB-CCD5-B3FE01FEC36A}"/>
                </a:ext>
              </a:extLst>
            </p:cNvPr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4094;p64">
              <a:extLst>
                <a:ext uri="{FF2B5EF4-FFF2-40B4-BE49-F238E27FC236}">
                  <a16:creationId xmlns:a16="http://schemas.microsoft.com/office/drawing/2014/main" id="{048A1CB2-1F78-B9E5-7FFE-964E5794B8F9}"/>
                </a:ext>
              </a:extLst>
            </p:cNvPr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4095;p64">
              <a:extLst>
                <a:ext uri="{FF2B5EF4-FFF2-40B4-BE49-F238E27FC236}">
                  <a16:creationId xmlns:a16="http://schemas.microsoft.com/office/drawing/2014/main" id="{36C41885-C50C-91D6-476A-06C665AB9C7B}"/>
                </a:ext>
              </a:extLst>
            </p:cNvPr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4096;p64">
              <a:extLst>
                <a:ext uri="{FF2B5EF4-FFF2-40B4-BE49-F238E27FC236}">
                  <a16:creationId xmlns:a16="http://schemas.microsoft.com/office/drawing/2014/main" id="{024F108E-48C3-1ADC-3DB0-AF49AEA4DF5C}"/>
                </a:ext>
              </a:extLst>
            </p:cNvPr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4097;p64">
              <a:extLst>
                <a:ext uri="{FF2B5EF4-FFF2-40B4-BE49-F238E27FC236}">
                  <a16:creationId xmlns:a16="http://schemas.microsoft.com/office/drawing/2014/main" id="{5E844AEC-6AA0-255C-F0FD-38B357B9DEC4}"/>
                </a:ext>
              </a:extLst>
            </p:cNvPr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4098;p64">
              <a:extLst>
                <a:ext uri="{FF2B5EF4-FFF2-40B4-BE49-F238E27FC236}">
                  <a16:creationId xmlns:a16="http://schemas.microsoft.com/office/drawing/2014/main" id="{3B0E4E7C-7AC7-587E-E3FC-93F7AEFF7686}"/>
                </a:ext>
              </a:extLst>
            </p:cNvPr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4099;p64">
              <a:extLst>
                <a:ext uri="{FF2B5EF4-FFF2-40B4-BE49-F238E27FC236}">
                  <a16:creationId xmlns:a16="http://schemas.microsoft.com/office/drawing/2014/main" id="{4D340AC6-4BFE-687D-182E-D60383B4610F}"/>
                </a:ext>
              </a:extLst>
            </p:cNvPr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4100;p64">
              <a:extLst>
                <a:ext uri="{FF2B5EF4-FFF2-40B4-BE49-F238E27FC236}">
                  <a16:creationId xmlns:a16="http://schemas.microsoft.com/office/drawing/2014/main" id="{045C84AB-C138-F347-9D99-79F3D717D4E1}"/>
                </a:ext>
              </a:extLst>
            </p:cNvPr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4101;p64">
              <a:extLst>
                <a:ext uri="{FF2B5EF4-FFF2-40B4-BE49-F238E27FC236}">
                  <a16:creationId xmlns:a16="http://schemas.microsoft.com/office/drawing/2014/main" id="{3DC693FE-0078-C956-3AE3-FC4823719E62}"/>
                </a:ext>
              </a:extLst>
            </p:cNvPr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4102;p64">
              <a:extLst>
                <a:ext uri="{FF2B5EF4-FFF2-40B4-BE49-F238E27FC236}">
                  <a16:creationId xmlns:a16="http://schemas.microsoft.com/office/drawing/2014/main" id="{0383E332-A1EB-615F-23B4-603BBF6CFAAA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4103;p64">
              <a:extLst>
                <a:ext uri="{FF2B5EF4-FFF2-40B4-BE49-F238E27FC236}">
                  <a16:creationId xmlns:a16="http://schemas.microsoft.com/office/drawing/2014/main" id="{C726EFFB-7873-E9CF-51A4-9139006B000A}"/>
                </a:ext>
              </a:extLst>
            </p:cNvPr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4104;p64">
              <a:extLst>
                <a:ext uri="{FF2B5EF4-FFF2-40B4-BE49-F238E27FC236}">
                  <a16:creationId xmlns:a16="http://schemas.microsoft.com/office/drawing/2014/main" id="{73D0BC43-3737-1309-C903-8844FDBD39AF}"/>
                </a:ext>
              </a:extLst>
            </p:cNvPr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4105;p64">
              <a:extLst>
                <a:ext uri="{FF2B5EF4-FFF2-40B4-BE49-F238E27FC236}">
                  <a16:creationId xmlns:a16="http://schemas.microsoft.com/office/drawing/2014/main" id="{751B6C32-F778-DC12-18F5-F1B62261DE29}"/>
                </a:ext>
              </a:extLst>
            </p:cNvPr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4106;p64">
              <a:extLst>
                <a:ext uri="{FF2B5EF4-FFF2-40B4-BE49-F238E27FC236}">
                  <a16:creationId xmlns:a16="http://schemas.microsoft.com/office/drawing/2014/main" id="{62A11EC8-C499-019B-0F39-76F78919D8B3}"/>
                </a:ext>
              </a:extLst>
            </p:cNvPr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4107;p64">
              <a:extLst>
                <a:ext uri="{FF2B5EF4-FFF2-40B4-BE49-F238E27FC236}">
                  <a16:creationId xmlns:a16="http://schemas.microsoft.com/office/drawing/2014/main" id="{6B0618E7-5C4C-9E53-B19E-5B337494A6D2}"/>
                </a:ext>
              </a:extLst>
            </p:cNvPr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4108;p64">
              <a:extLst>
                <a:ext uri="{FF2B5EF4-FFF2-40B4-BE49-F238E27FC236}">
                  <a16:creationId xmlns:a16="http://schemas.microsoft.com/office/drawing/2014/main" id="{979BF9AB-0581-DE2C-977D-45B5C816EEE0}"/>
                </a:ext>
              </a:extLst>
            </p:cNvPr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4109;p64">
              <a:extLst>
                <a:ext uri="{FF2B5EF4-FFF2-40B4-BE49-F238E27FC236}">
                  <a16:creationId xmlns:a16="http://schemas.microsoft.com/office/drawing/2014/main" id="{5AA0AB52-5FCC-317C-5537-F4C323E034ED}"/>
                </a:ext>
              </a:extLst>
            </p:cNvPr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4110;p64">
              <a:extLst>
                <a:ext uri="{FF2B5EF4-FFF2-40B4-BE49-F238E27FC236}">
                  <a16:creationId xmlns:a16="http://schemas.microsoft.com/office/drawing/2014/main" id="{6779784A-8DF4-BA8B-F566-6666E645B80E}"/>
                </a:ext>
              </a:extLst>
            </p:cNvPr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4111;p64">
              <a:extLst>
                <a:ext uri="{FF2B5EF4-FFF2-40B4-BE49-F238E27FC236}">
                  <a16:creationId xmlns:a16="http://schemas.microsoft.com/office/drawing/2014/main" id="{7D264AF4-4EF8-6235-6BD9-3F0EC49205C2}"/>
                </a:ext>
              </a:extLst>
            </p:cNvPr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4112;p64">
              <a:extLst>
                <a:ext uri="{FF2B5EF4-FFF2-40B4-BE49-F238E27FC236}">
                  <a16:creationId xmlns:a16="http://schemas.microsoft.com/office/drawing/2014/main" id="{2B6B4304-8D77-A375-BEFF-761A52198F61}"/>
                </a:ext>
              </a:extLst>
            </p:cNvPr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4113;p64">
              <a:extLst>
                <a:ext uri="{FF2B5EF4-FFF2-40B4-BE49-F238E27FC236}">
                  <a16:creationId xmlns:a16="http://schemas.microsoft.com/office/drawing/2014/main" id="{DCF6ADDE-E828-5738-EF5D-D263E21E6A4F}"/>
                </a:ext>
              </a:extLst>
            </p:cNvPr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4114;p64">
              <a:extLst>
                <a:ext uri="{FF2B5EF4-FFF2-40B4-BE49-F238E27FC236}">
                  <a16:creationId xmlns:a16="http://schemas.microsoft.com/office/drawing/2014/main" id="{B5500D96-75B7-B0CF-F65F-CE2602DA1E68}"/>
                </a:ext>
              </a:extLst>
            </p:cNvPr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4115;p64">
              <a:extLst>
                <a:ext uri="{FF2B5EF4-FFF2-40B4-BE49-F238E27FC236}">
                  <a16:creationId xmlns:a16="http://schemas.microsoft.com/office/drawing/2014/main" id="{AACE34A9-8C8B-4528-EC43-6BA2289E7912}"/>
                </a:ext>
              </a:extLst>
            </p:cNvPr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4116;p64">
              <a:extLst>
                <a:ext uri="{FF2B5EF4-FFF2-40B4-BE49-F238E27FC236}">
                  <a16:creationId xmlns:a16="http://schemas.microsoft.com/office/drawing/2014/main" id="{85E2E812-52AD-59EA-AB28-52F8FC6F0369}"/>
                </a:ext>
              </a:extLst>
            </p:cNvPr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4117;p64">
              <a:extLst>
                <a:ext uri="{FF2B5EF4-FFF2-40B4-BE49-F238E27FC236}">
                  <a16:creationId xmlns:a16="http://schemas.microsoft.com/office/drawing/2014/main" id="{C3A6EB91-97AE-B038-7FF3-27927DE519EB}"/>
                </a:ext>
              </a:extLst>
            </p:cNvPr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4118;p64">
              <a:extLst>
                <a:ext uri="{FF2B5EF4-FFF2-40B4-BE49-F238E27FC236}">
                  <a16:creationId xmlns:a16="http://schemas.microsoft.com/office/drawing/2014/main" id="{5330F63D-669D-7CDF-5A95-C1E8D505A130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4119;p64">
              <a:extLst>
                <a:ext uri="{FF2B5EF4-FFF2-40B4-BE49-F238E27FC236}">
                  <a16:creationId xmlns:a16="http://schemas.microsoft.com/office/drawing/2014/main" id="{CDA823A4-E554-AD2C-3371-0F2C263113EB}"/>
                </a:ext>
              </a:extLst>
            </p:cNvPr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4120;p64">
              <a:extLst>
                <a:ext uri="{FF2B5EF4-FFF2-40B4-BE49-F238E27FC236}">
                  <a16:creationId xmlns:a16="http://schemas.microsoft.com/office/drawing/2014/main" id="{9E05ADC9-41DA-FDD0-800F-B95A1BE98C13}"/>
                </a:ext>
              </a:extLst>
            </p:cNvPr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4121;p64">
              <a:extLst>
                <a:ext uri="{FF2B5EF4-FFF2-40B4-BE49-F238E27FC236}">
                  <a16:creationId xmlns:a16="http://schemas.microsoft.com/office/drawing/2014/main" id="{A0C0FA70-A022-A642-7CFD-00EF363E3E44}"/>
                </a:ext>
              </a:extLst>
            </p:cNvPr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4122;p64">
              <a:extLst>
                <a:ext uri="{FF2B5EF4-FFF2-40B4-BE49-F238E27FC236}">
                  <a16:creationId xmlns:a16="http://schemas.microsoft.com/office/drawing/2014/main" id="{F0A17448-6172-806B-210F-9413CD7B7F52}"/>
                </a:ext>
              </a:extLst>
            </p:cNvPr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4123;p64">
              <a:extLst>
                <a:ext uri="{FF2B5EF4-FFF2-40B4-BE49-F238E27FC236}">
                  <a16:creationId xmlns:a16="http://schemas.microsoft.com/office/drawing/2014/main" id="{544E9028-3D26-BF8C-0186-514EA4BF4AC3}"/>
                </a:ext>
              </a:extLst>
            </p:cNvPr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4124;p64">
              <a:extLst>
                <a:ext uri="{FF2B5EF4-FFF2-40B4-BE49-F238E27FC236}">
                  <a16:creationId xmlns:a16="http://schemas.microsoft.com/office/drawing/2014/main" id="{D5092959-B84A-0CA6-28DB-F186D3C175EC}"/>
                </a:ext>
              </a:extLst>
            </p:cNvPr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4125;p64">
              <a:extLst>
                <a:ext uri="{FF2B5EF4-FFF2-40B4-BE49-F238E27FC236}">
                  <a16:creationId xmlns:a16="http://schemas.microsoft.com/office/drawing/2014/main" id="{CCD7E15C-9BE4-09DD-4E8A-ED7DAE010F73}"/>
                </a:ext>
              </a:extLst>
            </p:cNvPr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4126;p64">
              <a:extLst>
                <a:ext uri="{FF2B5EF4-FFF2-40B4-BE49-F238E27FC236}">
                  <a16:creationId xmlns:a16="http://schemas.microsoft.com/office/drawing/2014/main" id="{E1221641-53EC-5883-4334-A33194E1A7A0}"/>
                </a:ext>
              </a:extLst>
            </p:cNvPr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4127;p64">
              <a:extLst>
                <a:ext uri="{FF2B5EF4-FFF2-40B4-BE49-F238E27FC236}">
                  <a16:creationId xmlns:a16="http://schemas.microsoft.com/office/drawing/2014/main" id="{51245B13-A5F7-7D8B-3ACB-BD6AA6380388}"/>
                </a:ext>
              </a:extLst>
            </p:cNvPr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4128;p64">
              <a:extLst>
                <a:ext uri="{FF2B5EF4-FFF2-40B4-BE49-F238E27FC236}">
                  <a16:creationId xmlns:a16="http://schemas.microsoft.com/office/drawing/2014/main" id="{777ABE27-84FD-9697-293E-7AC757146024}"/>
                </a:ext>
              </a:extLst>
            </p:cNvPr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4129;p64">
              <a:extLst>
                <a:ext uri="{FF2B5EF4-FFF2-40B4-BE49-F238E27FC236}">
                  <a16:creationId xmlns:a16="http://schemas.microsoft.com/office/drawing/2014/main" id="{8FD1D4F1-A259-243E-A409-A888F964BB7E}"/>
                </a:ext>
              </a:extLst>
            </p:cNvPr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4130;p64">
              <a:extLst>
                <a:ext uri="{FF2B5EF4-FFF2-40B4-BE49-F238E27FC236}">
                  <a16:creationId xmlns:a16="http://schemas.microsoft.com/office/drawing/2014/main" id="{29664DA9-BEA6-4127-3605-8ACA9469A057}"/>
                </a:ext>
              </a:extLst>
            </p:cNvPr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4131;p64">
              <a:extLst>
                <a:ext uri="{FF2B5EF4-FFF2-40B4-BE49-F238E27FC236}">
                  <a16:creationId xmlns:a16="http://schemas.microsoft.com/office/drawing/2014/main" id="{A572FFB5-6DB6-C671-5CFC-7C7F9BE65358}"/>
                </a:ext>
              </a:extLst>
            </p:cNvPr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4132;p64">
              <a:extLst>
                <a:ext uri="{FF2B5EF4-FFF2-40B4-BE49-F238E27FC236}">
                  <a16:creationId xmlns:a16="http://schemas.microsoft.com/office/drawing/2014/main" id="{ADB84A29-22A0-6508-3848-3E9E13ACE846}"/>
                </a:ext>
              </a:extLst>
            </p:cNvPr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4133;p64">
              <a:extLst>
                <a:ext uri="{FF2B5EF4-FFF2-40B4-BE49-F238E27FC236}">
                  <a16:creationId xmlns:a16="http://schemas.microsoft.com/office/drawing/2014/main" id="{47DE954F-01BF-B85C-2662-CECA25D52E81}"/>
                </a:ext>
              </a:extLst>
            </p:cNvPr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4134;p64">
              <a:extLst>
                <a:ext uri="{FF2B5EF4-FFF2-40B4-BE49-F238E27FC236}">
                  <a16:creationId xmlns:a16="http://schemas.microsoft.com/office/drawing/2014/main" id="{A9F493BD-FA8C-9B2B-80FD-CFD113BC8915}"/>
                </a:ext>
              </a:extLst>
            </p:cNvPr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4135;p64">
              <a:extLst>
                <a:ext uri="{FF2B5EF4-FFF2-40B4-BE49-F238E27FC236}">
                  <a16:creationId xmlns:a16="http://schemas.microsoft.com/office/drawing/2014/main" id="{6261E498-EF26-A1F1-A77D-A716E3C95992}"/>
                </a:ext>
              </a:extLst>
            </p:cNvPr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4136;p64">
              <a:extLst>
                <a:ext uri="{FF2B5EF4-FFF2-40B4-BE49-F238E27FC236}">
                  <a16:creationId xmlns:a16="http://schemas.microsoft.com/office/drawing/2014/main" id="{4369665C-43DD-69A8-EE01-E6F7F440EFA3}"/>
                </a:ext>
              </a:extLst>
            </p:cNvPr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4137;p64">
              <a:extLst>
                <a:ext uri="{FF2B5EF4-FFF2-40B4-BE49-F238E27FC236}">
                  <a16:creationId xmlns:a16="http://schemas.microsoft.com/office/drawing/2014/main" id="{F06858A9-8E29-FC12-451C-2DCD7A5C7D35}"/>
                </a:ext>
              </a:extLst>
            </p:cNvPr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4138;p64">
              <a:extLst>
                <a:ext uri="{FF2B5EF4-FFF2-40B4-BE49-F238E27FC236}">
                  <a16:creationId xmlns:a16="http://schemas.microsoft.com/office/drawing/2014/main" id="{8902FC88-8017-6433-BBF9-E4E911238213}"/>
                </a:ext>
              </a:extLst>
            </p:cNvPr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4139;p64">
              <a:extLst>
                <a:ext uri="{FF2B5EF4-FFF2-40B4-BE49-F238E27FC236}">
                  <a16:creationId xmlns:a16="http://schemas.microsoft.com/office/drawing/2014/main" id="{62FB9210-E8B5-0327-1618-1CD792C71942}"/>
                </a:ext>
              </a:extLst>
            </p:cNvPr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4140;p64">
              <a:extLst>
                <a:ext uri="{FF2B5EF4-FFF2-40B4-BE49-F238E27FC236}">
                  <a16:creationId xmlns:a16="http://schemas.microsoft.com/office/drawing/2014/main" id="{AFA3D3A1-3330-627B-6733-F81379674D5C}"/>
                </a:ext>
              </a:extLst>
            </p:cNvPr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4141;p64">
              <a:extLst>
                <a:ext uri="{FF2B5EF4-FFF2-40B4-BE49-F238E27FC236}">
                  <a16:creationId xmlns:a16="http://schemas.microsoft.com/office/drawing/2014/main" id="{DA86217B-267E-4923-7273-44F118152608}"/>
                </a:ext>
              </a:extLst>
            </p:cNvPr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4142;p64">
              <a:extLst>
                <a:ext uri="{FF2B5EF4-FFF2-40B4-BE49-F238E27FC236}">
                  <a16:creationId xmlns:a16="http://schemas.microsoft.com/office/drawing/2014/main" id="{22B9B069-2DFE-ABDF-0A87-3C4F737A0982}"/>
                </a:ext>
              </a:extLst>
            </p:cNvPr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4143;p64">
              <a:extLst>
                <a:ext uri="{FF2B5EF4-FFF2-40B4-BE49-F238E27FC236}">
                  <a16:creationId xmlns:a16="http://schemas.microsoft.com/office/drawing/2014/main" id="{1DFB04DD-ACC6-F16A-8723-E1EA05923EC3}"/>
                </a:ext>
              </a:extLst>
            </p:cNvPr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4144;p64">
              <a:extLst>
                <a:ext uri="{FF2B5EF4-FFF2-40B4-BE49-F238E27FC236}">
                  <a16:creationId xmlns:a16="http://schemas.microsoft.com/office/drawing/2014/main" id="{9BBA8536-10A8-98C7-9C24-704F379E7738}"/>
                </a:ext>
              </a:extLst>
            </p:cNvPr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4145;p64">
              <a:extLst>
                <a:ext uri="{FF2B5EF4-FFF2-40B4-BE49-F238E27FC236}">
                  <a16:creationId xmlns:a16="http://schemas.microsoft.com/office/drawing/2014/main" id="{B5FC12B7-D205-5929-0AC3-5E563C361E73}"/>
                </a:ext>
              </a:extLst>
            </p:cNvPr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4146;p64">
              <a:extLst>
                <a:ext uri="{FF2B5EF4-FFF2-40B4-BE49-F238E27FC236}">
                  <a16:creationId xmlns:a16="http://schemas.microsoft.com/office/drawing/2014/main" id="{18BF6A91-EDF9-6EB0-53CA-5296874E06F2}"/>
                </a:ext>
              </a:extLst>
            </p:cNvPr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4147;p64">
              <a:extLst>
                <a:ext uri="{FF2B5EF4-FFF2-40B4-BE49-F238E27FC236}">
                  <a16:creationId xmlns:a16="http://schemas.microsoft.com/office/drawing/2014/main" id="{46E32C91-A658-C3EE-6C15-7B3075919326}"/>
                </a:ext>
              </a:extLst>
            </p:cNvPr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4148;p64">
              <a:extLst>
                <a:ext uri="{FF2B5EF4-FFF2-40B4-BE49-F238E27FC236}">
                  <a16:creationId xmlns:a16="http://schemas.microsoft.com/office/drawing/2014/main" id="{DAB2F496-4FC8-ACD1-1285-4B8BD08DCD74}"/>
                </a:ext>
              </a:extLst>
            </p:cNvPr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4149;p64">
              <a:extLst>
                <a:ext uri="{FF2B5EF4-FFF2-40B4-BE49-F238E27FC236}">
                  <a16:creationId xmlns:a16="http://schemas.microsoft.com/office/drawing/2014/main" id="{C5A635AD-85B5-D75D-AA78-D985A4000751}"/>
                </a:ext>
              </a:extLst>
            </p:cNvPr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4150;p64">
              <a:extLst>
                <a:ext uri="{FF2B5EF4-FFF2-40B4-BE49-F238E27FC236}">
                  <a16:creationId xmlns:a16="http://schemas.microsoft.com/office/drawing/2014/main" id="{BAFAA664-E25F-E8B8-4AE3-CFD174EADEFB}"/>
                </a:ext>
              </a:extLst>
            </p:cNvPr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4151;p64">
              <a:extLst>
                <a:ext uri="{FF2B5EF4-FFF2-40B4-BE49-F238E27FC236}">
                  <a16:creationId xmlns:a16="http://schemas.microsoft.com/office/drawing/2014/main" id="{52FE685E-1DD3-5522-9167-04B00C7A48E2}"/>
                </a:ext>
              </a:extLst>
            </p:cNvPr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4152;p64">
              <a:extLst>
                <a:ext uri="{FF2B5EF4-FFF2-40B4-BE49-F238E27FC236}">
                  <a16:creationId xmlns:a16="http://schemas.microsoft.com/office/drawing/2014/main" id="{921C0A73-3182-CF5D-9A97-A046EB9D62DC}"/>
                </a:ext>
              </a:extLst>
            </p:cNvPr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4153;p64">
              <a:extLst>
                <a:ext uri="{FF2B5EF4-FFF2-40B4-BE49-F238E27FC236}">
                  <a16:creationId xmlns:a16="http://schemas.microsoft.com/office/drawing/2014/main" id="{EC571748-BFCC-11FA-D51A-50987A043928}"/>
                </a:ext>
              </a:extLst>
            </p:cNvPr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4154;p64">
              <a:extLst>
                <a:ext uri="{FF2B5EF4-FFF2-40B4-BE49-F238E27FC236}">
                  <a16:creationId xmlns:a16="http://schemas.microsoft.com/office/drawing/2014/main" id="{67F3941E-DB86-5A3C-0DF5-D373EAB3E7EA}"/>
                </a:ext>
              </a:extLst>
            </p:cNvPr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4155;p64">
              <a:extLst>
                <a:ext uri="{FF2B5EF4-FFF2-40B4-BE49-F238E27FC236}">
                  <a16:creationId xmlns:a16="http://schemas.microsoft.com/office/drawing/2014/main" id="{337CF6E3-34D5-5637-00EE-9566DA1A4499}"/>
                </a:ext>
              </a:extLst>
            </p:cNvPr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4156;p64">
              <a:extLst>
                <a:ext uri="{FF2B5EF4-FFF2-40B4-BE49-F238E27FC236}">
                  <a16:creationId xmlns:a16="http://schemas.microsoft.com/office/drawing/2014/main" id="{8F3E6D7B-8C87-824B-BE81-4389CC8F89CC}"/>
                </a:ext>
              </a:extLst>
            </p:cNvPr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4157;p64">
              <a:extLst>
                <a:ext uri="{FF2B5EF4-FFF2-40B4-BE49-F238E27FC236}">
                  <a16:creationId xmlns:a16="http://schemas.microsoft.com/office/drawing/2014/main" id="{287D8C62-E388-1CB0-C9CC-44A6A84A47D6}"/>
                </a:ext>
              </a:extLst>
            </p:cNvPr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4158;p64">
              <a:extLst>
                <a:ext uri="{FF2B5EF4-FFF2-40B4-BE49-F238E27FC236}">
                  <a16:creationId xmlns:a16="http://schemas.microsoft.com/office/drawing/2014/main" id="{02D40529-16B7-B195-7B97-A647AF140F10}"/>
                </a:ext>
              </a:extLst>
            </p:cNvPr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4159;p64">
              <a:extLst>
                <a:ext uri="{FF2B5EF4-FFF2-40B4-BE49-F238E27FC236}">
                  <a16:creationId xmlns:a16="http://schemas.microsoft.com/office/drawing/2014/main" id="{66891911-0158-CF7A-7117-0266FF5FBB2D}"/>
                </a:ext>
              </a:extLst>
            </p:cNvPr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4160;p64">
              <a:extLst>
                <a:ext uri="{FF2B5EF4-FFF2-40B4-BE49-F238E27FC236}">
                  <a16:creationId xmlns:a16="http://schemas.microsoft.com/office/drawing/2014/main" id="{A18382A4-1493-1119-7E92-FC003ADE3450}"/>
                </a:ext>
              </a:extLst>
            </p:cNvPr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4161;p64">
              <a:extLst>
                <a:ext uri="{FF2B5EF4-FFF2-40B4-BE49-F238E27FC236}">
                  <a16:creationId xmlns:a16="http://schemas.microsoft.com/office/drawing/2014/main" id="{D362058B-C291-3376-95DE-39C4695A82BA}"/>
                </a:ext>
              </a:extLst>
            </p:cNvPr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4162;p64">
              <a:extLst>
                <a:ext uri="{FF2B5EF4-FFF2-40B4-BE49-F238E27FC236}">
                  <a16:creationId xmlns:a16="http://schemas.microsoft.com/office/drawing/2014/main" id="{7DB41B00-848B-075D-641D-E33BD8B20D3D}"/>
                </a:ext>
              </a:extLst>
            </p:cNvPr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4163;p64">
              <a:extLst>
                <a:ext uri="{FF2B5EF4-FFF2-40B4-BE49-F238E27FC236}">
                  <a16:creationId xmlns:a16="http://schemas.microsoft.com/office/drawing/2014/main" id="{7261E135-8DAF-DC88-01C8-4BA2C05A23B7}"/>
                </a:ext>
              </a:extLst>
            </p:cNvPr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4164;p64">
              <a:extLst>
                <a:ext uri="{FF2B5EF4-FFF2-40B4-BE49-F238E27FC236}">
                  <a16:creationId xmlns:a16="http://schemas.microsoft.com/office/drawing/2014/main" id="{366502AA-5E8B-B5CE-F46F-5AECD3466C87}"/>
                </a:ext>
              </a:extLst>
            </p:cNvPr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4165;p64">
              <a:extLst>
                <a:ext uri="{FF2B5EF4-FFF2-40B4-BE49-F238E27FC236}">
                  <a16:creationId xmlns:a16="http://schemas.microsoft.com/office/drawing/2014/main" id="{1A179A05-20B6-7EC2-7412-989D89839402}"/>
                </a:ext>
              </a:extLst>
            </p:cNvPr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4166;p64">
              <a:extLst>
                <a:ext uri="{FF2B5EF4-FFF2-40B4-BE49-F238E27FC236}">
                  <a16:creationId xmlns:a16="http://schemas.microsoft.com/office/drawing/2014/main" id="{75E59FD4-851D-F12C-D8D0-11588E4A4A81}"/>
                </a:ext>
              </a:extLst>
            </p:cNvPr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4167;p64">
              <a:extLst>
                <a:ext uri="{FF2B5EF4-FFF2-40B4-BE49-F238E27FC236}">
                  <a16:creationId xmlns:a16="http://schemas.microsoft.com/office/drawing/2014/main" id="{E7472891-6FC0-2C07-6850-5E3B1561447D}"/>
                </a:ext>
              </a:extLst>
            </p:cNvPr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4168;p64">
              <a:extLst>
                <a:ext uri="{FF2B5EF4-FFF2-40B4-BE49-F238E27FC236}">
                  <a16:creationId xmlns:a16="http://schemas.microsoft.com/office/drawing/2014/main" id="{1261DB3C-A5F9-BB94-8AB4-6F92E0601039}"/>
                </a:ext>
              </a:extLst>
            </p:cNvPr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4169;p64">
              <a:extLst>
                <a:ext uri="{FF2B5EF4-FFF2-40B4-BE49-F238E27FC236}">
                  <a16:creationId xmlns:a16="http://schemas.microsoft.com/office/drawing/2014/main" id="{D2163944-A2E3-396E-7E9C-2ED2C76E393A}"/>
                </a:ext>
              </a:extLst>
            </p:cNvPr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4170;p64">
              <a:extLst>
                <a:ext uri="{FF2B5EF4-FFF2-40B4-BE49-F238E27FC236}">
                  <a16:creationId xmlns:a16="http://schemas.microsoft.com/office/drawing/2014/main" id="{50DB8321-A406-2EDE-E693-A1126B38C328}"/>
                </a:ext>
              </a:extLst>
            </p:cNvPr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4171;p64">
              <a:extLst>
                <a:ext uri="{FF2B5EF4-FFF2-40B4-BE49-F238E27FC236}">
                  <a16:creationId xmlns:a16="http://schemas.microsoft.com/office/drawing/2014/main" id="{81E3F9C9-C93F-7E8D-B04C-43BDF59EBAF2}"/>
                </a:ext>
              </a:extLst>
            </p:cNvPr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4172;p64">
              <a:extLst>
                <a:ext uri="{FF2B5EF4-FFF2-40B4-BE49-F238E27FC236}">
                  <a16:creationId xmlns:a16="http://schemas.microsoft.com/office/drawing/2014/main" id="{FDEB02E6-B084-2FA0-A036-9E0CCD0960F4}"/>
                </a:ext>
              </a:extLst>
            </p:cNvPr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4173;p64">
              <a:extLst>
                <a:ext uri="{FF2B5EF4-FFF2-40B4-BE49-F238E27FC236}">
                  <a16:creationId xmlns:a16="http://schemas.microsoft.com/office/drawing/2014/main" id="{C1714D35-852B-1BD2-3564-9A23C8B24592}"/>
                </a:ext>
              </a:extLst>
            </p:cNvPr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4174;p64">
              <a:extLst>
                <a:ext uri="{FF2B5EF4-FFF2-40B4-BE49-F238E27FC236}">
                  <a16:creationId xmlns:a16="http://schemas.microsoft.com/office/drawing/2014/main" id="{C4C4B7C9-5A0F-99D6-665C-D447C0D22530}"/>
                </a:ext>
              </a:extLst>
            </p:cNvPr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4175;p64">
              <a:extLst>
                <a:ext uri="{FF2B5EF4-FFF2-40B4-BE49-F238E27FC236}">
                  <a16:creationId xmlns:a16="http://schemas.microsoft.com/office/drawing/2014/main" id="{D59EFB9A-873E-3671-A560-10805D214021}"/>
                </a:ext>
              </a:extLst>
            </p:cNvPr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4176;p64">
              <a:extLst>
                <a:ext uri="{FF2B5EF4-FFF2-40B4-BE49-F238E27FC236}">
                  <a16:creationId xmlns:a16="http://schemas.microsoft.com/office/drawing/2014/main" id="{0AF871BE-D86E-D6C7-FF80-83D9E44F634A}"/>
                </a:ext>
              </a:extLst>
            </p:cNvPr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4177;p64">
              <a:extLst>
                <a:ext uri="{FF2B5EF4-FFF2-40B4-BE49-F238E27FC236}">
                  <a16:creationId xmlns:a16="http://schemas.microsoft.com/office/drawing/2014/main" id="{7F4D9AF9-80C4-D9E4-7270-B9317CD24B89}"/>
                </a:ext>
              </a:extLst>
            </p:cNvPr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4178;p64">
              <a:extLst>
                <a:ext uri="{FF2B5EF4-FFF2-40B4-BE49-F238E27FC236}">
                  <a16:creationId xmlns:a16="http://schemas.microsoft.com/office/drawing/2014/main" id="{732BCCD5-503E-5E82-B9DC-93A40257B681}"/>
                </a:ext>
              </a:extLst>
            </p:cNvPr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4179;p64">
              <a:extLst>
                <a:ext uri="{FF2B5EF4-FFF2-40B4-BE49-F238E27FC236}">
                  <a16:creationId xmlns:a16="http://schemas.microsoft.com/office/drawing/2014/main" id="{F69B6799-5EB4-2157-AAC1-9DD040BC4887}"/>
                </a:ext>
              </a:extLst>
            </p:cNvPr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4180;p64">
              <a:extLst>
                <a:ext uri="{FF2B5EF4-FFF2-40B4-BE49-F238E27FC236}">
                  <a16:creationId xmlns:a16="http://schemas.microsoft.com/office/drawing/2014/main" id="{DC51A117-1CB9-E96D-6396-22AFB542EE6B}"/>
                </a:ext>
              </a:extLst>
            </p:cNvPr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4181;p64">
              <a:extLst>
                <a:ext uri="{FF2B5EF4-FFF2-40B4-BE49-F238E27FC236}">
                  <a16:creationId xmlns:a16="http://schemas.microsoft.com/office/drawing/2014/main" id="{E41E9DDC-E15A-BB9E-D0D6-06B3C8E6166B}"/>
                </a:ext>
              </a:extLst>
            </p:cNvPr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4182;p64">
              <a:extLst>
                <a:ext uri="{FF2B5EF4-FFF2-40B4-BE49-F238E27FC236}">
                  <a16:creationId xmlns:a16="http://schemas.microsoft.com/office/drawing/2014/main" id="{9F39D124-D98D-53C0-8462-B6792C7959CE}"/>
                </a:ext>
              </a:extLst>
            </p:cNvPr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4183;p64">
              <a:extLst>
                <a:ext uri="{FF2B5EF4-FFF2-40B4-BE49-F238E27FC236}">
                  <a16:creationId xmlns:a16="http://schemas.microsoft.com/office/drawing/2014/main" id="{4A8A73F8-A380-A8D7-1BE5-6D52C98DC742}"/>
                </a:ext>
              </a:extLst>
            </p:cNvPr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4184;p64">
              <a:extLst>
                <a:ext uri="{FF2B5EF4-FFF2-40B4-BE49-F238E27FC236}">
                  <a16:creationId xmlns:a16="http://schemas.microsoft.com/office/drawing/2014/main" id="{A617ED4F-F1F4-8D1A-BFB3-6C2ED09F7AF5}"/>
                </a:ext>
              </a:extLst>
            </p:cNvPr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4185;p64">
              <a:extLst>
                <a:ext uri="{FF2B5EF4-FFF2-40B4-BE49-F238E27FC236}">
                  <a16:creationId xmlns:a16="http://schemas.microsoft.com/office/drawing/2014/main" id="{03DBA92C-873D-A9EB-6EEF-ABF809C30E28}"/>
                </a:ext>
              </a:extLst>
            </p:cNvPr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4186;p64">
              <a:extLst>
                <a:ext uri="{FF2B5EF4-FFF2-40B4-BE49-F238E27FC236}">
                  <a16:creationId xmlns:a16="http://schemas.microsoft.com/office/drawing/2014/main" id="{DAAE7979-84A7-B419-289C-7279B9F53614}"/>
                </a:ext>
              </a:extLst>
            </p:cNvPr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4187;p64">
              <a:extLst>
                <a:ext uri="{FF2B5EF4-FFF2-40B4-BE49-F238E27FC236}">
                  <a16:creationId xmlns:a16="http://schemas.microsoft.com/office/drawing/2014/main" id="{50D04058-9915-FC9E-0499-943DB6C97D4C}"/>
                </a:ext>
              </a:extLst>
            </p:cNvPr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4188;p64">
              <a:extLst>
                <a:ext uri="{FF2B5EF4-FFF2-40B4-BE49-F238E27FC236}">
                  <a16:creationId xmlns:a16="http://schemas.microsoft.com/office/drawing/2014/main" id="{9B0AE956-39B0-1517-0651-630978299B36}"/>
                </a:ext>
              </a:extLst>
            </p:cNvPr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4189;p64">
              <a:extLst>
                <a:ext uri="{FF2B5EF4-FFF2-40B4-BE49-F238E27FC236}">
                  <a16:creationId xmlns:a16="http://schemas.microsoft.com/office/drawing/2014/main" id="{B282626E-43A4-ED11-1258-A0F6CD352911}"/>
                </a:ext>
              </a:extLst>
            </p:cNvPr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4190;p64">
              <a:extLst>
                <a:ext uri="{FF2B5EF4-FFF2-40B4-BE49-F238E27FC236}">
                  <a16:creationId xmlns:a16="http://schemas.microsoft.com/office/drawing/2014/main" id="{060768BE-AD48-1CC5-E5F6-D97B0DD019DF}"/>
                </a:ext>
              </a:extLst>
            </p:cNvPr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4191;p64">
              <a:extLst>
                <a:ext uri="{FF2B5EF4-FFF2-40B4-BE49-F238E27FC236}">
                  <a16:creationId xmlns:a16="http://schemas.microsoft.com/office/drawing/2014/main" id="{5C5264F0-DBA5-AA43-F1BB-5447F3DF153B}"/>
                </a:ext>
              </a:extLst>
            </p:cNvPr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4192;p64">
              <a:extLst>
                <a:ext uri="{FF2B5EF4-FFF2-40B4-BE49-F238E27FC236}">
                  <a16:creationId xmlns:a16="http://schemas.microsoft.com/office/drawing/2014/main" id="{54B16763-4263-9BAC-E870-4F811374BAF9}"/>
                </a:ext>
              </a:extLst>
            </p:cNvPr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4193;p64">
              <a:extLst>
                <a:ext uri="{FF2B5EF4-FFF2-40B4-BE49-F238E27FC236}">
                  <a16:creationId xmlns:a16="http://schemas.microsoft.com/office/drawing/2014/main" id="{4D7328A9-D9A2-E288-0283-89FEEA8C11B5}"/>
                </a:ext>
              </a:extLst>
            </p:cNvPr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4194;p64">
              <a:extLst>
                <a:ext uri="{FF2B5EF4-FFF2-40B4-BE49-F238E27FC236}">
                  <a16:creationId xmlns:a16="http://schemas.microsoft.com/office/drawing/2014/main" id="{2A27893D-BD72-600C-D19B-D16ABF1952E9}"/>
                </a:ext>
              </a:extLst>
            </p:cNvPr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4195;p64">
              <a:extLst>
                <a:ext uri="{FF2B5EF4-FFF2-40B4-BE49-F238E27FC236}">
                  <a16:creationId xmlns:a16="http://schemas.microsoft.com/office/drawing/2014/main" id="{8C99DE59-35F7-B737-820A-0377478D8858}"/>
                </a:ext>
              </a:extLst>
            </p:cNvPr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4196;p64">
              <a:extLst>
                <a:ext uri="{FF2B5EF4-FFF2-40B4-BE49-F238E27FC236}">
                  <a16:creationId xmlns:a16="http://schemas.microsoft.com/office/drawing/2014/main" id="{C5D52DA0-0F07-E6FA-A516-6417DCDAAC27}"/>
                </a:ext>
              </a:extLst>
            </p:cNvPr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4197;p64">
              <a:extLst>
                <a:ext uri="{FF2B5EF4-FFF2-40B4-BE49-F238E27FC236}">
                  <a16:creationId xmlns:a16="http://schemas.microsoft.com/office/drawing/2014/main" id="{D3A297C5-0BA0-DA69-AE8E-F8C0D5F414A2}"/>
                </a:ext>
              </a:extLst>
            </p:cNvPr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4198;p64">
              <a:extLst>
                <a:ext uri="{FF2B5EF4-FFF2-40B4-BE49-F238E27FC236}">
                  <a16:creationId xmlns:a16="http://schemas.microsoft.com/office/drawing/2014/main" id="{5BBD6C6F-EDB0-2BD6-5D68-89F8906159E5}"/>
                </a:ext>
              </a:extLst>
            </p:cNvPr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4199;p64">
              <a:extLst>
                <a:ext uri="{FF2B5EF4-FFF2-40B4-BE49-F238E27FC236}">
                  <a16:creationId xmlns:a16="http://schemas.microsoft.com/office/drawing/2014/main" id="{EFCA5AFD-CDE6-2448-71D6-99EFDF1493ED}"/>
                </a:ext>
              </a:extLst>
            </p:cNvPr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4200;p64">
              <a:extLst>
                <a:ext uri="{FF2B5EF4-FFF2-40B4-BE49-F238E27FC236}">
                  <a16:creationId xmlns:a16="http://schemas.microsoft.com/office/drawing/2014/main" id="{9B74DC7C-C3F5-BE80-85FA-3EE7FD31C501}"/>
                </a:ext>
              </a:extLst>
            </p:cNvPr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4201;p64">
              <a:extLst>
                <a:ext uri="{FF2B5EF4-FFF2-40B4-BE49-F238E27FC236}">
                  <a16:creationId xmlns:a16="http://schemas.microsoft.com/office/drawing/2014/main" id="{75CD6137-4CC9-3392-6CE8-344C234A761C}"/>
                </a:ext>
              </a:extLst>
            </p:cNvPr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4202;p64">
              <a:extLst>
                <a:ext uri="{FF2B5EF4-FFF2-40B4-BE49-F238E27FC236}">
                  <a16:creationId xmlns:a16="http://schemas.microsoft.com/office/drawing/2014/main" id="{0FF35C28-25C1-CC72-F664-311F19B461FE}"/>
                </a:ext>
              </a:extLst>
            </p:cNvPr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4203;p64">
              <a:extLst>
                <a:ext uri="{FF2B5EF4-FFF2-40B4-BE49-F238E27FC236}">
                  <a16:creationId xmlns:a16="http://schemas.microsoft.com/office/drawing/2014/main" id="{FC482AEA-1892-9E83-C2A2-EBBAF18F0A58}"/>
                </a:ext>
              </a:extLst>
            </p:cNvPr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4204;p64">
              <a:extLst>
                <a:ext uri="{FF2B5EF4-FFF2-40B4-BE49-F238E27FC236}">
                  <a16:creationId xmlns:a16="http://schemas.microsoft.com/office/drawing/2014/main" id="{BC410E7F-0CB4-8D2C-73BA-01D72B9A0228}"/>
                </a:ext>
              </a:extLst>
            </p:cNvPr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4205;p64">
              <a:extLst>
                <a:ext uri="{FF2B5EF4-FFF2-40B4-BE49-F238E27FC236}">
                  <a16:creationId xmlns:a16="http://schemas.microsoft.com/office/drawing/2014/main" id="{2BBC2E37-1444-FC80-18F9-0A8E85E4BBE2}"/>
                </a:ext>
              </a:extLst>
            </p:cNvPr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4206;p64">
              <a:extLst>
                <a:ext uri="{FF2B5EF4-FFF2-40B4-BE49-F238E27FC236}">
                  <a16:creationId xmlns:a16="http://schemas.microsoft.com/office/drawing/2014/main" id="{677500CE-29E2-BD87-4376-D11E3D8E084A}"/>
                </a:ext>
              </a:extLst>
            </p:cNvPr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4207;p64">
              <a:extLst>
                <a:ext uri="{FF2B5EF4-FFF2-40B4-BE49-F238E27FC236}">
                  <a16:creationId xmlns:a16="http://schemas.microsoft.com/office/drawing/2014/main" id="{76CD7EA5-4BF6-DD32-13EB-3FC3DE45F1E5}"/>
                </a:ext>
              </a:extLst>
            </p:cNvPr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4208;p64">
              <a:extLst>
                <a:ext uri="{FF2B5EF4-FFF2-40B4-BE49-F238E27FC236}">
                  <a16:creationId xmlns:a16="http://schemas.microsoft.com/office/drawing/2014/main" id="{2B5EE8AD-DA26-A986-1342-BB2C11DCECB1}"/>
                </a:ext>
              </a:extLst>
            </p:cNvPr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4209;p64">
              <a:extLst>
                <a:ext uri="{FF2B5EF4-FFF2-40B4-BE49-F238E27FC236}">
                  <a16:creationId xmlns:a16="http://schemas.microsoft.com/office/drawing/2014/main" id="{10334AC7-168A-B0B9-83E8-25A7A2C830BF}"/>
                </a:ext>
              </a:extLst>
            </p:cNvPr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4210;p64">
              <a:extLst>
                <a:ext uri="{FF2B5EF4-FFF2-40B4-BE49-F238E27FC236}">
                  <a16:creationId xmlns:a16="http://schemas.microsoft.com/office/drawing/2014/main" id="{E8CBAF65-CB8E-92BE-B67E-76692A1A7C73}"/>
                </a:ext>
              </a:extLst>
            </p:cNvPr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4211;p64">
              <a:extLst>
                <a:ext uri="{FF2B5EF4-FFF2-40B4-BE49-F238E27FC236}">
                  <a16:creationId xmlns:a16="http://schemas.microsoft.com/office/drawing/2014/main" id="{ECC8854C-2AE4-179C-5C38-2568DE14795B}"/>
                </a:ext>
              </a:extLst>
            </p:cNvPr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4212;p64">
              <a:extLst>
                <a:ext uri="{FF2B5EF4-FFF2-40B4-BE49-F238E27FC236}">
                  <a16:creationId xmlns:a16="http://schemas.microsoft.com/office/drawing/2014/main" id="{1F6611D5-9D98-54C4-D37E-EA047318D889}"/>
                </a:ext>
              </a:extLst>
            </p:cNvPr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4213;p64">
              <a:extLst>
                <a:ext uri="{FF2B5EF4-FFF2-40B4-BE49-F238E27FC236}">
                  <a16:creationId xmlns:a16="http://schemas.microsoft.com/office/drawing/2014/main" id="{957E783D-CDA6-C32F-CB00-6E8E6F1D9D16}"/>
                </a:ext>
              </a:extLst>
            </p:cNvPr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4214;p64">
              <a:extLst>
                <a:ext uri="{FF2B5EF4-FFF2-40B4-BE49-F238E27FC236}">
                  <a16:creationId xmlns:a16="http://schemas.microsoft.com/office/drawing/2014/main" id="{DB076A6F-38CB-12A1-4FEC-93B521F7610B}"/>
                </a:ext>
              </a:extLst>
            </p:cNvPr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4215;p64">
              <a:extLst>
                <a:ext uri="{FF2B5EF4-FFF2-40B4-BE49-F238E27FC236}">
                  <a16:creationId xmlns:a16="http://schemas.microsoft.com/office/drawing/2014/main" id="{A137945B-C6AA-902E-D556-486BD2255A73}"/>
                </a:ext>
              </a:extLst>
            </p:cNvPr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4216;p64">
              <a:extLst>
                <a:ext uri="{FF2B5EF4-FFF2-40B4-BE49-F238E27FC236}">
                  <a16:creationId xmlns:a16="http://schemas.microsoft.com/office/drawing/2014/main" id="{608E0C21-3D22-DEDB-5C98-C9AC20C00E53}"/>
                </a:ext>
              </a:extLst>
            </p:cNvPr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4217;p64">
              <a:extLst>
                <a:ext uri="{FF2B5EF4-FFF2-40B4-BE49-F238E27FC236}">
                  <a16:creationId xmlns:a16="http://schemas.microsoft.com/office/drawing/2014/main" id="{97E0C318-FB44-9C25-DD8D-3FFB9C72439B}"/>
                </a:ext>
              </a:extLst>
            </p:cNvPr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4218;p64">
              <a:extLst>
                <a:ext uri="{FF2B5EF4-FFF2-40B4-BE49-F238E27FC236}">
                  <a16:creationId xmlns:a16="http://schemas.microsoft.com/office/drawing/2014/main" id="{45027F9F-D544-513D-21A8-A27E6607FD0A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4219;p64">
              <a:extLst>
                <a:ext uri="{FF2B5EF4-FFF2-40B4-BE49-F238E27FC236}">
                  <a16:creationId xmlns:a16="http://schemas.microsoft.com/office/drawing/2014/main" id="{D388DF5E-AD97-B376-F850-7E264F3DCC79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4220;p64">
              <a:extLst>
                <a:ext uri="{FF2B5EF4-FFF2-40B4-BE49-F238E27FC236}">
                  <a16:creationId xmlns:a16="http://schemas.microsoft.com/office/drawing/2014/main" id="{AF9DC6E3-9E9B-49CC-B9C0-B71F857C41A2}"/>
                </a:ext>
              </a:extLst>
            </p:cNvPr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4221;p64">
              <a:extLst>
                <a:ext uri="{FF2B5EF4-FFF2-40B4-BE49-F238E27FC236}">
                  <a16:creationId xmlns:a16="http://schemas.microsoft.com/office/drawing/2014/main" id="{B2FE4188-9364-6349-3AEC-303DF7026CBB}"/>
                </a:ext>
              </a:extLst>
            </p:cNvPr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4222;p64">
              <a:extLst>
                <a:ext uri="{FF2B5EF4-FFF2-40B4-BE49-F238E27FC236}">
                  <a16:creationId xmlns:a16="http://schemas.microsoft.com/office/drawing/2014/main" id="{400E418B-F86D-4C86-6ED4-627B70A76D8C}"/>
                </a:ext>
              </a:extLst>
            </p:cNvPr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4223;p64">
              <a:extLst>
                <a:ext uri="{FF2B5EF4-FFF2-40B4-BE49-F238E27FC236}">
                  <a16:creationId xmlns:a16="http://schemas.microsoft.com/office/drawing/2014/main" id="{FF3C13DA-168E-DD3B-FC3A-40162E67D0A4}"/>
                </a:ext>
              </a:extLst>
            </p:cNvPr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4224;p64">
              <a:extLst>
                <a:ext uri="{FF2B5EF4-FFF2-40B4-BE49-F238E27FC236}">
                  <a16:creationId xmlns:a16="http://schemas.microsoft.com/office/drawing/2014/main" id="{91BE977D-2F6A-D832-559A-5134C01F0129}"/>
                </a:ext>
              </a:extLst>
            </p:cNvPr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4225;p64">
              <a:extLst>
                <a:ext uri="{FF2B5EF4-FFF2-40B4-BE49-F238E27FC236}">
                  <a16:creationId xmlns:a16="http://schemas.microsoft.com/office/drawing/2014/main" id="{6F947706-FF8A-A063-0523-2C16EA0FD031}"/>
                </a:ext>
              </a:extLst>
            </p:cNvPr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4226;p64">
              <a:extLst>
                <a:ext uri="{FF2B5EF4-FFF2-40B4-BE49-F238E27FC236}">
                  <a16:creationId xmlns:a16="http://schemas.microsoft.com/office/drawing/2014/main" id="{7799276E-ECB6-6AD5-F1B8-91993FE34DA9}"/>
                </a:ext>
              </a:extLst>
            </p:cNvPr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4227;p64">
              <a:extLst>
                <a:ext uri="{FF2B5EF4-FFF2-40B4-BE49-F238E27FC236}">
                  <a16:creationId xmlns:a16="http://schemas.microsoft.com/office/drawing/2014/main" id="{E813DEC8-B241-4BD1-2A1B-C44CAD3B86EE}"/>
                </a:ext>
              </a:extLst>
            </p:cNvPr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4228;p64">
              <a:extLst>
                <a:ext uri="{FF2B5EF4-FFF2-40B4-BE49-F238E27FC236}">
                  <a16:creationId xmlns:a16="http://schemas.microsoft.com/office/drawing/2014/main" id="{52AD61EA-909F-F00A-4581-385CDB16F8B1}"/>
                </a:ext>
              </a:extLst>
            </p:cNvPr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4229;p64">
              <a:extLst>
                <a:ext uri="{FF2B5EF4-FFF2-40B4-BE49-F238E27FC236}">
                  <a16:creationId xmlns:a16="http://schemas.microsoft.com/office/drawing/2014/main" id="{6065CB2F-6B5D-170E-9BA8-53E6DEECFB5C}"/>
                </a:ext>
              </a:extLst>
            </p:cNvPr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4230;p64">
              <a:extLst>
                <a:ext uri="{FF2B5EF4-FFF2-40B4-BE49-F238E27FC236}">
                  <a16:creationId xmlns:a16="http://schemas.microsoft.com/office/drawing/2014/main" id="{3B21F96A-5A95-1A54-8E2C-9D63F1DBF66F}"/>
                </a:ext>
              </a:extLst>
            </p:cNvPr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4231;p64">
              <a:extLst>
                <a:ext uri="{FF2B5EF4-FFF2-40B4-BE49-F238E27FC236}">
                  <a16:creationId xmlns:a16="http://schemas.microsoft.com/office/drawing/2014/main" id="{772A72CF-707A-83C4-6D91-617A36272638}"/>
                </a:ext>
              </a:extLst>
            </p:cNvPr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4232;p64">
              <a:extLst>
                <a:ext uri="{FF2B5EF4-FFF2-40B4-BE49-F238E27FC236}">
                  <a16:creationId xmlns:a16="http://schemas.microsoft.com/office/drawing/2014/main" id="{E78A8778-3892-A2FE-1CC5-3B9D9573095B}"/>
                </a:ext>
              </a:extLst>
            </p:cNvPr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4233;p64">
              <a:extLst>
                <a:ext uri="{FF2B5EF4-FFF2-40B4-BE49-F238E27FC236}">
                  <a16:creationId xmlns:a16="http://schemas.microsoft.com/office/drawing/2014/main" id="{7CA09E74-7F97-9911-8B99-9F7642C39F97}"/>
                </a:ext>
              </a:extLst>
            </p:cNvPr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4234;p64">
              <a:extLst>
                <a:ext uri="{FF2B5EF4-FFF2-40B4-BE49-F238E27FC236}">
                  <a16:creationId xmlns:a16="http://schemas.microsoft.com/office/drawing/2014/main" id="{9D7B1E26-E990-4A75-2E6E-F6D59DB77FE4}"/>
                </a:ext>
              </a:extLst>
            </p:cNvPr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4235;p64">
              <a:extLst>
                <a:ext uri="{FF2B5EF4-FFF2-40B4-BE49-F238E27FC236}">
                  <a16:creationId xmlns:a16="http://schemas.microsoft.com/office/drawing/2014/main" id="{F5FC2F69-BB07-5669-92E1-F18673482B48}"/>
                </a:ext>
              </a:extLst>
            </p:cNvPr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4236;p64">
              <a:extLst>
                <a:ext uri="{FF2B5EF4-FFF2-40B4-BE49-F238E27FC236}">
                  <a16:creationId xmlns:a16="http://schemas.microsoft.com/office/drawing/2014/main" id="{3F9BB977-6771-D082-C747-91CC7A55D4CB}"/>
                </a:ext>
              </a:extLst>
            </p:cNvPr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4237;p64">
              <a:extLst>
                <a:ext uri="{FF2B5EF4-FFF2-40B4-BE49-F238E27FC236}">
                  <a16:creationId xmlns:a16="http://schemas.microsoft.com/office/drawing/2014/main" id="{3048A33E-F91B-D92A-6266-D01E8CAE81A0}"/>
                </a:ext>
              </a:extLst>
            </p:cNvPr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4238;p64">
              <a:extLst>
                <a:ext uri="{FF2B5EF4-FFF2-40B4-BE49-F238E27FC236}">
                  <a16:creationId xmlns:a16="http://schemas.microsoft.com/office/drawing/2014/main" id="{2CBC69F6-D0D1-D34E-1168-7A6D5D21BD44}"/>
                </a:ext>
              </a:extLst>
            </p:cNvPr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4239;p64">
              <a:extLst>
                <a:ext uri="{FF2B5EF4-FFF2-40B4-BE49-F238E27FC236}">
                  <a16:creationId xmlns:a16="http://schemas.microsoft.com/office/drawing/2014/main" id="{103BAD6F-597C-6D25-45CB-D5759101ED54}"/>
                </a:ext>
              </a:extLst>
            </p:cNvPr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4240;p64">
              <a:extLst>
                <a:ext uri="{FF2B5EF4-FFF2-40B4-BE49-F238E27FC236}">
                  <a16:creationId xmlns:a16="http://schemas.microsoft.com/office/drawing/2014/main" id="{EB83F8D9-BA1A-5A4E-7776-AB61B8DEBFC5}"/>
                </a:ext>
              </a:extLst>
            </p:cNvPr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4241;p64">
              <a:extLst>
                <a:ext uri="{FF2B5EF4-FFF2-40B4-BE49-F238E27FC236}">
                  <a16:creationId xmlns:a16="http://schemas.microsoft.com/office/drawing/2014/main" id="{6FC915F9-4370-59E9-A707-233A17E0E849}"/>
                </a:ext>
              </a:extLst>
            </p:cNvPr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4242;p64">
              <a:extLst>
                <a:ext uri="{FF2B5EF4-FFF2-40B4-BE49-F238E27FC236}">
                  <a16:creationId xmlns:a16="http://schemas.microsoft.com/office/drawing/2014/main" id="{FB715E5C-C74D-9CF5-7ACC-22091FDECF7A}"/>
                </a:ext>
              </a:extLst>
            </p:cNvPr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4243;p64">
              <a:extLst>
                <a:ext uri="{FF2B5EF4-FFF2-40B4-BE49-F238E27FC236}">
                  <a16:creationId xmlns:a16="http://schemas.microsoft.com/office/drawing/2014/main" id="{D1E57C93-BA76-FD4B-C0A2-146366CB8082}"/>
                </a:ext>
              </a:extLst>
            </p:cNvPr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4244;p64">
              <a:extLst>
                <a:ext uri="{FF2B5EF4-FFF2-40B4-BE49-F238E27FC236}">
                  <a16:creationId xmlns:a16="http://schemas.microsoft.com/office/drawing/2014/main" id="{50DF9D7C-2E9F-2C0C-F268-687A87E442F4}"/>
                </a:ext>
              </a:extLst>
            </p:cNvPr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4245;p64">
              <a:extLst>
                <a:ext uri="{FF2B5EF4-FFF2-40B4-BE49-F238E27FC236}">
                  <a16:creationId xmlns:a16="http://schemas.microsoft.com/office/drawing/2014/main" id="{C81728C2-939D-F5C3-889A-6792FB207D04}"/>
                </a:ext>
              </a:extLst>
            </p:cNvPr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4246;p64">
              <a:extLst>
                <a:ext uri="{FF2B5EF4-FFF2-40B4-BE49-F238E27FC236}">
                  <a16:creationId xmlns:a16="http://schemas.microsoft.com/office/drawing/2014/main" id="{39B00961-3BE1-096F-271F-83B4839DDF69}"/>
                </a:ext>
              </a:extLst>
            </p:cNvPr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4247;p64">
              <a:extLst>
                <a:ext uri="{FF2B5EF4-FFF2-40B4-BE49-F238E27FC236}">
                  <a16:creationId xmlns:a16="http://schemas.microsoft.com/office/drawing/2014/main" id="{8DDB524D-D870-9A5E-A35B-F90882623BDC}"/>
                </a:ext>
              </a:extLst>
            </p:cNvPr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4248;p64">
              <a:extLst>
                <a:ext uri="{FF2B5EF4-FFF2-40B4-BE49-F238E27FC236}">
                  <a16:creationId xmlns:a16="http://schemas.microsoft.com/office/drawing/2014/main" id="{8D281348-12D1-3018-6D04-C463ABDF8ADE}"/>
                </a:ext>
              </a:extLst>
            </p:cNvPr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4249;p64">
              <a:extLst>
                <a:ext uri="{FF2B5EF4-FFF2-40B4-BE49-F238E27FC236}">
                  <a16:creationId xmlns:a16="http://schemas.microsoft.com/office/drawing/2014/main" id="{60D31848-A340-4938-8576-D5E9C0E31F34}"/>
                </a:ext>
              </a:extLst>
            </p:cNvPr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4250;p64">
              <a:extLst>
                <a:ext uri="{FF2B5EF4-FFF2-40B4-BE49-F238E27FC236}">
                  <a16:creationId xmlns:a16="http://schemas.microsoft.com/office/drawing/2014/main" id="{7BEA42BE-3074-1C29-3C25-858448BFB5AE}"/>
                </a:ext>
              </a:extLst>
            </p:cNvPr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4251;p64">
              <a:extLst>
                <a:ext uri="{FF2B5EF4-FFF2-40B4-BE49-F238E27FC236}">
                  <a16:creationId xmlns:a16="http://schemas.microsoft.com/office/drawing/2014/main" id="{9CC1B0D4-E19E-4FBD-BD74-64D37A603AF1}"/>
                </a:ext>
              </a:extLst>
            </p:cNvPr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4252;p64">
              <a:extLst>
                <a:ext uri="{FF2B5EF4-FFF2-40B4-BE49-F238E27FC236}">
                  <a16:creationId xmlns:a16="http://schemas.microsoft.com/office/drawing/2014/main" id="{EEB837CF-06ED-77E6-FEC7-69A347591AE1}"/>
                </a:ext>
              </a:extLst>
            </p:cNvPr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4253;p64">
              <a:extLst>
                <a:ext uri="{FF2B5EF4-FFF2-40B4-BE49-F238E27FC236}">
                  <a16:creationId xmlns:a16="http://schemas.microsoft.com/office/drawing/2014/main" id="{27EDBBCB-5AD5-E144-0698-8403FA70C503}"/>
                </a:ext>
              </a:extLst>
            </p:cNvPr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4254;p64">
              <a:extLst>
                <a:ext uri="{FF2B5EF4-FFF2-40B4-BE49-F238E27FC236}">
                  <a16:creationId xmlns:a16="http://schemas.microsoft.com/office/drawing/2014/main" id="{B7D3D26D-7685-F9A4-2529-61D5B4B423A3}"/>
                </a:ext>
              </a:extLst>
            </p:cNvPr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4255;p64">
              <a:extLst>
                <a:ext uri="{FF2B5EF4-FFF2-40B4-BE49-F238E27FC236}">
                  <a16:creationId xmlns:a16="http://schemas.microsoft.com/office/drawing/2014/main" id="{B06F5BF6-3CFA-CF0E-6810-462520C10641}"/>
                </a:ext>
              </a:extLst>
            </p:cNvPr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4256;p64">
              <a:extLst>
                <a:ext uri="{FF2B5EF4-FFF2-40B4-BE49-F238E27FC236}">
                  <a16:creationId xmlns:a16="http://schemas.microsoft.com/office/drawing/2014/main" id="{744237C7-B71F-5441-4054-7C5EE233A2BD}"/>
                </a:ext>
              </a:extLst>
            </p:cNvPr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4257;p64">
              <a:extLst>
                <a:ext uri="{FF2B5EF4-FFF2-40B4-BE49-F238E27FC236}">
                  <a16:creationId xmlns:a16="http://schemas.microsoft.com/office/drawing/2014/main" id="{53A72110-0448-3399-783B-B0FBB7607AFD}"/>
                </a:ext>
              </a:extLst>
            </p:cNvPr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4258;p64">
              <a:extLst>
                <a:ext uri="{FF2B5EF4-FFF2-40B4-BE49-F238E27FC236}">
                  <a16:creationId xmlns:a16="http://schemas.microsoft.com/office/drawing/2014/main" id="{3C4448DD-DAB9-37F6-62E5-BF3071B98BAC}"/>
                </a:ext>
              </a:extLst>
            </p:cNvPr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4259;p64">
              <a:extLst>
                <a:ext uri="{FF2B5EF4-FFF2-40B4-BE49-F238E27FC236}">
                  <a16:creationId xmlns:a16="http://schemas.microsoft.com/office/drawing/2014/main" id="{D307E5A9-21FE-4C24-8544-9989A44D83DD}"/>
                </a:ext>
              </a:extLst>
            </p:cNvPr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4260;p64">
              <a:extLst>
                <a:ext uri="{FF2B5EF4-FFF2-40B4-BE49-F238E27FC236}">
                  <a16:creationId xmlns:a16="http://schemas.microsoft.com/office/drawing/2014/main" id="{84DEFF0E-7A84-491D-6FAB-EA683D13E167}"/>
                </a:ext>
              </a:extLst>
            </p:cNvPr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4261;p64">
              <a:extLst>
                <a:ext uri="{FF2B5EF4-FFF2-40B4-BE49-F238E27FC236}">
                  <a16:creationId xmlns:a16="http://schemas.microsoft.com/office/drawing/2014/main" id="{F812E393-7886-CF73-0D9E-591297637BC4}"/>
                </a:ext>
              </a:extLst>
            </p:cNvPr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4262;p64">
              <a:extLst>
                <a:ext uri="{FF2B5EF4-FFF2-40B4-BE49-F238E27FC236}">
                  <a16:creationId xmlns:a16="http://schemas.microsoft.com/office/drawing/2014/main" id="{077A716D-D6D3-90C3-AA99-FE6E1A32A1A6}"/>
                </a:ext>
              </a:extLst>
            </p:cNvPr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4263;p64">
              <a:extLst>
                <a:ext uri="{FF2B5EF4-FFF2-40B4-BE49-F238E27FC236}">
                  <a16:creationId xmlns:a16="http://schemas.microsoft.com/office/drawing/2014/main" id="{AADA9355-3A36-96F3-FA23-739578F796B6}"/>
                </a:ext>
              </a:extLst>
            </p:cNvPr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4264;p64">
              <a:extLst>
                <a:ext uri="{FF2B5EF4-FFF2-40B4-BE49-F238E27FC236}">
                  <a16:creationId xmlns:a16="http://schemas.microsoft.com/office/drawing/2014/main" id="{16B04B4A-5FA1-6A57-C9B4-D4BD1F2CD929}"/>
                </a:ext>
              </a:extLst>
            </p:cNvPr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4265;p64">
              <a:extLst>
                <a:ext uri="{FF2B5EF4-FFF2-40B4-BE49-F238E27FC236}">
                  <a16:creationId xmlns:a16="http://schemas.microsoft.com/office/drawing/2014/main" id="{E6477A80-DDB5-88E0-17C1-5AD13F83D8B2}"/>
                </a:ext>
              </a:extLst>
            </p:cNvPr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4266;p64">
              <a:extLst>
                <a:ext uri="{FF2B5EF4-FFF2-40B4-BE49-F238E27FC236}">
                  <a16:creationId xmlns:a16="http://schemas.microsoft.com/office/drawing/2014/main" id="{FD7135C8-CB28-5418-C923-B7E9DEB97B0C}"/>
                </a:ext>
              </a:extLst>
            </p:cNvPr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4267;p64">
              <a:extLst>
                <a:ext uri="{FF2B5EF4-FFF2-40B4-BE49-F238E27FC236}">
                  <a16:creationId xmlns:a16="http://schemas.microsoft.com/office/drawing/2014/main" id="{4995B295-34B5-A346-5A2E-0B9878A80C26}"/>
                </a:ext>
              </a:extLst>
            </p:cNvPr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4268;p64">
              <a:extLst>
                <a:ext uri="{FF2B5EF4-FFF2-40B4-BE49-F238E27FC236}">
                  <a16:creationId xmlns:a16="http://schemas.microsoft.com/office/drawing/2014/main" id="{AC2C19EA-F8A0-0F59-84D9-BB424BE85036}"/>
                </a:ext>
              </a:extLst>
            </p:cNvPr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4269;p64">
              <a:extLst>
                <a:ext uri="{FF2B5EF4-FFF2-40B4-BE49-F238E27FC236}">
                  <a16:creationId xmlns:a16="http://schemas.microsoft.com/office/drawing/2014/main" id="{65EC459A-99FA-B6B5-2C87-C066B111A2D2}"/>
                </a:ext>
              </a:extLst>
            </p:cNvPr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4270;p64">
              <a:extLst>
                <a:ext uri="{FF2B5EF4-FFF2-40B4-BE49-F238E27FC236}">
                  <a16:creationId xmlns:a16="http://schemas.microsoft.com/office/drawing/2014/main" id="{A8DDD76B-0B10-E4B9-92AD-48FCB9A82402}"/>
                </a:ext>
              </a:extLst>
            </p:cNvPr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4271;p64">
              <a:extLst>
                <a:ext uri="{FF2B5EF4-FFF2-40B4-BE49-F238E27FC236}">
                  <a16:creationId xmlns:a16="http://schemas.microsoft.com/office/drawing/2014/main" id="{9E94F0F9-9914-559D-7EE7-03C328BA112B}"/>
                </a:ext>
              </a:extLst>
            </p:cNvPr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4272;p64">
              <a:extLst>
                <a:ext uri="{FF2B5EF4-FFF2-40B4-BE49-F238E27FC236}">
                  <a16:creationId xmlns:a16="http://schemas.microsoft.com/office/drawing/2014/main" id="{22D6B29B-CF0F-40A9-2BAF-604302796B57}"/>
                </a:ext>
              </a:extLst>
            </p:cNvPr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4273;p64">
              <a:extLst>
                <a:ext uri="{FF2B5EF4-FFF2-40B4-BE49-F238E27FC236}">
                  <a16:creationId xmlns:a16="http://schemas.microsoft.com/office/drawing/2014/main" id="{B8D6DC37-3A6D-5626-70A4-A1FF6D968ED5}"/>
                </a:ext>
              </a:extLst>
            </p:cNvPr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4274;p64">
              <a:extLst>
                <a:ext uri="{FF2B5EF4-FFF2-40B4-BE49-F238E27FC236}">
                  <a16:creationId xmlns:a16="http://schemas.microsoft.com/office/drawing/2014/main" id="{8C540020-FB50-7C88-0B9F-39C1E8D834AE}"/>
                </a:ext>
              </a:extLst>
            </p:cNvPr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4275;p64">
              <a:extLst>
                <a:ext uri="{FF2B5EF4-FFF2-40B4-BE49-F238E27FC236}">
                  <a16:creationId xmlns:a16="http://schemas.microsoft.com/office/drawing/2014/main" id="{CE838ADA-1209-89D5-BBE4-B0606AFE1AD1}"/>
                </a:ext>
              </a:extLst>
            </p:cNvPr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4276;p64">
              <a:extLst>
                <a:ext uri="{FF2B5EF4-FFF2-40B4-BE49-F238E27FC236}">
                  <a16:creationId xmlns:a16="http://schemas.microsoft.com/office/drawing/2014/main" id="{30901A1E-8725-2BAD-DB05-DD0A5F43854C}"/>
                </a:ext>
              </a:extLst>
            </p:cNvPr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4277;p64">
              <a:extLst>
                <a:ext uri="{FF2B5EF4-FFF2-40B4-BE49-F238E27FC236}">
                  <a16:creationId xmlns:a16="http://schemas.microsoft.com/office/drawing/2014/main" id="{2F209B67-DC97-CC3E-7F55-4F1CE7454B07}"/>
                </a:ext>
              </a:extLst>
            </p:cNvPr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4278;p64">
              <a:extLst>
                <a:ext uri="{FF2B5EF4-FFF2-40B4-BE49-F238E27FC236}">
                  <a16:creationId xmlns:a16="http://schemas.microsoft.com/office/drawing/2014/main" id="{C09F42B4-F60E-7212-7E9F-B653028874D0}"/>
                </a:ext>
              </a:extLst>
            </p:cNvPr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4279;p64">
              <a:extLst>
                <a:ext uri="{FF2B5EF4-FFF2-40B4-BE49-F238E27FC236}">
                  <a16:creationId xmlns:a16="http://schemas.microsoft.com/office/drawing/2014/main" id="{0D3444DA-E3BA-6FEC-30FC-4E740CC93443}"/>
                </a:ext>
              </a:extLst>
            </p:cNvPr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4280;p64">
              <a:extLst>
                <a:ext uri="{FF2B5EF4-FFF2-40B4-BE49-F238E27FC236}">
                  <a16:creationId xmlns:a16="http://schemas.microsoft.com/office/drawing/2014/main" id="{84330585-3FF7-B312-8E82-C046E4263235}"/>
                </a:ext>
              </a:extLst>
            </p:cNvPr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4281;p64">
              <a:extLst>
                <a:ext uri="{FF2B5EF4-FFF2-40B4-BE49-F238E27FC236}">
                  <a16:creationId xmlns:a16="http://schemas.microsoft.com/office/drawing/2014/main" id="{CB5A5717-B4F9-903A-C6F5-8F97D724DC82}"/>
                </a:ext>
              </a:extLst>
            </p:cNvPr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4282;p64">
              <a:extLst>
                <a:ext uri="{FF2B5EF4-FFF2-40B4-BE49-F238E27FC236}">
                  <a16:creationId xmlns:a16="http://schemas.microsoft.com/office/drawing/2014/main" id="{57A4AD4E-22DC-379D-0B41-B5238F331AB3}"/>
                </a:ext>
              </a:extLst>
            </p:cNvPr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4283;p64">
              <a:extLst>
                <a:ext uri="{FF2B5EF4-FFF2-40B4-BE49-F238E27FC236}">
                  <a16:creationId xmlns:a16="http://schemas.microsoft.com/office/drawing/2014/main" id="{44186DF6-47ED-D918-9590-44FFA0C94935}"/>
                </a:ext>
              </a:extLst>
            </p:cNvPr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4284;p64">
              <a:extLst>
                <a:ext uri="{FF2B5EF4-FFF2-40B4-BE49-F238E27FC236}">
                  <a16:creationId xmlns:a16="http://schemas.microsoft.com/office/drawing/2014/main" id="{4C037B39-5C84-D67C-D94B-77532C1C4219}"/>
                </a:ext>
              </a:extLst>
            </p:cNvPr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4285;p64">
              <a:extLst>
                <a:ext uri="{FF2B5EF4-FFF2-40B4-BE49-F238E27FC236}">
                  <a16:creationId xmlns:a16="http://schemas.microsoft.com/office/drawing/2014/main" id="{CDA28850-2D36-FA6C-B64B-56D672B666AB}"/>
                </a:ext>
              </a:extLst>
            </p:cNvPr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4286;p64">
              <a:extLst>
                <a:ext uri="{FF2B5EF4-FFF2-40B4-BE49-F238E27FC236}">
                  <a16:creationId xmlns:a16="http://schemas.microsoft.com/office/drawing/2014/main" id="{DC779261-B02C-F5AB-F7C5-18E71A23F505}"/>
                </a:ext>
              </a:extLst>
            </p:cNvPr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4287;p64">
              <a:extLst>
                <a:ext uri="{FF2B5EF4-FFF2-40B4-BE49-F238E27FC236}">
                  <a16:creationId xmlns:a16="http://schemas.microsoft.com/office/drawing/2014/main" id="{19925E9A-3383-A637-5C7E-4C7A901FD0AD}"/>
                </a:ext>
              </a:extLst>
            </p:cNvPr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4288;p64">
              <a:extLst>
                <a:ext uri="{FF2B5EF4-FFF2-40B4-BE49-F238E27FC236}">
                  <a16:creationId xmlns:a16="http://schemas.microsoft.com/office/drawing/2014/main" id="{BF60A91A-BAD3-6AE7-9613-ABE3EF45B355}"/>
                </a:ext>
              </a:extLst>
            </p:cNvPr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4289;p64">
              <a:extLst>
                <a:ext uri="{FF2B5EF4-FFF2-40B4-BE49-F238E27FC236}">
                  <a16:creationId xmlns:a16="http://schemas.microsoft.com/office/drawing/2014/main" id="{849D34A2-7313-5FC6-BA46-DC4D422774B2}"/>
                </a:ext>
              </a:extLst>
            </p:cNvPr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4290;p64">
              <a:extLst>
                <a:ext uri="{FF2B5EF4-FFF2-40B4-BE49-F238E27FC236}">
                  <a16:creationId xmlns:a16="http://schemas.microsoft.com/office/drawing/2014/main" id="{F64D9046-01E9-C9A5-8660-A1146C0398FB}"/>
                </a:ext>
              </a:extLst>
            </p:cNvPr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4291;p64">
              <a:extLst>
                <a:ext uri="{FF2B5EF4-FFF2-40B4-BE49-F238E27FC236}">
                  <a16:creationId xmlns:a16="http://schemas.microsoft.com/office/drawing/2014/main" id="{9582700D-C997-190B-9E7B-E5AB407119BC}"/>
                </a:ext>
              </a:extLst>
            </p:cNvPr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4292;p64">
              <a:extLst>
                <a:ext uri="{FF2B5EF4-FFF2-40B4-BE49-F238E27FC236}">
                  <a16:creationId xmlns:a16="http://schemas.microsoft.com/office/drawing/2014/main" id="{F6E9E799-900F-FBDF-A3A0-F4BB265862CA}"/>
                </a:ext>
              </a:extLst>
            </p:cNvPr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4293;p64">
              <a:extLst>
                <a:ext uri="{FF2B5EF4-FFF2-40B4-BE49-F238E27FC236}">
                  <a16:creationId xmlns:a16="http://schemas.microsoft.com/office/drawing/2014/main" id="{E9CCF9D3-67E4-5D0B-2133-75E516583EBE}"/>
                </a:ext>
              </a:extLst>
            </p:cNvPr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4294;p64">
              <a:extLst>
                <a:ext uri="{FF2B5EF4-FFF2-40B4-BE49-F238E27FC236}">
                  <a16:creationId xmlns:a16="http://schemas.microsoft.com/office/drawing/2014/main" id="{06C74EF5-6FE0-0172-44E4-55B8B5B92EF8}"/>
                </a:ext>
              </a:extLst>
            </p:cNvPr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4295;p64">
              <a:extLst>
                <a:ext uri="{FF2B5EF4-FFF2-40B4-BE49-F238E27FC236}">
                  <a16:creationId xmlns:a16="http://schemas.microsoft.com/office/drawing/2014/main" id="{F72B9A48-AEFF-BBC0-167F-244ABF971E46}"/>
                </a:ext>
              </a:extLst>
            </p:cNvPr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4296;p64">
              <a:extLst>
                <a:ext uri="{FF2B5EF4-FFF2-40B4-BE49-F238E27FC236}">
                  <a16:creationId xmlns:a16="http://schemas.microsoft.com/office/drawing/2014/main" id="{51EB082B-0894-9A7D-98D6-781F380EDBD6}"/>
                </a:ext>
              </a:extLst>
            </p:cNvPr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4297;p64">
              <a:extLst>
                <a:ext uri="{FF2B5EF4-FFF2-40B4-BE49-F238E27FC236}">
                  <a16:creationId xmlns:a16="http://schemas.microsoft.com/office/drawing/2014/main" id="{B69E6DA8-E3AC-5962-CFE5-55ED898DACB7}"/>
                </a:ext>
              </a:extLst>
            </p:cNvPr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4298;p64">
              <a:extLst>
                <a:ext uri="{FF2B5EF4-FFF2-40B4-BE49-F238E27FC236}">
                  <a16:creationId xmlns:a16="http://schemas.microsoft.com/office/drawing/2014/main" id="{EA2B5D7A-A009-4888-4B85-4A3DBE67B641}"/>
                </a:ext>
              </a:extLst>
            </p:cNvPr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4299;p64">
              <a:extLst>
                <a:ext uri="{FF2B5EF4-FFF2-40B4-BE49-F238E27FC236}">
                  <a16:creationId xmlns:a16="http://schemas.microsoft.com/office/drawing/2014/main" id="{BBCF9FAF-D7A6-D68C-21FA-6074574C3D99}"/>
                </a:ext>
              </a:extLst>
            </p:cNvPr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4300;p64">
              <a:extLst>
                <a:ext uri="{FF2B5EF4-FFF2-40B4-BE49-F238E27FC236}">
                  <a16:creationId xmlns:a16="http://schemas.microsoft.com/office/drawing/2014/main" id="{6AD8B269-DA7D-F2B5-235E-C7C3746E75D1}"/>
                </a:ext>
              </a:extLst>
            </p:cNvPr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4301;p64">
              <a:extLst>
                <a:ext uri="{FF2B5EF4-FFF2-40B4-BE49-F238E27FC236}">
                  <a16:creationId xmlns:a16="http://schemas.microsoft.com/office/drawing/2014/main" id="{8ABCCC84-71EA-5778-1FBE-02EE37A9F6E8}"/>
                </a:ext>
              </a:extLst>
            </p:cNvPr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4302;p64">
              <a:extLst>
                <a:ext uri="{FF2B5EF4-FFF2-40B4-BE49-F238E27FC236}">
                  <a16:creationId xmlns:a16="http://schemas.microsoft.com/office/drawing/2014/main" id="{3FE9F5C9-F916-342A-323A-E55DC8EC9541}"/>
                </a:ext>
              </a:extLst>
            </p:cNvPr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4303;p64">
              <a:extLst>
                <a:ext uri="{FF2B5EF4-FFF2-40B4-BE49-F238E27FC236}">
                  <a16:creationId xmlns:a16="http://schemas.microsoft.com/office/drawing/2014/main" id="{11E448B8-536A-8A2F-FD87-8F4441C414C7}"/>
                </a:ext>
              </a:extLst>
            </p:cNvPr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4304;p64">
              <a:extLst>
                <a:ext uri="{FF2B5EF4-FFF2-40B4-BE49-F238E27FC236}">
                  <a16:creationId xmlns:a16="http://schemas.microsoft.com/office/drawing/2014/main" id="{B887AA59-7095-CB1A-2CD0-8F6EC09CFF2F}"/>
                </a:ext>
              </a:extLst>
            </p:cNvPr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4305;p64">
              <a:extLst>
                <a:ext uri="{FF2B5EF4-FFF2-40B4-BE49-F238E27FC236}">
                  <a16:creationId xmlns:a16="http://schemas.microsoft.com/office/drawing/2014/main" id="{E65368FB-4B33-4764-BDC4-89C46E0B7A8C}"/>
                </a:ext>
              </a:extLst>
            </p:cNvPr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4306;p64">
              <a:extLst>
                <a:ext uri="{FF2B5EF4-FFF2-40B4-BE49-F238E27FC236}">
                  <a16:creationId xmlns:a16="http://schemas.microsoft.com/office/drawing/2014/main" id="{30785D37-1502-DCA3-A9B4-13BB0FDF0F0B}"/>
                </a:ext>
              </a:extLst>
            </p:cNvPr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4307;p64">
              <a:extLst>
                <a:ext uri="{FF2B5EF4-FFF2-40B4-BE49-F238E27FC236}">
                  <a16:creationId xmlns:a16="http://schemas.microsoft.com/office/drawing/2014/main" id="{E232F74D-E10C-C4FC-CB2F-8A305C93983A}"/>
                </a:ext>
              </a:extLst>
            </p:cNvPr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4308;p64">
              <a:extLst>
                <a:ext uri="{FF2B5EF4-FFF2-40B4-BE49-F238E27FC236}">
                  <a16:creationId xmlns:a16="http://schemas.microsoft.com/office/drawing/2014/main" id="{36E828FC-797C-BA51-74CC-29F0E5E3F92B}"/>
                </a:ext>
              </a:extLst>
            </p:cNvPr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4309;p64">
              <a:extLst>
                <a:ext uri="{FF2B5EF4-FFF2-40B4-BE49-F238E27FC236}">
                  <a16:creationId xmlns:a16="http://schemas.microsoft.com/office/drawing/2014/main" id="{F2C9FB26-7240-5E97-AD0C-C5164B4EC878}"/>
                </a:ext>
              </a:extLst>
            </p:cNvPr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4310;p64">
              <a:extLst>
                <a:ext uri="{FF2B5EF4-FFF2-40B4-BE49-F238E27FC236}">
                  <a16:creationId xmlns:a16="http://schemas.microsoft.com/office/drawing/2014/main" id="{1752222F-FCFD-C33E-3E2B-56905F3512F5}"/>
                </a:ext>
              </a:extLst>
            </p:cNvPr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4311;p64">
              <a:extLst>
                <a:ext uri="{FF2B5EF4-FFF2-40B4-BE49-F238E27FC236}">
                  <a16:creationId xmlns:a16="http://schemas.microsoft.com/office/drawing/2014/main" id="{897AB82B-31C5-84C3-23D8-73BA1AD8FE13}"/>
                </a:ext>
              </a:extLst>
            </p:cNvPr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4312;p64">
              <a:extLst>
                <a:ext uri="{FF2B5EF4-FFF2-40B4-BE49-F238E27FC236}">
                  <a16:creationId xmlns:a16="http://schemas.microsoft.com/office/drawing/2014/main" id="{17FC814A-C72F-10DA-744D-304204FE1599}"/>
                </a:ext>
              </a:extLst>
            </p:cNvPr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4313;p64">
              <a:extLst>
                <a:ext uri="{FF2B5EF4-FFF2-40B4-BE49-F238E27FC236}">
                  <a16:creationId xmlns:a16="http://schemas.microsoft.com/office/drawing/2014/main" id="{47F7544C-525D-EED0-000B-EEBF5741D68D}"/>
                </a:ext>
              </a:extLst>
            </p:cNvPr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4314;p64">
              <a:extLst>
                <a:ext uri="{FF2B5EF4-FFF2-40B4-BE49-F238E27FC236}">
                  <a16:creationId xmlns:a16="http://schemas.microsoft.com/office/drawing/2014/main" id="{AF138C3A-B2A8-03CE-30EA-0FA945467AAD}"/>
                </a:ext>
              </a:extLst>
            </p:cNvPr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4315;p64">
              <a:extLst>
                <a:ext uri="{FF2B5EF4-FFF2-40B4-BE49-F238E27FC236}">
                  <a16:creationId xmlns:a16="http://schemas.microsoft.com/office/drawing/2014/main" id="{745C65C8-821B-ED7C-70FD-F5491116FF49}"/>
                </a:ext>
              </a:extLst>
            </p:cNvPr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4316;p64">
              <a:extLst>
                <a:ext uri="{FF2B5EF4-FFF2-40B4-BE49-F238E27FC236}">
                  <a16:creationId xmlns:a16="http://schemas.microsoft.com/office/drawing/2014/main" id="{01ED89B9-D445-ADF1-40A3-0A5B0DF71430}"/>
                </a:ext>
              </a:extLst>
            </p:cNvPr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4317;p64">
              <a:extLst>
                <a:ext uri="{FF2B5EF4-FFF2-40B4-BE49-F238E27FC236}">
                  <a16:creationId xmlns:a16="http://schemas.microsoft.com/office/drawing/2014/main" id="{23E0E9DD-ABE4-691D-6A50-6AF78F059D4F}"/>
                </a:ext>
              </a:extLst>
            </p:cNvPr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4318;p64">
              <a:extLst>
                <a:ext uri="{FF2B5EF4-FFF2-40B4-BE49-F238E27FC236}">
                  <a16:creationId xmlns:a16="http://schemas.microsoft.com/office/drawing/2014/main" id="{015B5BDB-037F-7561-05BE-1AD51097272B}"/>
                </a:ext>
              </a:extLst>
            </p:cNvPr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4319;p64">
              <a:extLst>
                <a:ext uri="{FF2B5EF4-FFF2-40B4-BE49-F238E27FC236}">
                  <a16:creationId xmlns:a16="http://schemas.microsoft.com/office/drawing/2014/main" id="{21AFBAE3-704F-171E-717E-4A93D75668B2}"/>
                </a:ext>
              </a:extLst>
            </p:cNvPr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4320;p64">
              <a:extLst>
                <a:ext uri="{FF2B5EF4-FFF2-40B4-BE49-F238E27FC236}">
                  <a16:creationId xmlns:a16="http://schemas.microsoft.com/office/drawing/2014/main" id="{FECFC2D2-4F97-431E-AC6A-51E18B14930C}"/>
                </a:ext>
              </a:extLst>
            </p:cNvPr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4321;p64">
              <a:extLst>
                <a:ext uri="{FF2B5EF4-FFF2-40B4-BE49-F238E27FC236}">
                  <a16:creationId xmlns:a16="http://schemas.microsoft.com/office/drawing/2014/main" id="{7895D32B-8221-62B3-1682-4971AC1ECE08}"/>
                </a:ext>
              </a:extLst>
            </p:cNvPr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4322;p64">
              <a:extLst>
                <a:ext uri="{FF2B5EF4-FFF2-40B4-BE49-F238E27FC236}">
                  <a16:creationId xmlns:a16="http://schemas.microsoft.com/office/drawing/2014/main" id="{63A01FB3-C732-B61B-AEFA-967FBEA4EEFA}"/>
                </a:ext>
              </a:extLst>
            </p:cNvPr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4323;p64">
              <a:extLst>
                <a:ext uri="{FF2B5EF4-FFF2-40B4-BE49-F238E27FC236}">
                  <a16:creationId xmlns:a16="http://schemas.microsoft.com/office/drawing/2014/main" id="{1BAB7885-8313-A59D-A74F-11B99CBC2B7F}"/>
                </a:ext>
              </a:extLst>
            </p:cNvPr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4324;p64">
              <a:extLst>
                <a:ext uri="{FF2B5EF4-FFF2-40B4-BE49-F238E27FC236}">
                  <a16:creationId xmlns:a16="http://schemas.microsoft.com/office/drawing/2014/main" id="{57B54A55-F228-BB49-3F43-0D38572152E6}"/>
                </a:ext>
              </a:extLst>
            </p:cNvPr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4325;p64">
              <a:extLst>
                <a:ext uri="{FF2B5EF4-FFF2-40B4-BE49-F238E27FC236}">
                  <a16:creationId xmlns:a16="http://schemas.microsoft.com/office/drawing/2014/main" id="{302AAFB8-72BC-7D0A-2EB6-A22060194072}"/>
                </a:ext>
              </a:extLst>
            </p:cNvPr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4326;p64">
              <a:extLst>
                <a:ext uri="{FF2B5EF4-FFF2-40B4-BE49-F238E27FC236}">
                  <a16:creationId xmlns:a16="http://schemas.microsoft.com/office/drawing/2014/main" id="{B1919B0B-6E53-E3C7-6E92-E250C5D367BD}"/>
                </a:ext>
              </a:extLst>
            </p:cNvPr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4327;p64">
              <a:extLst>
                <a:ext uri="{FF2B5EF4-FFF2-40B4-BE49-F238E27FC236}">
                  <a16:creationId xmlns:a16="http://schemas.microsoft.com/office/drawing/2014/main" id="{61CE6FC2-4EF5-2F15-094C-5514B786ADA2}"/>
                </a:ext>
              </a:extLst>
            </p:cNvPr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4328;p64">
              <a:extLst>
                <a:ext uri="{FF2B5EF4-FFF2-40B4-BE49-F238E27FC236}">
                  <a16:creationId xmlns:a16="http://schemas.microsoft.com/office/drawing/2014/main" id="{1A3A125F-29D1-16AC-7701-F66C0DA2DBED}"/>
                </a:ext>
              </a:extLst>
            </p:cNvPr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4329;p64">
              <a:extLst>
                <a:ext uri="{FF2B5EF4-FFF2-40B4-BE49-F238E27FC236}">
                  <a16:creationId xmlns:a16="http://schemas.microsoft.com/office/drawing/2014/main" id="{F8CB5E3E-C7DA-3C1D-45F0-5685549BF62A}"/>
                </a:ext>
              </a:extLst>
            </p:cNvPr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4330;p64">
              <a:extLst>
                <a:ext uri="{FF2B5EF4-FFF2-40B4-BE49-F238E27FC236}">
                  <a16:creationId xmlns:a16="http://schemas.microsoft.com/office/drawing/2014/main" id="{BA8B6701-EA95-13CF-2879-FC0D754E8DE5}"/>
                </a:ext>
              </a:extLst>
            </p:cNvPr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4331;p64">
              <a:extLst>
                <a:ext uri="{FF2B5EF4-FFF2-40B4-BE49-F238E27FC236}">
                  <a16:creationId xmlns:a16="http://schemas.microsoft.com/office/drawing/2014/main" id="{49A703BD-0B6E-FC1F-624E-00F716FC259D}"/>
                </a:ext>
              </a:extLst>
            </p:cNvPr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4332;p64">
              <a:extLst>
                <a:ext uri="{FF2B5EF4-FFF2-40B4-BE49-F238E27FC236}">
                  <a16:creationId xmlns:a16="http://schemas.microsoft.com/office/drawing/2014/main" id="{A6C329DA-9CD8-703E-19A4-1235089605D0}"/>
                </a:ext>
              </a:extLst>
            </p:cNvPr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4333;p64">
              <a:extLst>
                <a:ext uri="{FF2B5EF4-FFF2-40B4-BE49-F238E27FC236}">
                  <a16:creationId xmlns:a16="http://schemas.microsoft.com/office/drawing/2014/main" id="{DEA11625-8100-4F38-9839-D16813FCE366}"/>
                </a:ext>
              </a:extLst>
            </p:cNvPr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4334;p64">
              <a:extLst>
                <a:ext uri="{FF2B5EF4-FFF2-40B4-BE49-F238E27FC236}">
                  <a16:creationId xmlns:a16="http://schemas.microsoft.com/office/drawing/2014/main" id="{D590C4D1-5897-7FD6-880A-C6E9E213E468}"/>
                </a:ext>
              </a:extLst>
            </p:cNvPr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4335;p64">
              <a:extLst>
                <a:ext uri="{FF2B5EF4-FFF2-40B4-BE49-F238E27FC236}">
                  <a16:creationId xmlns:a16="http://schemas.microsoft.com/office/drawing/2014/main" id="{57C3BF69-A8E3-5722-CDB1-867E652FF4F1}"/>
                </a:ext>
              </a:extLst>
            </p:cNvPr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4336;p64">
              <a:extLst>
                <a:ext uri="{FF2B5EF4-FFF2-40B4-BE49-F238E27FC236}">
                  <a16:creationId xmlns:a16="http://schemas.microsoft.com/office/drawing/2014/main" id="{8A4A33C2-134A-38ED-D1B8-13B49D3C7FE8}"/>
                </a:ext>
              </a:extLst>
            </p:cNvPr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4337;p64">
              <a:extLst>
                <a:ext uri="{FF2B5EF4-FFF2-40B4-BE49-F238E27FC236}">
                  <a16:creationId xmlns:a16="http://schemas.microsoft.com/office/drawing/2014/main" id="{A04143BE-530A-879F-0460-8B2BD163E94D}"/>
                </a:ext>
              </a:extLst>
            </p:cNvPr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4338;p64">
              <a:extLst>
                <a:ext uri="{FF2B5EF4-FFF2-40B4-BE49-F238E27FC236}">
                  <a16:creationId xmlns:a16="http://schemas.microsoft.com/office/drawing/2014/main" id="{D2C2855E-C9CE-A245-2F37-FE1285704B96}"/>
                </a:ext>
              </a:extLst>
            </p:cNvPr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4339;p64">
              <a:extLst>
                <a:ext uri="{FF2B5EF4-FFF2-40B4-BE49-F238E27FC236}">
                  <a16:creationId xmlns:a16="http://schemas.microsoft.com/office/drawing/2014/main" id="{B7677B1F-1A96-E75F-F785-27A21F9BD6AE}"/>
                </a:ext>
              </a:extLst>
            </p:cNvPr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4340;p64">
              <a:extLst>
                <a:ext uri="{FF2B5EF4-FFF2-40B4-BE49-F238E27FC236}">
                  <a16:creationId xmlns:a16="http://schemas.microsoft.com/office/drawing/2014/main" id="{F60526AF-045E-B829-EF43-6C5D5E50129D}"/>
                </a:ext>
              </a:extLst>
            </p:cNvPr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4341;p64">
              <a:extLst>
                <a:ext uri="{FF2B5EF4-FFF2-40B4-BE49-F238E27FC236}">
                  <a16:creationId xmlns:a16="http://schemas.microsoft.com/office/drawing/2014/main" id="{BE63D9C3-D285-8571-0D53-5D83A6CE4F1B}"/>
                </a:ext>
              </a:extLst>
            </p:cNvPr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4342;p64">
              <a:extLst>
                <a:ext uri="{FF2B5EF4-FFF2-40B4-BE49-F238E27FC236}">
                  <a16:creationId xmlns:a16="http://schemas.microsoft.com/office/drawing/2014/main" id="{564A5942-58BF-E3D5-5115-28FC96C82ACD}"/>
                </a:ext>
              </a:extLst>
            </p:cNvPr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4343;p64">
              <a:extLst>
                <a:ext uri="{FF2B5EF4-FFF2-40B4-BE49-F238E27FC236}">
                  <a16:creationId xmlns:a16="http://schemas.microsoft.com/office/drawing/2014/main" id="{85365C89-C100-D5FE-BB91-684F183939D1}"/>
                </a:ext>
              </a:extLst>
            </p:cNvPr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4344;p64">
              <a:extLst>
                <a:ext uri="{FF2B5EF4-FFF2-40B4-BE49-F238E27FC236}">
                  <a16:creationId xmlns:a16="http://schemas.microsoft.com/office/drawing/2014/main" id="{E2888EBB-BA41-DA2D-64A1-FE4ACB184DA8}"/>
                </a:ext>
              </a:extLst>
            </p:cNvPr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4345;p64">
              <a:extLst>
                <a:ext uri="{FF2B5EF4-FFF2-40B4-BE49-F238E27FC236}">
                  <a16:creationId xmlns:a16="http://schemas.microsoft.com/office/drawing/2014/main" id="{712A3513-43B1-62F1-7C46-04712EE1358D}"/>
                </a:ext>
              </a:extLst>
            </p:cNvPr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4346;p64">
              <a:extLst>
                <a:ext uri="{FF2B5EF4-FFF2-40B4-BE49-F238E27FC236}">
                  <a16:creationId xmlns:a16="http://schemas.microsoft.com/office/drawing/2014/main" id="{3BF38B19-171A-E1D9-2B38-C458C8CF8041}"/>
                </a:ext>
              </a:extLst>
            </p:cNvPr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4347;p64">
              <a:extLst>
                <a:ext uri="{FF2B5EF4-FFF2-40B4-BE49-F238E27FC236}">
                  <a16:creationId xmlns:a16="http://schemas.microsoft.com/office/drawing/2014/main" id="{7CC774F2-356D-8C70-F4AD-674FF99B382C}"/>
                </a:ext>
              </a:extLst>
            </p:cNvPr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4348;p64">
              <a:extLst>
                <a:ext uri="{FF2B5EF4-FFF2-40B4-BE49-F238E27FC236}">
                  <a16:creationId xmlns:a16="http://schemas.microsoft.com/office/drawing/2014/main" id="{4758614E-1467-5B0E-ED1B-708CC1D43BDB}"/>
                </a:ext>
              </a:extLst>
            </p:cNvPr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4349;p64">
              <a:extLst>
                <a:ext uri="{FF2B5EF4-FFF2-40B4-BE49-F238E27FC236}">
                  <a16:creationId xmlns:a16="http://schemas.microsoft.com/office/drawing/2014/main" id="{545ED2DD-1CCC-5D25-AFA2-E73E4F18AB1A}"/>
                </a:ext>
              </a:extLst>
            </p:cNvPr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4350;p64">
              <a:extLst>
                <a:ext uri="{FF2B5EF4-FFF2-40B4-BE49-F238E27FC236}">
                  <a16:creationId xmlns:a16="http://schemas.microsoft.com/office/drawing/2014/main" id="{0CDBBB54-1E38-3BCA-16E6-D252633B0988}"/>
                </a:ext>
              </a:extLst>
            </p:cNvPr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4351;p64">
              <a:extLst>
                <a:ext uri="{FF2B5EF4-FFF2-40B4-BE49-F238E27FC236}">
                  <a16:creationId xmlns:a16="http://schemas.microsoft.com/office/drawing/2014/main" id="{2126A2FE-D2D3-CCF0-A9D1-F2591343FFEF}"/>
                </a:ext>
              </a:extLst>
            </p:cNvPr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4352;p64">
              <a:extLst>
                <a:ext uri="{FF2B5EF4-FFF2-40B4-BE49-F238E27FC236}">
                  <a16:creationId xmlns:a16="http://schemas.microsoft.com/office/drawing/2014/main" id="{745D59F5-A754-A0D4-564A-16E731534346}"/>
                </a:ext>
              </a:extLst>
            </p:cNvPr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4353;p64">
              <a:extLst>
                <a:ext uri="{FF2B5EF4-FFF2-40B4-BE49-F238E27FC236}">
                  <a16:creationId xmlns:a16="http://schemas.microsoft.com/office/drawing/2014/main" id="{BE705074-B7CC-9EEE-EB43-7531D7D597BD}"/>
                </a:ext>
              </a:extLst>
            </p:cNvPr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4354;p64">
              <a:extLst>
                <a:ext uri="{FF2B5EF4-FFF2-40B4-BE49-F238E27FC236}">
                  <a16:creationId xmlns:a16="http://schemas.microsoft.com/office/drawing/2014/main" id="{A6266FE1-9371-9D16-E7D3-F7BB20D3097B}"/>
                </a:ext>
              </a:extLst>
            </p:cNvPr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4355;p64">
              <a:extLst>
                <a:ext uri="{FF2B5EF4-FFF2-40B4-BE49-F238E27FC236}">
                  <a16:creationId xmlns:a16="http://schemas.microsoft.com/office/drawing/2014/main" id="{C192BBD9-F618-04D8-B3C9-A4A2DC1B3380}"/>
                </a:ext>
              </a:extLst>
            </p:cNvPr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4356;p64">
              <a:extLst>
                <a:ext uri="{FF2B5EF4-FFF2-40B4-BE49-F238E27FC236}">
                  <a16:creationId xmlns:a16="http://schemas.microsoft.com/office/drawing/2014/main" id="{87BABB7F-EA84-BA30-F0F2-F35C34BC2519}"/>
                </a:ext>
              </a:extLst>
            </p:cNvPr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4357;p64">
              <a:extLst>
                <a:ext uri="{FF2B5EF4-FFF2-40B4-BE49-F238E27FC236}">
                  <a16:creationId xmlns:a16="http://schemas.microsoft.com/office/drawing/2014/main" id="{821DEF8E-F9A7-5869-418D-622C9D2F864E}"/>
                </a:ext>
              </a:extLst>
            </p:cNvPr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4358;p64">
              <a:extLst>
                <a:ext uri="{FF2B5EF4-FFF2-40B4-BE49-F238E27FC236}">
                  <a16:creationId xmlns:a16="http://schemas.microsoft.com/office/drawing/2014/main" id="{C5DC8ED4-6C6E-8CF7-A8A0-C9DB5F3DBC55}"/>
                </a:ext>
              </a:extLst>
            </p:cNvPr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4359;p64">
              <a:extLst>
                <a:ext uri="{FF2B5EF4-FFF2-40B4-BE49-F238E27FC236}">
                  <a16:creationId xmlns:a16="http://schemas.microsoft.com/office/drawing/2014/main" id="{462BAD0B-BC8E-BC4F-14A5-20971332AD17}"/>
                </a:ext>
              </a:extLst>
            </p:cNvPr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4360;p64">
              <a:extLst>
                <a:ext uri="{FF2B5EF4-FFF2-40B4-BE49-F238E27FC236}">
                  <a16:creationId xmlns:a16="http://schemas.microsoft.com/office/drawing/2014/main" id="{DD4AF91C-9E5E-786B-4B9C-60361F6909AC}"/>
                </a:ext>
              </a:extLst>
            </p:cNvPr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4361;p64">
              <a:extLst>
                <a:ext uri="{FF2B5EF4-FFF2-40B4-BE49-F238E27FC236}">
                  <a16:creationId xmlns:a16="http://schemas.microsoft.com/office/drawing/2014/main" id="{484EE8BE-4DB3-153F-0F1B-384ABF1CC0B8}"/>
                </a:ext>
              </a:extLst>
            </p:cNvPr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4362;p64">
              <a:extLst>
                <a:ext uri="{FF2B5EF4-FFF2-40B4-BE49-F238E27FC236}">
                  <a16:creationId xmlns:a16="http://schemas.microsoft.com/office/drawing/2014/main" id="{C2F48944-6719-CBE3-0B22-285DCB3696BF}"/>
                </a:ext>
              </a:extLst>
            </p:cNvPr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4363;p64">
              <a:extLst>
                <a:ext uri="{FF2B5EF4-FFF2-40B4-BE49-F238E27FC236}">
                  <a16:creationId xmlns:a16="http://schemas.microsoft.com/office/drawing/2014/main" id="{E3779B60-548D-E7C4-D2D8-8B442A60E8B1}"/>
                </a:ext>
              </a:extLst>
            </p:cNvPr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4364;p64">
              <a:extLst>
                <a:ext uri="{FF2B5EF4-FFF2-40B4-BE49-F238E27FC236}">
                  <a16:creationId xmlns:a16="http://schemas.microsoft.com/office/drawing/2014/main" id="{DD3DE1A5-7F19-BA0A-EEAF-F77666CFF4D4}"/>
                </a:ext>
              </a:extLst>
            </p:cNvPr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4365;p64">
              <a:extLst>
                <a:ext uri="{FF2B5EF4-FFF2-40B4-BE49-F238E27FC236}">
                  <a16:creationId xmlns:a16="http://schemas.microsoft.com/office/drawing/2014/main" id="{D2764549-86B2-9416-19C3-36822C212042}"/>
                </a:ext>
              </a:extLst>
            </p:cNvPr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4366;p64">
              <a:extLst>
                <a:ext uri="{FF2B5EF4-FFF2-40B4-BE49-F238E27FC236}">
                  <a16:creationId xmlns:a16="http://schemas.microsoft.com/office/drawing/2014/main" id="{261BF42D-8C70-2EDA-E32C-75FE4A0E776F}"/>
                </a:ext>
              </a:extLst>
            </p:cNvPr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4367;p64">
              <a:extLst>
                <a:ext uri="{FF2B5EF4-FFF2-40B4-BE49-F238E27FC236}">
                  <a16:creationId xmlns:a16="http://schemas.microsoft.com/office/drawing/2014/main" id="{B8F84A9B-5E4E-6BEA-8692-A121C725E5AB}"/>
                </a:ext>
              </a:extLst>
            </p:cNvPr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4368;p64">
              <a:extLst>
                <a:ext uri="{FF2B5EF4-FFF2-40B4-BE49-F238E27FC236}">
                  <a16:creationId xmlns:a16="http://schemas.microsoft.com/office/drawing/2014/main" id="{AC8AF6AE-7FD0-04FF-FB8C-B986FDFD2727}"/>
                </a:ext>
              </a:extLst>
            </p:cNvPr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4369;p64">
              <a:extLst>
                <a:ext uri="{FF2B5EF4-FFF2-40B4-BE49-F238E27FC236}">
                  <a16:creationId xmlns:a16="http://schemas.microsoft.com/office/drawing/2014/main" id="{BCBC4C18-F46B-F45A-0384-5D59DAD8CDF2}"/>
                </a:ext>
              </a:extLst>
            </p:cNvPr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4370;p64">
              <a:extLst>
                <a:ext uri="{FF2B5EF4-FFF2-40B4-BE49-F238E27FC236}">
                  <a16:creationId xmlns:a16="http://schemas.microsoft.com/office/drawing/2014/main" id="{9858EE54-4E4C-A520-45C4-7A4F5730DCFD}"/>
                </a:ext>
              </a:extLst>
            </p:cNvPr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4371;p64">
              <a:extLst>
                <a:ext uri="{FF2B5EF4-FFF2-40B4-BE49-F238E27FC236}">
                  <a16:creationId xmlns:a16="http://schemas.microsoft.com/office/drawing/2014/main" id="{E4A42704-F901-B6E5-430C-95F74707C360}"/>
                </a:ext>
              </a:extLst>
            </p:cNvPr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4372;p64">
              <a:extLst>
                <a:ext uri="{FF2B5EF4-FFF2-40B4-BE49-F238E27FC236}">
                  <a16:creationId xmlns:a16="http://schemas.microsoft.com/office/drawing/2014/main" id="{3E0E936B-14B9-589D-61F7-A142E0F19078}"/>
                </a:ext>
              </a:extLst>
            </p:cNvPr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4373;p64">
              <a:extLst>
                <a:ext uri="{FF2B5EF4-FFF2-40B4-BE49-F238E27FC236}">
                  <a16:creationId xmlns:a16="http://schemas.microsoft.com/office/drawing/2014/main" id="{FD8B6DCF-2093-DAAF-3574-3388F9496928}"/>
                </a:ext>
              </a:extLst>
            </p:cNvPr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4374;p64">
              <a:extLst>
                <a:ext uri="{FF2B5EF4-FFF2-40B4-BE49-F238E27FC236}">
                  <a16:creationId xmlns:a16="http://schemas.microsoft.com/office/drawing/2014/main" id="{ED781349-D972-0E98-ED05-FF08C2EB18F6}"/>
                </a:ext>
              </a:extLst>
            </p:cNvPr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4375;p64">
              <a:extLst>
                <a:ext uri="{FF2B5EF4-FFF2-40B4-BE49-F238E27FC236}">
                  <a16:creationId xmlns:a16="http://schemas.microsoft.com/office/drawing/2014/main" id="{8B6A1AA4-0C20-0482-EE94-6616D83EE2AA}"/>
                </a:ext>
              </a:extLst>
            </p:cNvPr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4376;p64">
              <a:extLst>
                <a:ext uri="{FF2B5EF4-FFF2-40B4-BE49-F238E27FC236}">
                  <a16:creationId xmlns:a16="http://schemas.microsoft.com/office/drawing/2014/main" id="{64254897-0788-3FE3-EF16-2E151A084CED}"/>
                </a:ext>
              </a:extLst>
            </p:cNvPr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4377;p64">
              <a:extLst>
                <a:ext uri="{FF2B5EF4-FFF2-40B4-BE49-F238E27FC236}">
                  <a16:creationId xmlns:a16="http://schemas.microsoft.com/office/drawing/2014/main" id="{A44F699A-85EA-AE91-8A95-2BFBA72743B8}"/>
                </a:ext>
              </a:extLst>
            </p:cNvPr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4378;p64">
              <a:extLst>
                <a:ext uri="{FF2B5EF4-FFF2-40B4-BE49-F238E27FC236}">
                  <a16:creationId xmlns:a16="http://schemas.microsoft.com/office/drawing/2014/main" id="{8B59F6E5-7E68-0505-4796-3EB11674AE67}"/>
                </a:ext>
              </a:extLst>
            </p:cNvPr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4379;p64">
              <a:extLst>
                <a:ext uri="{FF2B5EF4-FFF2-40B4-BE49-F238E27FC236}">
                  <a16:creationId xmlns:a16="http://schemas.microsoft.com/office/drawing/2014/main" id="{43024D65-5B64-2ACD-14D7-102094E0669B}"/>
                </a:ext>
              </a:extLst>
            </p:cNvPr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4380;p64">
              <a:extLst>
                <a:ext uri="{FF2B5EF4-FFF2-40B4-BE49-F238E27FC236}">
                  <a16:creationId xmlns:a16="http://schemas.microsoft.com/office/drawing/2014/main" id="{0A36886A-CBE1-C487-209A-B33B14C9487E}"/>
                </a:ext>
              </a:extLst>
            </p:cNvPr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4381;p64">
              <a:extLst>
                <a:ext uri="{FF2B5EF4-FFF2-40B4-BE49-F238E27FC236}">
                  <a16:creationId xmlns:a16="http://schemas.microsoft.com/office/drawing/2014/main" id="{2BD7EF4A-5040-538B-F098-17C1A4F0B0EA}"/>
                </a:ext>
              </a:extLst>
            </p:cNvPr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4382;p64">
              <a:extLst>
                <a:ext uri="{FF2B5EF4-FFF2-40B4-BE49-F238E27FC236}">
                  <a16:creationId xmlns:a16="http://schemas.microsoft.com/office/drawing/2014/main" id="{395283D4-A162-0DAC-0422-BEF670DC0728}"/>
                </a:ext>
              </a:extLst>
            </p:cNvPr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4383;p64">
              <a:extLst>
                <a:ext uri="{FF2B5EF4-FFF2-40B4-BE49-F238E27FC236}">
                  <a16:creationId xmlns:a16="http://schemas.microsoft.com/office/drawing/2014/main" id="{80AF17CB-C01C-185F-CAAA-3A5D41408C44}"/>
                </a:ext>
              </a:extLst>
            </p:cNvPr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4384;p64">
              <a:extLst>
                <a:ext uri="{FF2B5EF4-FFF2-40B4-BE49-F238E27FC236}">
                  <a16:creationId xmlns:a16="http://schemas.microsoft.com/office/drawing/2014/main" id="{4B77CBF8-426D-3950-1150-88B75FE3AA4E}"/>
                </a:ext>
              </a:extLst>
            </p:cNvPr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4385;p64">
              <a:extLst>
                <a:ext uri="{FF2B5EF4-FFF2-40B4-BE49-F238E27FC236}">
                  <a16:creationId xmlns:a16="http://schemas.microsoft.com/office/drawing/2014/main" id="{CBDDE9F1-B9AE-900E-CEDD-D7D4C683FB27}"/>
                </a:ext>
              </a:extLst>
            </p:cNvPr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4386;p64">
              <a:extLst>
                <a:ext uri="{FF2B5EF4-FFF2-40B4-BE49-F238E27FC236}">
                  <a16:creationId xmlns:a16="http://schemas.microsoft.com/office/drawing/2014/main" id="{EC6AC60A-D8D9-6AEB-0704-02E827957786}"/>
                </a:ext>
              </a:extLst>
            </p:cNvPr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4387;p64">
              <a:extLst>
                <a:ext uri="{FF2B5EF4-FFF2-40B4-BE49-F238E27FC236}">
                  <a16:creationId xmlns:a16="http://schemas.microsoft.com/office/drawing/2014/main" id="{C5C1F790-9E4A-2639-05A9-0AB03D20E0CF}"/>
                </a:ext>
              </a:extLst>
            </p:cNvPr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4388;p64">
              <a:extLst>
                <a:ext uri="{FF2B5EF4-FFF2-40B4-BE49-F238E27FC236}">
                  <a16:creationId xmlns:a16="http://schemas.microsoft.com/office/drawing/2014/main" id="{63A97681-2931-BD1F-B5BD-FBB159D7CA9F}"/>
                </a:ext>
              </a:extLst>
            </p:cNvPr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4389;p64">
              <a:extLst>
                <a:ext uri="{FF2B5EF4-FFF2-40B4-BE49-F238E27FC236}">
                  <a16:creationId xmlns:a16="http://schemas.microsoft.com/office/drawing/2014/main" id="{851D64B1-7EFD-9A63-07CF-6C35B73C3FBD}"/>
                </a:ext>
              </a:extLst>
            </p:cNvPr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4390;p64">
              <a:extLst>
                <a:ext uri="{FF2B5EF4-FFF2-40B4-BE49-F238E27FC236}">
                  <a16:creationId xmlns:a16="http://schemas.microsoft.com/office/drawing/2014/main" id="{672AE9DC-298B-198E-BC9A-980B29CB706C}"/>
                </a:ext>
              </a:extLst>
            </p:cNvPr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4391;p64">
              <a:extLst>
                <a:ext uri="{FF2B5EF4-FFF2-40B4-BE49-F238E27FC236}">
                  <a16:creationId xmlns:a16="http://schemas.microsoft.com/office/drawing/2014/main" id="{A89B9DAB-E47E-DD93-3236-013E705D2118}"/>
                </a:ext>
              </a:extLst>
            </p:cNvPr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4392;p64">
              <a:extLst>
                <a:ext uri="{FF2B5EF4-FFF2-40B4-BE49-F238E27FC236}">
                  <a16:creationId xmlns:a16="http://schemas.microsoft.com/office/drawing/2014/main" id="{3CE6AC81-AF0A-D301-9EFA-E5746E570276}"/>
                </a:ext>
              </a:extLst>
            </p:cNvPr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4393;p64">
              <a:extLst>
                <a:ext uri="{FF2B5EF4-FFF2-40B4-BE49-F238E27FC236}">
                  <a16:creationId xmlns:a16="http://schemas.microsoft.com/office/drawing/2014/main" id="{0FD074CF-B0C0-DD46-524D-781AF4EF849D}"/>
                </a:ext>
              </a:extLst>
            </p:cNvPr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4394;p64">
              <a:extLst>
                <a:ext uri="{FF2B5EF4-FFF2-40B4-BE49-F238E27FC236}">
                  <a16:creationId xmlns:a16="http://schemas.microsoft.com/office/drawing/2014/main" id="{67949DED-A4B8-CE94-6ADE-7EF4A716E324}"/>
                </a:ext>
              </a:extLst>
            </p:cNvPr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4395;p64">
              <a:extLst>
                <a:ext uri="{FF2B5EF4-FFF2-40B4-BE49-F238E27FC236}">
                  <a16:creationId xmlns:a16="http://schemas.microsoft.com/office/drawing/2014/main" id="{209567BE-D783-173E-B018-91AF004F2BCC}"/>
                </a:ext>
              </a:extLst>
            </p:cNvPr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4396;p64">
              <a:extLst>
                <a:ext uri="{FF2B5EF4-FFF2-40B4-BE49-F238E27FC236}">
                  <a16:creationId xmlns:a16="http://schemas.microsoft.com/office/drawing/2014/main" id="{AA69E28F-B0E5-500E-C4C4-133446402A74}"/>
                </a:ext>
              </a:extLst>
            </p:cNvPr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4397;p64">
              <a:extLst>
                <a:ext uri="{FF2B5EF4-FFF2-40B4-BE49-F238E27FC236}">
                  <a16:creationId xmlns:a16="http://schemas.microsoft.com/office/drawing/2014/main" id="{CE6AF96C-3F19-242C-0C12-BF41531D855A}"/>
                </a:ext>
              </a:extLst>
            </p:cNvPr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4398;p64">
              <a:extLst>
                <a:ext uri="{FF2B5EF4-FFF2-40B4-BE49-F238E27FC236}">
                  <a16:creationId xmlns:a16="http://schemas.microsoft.com/office/drawing/2014/main" id="{8CDC8C73-CE92-62BF-FA3B-DD5BFE758E1E}"/>
                </a:ext>
              </a:extLst>
            </p:cNvPr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4399;p64">
              <a:extLst>
                <a:ext uri="{FF2B5EF4-FFF2-40B4-BE49-F238E27FC236}">
                  <a16:creationId xmlns:a16="http://schemas.microsoft.com/office/drawing/2014/main" id="{E75EA5CC-C280-20DB-DCD8-9051BE1625F9}"/>
                </a:ext>
              </a:extLst>
            </p:cNvPr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4400;p64">
              <a:extLst>
                <a:ext uri="{FF2B5EF4-FFF2-40B4-BE49-F238E27FC236}">
                  <a16:creationId xmlns:a16="http://schemas.microsoft.com/office/drawing/2014/main" id="{9077BF5D-1804-0550-B20A-61456CC72F6C}"/>
                </a:ext>
              </a:extLst>
            </p:cNvPr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4401;p64">
              <a:extLst>
                <a:ext uri="{FF2B5EF4-FFF2-40B4-BE49-F238E27FC236}">
                  <a16:creationId xmlns:a16="http://schemas.microsoft.com/office/drawing/2014/main" id="{4A13A444-9930-F079-23D7-CBF5915A816F}"/>
                </a:ext>
              </a:extLst>
            </p:cNvPr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4402;p64">
              <a:extLst>
                <a:ext uri="{FF2B5EF4-FFF2-40B4-BE49-F238E27FC236}">
                  <a16:creationId xmlns:a16="http://schemas.microsoft.com/office/drawing/2014/main" id="{C5718A22-6B36-254C-6FEF-70D93A163615}"/>
                </a:ext>
              </a:extLst>
            </p:cNvPr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4403;p64">
              <a:extLst>
                <a:ext uri="{FF2B5EF4-FFF2-40B4-BE49-F238E27FC236}">
                  <a16:creationId xmlns:a16="http://schemas.microsoft.com/office/drawing/2014/main" id="{A16B9422-0DCD-9687-5010-48CC674CCEC3}"/>
                </a:ext>
              </a:extLst>
            </p:cNvPr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4404;p64">
              <a:extLst>
                <a:ext uri="{FF2B5EF4-FFF2-40B4-BE49-F238E27FC236}">
                  <a16:creationId xmlns:a16="http://schemas.microsoft.com/office/drawing/2014/main" id="{43297667-32C3-6534-7E64-221FB1EEFAA8}"/>
                </a:ext>
              </a:extLst>
            </p:cNvPr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4405;p64">
              <a:extLst>
                <a:ext uri="{FF2B5EF4-FFF2-40B4-BE49-F238E27FC236}">
                  <a16:creationId xmlns:a16="http://schemas.microsoft.com/office/drawing/2014/main" id="{575E0625-6644-ADF8-7BCE-CE7C999CB978}"/>
                </a:ext>
              </a:extLst>
            </p:cNvPr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4406;p64">
              <a:extLst>
                <a:ext uri="{FF2B5EF4-FFF2-40B4-BE49-F238E27FC236}">
                  <a16:creationId xmlns:a16="http://schemas.microsoft.com/office/drawing/2014/main" id="{50B6DB62-E26E-887F-42C3-81ED0C80E6E7}"/>
                </a:ext>
              </a:extLst>
            </p:cNvPr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4407;p64">
              <a:extLst>
                <a:ext uri="{FF2B5EF4-FFF2-40B4-BE49-F238E27FC236}">
                  <a16:creationId xmlns:a16="http://schemas.microsoft.com/office/drawing/2014/main" id="{B1CF67DD-2E1E-B685-1718-A81F7CE9EB6C}"/>
                </a:ext>
              </a:extLst>
            </p:cNvPr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4408;p64">
              <a:extLst>
                <a:ext uri="{FF2B5EF4-FFF2-40B4-BE49-F238E27FC236}">
                  <a16:creationId xmlns:a16="http://schemas.microsoft.com/office/drawing/2014/main" id="{2172E3B0-585C-3953-31B2-2F5F3579481F}"/>
                </a:ext>
              </a:extLst>
            </p:cNvPr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4409;p64">
              <a:extLst>
                <a:ext uri="{FF2B5EF4-FFF2-40B4-BE49-F238E27FC236}">
                  <a16:creationId xmlns:a16="http://schemas.microsoft.com/office/drawing/2014/main" id="{D6A78BAA-40D6-3DEC-BA5C-9797BF9C0806}"/>
                </a:ext>
              </a:extLst>
            </p:cNvPr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4410;p64">
              <a:extLst>
                <a:ext uri="{FF2B5EF4-FFF2-40B4-BE49-F238E27FC236}">
                  <a16:creationId xmlns:a16="http://schemas.microsoft.com/office/drawing/2014/main" id="{F0E5D7EA-7C21-0575-A7BA-6646EB6EB56F}"/>
                </a:ext>
              </a:extLst>
            </p:cNvPr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4411;p64">
              <a:extLst>
                <a:ext uri="{FF2B5EF4-FFF2-40B4-BE49-F238E27FC236}">
                  <a16:creationId xmlns:a16="http://schemas.microsoft.com/office/drawing/2014/main" id="{D2F8BBFA-DD96-EF20-520D-92D0B49EAEBE}"/>
                </a:ext>
              </a:extLst>
            </p:cNvPr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4412;p64">
              <a:extLst>
                <a:ext uri="{FF2B5EF4-FFF2-40B4-BE49-F238E27FC236}">
                  <a16:creationId xmlns:a16="http://schemas.microsoft.com/office/drawing/2014/main" id="{CD8957BB-25FF-71E4-FD91-4838D589354A}"/>
                </a:ext>
              </a:extLst>
            </p:cNvPr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4413;p64">
              <a:extLst>
                <a:ext uri="{FF2B5EF4-FFF2-40B4-BE49-F238E27FC236}">
                  <a16:creationId xmlns:a16="http://schemas.microsoft.com/office/drawing/2014/main" id="{BD3E048E-2CE8-8132-BFEE-D0461E1490B5}"/>
                </a:ext>
              </a:extLst>
            </p:cNvPr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4414;p64">
              <a:extLst>
                <a:ext uri="{FF2B5EF4-FFF2-40B4-BE49-F238E27FC236}">
                  <a16:creationId xmlns:a16="http://schemas.microsoft.com/office/drawing/2014/main" id="{565C7EB9-5536-D589-C8F4-0FC882E784E2}"/>
                </a:ext>
              </a:extLst>
            </p:cNvPr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4415;p64">
              <a:extLst>
                <a:ext uri="{FF2B5EF4-FFF2-40B4-BE49-F238E27FC236}">
                  <a16:creationId xmlns:a16="http://schemas.microsoft.com/office/drawing/2014/main" id="{185A9E4F-A912-E4C4-0F31-86098DB686A1}"/>
                </a:ext>
              </a:extLst>
            </p:cNvPr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4416;p64">
              <a:extLst>
                <a:ext uri="{FF2B5EF4-FFF2-40B4-BE49-F238E27FC236}">
                  <a16:creationId xmlns:a16="http://schemas.microsoft.com/office/drawing/2014/main" id="{EF389070-1727-23CE-D978-DB416D1196BF}"/>
                </a:ext>
              </a:extLst>
            </p:cNvPr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4417;p64">
              <a:extLst>
                <a:ext uri="{FF2B5EF4-FFF2-40B4-BE49-F238E27FC236}">
                  <a16:creationId xmlns:a16="http://schemas.microsoft.com/office/drawing/2014/main" id="{33CF9921-729E-F4A1-EE07-47F645B15575}"/>
                </a:ext>
              </a:extLst>
            </p:cNvPr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4418;p64">
              <a:extLst>
                <a:ext uri="{FF2B5EF4-FFF2-40B4-BE49-F238E27FC236}">
                  <a16:creationId xmlns:a16="http://schemas.microsoft.com/office/drawing/2014/main" id="{2DEFB0DA-1E80-88A1-A110-48FC18612EBC}"/>
                </a:ext>
              </a:extLst>
            </p:cNvPr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4419;p64">
              <a:extLst>
                <a:ext uri="{FF2B5EF4-FFF2-40B4-BE49-F238E27FC236}">
                  <a16:creationId xmlns:a16="http://schemas.microsoft.com/office/drawing/2014/main" id="{3C5B7184-3041-499F-3DD8-2C39AADD6906}"/>
                </a:ext>
              </a:extLst>
            </p:cNvPr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4420;p64">
              <a:extLst>
                <a:ext uri="{FF2B5EF4-FFF2-40B4-BE49-F238E27FC236}">
                  <a16:creationId xmlns:a16="http://schemas.microsoft.com/office/drawing/2014/main" id="{F90306D4-3F40-63A0-1389-AFDCC3666BCA}"/>
                </a:ext>
              </a:extLst>
            </p:cNvPr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4421;p64">
              <a:extLst>
                <a:ext uri="{FF2B5EF4-FFF2-40B4-BE49-F238E27FC236}">
                  <a16:creationId xmlns:a16="http://schemas.microsoft.com/office/drawing/2014/main" id="{4D705D54-EC77-5865-020D-086F527ABF27}"/>
                </a:ext>
              </a:extLst>
            </p:cNvPr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4422;p64">
              <a:extLst>
                <a:ext uri="{FF2B5EF4-FFF2-40B4-BE49-F238E27FC236}">
                  <a16:creationId xmlns:a16="http://schemas.microsoft.com/office/drawing/2014/main" id="{1CFC490E-DF2F-C7E6-BD9D-5C5AFBFED652}"/>
                </a:ext>
              </a:extLst>
            </p:cNvPr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4423;p64">
              <a:extLst>
                <a:ext uri="{FF2B5EF4-FFF2-40B4-BE49-F238E27FC236}">
                  <a16:creationId xmlns:a16="http://schemas.microsoft.com/office/drawing/2014/main" id="{414A0050-5309-B05A-8A98-D06496AE59B6}"/>
                </a:ext>
              </a:extLst>
            </p:cNvPr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4424;p64">
              <a:extLst>
                <a:ext uri="{FF2B5EF4-FFF2-40B4-BE49-F238E27FC236}">
                  <a16:creationId xmlns:a16="http://schemas.microsoft.com/office/drawing/2014/main" id="{67C05668-49CB-FA3E-B5EC-BFF427D42033}"/>
                </a:ext>
              </a:extLst>
            </p:cNvPr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4425;p64">
              <a:extLst>
                <a:ext uri="{FF2B5EF4-FFF2-40B4-BE49-F238E27FC236}">
                  <a16:creationId xmlns:a16="http://schemas.microsoft.com/office/drawing/2014/main" id="{68270F4B-4E4F-B930-CAEB-AD19217E147A}"/>
                </a:ext>
              </a:extLst>
            </p:cNvPr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4426;p64">
              <a:extLst>
                <a:ext uri="{FF2B5EF4-FFF2-40B4-BE49-F238E27FC236}">
                  <a16:creationId xmlns:a16="http://schemas.microsoft.com/office/drawing/2014/main" id="{A46F210A-8012-D8A7-FA9D-1BF13D09A022}"/>
                </a:ext>
              </a:extLst>
            </p:cNvPr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4427;p64">
              <a:extLst>
                <a:ext uri="{FF2B5EF4-FFF2-40B4-BE49-F238E27FC236}">
                  <a16:creationId xmlns:a16="http://schemas.microsoft.com/office/drawing/2014/main" id="{5F701DEA-2E34-5417-B3B1-0CA4FD033D52}"/>
                </a:ext>
              </a:extLst>
            </p:cNvPr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4428;p64">
              <a:extLst>
                <a:ext uri="{FF2B5EF4-FFF2-40B4-BE49-F238E27FC236}">
                  <a16:creationId xmlns:a16="http://schemas.microsoft.com/office/drawing/2014/main" id="{79D00F34-A018-1D03-2383-E354E5AC8262}"/>
                </a:ext>
              </a:extLst>
            </p:cNvPr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4429;p64">
              <a:extLst>
                <a:ext uri="{FF2B5EF4-FFF2-40B4-BE49-F238E27FC236}">
                  <a16:creationId xmlns:a16="http://schemas.microsoft.com/office/drawing/2014/main" id="{BACC6368-64E1-F059-292F-38FEFA1B9C8D}"/>
                </a:ext>
              </a:extLst>
            </p:cNvPr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4430;p64">
              <a:extLst>
                <a:ext uri="{FF2B5EF4-FFF2-40B4-BE49-F238E27FC236}">
                  <a16:creationId xmlns:a16="http://schemas.microsoft.com/office/drawing/2014/main" id="{E9A9993F-01FC-1734-3259-5AD655DF688C}"/>
                </a:ext>
              </a:extLst>
            </p:cNvPr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4431;p64">
              <a:extLst>
                <a:ext uri="{FF2B5EF4-FFF2-40B4-BE49-F238E27FC236}">
                  <a16:creationId xmlns:a16="http://schemas.microsoft.com/office/drawing/2014/main" id="{2EB51FDC-0C01-4EC4-178B-41AFDEE976BA}"/>
                </a:ext>
              </a:extLst>
            </p:cNvPr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4432;p64">
              <a:extLst>
                <a:ext uri="{FF2B5EF4-FFF2-40B4-BE49-F238E27FC236}">
                  <a16:creationId xmlns:a16="http://schemas.microsoft.com/office/drawing/2014/main" id="{02FB903A-509B-6F12-B7EB-811D14161A6F}"/>
                </a:ext>
              </a:extLst>
            </p:cNvPr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4433;p64">
              <a:extLst>
                <a:ext uri="{FF2B5EF4-FFF2-40B4-BE49-F238E27FC236}">
                  <a16:creationId xmlns:a16="http://schemas.microsoft.com/office/drawing/2014/main" id="{341E38D3-EDAC-B74A-D2BF-82188DC1CFCE}"/>
                </a:ext>
              </a:extLst>
            </p:cNvPr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4434;p64">
              <a:extLst>
                <a:ext uri="{FF2B5EF4-FFF2-40B4-BE49-F238E27FC236}">
                  <a16:creationId xmlns:a16="http://schemas.microsoft.com/office/drawing/2014/main" id="{2C7BDC7A-D63C-0102-E54D-717ADAD8066E}"/>
                </a:ext>
              </a:extLst>
            </p:cNvPr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4435;p64">
              <a:extLst>
                <a:ext uri="{FF2B5EF4-FFF2-40B4-BE49-F238E27FC236}">
                  <a16:creationId xmlns:a16="http://schemas.microsoft.com/office/drawing/2014/main" id="{91CC6FB6-2366-3FDA-FE22-EAE08FA97F9F}"/>
                </a:ext>
              </a:extLst>
            </p:cNvPr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4436;p64">
              <a:extLst>
                <a:ext uri="{FF2B5EF4-FFF2-40B4-BE49-F238E27FC236}">
                  <a16:creationId xmlns:a16="http://schemas.microsoft.com/office/drawing/2014/main" id="{CAEB3A13-12DD-A21C-3B80-D764D1783E29}"/>
                </a:ext>
              </a:extLst>
            </p:cNvPr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4437;p64">
              <a:extLst>
                <a:ext uri="{FF2B5EF4-FFF2-40B4-BE49-F238E27FC236}">
                  <a16:creationId xmlns:a16="http://schemas.microsoft.com/office/drawing/2014/main" id="{FC65A5E4-8A8C-2615-9613-232946B9DF1F}"/>
                </a:ext>
              </a:extLst>
            </p:cNvPr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4438;p64">
              <a:extLst>
                <a:ext uri="{FF2B5EF4-FFF2-40B4-BE49-F238E27FC236}">
                  <a16:creationId xmlns:a16="http://schemas.microsoft.com/office/drawing/2014/main" id="{5E75C1BA-2942-4895-90A5-6AC20092293D}"/>
                </a:ext>
              </a:extLst>
            </p:cNvPr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4439;p64">
              <a:extLst>
                <a:ext uri="{FF2B5EF4-FFF2-40B4-BE49-F238E27FC236}">
                  <a16:creationId xmlns:a16="http://schemas.microsoft.com/office/drawing/2014/main" id="{4E3E149D-D7B8-21C3-A93E-E379C5832009}"/>
                </a:ext>
              </a:extLst>
            </p:cNvPr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4440;p64">
              <a:extLst>
                <a:ext uri="{FF2B5EF4-FFF2-40B4-BE49-F238E27FC236}">
                  <a16:creationId xmlns:a16="http://schemas.microsoft.com/office/drawing/2014/main" id="{6055F25D-7187-0A7E-4D61-AEA11B68BBE4}"/>
                </a:ext>
              </a:extLst>
            </p:cNvPr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4441;p64">
              <a:extLst>
                <a:ext uri="{FF2B5EF4-FFF2-40B4-BE49-F238E27FC236}">
                  <a16:creationId xmlns:a16="http://schemas.microsoft.com/office/drawing/2014/main" id="{F3B3234E-9A22-0573-9ABB-39125A7AC1A9}"/>
                </a:ext>
              </a:extLst>
            </p:cNvPr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4442;p64">
              <a:extLst>
                <a:ext uri="{FF2B5EF4-FFF2-40B4-BE49-F238E27FC236}">
                  <a16:creationId xmlns:a16="http://schemas.microsoft.com/office/drawing/2014/main" id="{89F987CD-2B55-854F-B872-B7DE1233FFE8}"/>
                </a:ext>
              </a:extLst>
            </p:cNvPr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4443;p64">
              <a:extLst>
                <a:ext uri="{FF2B5EF4-FFF2-40B4-BE49-F238E27FC236}">
                  <a16:creationId xmlns:a16="http://schemas.microsoft.com/office/drawing/2014/main" id="{E0FF2185-1B9D-69EE-3FB8-366D6AD698E0}"/>
                </a:ext>
              </a:extLst>
            </p:cNvPr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4444;p64">
              <a:extLst>
                <a:ext uri="{FF2B5EF4-FFF2-40B4-BE49-F238E27FC236}">
                  <a16:creationId xmlns:a16="http://schemas.microsoft.com/office/drawing/2014/main" id="{7C2755FC-AAD4-6A58-6EB5-FA422EDD53B0}"/>
                </a:ext>
              </a:extLst>
            </p:cNvPr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4445;p64">
              <a:extLst>
                <a:ext uri="{FF2B5EF4-FFF2-40B4-BE49-F238E27FC236}">
                  <a16:creationId xmlns:a16="http://schemas.microsoft.com/office/drawing/2014/main" id="{91EAA54E-AF87-A28C-3DA3-77B8CFCB9AE1}"/>
                </a:ext>
              </a:extLst>
            </p:cNvPr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4446;p64">
              <a:extLst>
                <a:ext uri="{FF2B5EF4-FFF2-40B4-BE49-F238E27FC236}">
                  <a16:creationId xmlns:a16="http://schemas.microsoft.com/office/drawing/2014/main" id="{20BC0827-0417-CF90-D11E-875C668EF0CF}"/>
                </a:ext>
              </a:extLst>
            </p:cNvPr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4447;p64">
              <a:extLst>
                <a:ext uri="{FF2B5EF4-FFF2-40B4-BE49-F238E27FC236}">
                  <a16:creationId xmlns:a16="http://schemas.microsoft.com/office/drawing/2014/main" id="{F84B2C60-4DEB-8F3E-5D14-0A7E57ABA738}"/>
                </a:ext>
              </a:extLst>
            </p:cNvPr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4448;p64">
              <a:extLst>
                <a:ext uri="{FF2B5EF4-FFF2-40B4-BE49-F238E27FC236}">
                  <a16:creationId xmlns:a16="http://schemas.microsoft.com/office/drawing/2014/main" id="{296D3FB2-3698-1F42-D42D-5FA834F66C32}"/>
                </a:ext>
              </a:extLst>
            </p:cNvPr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4449;p64">
              <a:extLst>
                <a:ext uri="{FF2B5EF4-FFF2-40B4-BE49-F238E27FC236}">
                  <a16:creationId xmlns:a16="http://schemas.microsoft.com/office/drawing/2014/main" id="{5B702E0C-91CB-0AB3-AD28-8CD57E630D87}"/>
                </a:ext>
              </a:extLst>
            </p:cNvPr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4450;p64">
              <a:extLst>
                <a:ext uri="{FF2B5EF4-FFF2-40B4-BE49-F238E27FC236}">
                  <a16:creationId xmlns:a16="http://schemas.microsoft.com/office/drawing/2014/main" id="{CEE94B40-05FA-AA7B-9316-3BAD02006956}"/>
                </a:ext>
              </a:extLst>
            </p:cNvPr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4451;p64">
              <a:extLst>
                <a:ext uri="{FF2B5EF4-FFF2-40B4-BE49-F238E27FC236}">
                  <a16:creationId xmlns:a16="http://schemas.microsoft.com/office/drawing/2014/main" id="{AB7D6CBE-04ED-8794-6A2C-C0EC4DEC88BA}"/>
                </a:ext>
              </a:extLst>
            </p:cNvPr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4452;p64">
              <a:extLst>
                <a:ext uri="{FF2B5EF4-FFF2-40B4-BE49-F238E27FC236}">
                  <a16:creationId xmlns:a16="http://schemas.microsoft.com/office/drawing/2014/main" id="{76D3EE9C-29B8-D996-C8E1-8AFDEB36E476}"/>
                </a:ext>
              </a:extLst>
            </p:cNvPr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4453;p64">
              <a:extLst>
                <a:ext uri="{FF2B5EF4-FFF2-40B4-BE49-F238E27FC236}">
                  <a16:creationId xmlns:a16="http://schemas.microsoft.com/office/drawing/2014/main" id="{B39CB493-802F-C022-C62F-974EA1F7D58B}"/>
                </a:ext>
              </a:extLst>
            </p:cNvPr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4454;p64">
              <a:extLst>
                <a:ext uri="{FF2B5EF4-FFF2-40B4-BE49-F238E27FC236}">
                  <a16:creationId xmlns:a16="http://schemas.microsoft.com/office/drawing/2014/main" id="{049173F2-EA31-2550-D9C9-5AC290C013AF}"/>
                </a:ext>
              </a:extLst>
            </p:cNvPr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4455;p64">
              <a:extLst>
                <a:ext uri="{FF2B5EF4-FFF2-40B4-BE49-F238E27FC236}">
                  <a16:creationId xmlns:a16="http://schemas.microsoft.com/office/drawing/2014/main" id="{3DAB237B-E0B3-BA20-4311-371D17AC3629}"/>
                </a:ext>
              </a:extLst>
            </p:cNvPr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4456;p64">
              <a:extLst>
                <a:ext uri="{FF2B5EF4-FFF2-40B4-BE49-F238E27FC236}">
                  <a16:creationId xmlns:a16="http://schemas.microsoft.com/office/drawing/2014/main" id="{2EE25CA8-090B-FDE6-C43C-74F937E0A724}"/>
                </a:ext>
              </a:extLst>
            </p:cNvPr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4457;p64">
              <a:extLst>
                <a:ext uri="{FF2B5EF4-FFF2-40B4-BE49-F238E27FC236}">
                  <a16:creationId xmlns:a16="http://schemas.microsoft.com/office/drawing/2014/main" id="{DAF73239-410B-DD99-42C0-CFB2233C4D55}"/>
                </a:ext>
              </a:extLst>
            </p:cNvPr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4458;p64">
              <a:extLst>
                <a:ext uri="{FF2B5EF4-FFF2-40B4-BE49-F238E27FC236}">
                  <a16:creationId xmlns:a16="http://schemas.microsoft.com/office/drawing/2014/main" id="{88E96974-2ADA-A5C0-4A73-0F0638F2E61E}"/>
                </a:ext>
              </a:extLst>
            </p:cNvPr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4459;p64">
              <a:extLst>
                <a:ext uri="{FF2B5EF4-FFF2-40B4-BE49-F238E27FC236}">
                  <a16:creationId xmlns:a16="http://schemas.microsoft.com/office/drawing/2014/main" id="{CCD2DCB8-5D04-25C2-B159-60435898D23C}"/>
                </a:ext>
              </a:extLst>
            </p:cNvPr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4460;p64">
              <a:extLst>
                <a:ext uri="{FF2B5EF4-FFF2-40B4-BE49-F238E27FC236}">
                  <a16:creationId xmlns:a16="http://schemas.microsoft.com/office/drawing/2014/main" id="{DF46EAAA-5903-E0D5-1EC9-0D7D12127C21}"/>
                </a:ext>
              </a:extLst>
            </p:cNvPr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4461;p64">
              <a:extLst>
                <a:ext uri="{FF2B5EF4-FFF2-40B4-BE49-F238E27FC236}">
                  <a16:creationId xmlns:a16="http://schemas.microsoft.com/office/drawing/2014/main" id="{F548FE03-69C2-9CDA-22D8-32A423FB0887}"/>
                </a:ext>
              </a:extLst>
            </p:cNvPr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4462;p64">
              <a:extLst>
                <a:ext uri="{FF2B5EF4-FFF2-40B4-BE49-F238E27FC236}">
                  <a16:creationId xmlns:a16="http://schemas.microsoft.com/office/drawing/2014/main" id="{7583F9CF-F5F0-C6A1-8852-9A8E7897EE48}"/>
                </a:ext>
              </a:extLst>
            </p:cNvPr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4463;p64">
              <a:extLst>
                <a:ext uri="{FF2B5EF4-FFF2-40B4-BE49-F238E27FC236}">
                  <a16:creationId xmlns:a16="http://schemas.microsoft.com/office/drawing/2014/main" id="{3845E8E3-6D1F-E912-43F3-57F3641B3B02}"/>
                </a:ext>
              </a:extLst>
            </p:cNvPr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4464;p64">
              <a:extLst>
                <a:ext uri="{FF2B5EF4-FFF2-40B4-BE49-F238E27FC236}">
                  <a16:creationId xmlns:a16="http://schemas.microsoft.com/office/drawing/2014/main" id="{8343D3D2-D91B-678B-86E8-35696623B7E6}"/>
                </a:ext>
              </a:extLst>
            </p:cNvPr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4465;p64">
              <a:extLst>
                <a:ext uri="{FF2B5EF4-FFF2-40B4-BE49-F238E27FC236}">
                  <a16:creationId xmlns:a16="http://schemas.microsoft.com/office/drawing/2014/main" id="{582A90E2-D274-5D66-213C-82BD6AF5C2AB}"/>
                </a:ext>
              </a:extLst>
            </p:cNvPr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4466;p64">
              <a:extLst>
                <a:ext uri="{FF2B5EF4-FFF2-40B4-BE49-F238E27FC236}">
                  <a16:creationId xmlns:a16="http://schemas.microsoft.com/office/drawing/2014/main" id="{D5B47AFC-8640-2015-F809-043156CADF45}"/>
                </a:ext>
              </a:extLst>
            </p:cNvPr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4467;p64">
              <a:extLst>
                <a:ext uri="{FF2B5EF4-FFF2-40B4-BE49-F238E27FC236}">
                  <a16:creationId xmlns:a16="http://schemas.microsoft.com/office/drawing/2014/main" id="{467C610C-2B49-5BBE-CDA2-E02F4277044B}"/>
                </a:ext>
              </a:extLst>
            </p:cNvPr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4468;p64">
              <a:extLst>
                <a:ext uri="{FF2B5EF4-FFF2-40B4-BE49-F238E27FC236}">
                  <a16:creationId xmlns:a16="http://schemas.microsoft.com/office/drawing/2014/main" id="{71F27133-5995-246E-0126-DB4AF2942A36}"/>
                </a:ext>
              </a:extLst>
            </p:cNvPr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4469;p64">
              <a:extLst>
                <a:ext uri="{FF2B5EF4-FFF2-40B4-BE49-F238E27FC236}">
                  <a16:creationId xmlns:a16="http://schemas.microsoft.com/office/drawing/2014/main" id="{135B0E7C-E4C5-2BDE-DF02-BA8B38B2E667}"/>
                </a:ext>
              </a:extLst>
            </p:cNvPr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4470;p64">
              <a:extLst>
                <a:ext uri="{FF2B5EF4-FFF2-40B4-BE49-F238E27FC236}">
                  <a16:creationId xmlns:a16="http://schemas.microsoft.com/office/drawing/2014/main" id="{198FD9B6-45F0-BA7F-4273-DD8DB68EB437}"/>
                </a:ext>
              </a:extLst>
            </p:cNvPr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4471;p64">
              <a:extLst>
                <a:ext uri="{FF2B5EF4-FFF2-40B4-BE49-F238E27FC236}">
                  <a16:creationId xmlns:a16="http://schemas.microsoft.com/office/drawing/2014/main" id="{57211108-8921-D958-2F74-FD8A2F2BE977}"/>
                </a:ext>
              </a:extLst>
            </p:cNvPr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4472;p64">
              <a:extLst>
                <a:ext uri="{FF2B5EF4-FFF2-40B4-BE49-F238E27FC236}">
                  <a16:creationId xmlns:a16="http://schemas.microsoft.com/office/drawing/2014/main" id="{AC0AEB90-9AE9-56A9-2BF9-BAB9620440CD}"/>
                </a:ext>
              </a:extLst>
            </p:cNvPr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4473;p64">
              <a:extLst>
                <a:ext uri="{FF2B5EF4-FFF2-40B4-BE49-F238E27FC236}">
                  <a16:creationId xmlns:a16="http://schemas.microsoft.com/office/drawing/2014/main" id="{1F22B25D-7EDC-84DF-23A4-7BCC7E64B4E2}"/>
                </a:ext>
              </a:extLst>
            </p:cNvPr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4474;p64">
              <a:extLst>
                <a:ext uri="{FF2B5EF4-FFF2-40B4-BE49-F238E27FC236}">
                  <a16:creationId xmlns:a16="http://schemas.microsoft.com/office/drawing/2014/main" id="{435B40DA-EC28-9E89-3550-303BE0090E95}"/>
                </a:ext>
              </a:extLst>
            </p:cNvPr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4475;p64">
              <a:extLst>
                <a:ext uri="{FF2B5EF4-FFF2-40B4-BE49-F238E27FC236}">
                  <a16:creationId xmlns:a16="http://schemas.microsoft.com/office/drawing/2014/main" id="{416E52FF-26AC-52A4-5759-35F52A8E9EAD}"/>
                </a:ext>
              </a:extLst>
            </p:cNvPr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4476;p64">
              <a:extLst>
                <a:ext uri="{FF2B5EF4-FFF2-40B4-BE49-F238E27FC236}">
                  <a16:creationId xmlns:a16="http://schemas.microsoft.com/office/drawing/2014/main" id="{DFE1A82C-B356-E531-555A-B6E780C88621}"/>
                </a:ext>
              </a:extLst>
            </p:cNvPr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4477;p64">
              <a:extLst>
                <a:ext uri="{FF2B5EF4-FFF2-40B4-BE49-F238E27FC236}">
                  <a16:creationId xmlns:a16="http://schemas.microsoft.com/office/drawing/2014/main" id="{71DDBB41-7C9E-12EF-6297-E3917328AAD3}"/>
                </a:ext>
              </a:extLst>
            </p:cNvPr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4478;p64">
              <a:extLst>
                <a:ext uri="{FF2B5EF4-FFF2-40B4-BE49-F238E27FC236}">
                  <a16:creationId xmlns:a16="http://schemas.microsoft.com/office/drawing/2014/main" id="{1B24E3DF-5559-CA6F-C00C-E7E41949C84E}"/>
                </a:ext>
              </a:extLst>
            </p:cNvPr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4479;p64">
              <a:extLst>
                <a:ext uri="{FF2B5EF4-FFF2-40B4-BE49-F238E27FC236}">
                  <a16:creationId xmlns:a16="http://schemas.microsoft.com/office/drawing/2014/main" id="{904FF3B2-170C-F84E-8DE6-99D532C5CD97}"/>
                </a:ext>
              </a:extLst>
            </p:cNvPr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4480;p64">
              <a:extLst>
                <a:ext uri="{FF2B5EF4-FFF2-40B4-BE49-F238E27FC236}">
                  <a16:creationId xmlns:a16="http://schemas.microsoft.com/office/drawing/2014/main" id="{FFCBC2D5-688A-88AB-8CD3-D370D146854D}"/>
                </a:ext>
              </a:extLst>
            </p:cNvPr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4481;p64">
              <a:extLst>
                <a:ext uri="{FF2B5EF4-FFF2-40B4-BE49-F238E27FC236}">
                  <a16:creationId xmlns:a16="http://schemas.microsoft.com/office/drawing/2014/main" id="{709540EC-52AC-3770-14C8-DDFF58033229}"/>
                </a:ext>
              </a:extLst>
            </p:cNvPr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4482;p64">
              <a:extLst>
                <a:ext uri="{FF2B5EF4-FFF2-40B4-BE49-F238E27FC236}">
                  <a16:creationId xmlns:a16="http://schemas.microsoft.com/office/drawing/2014/main" id="{3DDE6F54-1763-F6B0-CEF5-214AC3448EF3}"/>
                </a:ext>
              </a:extLst>
            </p:cNvPr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4483;p64">
              <a:extLst>
                <a:ext uri="{FF2B5EF4-FFF2-40B4-BE49-F238E27FC236}">
                  <a16:creationId xmlns:a16="http://schemas.microsoft.com/office/drawing/2014/main" id="{4ADEC1AD-DD7C-75E6-F2EF-C091229518C7}"/>
                </a:ext>
              </a:extLst>
            </p:cNvPr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4484;p64">
              <a:extLst>
                <a:ext uri="{FF2B5EF4-FFF2-40B4-BE49-F238E27FC236}">
                  <a16:creationId xmlns:a16="http://schemas.microsoft.com/office/drawing/2014/main" id="{225C6F5E-E38C-E28D-EDF5-9D121EF100C7}"/>
                </a:ext>
              </a:extLst>
            </p:cNvPr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4485;p64">
              <a:extLst>
                <a:ext uri="{FF2B5EF4-FFF2-40B4-BE49-F238E27FC236}">
                  <a16:creationId xmlns:a16="http://schemas.microsoft.com/office/drawing/2014/main" id="{3BE3F718-35CB-97D3-8907-D28ABA4AAF98}"/>
                </a:ext>
              </a:extLst>
            </p:cNvPr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4486;p64">
              <a:extLst>
                <a:ext uri="{FF2B5EF4-FFF2-40B4-BE49-F238E27FC236}">
                  <a16:creationId xmlns:a16="http://schemas.microsoft.com/office/drawing/2014/main" id="{F423B00C-F380-8CB8-0651-5858C0311884}"/>
                </a:ext>
              </a:extLst>
            </p:cNvPr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4487;p64">
              <a:extLst>
                <a:ext uri="{FF2B5EF4-FFF2-40B4-BE49-F238E27FC236}">
                  <a16:creationId xmlns:a16="http://schemas.microsoft.com/office/drawing/2014/main" id="{C4310DCF-16D6-C8D0-C4CB-1F0B0D634F73}"/>
                </a:ext>
              </a:extLst>
            </p:cNvPr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4488;p64">
              <a:extLst>
                <a:ext uri="{FF2B5EF4-FFF2-40B4-BE49-F238E27FC236}">
                  <a16:creationId xmlns:a16="http://schemas.microsoft.com/office/drawing/2014/main" id="{574E23F3-BDC0-BDD4-CCB9-988C2883E8A9}"/>
                </a:ext>
              </a:extLst>
            </p:cNvPr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4489;p64">
              <a:extLst>
                <a:ext uri="{FF2B5EF4-FFF2-40B4-BE49-F238E27FC236}">
                  <a16:creationId xmlns:a16="http://schemas.microsoft.com/office/drawing/2014/main" id="{B095D107-BF4F-8649-46C2-15769B5E2A69}"/>
                </a:ext>
              </a:extLst>
            </p:cNvPr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4490;p64">
              <a:extLst>
                <a:ext uri="{FF2B5EF4-FFF2-40B4-BE49-F238E27FC236}">
                  <a16:creationId xmlns:a16="http://schemas.microsoft.com/office/drawing/2014/main" id="{21824507-7478-A6D3-BC0A-A5AD2394FDD1}"/>
                </a:ext>
              </a:extLst>
            </p:cNvPr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4491;p64">
              <a:extLst>
                <a:ext uri="{FF2B5EF4-FFF2-40B4-BE49-F238E27FC236}">
                  <a16:creationId xmlns:a16="http://schemas.microsoft.com/office/drawing/2014/main" id="{370BA12D-81B0-E5A2-C3DC-DC06DC95B931}"/>
                </a:ext>
              </a:extLst>
            </p:cNvPr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4492;p64">
              <a:extLst>
                <a:ext uri="{FF2B5EF4-FFF2-40B4-BE49-F238E27FC236}">
                  <a16:creationId xmlns:a16="http://schemas.microsoft.com/office/drawing/2014/main" id="{009B6CC0-6EC4-E38E-F233-719547DDF2B0}"/>
                </a:ext>
              </a:extLst>
            </p:cNvPr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4493;p64">
              <a:extLst>
                <a:ext uri="{FF2B5EF4-FFF2-40B4-BE49-F238E27FC236}">
                  <a16:creationId xmlns:a16="http://schemas.microsoft.com/office/drawing/2014/main" id="{199FCED2-E90F-B8A1-9661-80140738233A}"/>
                </a:ext>
              </a:extLst>
            </p:cNvPr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4494;p64">
              <a:extLst>
                <a:ext uri="{FF2B5EF4-FFF2-40B4-BE49-F238E27FC236}">
                  <a16:creationId xmlns:a16="http://schemas.microsoft.com/office/drawing/2014/main" id="{2C1C02FF-4914-1127-A765-3FA7CA5A682B}"/>
                </a:ext>
              </a:extLst>
            </p:cNvPr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4495;p64">
              <a:extLst>
                <a:ext uri="{FF2B5EF4-FFF2-40B4-BE49-F238E27FC236}">
                  <a16:creationId xmlns:a16="http://schemas.microsoft.com/office/drawing/2014/main" id="{32DDF9BD-22B2-5D66-0743-DD25040065C1}"/>
                </a:ext>
              </a:extLst>
            </p:cNvPr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4496;p64">
              <a:extLst>
                <a:ext uri="{FF2B5EF4-FFF2-40B4-BE49-F238E27FC236}">
                  <a16:creationId xmlns:a16="http://schemas.microsoft.com/office/drawing/2014/main" id="{6BB4371D-8C4D-F605-45D4-49E05A4DBC11}"/>
                </a:ext>
              </a:extLst>
            </p:cNvPr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4497;p64">
              <a:extLst>
                <a:ext uri="{FF2B5EF4-FFF2-40B4-BE49-F238E27FC236}">
                  <a16:creationId xmlns:a16="http://schemas.microsoft.com/office/drawing/2014/main" id="{0A47CE37-7562-0394-4066-90FEF83A9557}"/>
                </a:ext>
              </a:extLst>
            </p:cNvPr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4498;p64">
              <a:extLst>
                <a:ext uri="{FF2B5EF4-FFF2-40B4-BE49-F238E27FC236}">
                  <a16:creationId xmlns:a16="http://schemas.microsoft.com/office/drawing/2014/main" id="{8393E286-84F4-D81C-DD23-5E8638655F43}"/>
                </a:ext>
              </a:extLst>
            </p:cNvPr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4499;p64">
              <a:extLst>
                <a:ext uri="{FF2B5EF4-FFF2-40B4-BE49-F238E27FC236}">
                  <a16:creationId xmlns:a16="http://schemas.microsoft.com/office/drawing/2014/main" id="{EB98296D-D667-13B1-7DDD-029B8A2F7942}"/>
                </a:ext>
              </a:extLst>
            </p:cNvPr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4500;p64">
              <a:extLst>
                <a:ext uri="{FF2B5EF4-FFF2-40B4-BE49-F238E27FC236}">
                  <a16:creationId xmlns:a16="http://schemas.microsoft.com/office/drawing/2014/main" id="{C9543D31-13B8-8E5D-6B6D-2FC68D246053}"/>
                </a:ext>
              </a:extLst>
            </p:cNvPr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4501;p64">
              <a:extLst>
                <a:ext uri="{FF2B5EF4-FFF2-40B4-BE49-F238E27FC236}">
                  <a16:creationId xmlns:a16="http://schemas.microsoft.com/office/drawing/2014/main" id="{BFB3D1E4-0C6B-D18F-803B-DB6B6D76EC71}"/>
                </a:ext>
              </a:extLst>
            </p:cNvPr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4502;p64">
              <a:extLst>
                <a:ext uri="{FF2B5EF4-FFF2-40B4-BE49-F238E27FC236}">
                  <a16:creationId xmlns:a16="http://schemas.microsoft.com/office/drawing/2014/main" id="{8C14D5DD-48CB-586B-7064-BDAE22CFD3FA}"/>
                </a:ext>
              </a:extLst>
            </p:cNvPr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4503;p64">
              <a:extLst>
                <a:ext uri="{FF2B5EF4-FFF2-40B4-BE49-F238E27FC236}">
                  <a16:creationId xmlns:a16="http://schemas.microsoft.com/office/drawing/2014/main" id="{B36BB37A-1539-FF20-8A17-A921FA868164}"/>
                </a:ext>
              </a:extLst>
            </p:cNvPr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4504;p64">
              <a:extLst>
                <a:ext uri="{FF2B5EF4-FFF2-40B4-BE49-F238E27FC236}">
                  <a16:creationId xmlns:a16="http://schemas.microsoft.com/office/drawing/2014/main" id="{9ED7B782-43D8-D55A-152A-797CFD4B2AE1}"/>
                </a:ext>
              </a:extLst>
            </p:cNvPr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4505;p64">
              <a:extLst>
                <a:ext uri="{FF2B5EF4-FFF2-40B4-BE49-F238E27FC236}">
                  <a16:creationId xmlns:a16="http://schemas.microsoft.com/office/drawing/2014/main" id="{D8EDB5A2-691C-4CD0-75EE-3CC72EF488BB}"/>
                </a:ext>
              </a:extLst>
            </p:cNvPr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4506;p64">
              <a:extLst>
                <a:ext uri="{FF2B5EF4-FFF2-40B4-BE49-F238E27FC236}">
                  <a16:creationId xmlns:a16="http://schemas.microsoft.com/office/drawing/2014/main" id="{B0159F9A-F745-4B4F-938B-CA4986C96DA5}"/>
                </a:ext>
              </a:extLst>
            </p:cNvPr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4507;p64">
              <a:extLst>
                <a:ext uri="{FF2B5EF4-FFF2-40B4-BE49-F238E27FC236}">
                  <a16:creationId xmlns:a16="http://schemas.microsoft.com/office/drawing/2014/main" id="{2A94D002-4557-A027-AF78-CBF5A572ED82}"/>
                </a:ext>
              </a:extLst>
            </p:cNvPr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4508;p64">
              <a:extLst>
                <a:ext uri="{FF2B5EF4-FFF2-40B4-BE49-F238E27FC236}">
                  <a16:creationId xmlns:a16="http://schemas.microsoft.com/office/drawing/2014/main" id="{C505B676-C982-C055-C9BA-15C87450B4E9}"/>
                </a:ext>
              </a:extLst>
            </p:cNvPr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4509;p64">
              <a:extLst>
                <a:ext uri="{FF2B5EF4-FFF2-40B4-BE49-F238E27FC236}">
                  <a16:creationId xmlns:a16="http://schemas.microsoft.com/office/drawing/2014/main" id="{61F142EB-6283-0C69-75F9-FEA68037CC1E}"/>
                </a:ext>
              </a:extLst>
            </p:cNvPr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4510;p64">
              <a:extLst>
                <a:ext uri="{FF2B5EF4-FFF2-40B4-BE49-F238E27FC236}">
                  <a16:creationId xmlns:a16="http://schemas.microsoft.com/office/drawing/2014/main" id="{552B203C-F2C8-29D4-EFE1-55BAC0E4B0BA}"/>
                </a:ext>
              </a:extLst>
            </p:cNvPr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4511;p64">
              <a:extLst>
                <a:ext uri="{FF2B5EF4-FFF2-40B4-BE49-F238E27FC236}">
                  <a16:creationId xmlns:a16="http://schemas.microsoft.com/office/drawing/2014/main" id="{3B22D910-DB29-3BA4-0EDC-2FA085A0EF65}"/>
                </a:ext>
              </a:extLst>
            </p:cNvPr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4512;p64">
              <a:extLst>
                <a:ext uri="{FF2B5EF4-FFF2-40B4-BE49-F238E27FC236}">
                  <a16:creationId xmlns:a16="http://schemas.microsoft.com/office/drawing/2014/main" id="{B3326933-6247-17A2-E7E9-D61107D8C8F0}"/>
                </a:ext>
              </a:extLst>
            </p:cNvPr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4513;p64">
              <a:extLst>
                <a:ext uri="{FF2B5EF4-FFF2-40B4-BE49-F238E27FC236}">
                  <a16:creationId xmlns:a16="http://schemas.microsoft.com/office/drawing/2014/main" id="{ED43C802-9ED1-023C-E853-0A9F011C862F}"/>
                </a:ext>
              </a:extLst>
            </p:cNvPr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4514;p64">
              <a:extLst>
                <a:ext uri="{FF2B5EF4-FFF2-40B4-BE49-F238E27FC236}">
                  <a16:creationId xmlns:a16="http://schemas.microsoft.com/office/drawing/2014/main" id="{0DF6A0B1-C211-61FB-637B-7B7FAE7361EF}"/>
                </a:ext>
              </a:extLst>
            </p:cNvPr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4515;p64">
              <a:extLst>
                <a:ext uri="{FF2B5EF4-FFF2-40B4-BE49-F238E27FC236}">
                  <a16:creationId xmlns:a16="http://schemas.microsoft.com/office/drawing/2014/main" id="{6C92C52E-C269-D48C-758A-39B1DBA62B46}"/>
                </a:ext>
              </a:extLst>
            </p:cNvPr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4516;p64">
              <a:extLst>
                <a:ext uri="{FF2B5EF4-FFF2-40B4-BE49-F238E27FC236}">
                  <a16:creationId xmlns:a16="http://schemas.microsoft.com/office/drawing/2014/main" id="{AF5A9911-8666-D458-923B-5E933D54EA54}"/>
                </a:ext>
              </a:extLst>
            </p:cNvPr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4517;p64">
              <a:extLst>
                <a:ext uri="{FF2B5EF4-FFF2-40B4-BE49-F238E27FC236}">
                  <a16:creationId xmlns:a16="http://schemas.microsoft.com/office/drawing/2014/main" id="{FB58C4AA-7296-AF05-D40C-FA6A1459240C}"/>
                </a:ext>
              </a:extLst>
            </p:cNvPr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4518;p64">
              <a:extLst>
                <a:ext uri="{FF2B5EF4-FFF2-40B4-BE49-F238E27FC236}">
                  <a16:creationId xmlns:a16="http://schemas.microsoft.com/office/drawing/2014/main" id="{675EBCFB-B7DA-9043-0638-095B16D34E6A}"/>
                </a:ext>
              </a:extLst>
            </p:cNvPr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4519;p64">
              <a:extLst>
                <a:ext uri="{FF2B5EF4-FFF2-40B4-BE49-F238E27FC236}">
                  <a16:creationId xmlns:a16="http://schemas.microsoft.com/office/drawing/2014/main" id="{FE883EC1-F871-2791-0F81-955414E24220}"/>
                </a:ext>
              </a:extLst>
            </p:cNvPr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4520;p64">
              <a:extLst>
                <a:ext uri="{FF2B5EF4-FFF2-40B4-BE49-F238E27FC236}">
                  <a16:creationId xmlns:a16="http://schemas.microsoft.com/office/drawing/2014/main" id="{D017AEBF-2022-BD0F-C650-7C88FF027156}"/>
                </a:ext>
              </a:extLst>
            </p:cNvPr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4521;p64">
              <a:extLst>
                <a:ext uri="{FF2B5EF4-FFF2-40B4-BE49-F238E27FC236}">
                  <a16:creationId xmlns:a16="http://schemas.microsoft.com/office/drawing/2014/main" id="{98B0890A-763B-9F81-30F8-2B941A4C1473}"/>
                </a:ext>
              </a:extLst>
            </p:cNvPr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4522;p64">
              <a:extLst>
                <a:ext uri="{FF2B5EF4-FFF2-40B4-BE49-F238E27FC236}">
                  <a16:creationId xmlns:a16="http://schemas.microsoft.com/office/drawing/2014/main" id="{64A155AA-4862-76FA-4A38-44AB7302090B}"/>
                </a:ext>
              </a:extLst>
            </p:cNvPr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4523;p64">
              <a:extLst>
                <a:ext uri="{FF2B5EF4-FFF2-40B4-BE49-F238E27FC236}">
                  <a16:creationId xmlns:a16="http://schemas.microsoft.com/office/drawing/2014/main" id="{77CDE985-F9F2-7607-6EB3-7714F686F147}"/>
                </a:ext>
              </a:extLst>
            </p:cNvPr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4524;p64">
              <a:extLst>
                <a:ext uri="{FF2B5EF4-FFF2-40B4-BE49-F238E27FC236}">
                  <a16:creationId xmlns:a16="http://schemas.microsoft.com/office/drawing/2014/main" id="{E09F830E-2B3C-9FE0-C04E-13A78487D3C3}"/>
                </a:ext>
              </a:extLst>
            </p:cNvPr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4525;p64">
              <a:extLst>
                <a:ext uri="{FF2B5EF4-FFF2-40B4-BE49-F238E27FC236}">
                  <a16:creationId xmlns:a16="http://schemas.microsoft.com/office/drawing/2014/main" id="{9E01DCEF-C72A-1A3B-A28D-330C94BD5161}"/>
                </a:ext>
              </a:extLst>
            </p:cNvPr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4526;p64">
              <a:extLst>
                <a:ext uri="{FF2B5EF4-FFF2-40B4-BE49-F238E27FC236}">
                  <a16:creationId xmlns:a16="http://schemas.microsoft.com/office/drawing/2014/main" id="{6CFA6A73-DA19-92CB-44D0-7205BE5E942C}"/>
                </a:ext>
              </a:extLst>
            </p:cNvPr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4527;p64">
              <a:extLst>
                <a:ext uri="{FF2B5EF4-FFF2-40B4-BE49-F238E27FC236}">
                  <a16:creationId xmlns:a16="http://schemas.microsoft.com/office/drawing/2014/main" id="{F124DE4D-CAFD-FF81-295E-093C93FAB2FC}"/>
                </a:ext>
              </a:extLst>
            </p:cNvPr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4528;p64">
              <a:extLst>
                <a:ext uri="{FF2B5EF4-FFF2-40B4-BE49-F238E27FC236}">
                  <a16:creationId xmlns:a16="http://schemas.microsoft.com/office/drawing/2014/main" id="{9F059F9C-C9B5-1F30-8B5C-F7100597A0F8}"/>
                </a:ext>
              </a:extLst>
            </p:cNvPr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4529;p64">
              <a:extLst>
                <a:ext uri="{FF2B5EF4-FFF2-40B4-BE49-F238E27FC236}">
                  <a16:creationId xmlns:a16="http://schemas.microsoft.com/office/drawing/2014/main" id="{245D217C-2860-7D2F-3419-CD5EB085BD0E}"/>
                </a:ext>
              </a:extLst>
            </p:cNvPr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4530;p64">
              <a:extLst>
                <a:ext uri="{FF2B5EF4-FFF2-40B4-BE49-F238E27FC236}">
                  <a16:creationId xmlns:a16="http://schemas.microsoft.com/office/drawing/2014/main" id="{DB1E5A91-921D-E7FD-BF2A-5FF10A7BCB33}"/>
                </a:ext>
              </a:extLst>
            </p:cNvPr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4531;p64">
              <a:extLst>
                <a:ext uri="{FF2B5EF4-FFF2-40B4-BE49-F238E27FC236}">
                  <a16:creationId xmlns:a16="http://schemas.microsoft.com/office/drawing/2014/main" id="{678E6A0B-B4B5-474F-B3AE-8AC831D0C0AC}"/>
                </a:ext>
              </a:extLst>
            </p:cNvPr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4532;p64">
              <a:extLst>
                <a:ext uri="{FF2B5EF4-FFF2-40B4-BE49-F238E27FC236}">
                  <a16:creationId xmlns:a16="http://schemas.microsoft.com/office/drawing/2014/main" id="{EDB23F4B-253A-ED81-8D74-1AE0CAE6E0CD}"/>
                </a:ext>
              </a:extLst>
            </p:cNvPr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4533;p64">
              <a:extLst>
                <a:ext uri="{FF2B5EF4-FFF2-40B4-BE49-F238E27FC236}">
                  <a16:creationId xmlns:a16="http://schemas.microsoft.com/office/drawing/2014/main" id="{73C1075E-6CD8-1A23-D327-38619E725F68}"/>
                </a:ext>
              </a:extLst>
            </p:cNvPr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4534;p64">
              <a:extLst>
                <a:ext uri="{FF2B5EF4-FFF2-40B4-BE49-F238E27FC236}">
                  <a16:creationId xmlns:a16="http://schemas.microsoft.com/office/drawing/2014/main" id="{C04EB06D-5952-0957-C910-8ABA8DB65B04}"/>
                </a:ext>
              </a:extLst>
            </p:cNvPr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4535;p64">
              <a:extLst>
                <a:ext uri="{FF2B5EF4-FFF2-40B4-BE49-F238E27FC236}">
                  <a16:creationId xmlns:a16="http://schemas.microsoft.com/office/drawing/2014/main" id="{4EAD4042-63AD-37E4-438F-F4ADEE1EE256}"/>
                </a:ext>
              </a:extLst>
            </p:cNvPr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4536;p64">
              <a:extLst>
                <a:ext uri="{FF2B5EF4-FFF2-40B4-BE49-F238E27FC236}">
                  <a16:creationId xmlns:a16="http://schemas.microsoft.com/office/drawing/2014/main" id="{3149890A-50ED-17BF-68DD-26FFF70BA8C6}"/>
                </a:ext>
              </a:extLst>
            </p:cNvPr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4537;p64">
              <a:extLst>
                <a:ext uri="{FF2B5EF4-FFF2-40B4-BE49-F238E27FC236}">
                  <a16:creationId xmlns:a16="http://schemas.microsoft.com/office/drawing/2014/main" id="{85ABE937-CB14-C21B-EBEC-98B71CCF5ABD}"/>
                </a:ext>
              </a:extLst>
            </p:cNvPr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4538;p64">
              <a:extLst>
                <a:ext uri="{FF2B5EF4-FFF2-40B4-BE49-F238E27FC236}">
                  <a16:creationId xmlns:a16="http://schemas.microsoft.com/office/drawing/2014/main" id="{B0714920-283A-B048-CFF7-F7B42C521293}"/>
                </a:ext>
              </a:extLst>
            </p:cNvPr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4539;p64">
              <a:extLst>
                <a:ext uri="{FF2B5EF4-FFF2-40B4-BE49-F238E27FC236}">
                  <a16:creationId xmlns:a16="http://schemas.microsoft.com/office/drawing/2014/main" id="{B8C18424-129F-A51A-7F3E-D1660F507BF9}"/>
                </a:ext>
              </a:extLst>
            </p:cNvPr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4540;p64">
              <a:extLst>
                <a:ext uri="{FF2B5EF4-FFF2-40B4-BE49-F238E27FC236}">
                  <a16:creationId xmlns:a16="http://schemas.microsoft.com/office/drawing/2014/main" id="{76C83FB6-87E5-B867-766D-D6688625A198}"/>
                </a:ext>
              </a:extLst>
            </p:cNvPr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4541;p64">
              <a:extLst>
                <a:ext uri="{FF2B5EF4-FFF2-40B4-BE49-F238E27FC236}">
                  <a16:creationId xmlns:a16="http://schemas.microsoft.com/office/drawing/2014/main" id="{23FE0935-270C-F190-EE39-0E12F2A63CF5}"/>
                </a:ext>
              </a:extLst>
            </p:cNvPr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4542;p64">
              <a:extLst>
                <a:ext uri="{FF2B5EF4-FFF2-40B4-BE49-F238E27FC236}">
                  <a16:creationId xmlns:a16="http://schemas.microsoft.com/office/drawing/2014/main" id="{06089A46-F0B5-4661-2529-134F6629A624}"/>
                </a:ext>
              </a:extLst>
            </p:cNvPr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4543;p64">
              <a:extLst>
                <a:ext uri="{FF2B5EF4-FFF2-40B4-BE49-F238E27FC236}">
                  <a16:creationId xmlns:a16="http://schemas.microsoft.com/office/drawing/2014/main" id="{7134332F-72B1-EDB5-A3F3-74949DCD6E5C}"/>
                </a:ext>
              </a:extLst>
            </p:cNvPr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4544;p64">
              <a:extLst>
                <a:ext uri="{FF2B5EF4-FFF2-40B4-BE49-F238E27FC236}">
                  <a16:creationId xmlns:a16="http://schemas.microsoft.com/office/drawing/2014/main" id="{CA165CBF-B01E-32CD-3D31-7D46288326D6}"/>
                </a:ext>
              </a:extLst>
            </p:cNvPr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4545;p64">
              <a:extLst>
                <a:ext uri="{FF2B5EF4-FFF2-40B4-BE49-F238E27FC236}">
                  <a16:creationId xmlns:a16="http://schemas.microsoft.com/office/drawing/2014/main" id="{62083E9F-A916-9130-22A3-9237783A6EE3}"/>
                </a:ext>
              </a:extLst>
            </p:cNvPr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4546;p64">
              <a:extLst>
                <a:ext uri="{FF2B5EF4-FFF2-40B4-BE49-F238E27FC236}">
                  <a16:creationId xmlns:a16="http://schemas.microsoft.com/office/drawing/2014/main" id="{5A60D97C-E5DD-B9FB-2E82-0E6CA473E428}"/>
                </a:ext>
              </a:extLst>
            </p:cNvPr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4547;p64">
              <a:extLst>
                <a:ext uri="{FF2B5EF4-FFF2-40B4-BE49-F238E27FC236}">
                  <a16:creationId xmlns:a16="http://schemas.microsoft.com/office/drawing/2014/main" id="{A4223374-DCF5-B52B-D54E-034B2961EFBB}"/>
                </a:ext>
              </a:extLst>
            </p:cNvPr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4548;p64">
              <a:extLst>
                <a:ext uri="{FF2B5EF4-FFF2-40B4-BE49-F238E27FC236}">
                  <a16:creationId xmlns:a16="http://schemas.microsoft.com/office/drawing/2014/main" id="{BCAD340A-BD3D-6A5B-B2F5-56B58A1B7093}"/>
                </a:ext>
              </a:extLst>
            </p:cNvPr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4549;p64">
              <a:extLst>
                <a:ext uri="{FF2B5EF4-FFF2-40B4-BE49-F238E27FC236}">
                  <a16:creationId xmlns:a16="http://schemas.microsoft.com/office/drawing/2014/main" id="{D8B1A382-C252-9710-FAF1-B348D6AC5CE0}"/>
                </a:ext>
              </a:extLst>
            </p:cNvPr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4550;p64">
              <a:extLst>
                <a:ext uri="{FF2B5EF4-FFF2-40B4-BE49-F238E27FC236}">
                  <a16:creationId xmlns:a16="http://schemas.microsoft.com/office/drawing/2014/main" id="{052A2755-1DD6-AA52-6490-1889DA44FB2A}"/>
                </a:ext>
              </a:extLst>
            </p:cNvPr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4551;p64">
              <a:extLst>
                <a:ext uri="{FF2B5EF4-FFF2-40B4-BE49-F238E27FC236}">
                  <a16:creationId xmlns:a16="http://schemas.microsoft.com/office/drawing/2014/main" id="{227AE472-D0E9-C02E-46F2-85A0C692B9F7}"/>
                </a:ext>
              </a:extLst>
            </p:cNvPr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4552;p64">
              <a:extLst>
                <a:ext uri="{FF2B5EF4-FFF2-40B4-BE49-F238E27FC236}">
                  <a16:creationId xmlns:a16="http://schemas.microsoft.com/office/drawing/2014/main" id="{2F3AE1AE-7087-1CC8-52A4-E3BF7EAE6227}"/>
                </a:ext>
              </a:extLst>
            </p:cNvPr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4553;p64">
              <a:extLst>
                <a:ext uri="{FF2B5EF4-FFF2-40B4-BE49-F238E27FC236}">
                  <a16:creationId xmlns:a16="http://schemas.microsoft.com/office/drawing/2014/main" id="{DFC7B6C7-9F7A-DFE8-91C3-6D214239BB17}"/>
                </a:ext>
              </a:extLst>
            </p:cNvPr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4554;p64">
              <a:extLst>
                <a:ext uri="{FF2B5EF4-FFF2-40B4-BE49-F238E27FC236}">
                  <a16:creationId xmlns:a16="http://schemas.microsoft.com/office/drawing/2014/main" id="{4634B95B-DA34-25D6-6B8C-7BAD7D327983}"/>
                </a:ext>
              </a:extLst>
            </p:cNvPr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4555;p64">
              <a:extLst>
                <a:ext uri="{FF2B5EF4-FFF2-40B4-BE49-F238E27FC236}">
                  <a16:creationId xmlns:a16="http://schemas.microsoft.com/office/drawing/2014/main" id="{D9BD6BD9-2B61-45F8-F394-F64C3E66F091}"/>
                </a:ext>
              </a:extLst>
            </p:cNvPr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4556;p64">
              <a:extLst>
                <a:ext uri="{FF2B5EF4-FFF2-40B4-BE49-F238E27FC236}">
                  <a16:creationId xmlns:a16="http://schemas.microsoft.com/office/drawing/2014/main" id="{790D16C6-8C5F-DE85-7993-EDA3070FCDF7}"/>
                </a:ext>
              </a:extLst>
            </p:cNvPr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4557;p64">
              <a:extLst>
                <a:ext uri="{FF2B5EF4-FFF2-40B4-BE49-F238E27FC236}">
                  <a16:creationId xmlns:a16="http://schemas.microsoft.com/office/drawing/2014/main" id="{FA263AF5-366A-C57F-9809-85AECD145297}"/>
                </a:ext>
              </a:extLst>
            </p:cNvPr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4558;p64">
              <a:extLst>
                <a:ext uri="{FF2B5EF4-FFF2-40B4-BE49-F238E27FC236}">
                  <a16:creationId xmlns:a16="http://schemas.microsoft.com/office/drawing/2014/main" id="{65B4560C-86A6-6944-0A6D-AA402745F028}"/>
                </a:ext>
              </a:extLst>
            </p:cNvPr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4559;p64">
              <a:extLst>
                <a:ext uri="{FF2B5EF4-FFF2-40B4-BE49-F238E27FC236}">
                  <a16:creationId xmlns:a16="http://schemas.microsoft.com/office/drawing/2014/main" id="{1AF0DBF5-4F68-8F35-5B29-DB6B468F4FAC}"/>
                </a:ext>
              </a:extLst>
            </p:cNvPr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4560;p64">
              <a:extLst>
                <a:ext uri="{FF2B5EF4-FFF2-40B4-BE49-F238E27FC236}">
                  <a16:creationId xmlns:a16="http://schemas.microsoft.com/office/drawing/2014/main" id="{988F4A77-CEF6-EABC-A99E-4C8EFA75E661}"/>
                </a:ext>
              </a:extLst>
            </p:cNvPr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4561;p64">
              <a:extLst>
                <a:ext uri="{FF2B5EF4-FFF2-40B4-BE49-F238E27FC236}">
                  <a16:creationId xmlns:a16="http://schemas.microsoft.com/office/drawing/2014/main" id="{BA7389CB-E2B4-8850-F747-F3C45F6BC68F}"/>
                </a:ext>
              </a:extLst>
            </p:cNvPr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4562;p64">
              <a:extLst>
                <a:ext uri="{FF2B5EF4-FFF2-40B4-BE49-F238E27FC236}">
                  <a16:creationId xmlns:a16="http://schemas.microsoft.com/office/drawing/2014/main" id="{5B0E0DFE-5167-E4EF-36E6-B32476C0195F}"/>
                </a:ext>
              </a:extLst>
            </p:cNvPr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4563;p64">
              <a:extLst>
                <a:ext uri="{FF2B5EF4-FFF2-40B4-BE49-F238E27FC236}">
                  <a16:creationId xmlns:a16="http://schemas.microsoft.com/office/drawing/2014/main" id="{CFE0B34F-33E7-5125-434F-3D0B2A1BD3BE}"/>
                </a:ext>
              </a:extLst>
            </p:cNvPr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4564;p64">
              <a:extLst>
                <a:ext uri="{FF2B5EF4-FFF2-40B4-BE49-F238E27FC236}">
                  <a16:creationId xmlns:a16="http://schemas.microsoft.com/office/drawing/2014/main" id="{D5D76875-B1C1-5ADE-4106-558E04785C75}"/>
                </a:ext>
              </a:extLst>
            </p:cNvPr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4565;p64">
              <a:extLst>
                <a:ext uri="{FF2B5EF4-FFF2-40B4-BE49-F238E27FC236}">
                  <a16:creationId xmlns:a16="http://schemas.microsoft.com/office/drawing/2014/main" id="{37937FB0-854E-BD12-F6DC-2220F852D70B}"/>
                </a:ext>
              </a:extLst>
            </p:cNvPr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4566;p64">
              <a:extLst>
                <a:ext uri="{FF2B5EF4-FFF2-40B4-BE49-F238E27FC236}">
                  <a16:creationId xmlns:a16="http://schemas.microsoft.com/office/drawing/2014/main" id="{7BBCE12B-2B42-680A-9286-B74EF3FFFE6B}"/>
                </a:ext>
              </a:extLst>
            </p:cNvPr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4567;p64">
              <a:extLst>
                <a:ext uri="{FF2B5EF4-FFF2-40B4-BE49-F238E27FC236}">
                  <a16:creationId xmlns:a16="http://schemas.microsoft.com/office/drawing/2014/main" id="{A1FE4F4E-26B1-74A3-CF8F-813BE91A3F96}"/>
                </a:ext>
              </a:extLst>
            </p:cNvPr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4568;p64">
              <a:extLst>
                <a:ext uri="{FF2B5EF4-FFF2-40B4-BE49-F238E27FC236}">
                  <a16:creationId xmlns:a16="http://schemas.microsoft.com/office/drawing/2014/main" id="{23149DD1-D647-C81F-2586-376B8762D3E6}"/>
                </a:ext>
              </a:extLst>
            </p:cNvPr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4569;p64">
              <a:extLst>
                <a:ext uri="{FF2B5EF4-FFF2-40B4-BE49-F238E27FC236}">
                  <a16:creationId xmlns:a16="http://schemas.microsoft.com/office/drawing/2014/main" id="{2B655302-64DF-1D8D-7D07-2D8BD0402663}"/>
                </a:ext>
              </a:extLst>
            </p:cNvPr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4570;p64">
              <a:extLst>
                <a:ext uri="{FF2B5EF4-FFF2-40B4-BE49-F238E27FC236}">
                  <a16:creationId xmlns:a16="http://schemas.microsoft.com/office/drawing/2014/main" id="{BFDDB2B6-77FC-4203-4EA6-BCBCA172FB64}"/>
                </a:ext>
              </a:extLst>
            </p:cNvPr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4571;p64">
              <a:extLst>
                <a:ext uri="{FF2B5EF4-FFF2-40B4-BE49-F238E27FC236}">
                  <a16:creationId xmlns:a16="http://schemas.microsoft.com/office/drawing/2014/main" id="{D2186F47-E05C-E5E0-70ED-D3B3BFF84EB3}"/>
                </a:ext>
              </a:extLst>
            </p:cNvPr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4572;p64">
              <a:extLst>
                <a:ext uri="{FF2B5EF4-FFF2-40B4-BE49-F238E27FC236}">
                  <a16:creationId xmlns:a16="http://schemas.microsoft.com/office/drawing/2014/main" id="{53115487-E370-0B2D-4E46-DDDFBB8CA262}"/>
                </a:ext>
              </a:extLst>
            </p:cNvPr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4573;p64">
              <a:extLst>
                <a:ext uri="{FF2B5EF4-FFF2-40B4-BE49-F238E27FC236}">
                  <a16:creationId xmlns:a16="http://schemas.microsoft.com/office/drawing/2014/main" id="{63EBF40B-BC23-73FB-861D-B87C89BC955E}"/>
                </a:ext>
              </a:extLst>
            </p:cNvPr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4574;p64">
              <a:extLst>
                <a:ext uri="{FF2B5EF4-FFF2-40B4-BE49-F238E27FC236}">
                  <a16:creationId xmlns:a16="http://schemas.microsoft.com/office/drawing/2014/main" id="{4123755B-68C4-BA16-DAF4-731A645D6B8C}"/>
                </a:ext>
              </a:extLst>
            </p:cNvPr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4575;p64">
              <a:extLst>
                <a:ext uri="{FF2B5EF4-FFF2-40B4-BE49-F238E27FC236}">
                  <a16:creationId xmlns:a16="http://schemas.microsoft.com/office/drawing/2014/main" id="{2F46F14F-BD4D-138C-932E-6E0FE485206F}"/>
                </a:ext>
              </a:extLst>
            </p:cNvPr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4576;p64">
              <a:extLst>
                <a:ext uri="{FF2B5EF4-FFF2-40B4-BE49-F238E27FC236}">
                  <a16:creationId xmlns:a16="http://schemas.microsoft.com/office/drawing/2014/main" id="{308E315F-E13F-2D40-3C09-DB8CB6D6D47D}"/>
                </a:ext>
              </a:extLst>
            </p:cNvPr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4577;p64">
              <a:extLst>
                <a:ext uri="{FF2B5EF4-FFF2-40B4-BE49-F238E27FC236}">
                  <a16:creationId xmlns:a16="http://schemas.microsoft.com/office/drawing/2014/main" id="{2CE15808-8025-94BE-5E7D-1973C37E02AF}"/>
                </a:ext>
              </a:extLst>
            </p:cNvPr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4578;p64">
              <a:extLst>
                <a:ext uri="{FF2B5EF4-FFF2-40B4-BE49-F238E27FC236}">
                  <a16:creationId xmlns:a16="http://schemas.microsoft.com/office/drawing/2014/main" id="{9A60B2CA-8C33-ACE4-21BB-0F65E22938B7}"/>
                </a:ext>
              </a:extLst>
            </p:cNvPr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4579;p64">
              <a:extLst>
                <a:ext uri="{FF2B5EF4-FFF2-40B4-BE49-F238E27FC236}">
                  <a16:creationId xmlns:a16="http://schemas.microsoft.com/office/drawing/2014/main" id="{F6E6666A-74F1-0167-DAFB-96A076C21D4E}"/>
                </a:ext>
              </a:extLst>
            </p:cNvPr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4580;p64">
              <a:extLst>
                <a:ext uri="{FF2B5EF4-FFF2-40B4-BE49-F238E27FC236}">
                  <a16:creationId xmlns:a16="http://schemas.microsoft.com/office/drawing/2014/main" id="{D95DFFDA-B203-C47D-3900-A6E205DEA05C}"/>
                </a:ext>
              </a:extLst>
            </p:cNvPr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4581;p64">
              <a:extLst>
                <a:ext uri="{FF2B5EF4-FFF2-40B4-BE49-F238E27FC236}">
                  <a16:creationId xmlns:a16="http://schemas.microsoft.com/office/drawing/2014/main" id="{0BA528BE-A42F-49AE-C481-14E9F65BD16F}"/>
                </a:ext>
              </a:extLst>
            </p:cNvPr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4582;p64">
              <a:extLst>
                <a:ext uri="{FF2B5EF4-FFF2-40B4-BE49-F238E27FC236}">
                  <a16:creationId xmlns:a16="http://schemas.microsoft.com/office/drawing/2014/main" id="{004677E7-67FB-EC50-0B5B-ECE3B7EBF2CA}"/>
                </a:ext>
              </a:extLst>
            </p:cNvPr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4583;p64">
              <a:extLst>
                <a:ext uri="{FF2B5EF4-FFF2-40B4-BE49-F238E27FC236}">
                  <a16:creationId xmlns:a16="http://schemas.microsoft.com/office/drawing/2014/main" id="{71507B8F-AABE-9047-C627-B4E788521122}"/>
                </a:ext>
              </a:extLst>
            </p:cNvPr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4584;p64">
              <a:extLst>
                <a:ext uri="{FF2B5EF4-FFF2-40B4-BE49-F238E27FC236}">
                  <a16:creationId xmlns:a16="http://schemas.microsoft.com/office/drawing/2014/main" id="{6234DDDD-9AC0-7FD7-8AEB-5DAB72EEE930}"/>
                </a:ext>
              </a:extLst>
            </p:cNvPr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4585;p64">
              <a:extLst>
                <a:ext uri="{FF2B5EF4-FFF2-40B4-BE49-F238E27FC236}">
                  <a16:creationId xmlns:a16="http://schemas.microsoft.com/office/drawing/2014/main" id="{BAA73759-9670-5C6C-87E1-0CE6C84DE208}"/>
                </a:ext>
              </a:extLst>
            </p:cNvPr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4586;p64">
              <a:extLst>
                <a:ext uri="{FF2B5EF4-FFF2-40B4-BE49-F238E27FC236}">
                  <a16:creationId xmlns:a16="http://schemas.microsoft.com/office/drawing/2014/main" id="{A539C41F-4DA4-93E0-E150-FD8A22F56751}"/>
                </a:ext>
              </a:extLst>
            </p:cNvPr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4587;p64">
              <a:extLst>
                <a:ext uri="{FF2B5EF4-FFF2-40B4-BE49-F238E27FC236}">
                  <a16:creationId xmlns:a16="http://schemas.microsoft.com/office/drawing/2014/main" id="{33932CBD-62A0-2866-9EA0-30525FDA20A1}"/>
                </a:ext>
              </a:extLst>
            </p:cNvPr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4588;p64">
              <a:extLst>
                <a:ext uri="{FF2B5EF4-FFF2-40B4-BE49-F238E27FC236}">
                  <a16:creationId xmlns:a16="http://schemas.microsoft.com/office/drawing/2014/main" id="{EEAAB022-87C3-45A4-8AF8-1F3995273C16}"/>
                </a:ext>
              </a:extLst>
            </p:cNvPr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4589;p64">
              <a:extLst>
                <a:ext uri="{FF2B5EF4-FFF2-40B4-BE49-F238E27FC236}">
                  <a16:creationId xmlns:a16="http://schemas.microsoft.com/office/drawing/2014/main" id="{5BFBC9B6-D31A-1825-1042-CFE05119FB2E}"/>
                </a:ext>
              </a:extLst>
            </p:cNvPr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4590;p64">
              <a:extLst>
                <a:ext uri="{FF2B5EF4-FFF2-40B4-BE49-F238E27FC236}">
                  <a16:creationId xmlns:a16="http://schemas.microsoft.com/office/drawing/2014/main" id="{22419202-312C-DBE3-2DBE-B58F7655E41B}"/>
                </a:ext>
              </a:extLst>
            </p:cNvPr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4591;p64">
              <a:extLst>
                <a:ext uri="{FF2B5EF4-FFF2-40B4-BE49-F238E27FC236}">
                  <a16:creationId xmlns:a16="http://schemas.microsoft.com/office/drawing/2014/main" id="{0BF302E0-51FC-2387-76F2-66A41CB0B7EC}"/>
                </a:ext>
              </a:extLst>
            </p:cNvPr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4592;p64">
              <a:extLst>
                <a:ext uri="{FF2B5EF4-FFF2-40B4-BE49-F238E27FC236}">
                  <a16:creationId xmlns:a16="http://schemas.microsoft.com/office/drawing/2014/main" id="{ACE7653C-FAB9-0C00-22F6-B619CCC8A433}"/>
                </a:ext>
              </a:extLst>
            </p:cNvPr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4593;p64">
              <a:extLst>
                <a:ext uri="{FF2B5EF4-FFF2-40B4-BE49-F238E27FC236}">
                  <a16:creationId xmlns:a16="http://schemas.microsoft.com/office/drawing/2014/main" id="{728739B6-396A-0C6D-5C41-356E38A86DFB}"/>
                </a:ext>
              </a:extLst>
            </p:cNvPr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4594;p64">
              <a:extLst>
                <a:ext uri="{FF2B5EF4-FFF2-40B4-BE49-F238E27FC236}">
                  <a16:creationId xmlns:a16="http://schemas.microsoft.com/office/drawing/2014/main" id="{4757AAB1-36B6-FB85-03CA-B416BD49B801}"/>
                </a:ext>
              </a:extLst>
            </p:cNvPr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4595;p64">
              <a:extLst>
                <a:ext uri="{FF2B5EF4-FFF2-40B4-BE49-F238E27FC236}">
                  <a16:creationId xmlns:a16="http://schemas.microsoft.com/office/drawing/2014/main" id="{00BFF44C-86DB-A8F5-5954-79D9FAA9C274}"/>
                </a:ext>
              </a:extLst>
            </p:cNvPr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4596;p64">
              <a:extLst>
                <a:ext uri="{FF2B5EF4-FFF2-40B4-BE49-F238E27FC236}">
                  <a16:creationId xmlns:a16="http://schemas.microsoft.com/office/drawing/2014/main" id="{90170118-1A20-3FE2-ECA1-31A6911F7A3F}"/>
                </a:ext>
              </a:extLst>
            </p:cNvPr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4597;p64">
              <a:extLst>
                <a:ext uri="{FF2B5EF4-FFF2-40B4-BE49-F238E27FC236}">
                  <a16:creationId xmlns:a16="http://schemas.microsoft.com/office/drawing/2014/main" id="{CE32FED3-1492-53AA-CDC5-C32BCCA47BBA}"/>
                </a:ext>
              </a:extLst>
            </p:cNvPr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4598;p64">
              <a:extLst>
                <a:ext uri="{FF2B5EF4-FFF2-40B4-BE49-F238E27FC236}">
                  <a16:creationId xmlns:a16="http://schemas.microsoft.com/office/drawing/2014/main" id="{53F100F1-DB93-C53D-889A-8617CCE8D0AC}"/>
                </a:ext>
              </a:extLst>
            </p:cNvPr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4599;p64">
              <a:extLst>
                <a:ext uri="{FF2B5EF4-FFF2-40B4-BE49-F238E27FC236}">
                  <a16:creationId xmlns:a16="http://schemas.microsoft.com/office/drawing/2014/main" id="{16DC8645-CBD2-1B2D-EFF9-85F6AE3A8A76}"/>
                </a:ext>
              </a:extLst>
            </p:cNvPr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4600;p64">
              <a:extLst>
                <a:ext uri="{FF2B5EF4-FFF2-40B4-BE49-F238E27FC236}">
                  <a16:creationId xmlns:a16="http://schemas.microsoft.com/office/drawing/2014/main" id="{B31C8F49-1D90-5225-E028-EBE143E3503F}"/>
                </a:ext>
              </a:extLst>
            </p:cNvPr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4601;p64">
              <a:extLst>
                <a:ext uri="{FF2B5EF4-FFF2-40B4-BE49-F238E27FC236}">
                  <a16:creationId xmlns:a16="http://schemas.microsoft.com/office/drawing/2014/main" id="{84B87624-F796-D5F9-EF50-7D5A49CDD1D2}"/>
                </a:ext>
              </a:extLst>
            </p:cNvPr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4602;p64">
              <a:extLst>
                <a:ext uri="{FF2B5EF4-FFF2-40B4-BE49-F238E27FC236}">
                  <a16:creationId xmlns:a16="http://schemas.microsoft.com/office/drawing/2014/main" id="{160BD712-30C2-E7A1-C37A-9F3B8D7FD01A}"/>
                </a:ext>
              </a:extLst>
            </p:cNvPr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4603;p64">
              <a:extLst>
                <a:ext uri="{FF2B5EF4-FFF2-40B4-BE49-F238E27FC236}">
                  <a16:creationId xmlns:a16="http://schemas.microsoft.com/office/drawing/2014/main" id="{D7D7A4EC-15E7-9C77-4601-B2D705A56DC0}"/>
                </a:ext>
              </a:extLst>
            </p:cNvPr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4604;p64">
              <a:extLst>
                <a:ext uri="{FF2B5EF4-FFF2-40B4-BE49-F238E27FC236}">
                  <a16:creationId xmlns:a16="http://schemas.microsoft.com/office/drawing/2014/main" id="{4966BFC6-9D0C-B166-A2A1-747AB1B521EE}"/>
                </a:ext>
              </a:extLst>
            </p:cNvPr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4605;p64">
              <a:extLst>
                <a:ext uri="{FF2B5EF4-FFF2-40B4-BE49-F238E27FC236}">
                  <a16:creationId xmlns:a16="http://schemas.microsoft.com/office/drawing/2014/main" id="{823A4F8E-815D-8B6E-F176-40DA593C8CB4}"/>
                </a:ext>
              </a:extLst>
            </p:cNvPr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4606;p64">
              <a:extLst>
                <a:ext uri="{FF2B5EF4-FFF2-40B4-BE49-F238E27FC236}">
                  <a16:creationId xmlns:a16="http://schemas.microsoft.com/office/drawing/2014/main" id="{9226D3B0-FB22-6365-5D0C-04DAF33DA549}"/>
                </a:ext>
              </a:extLst>
            </p:cNvPr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4607;p64">
              <a:extLst>
                <a:ext uri="{FF2B5EF4-FFF2-40B4-BE49-F238E27FC236}">
                  <a16:creationId xmlns:a16="http://schemas.microsoft.com/office/drawing/2014/main" id="{11A5CEBA-FBA4-C9B7-2C41-31D62EF32867}"/>
                </a:ext>
              </a:extLst>
            </p:cNvPr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4608;p64">
              <a:extLst>
                <a:ext uri="{FF2B5EF4-FFF2-40B4-BE49-F238E27FC236}">
                  <a16:creationId xmlns:a16="http://schemas.microsoft.com/office/drawing/2014/main" id="{523E2952-C6FA-1828-3D31-95A7FDEA63AE}"/>
                </a:ext>
              </a:extLst>
            </p:cNvPr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4609;p64">
              <a:extLst>
                <a:ext uri="{FF2B5EF4-FFF2-40B4-BE49-F238E27FC236}">
                  <a16:creationId xmlns:a16="http://schemas.microsoft.com/office/drawing/2014/main" id="{5D653DF4-33D3-A583-ECF3-01A7DDE51839}"/>
                </a:ext>
              </a:extLst>
            </p:cNvPr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4610;p64">
              <a:extLst>
                <a:ext uri="{FF2B5EF4-FFF2-40B4-BE49-F238E27FC236}">
                  <a16:creationId xmlns:a16="http://schemas.microsoft.com/office/drawing/2014/main" id="{BEA8A4BC-21C9-B7E4-B9EA-962B53C85327}"/>
                </a:ext>
              </a:extLst>
            </p:cNvPr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4611;p64">
              <a:extLst>
                <a:ext uri="{FF2B5EF4-FFF2-40B4-BE49-F238E27FC236}">
                  <a16:creationId xmlns:a16="http://schemas.microsoft.com/office/drawing/2014/main" id="{2F7A006E-CC2E-029E-5338-06726433A803}"/>
                </a:ext>
              </a:extLst>
            </p:cNvPr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4612;p64">
              <a:extLst>
                <a:ext uri="{FF2B5EF4-FFF2-40B4-BE49-F238E27FC236}">
                  <a16:creationId xmlns:a16="http://schemas.microsoft.com/office/drawing/2014/main" id="{461CAB6D-830E-57AF-5A7D-2DDDDFD2CBFF}"/>
                </a:ext>
              </a:extLst>
            </p:cNvPr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4613;p64">
              <a:extLst>
                <a:ext uri="{FF2B5EF4-FFF2-40B4-BE49-F238E27FC236}">
                  <a16:creationId xmlns:a16="http://schemas.microsoft.com/office/drawing/2014/main" id="{1A1067BC-A21E-7389-E1F4-CB3033E1DAE7}"/>
                </a:ext>
              </a:extLst>
            </p:cNvPr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4614;p64">
              <a:extLst>
                <a:ext uri="{FF2B5EF4-FFF2-40B4-BE49-F238E27FC236}">
                  <a16:creationId xmlns:a16="http://schemas.microsoft.com/office/drawing/2014/main" id="{2B39FBBA-9682-838B-E90C-EC40D3698495}"/>
                </a:ext>
              </a:extLst>
            </p:cNvPr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4615;p64">
              <a:extLst>
                <a:ext uri="{FF2B5EF4-FFF2-40B4-BE49-F238E27FC236}">
                  <a16:creationId xmlns:a16="http://schemas.microsoft.com/office/drawing/2014/main" id="{2D9FAE69-9898-B6A7-16FB-2913D9A9056A}"/>
                </a:ext>
              </a:extLst>
            </p:cNvPr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4616;p64">
              <a:extLst>
                <a:ext uri="{FF2B5EF4-FFF2-40B4-BE49-F238E27FC236}">
                  <a16:creationId xmlns:a16="http://schemas.microsoft.com/office/drawing/2014/main" id="{D4FBD1AD-57BD-D551-C425-9D89839B3CE2}"/>
                </a:ext>
              </a:extLst>
            </p:cNvPr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4617;p64">
              <a:extLst>
                <a:ext uri="{FF2B5EF4-FFF2-40B4-BE49-F238E27FC236}">
                  <a16:creationId xmlns:a16="http://schemas.microsoft.com/office/drawing/2014/main" id="{BBD2D4D5-D8D0-00BF-0830-D9775C9FCA9F}"/>
                </a:ext>
              </a:extLst>
            </p:cNvPr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4618;p64">
              <a:extLst>
                <a:ext uri="{FF2B5EF4-FFF2-40B4-BE49-F238E27FC236}">
                  <a16:creationId xmlns:a16="http://schemas.microsoft.com/office/drawing/2014/main" id="{92A4A6CB-AB62-0401-116F-241C30071ACC}"/>
                </a:ext>
              </a:extLst>
            </p:cNvPr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4619;p64">
              <a:extLst>
                <a:ext uri="{FF2B5EF4-FFF2-40B4-BE49-F238E27FC236}">
                  <a16:creationId xmlns:a16="http://schemas.microsoft.com/office/drawing/2014/main" id="{BA140DEA-4397-25E0-27AB-3067BBFF9CF4}"/>
                </a:ext>
              </a:extLst>
            </p:cNvPr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4620;p64">
              <a:extLst>
                <a:ext uri="{FF2B5EF4-FFF2-40B4-BE49-F238E27FC236}">
                  <a16:creationId xmlns:a16="http://schemas.microsoft.com/office/drawing/2014/main" id="{F075C3BA-5F66-E19D-23CD-FDD6B9CF287E}"/>
                </a:ext>
              </a:extLst>
            </p:cNvPr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4621;p64">
              <a:extLst>
                <a:ext uri="{FF2B5EF4-FFF2-40B4-BE49-F238E27FC236}">
                  <a16:creationId xmlns:a16="http://schemas.microsoft.com/office/drawing/2014/main" id="{06B834D6-092B-7DE1-5130-AADC6302B95A}"/>
                </a:ext>
              </a:extLst>
            </p:cNvPr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4622;p64">
              <a:extLst>
                <a:ext uri="{FF2B5EF4-FFF2-40B4-BE49-F238E27FC236}">
                  <a16:creationId xmlns:a16="http://schemas.microsoft.com/office/drawing/2014/main" id="{8407A402-32EF-5254-E43F-7401B05DF734}"/>
                </a:ext>
              </a:extLst>
            </p:cNvPr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4623;p64">
              <a:extLst>
                <a:ext uri="{FF2B5EF4-FFF2-40B4-BE49-F238E27FC236}">
                  <a16:creationId xmlns:a16="http://schemas.microsoft.com/office/drawing/2014/main" id="{E0EAACF0-DFF4-047F-8F35-5B0E904888B9}"/>
                </a:ext>
              </a:extLst>
            </p:cNvPr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4624;p64">
              <a:extLst>
                <a:ext uri="{FF2B5EF4-FFF2-40B4-BE49-F238E27FC236}">
                  <a16:creationId xmlns:a16="http://schemas.microsoft.com/office/drawing/2014/main" id="{1A595E1D-22EA-434F-8418-7A3D84D668F9}"/>
                </a:ext>
              </a:extLst>
            </p:cNvPr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4625;p64">
              <a:extLst>
                <a:ext uri="{FF2B5EF4-FFF2-40B4-BE49-F238E27FC236}">
                  <a16:creationId xmlns:a16="http://schemas.microsoft.com/office/drawing/2014/main" id="{E637951D-084C-D8F6-1C17-1E817F767425}"/>
                </a:ext>
              </a:extLst>
            </p:cNvPr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4626;p64">
              <a:extLst>
                <a:ext uri="{FF2B5EF4-FFF2-40B4-BE49-F238E27FC236}">
                  <a16:creationId xmlns:a16="http://schemas.microsoft.com/office/drawing/2014/main" id="{651357F8-DA71-63A2-9693-F714A346AE57}"/>
                </a:ext>
              </a:extLst>
            </p:cNvPr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4627;p64">
              <a:extLst>
                <a:ext uri="{FF2B5EF4-FFF2-40B4-BE49-F238E27FC236}">
                  <a16:creationId xmlns:a16="http://schemas.microsoft.com/office/drawing/2014/main" id="{2CC615A6-C059-FC42-CD9A-8DA47C6F0B2D}"/>
                </a:ext>
              </a:extLst>
            </p:cNvPr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4628;p64">
              <a:extLst>
                <a:ext uri="{FF2B5EF4-FFF2-40B4-BE49-F238E27FC236}">
                  <a16:creationId xmlns:a16="http://schemas.microsoft.com/office/drawing/2014/main" id="{F2BE9364-F441-8A0F-E13B-3DF98DC3DD11}"/>
                </a:ext>
              </a:extLst>
            </p:cNvPr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4629;p64">
              <a:extLst>
                <a:ext uri="{FF2B5EF4-FFF2-40B4-BE49-F238E27FC236}">
                  <a16:creationId xmlns:a16="http://schemas.microsoft.com/office/drawing/2014/main" id="{B06C65E0-DA1D-4AD6-6D9A-74C941728E3C}"/>
                </a:ext>
              </a:extLst>
            </p:cNvPr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4630;p64">
              <a:extLst>
                <a:ext uri="{FF2B5EF4-FFF2-40B4-BE49-F238E27FC236}">
                  <a16:creationId xmlns:a16="http://schemas.microsoft.com/office/drawing/2014/main" id="{ABF155DC-BA95-0D8F-A6F8-D535C738E3D8}"/>
                </a:ext>
              </a:extLst>
            </p:cNvPr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4631;p64">
              <a:extLst>
                <a:ext uri="{FF2B5EF4-FFF2-40B4-BE49-F238E27FC236}">
                  <a16:creationId xmlns:a16="http://schemas.microsoft.com/office/drawing/2014/main" id="{C510F89A-6DBB-8DA1-3F18-992F14133E2C}"/>
                </a:ext>
              </a:extLst>
            </p:cNvPr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4632;p64">
              <a:extLst>
                <a:ext uri="{FF2B5EF4-FFF2-40B4-BE49-F238E27FC236}">
                  <a16:creationId xmlns:a16="http://schemas.microsoft.com/office/drawing/2014/main" id="{E709F897-FD5C-90B1-E6DD-DB214B51FDE2}"/>
                </a:ext>
              </a:extLst>
            </p:cNvPr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4633;p64">
              <a:extLst>
                <a:ext uri="{FF2B5EF4-FFF2-40B4-BE49-F238E27FC236}">
                  <a16:creationId xmlns:a16="http://schemas.microsoft.com/office/drawing/2014/main" id="{14941230-88C9-3897-BB12-402E49A05129}"/>
                </a:ext>
              </a:extLst>
            </p:cNvPr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4634;p64">
              <a:extLst>
                <a:ext uri="{FF2B5EF4-FFF2-40B4-BE49-F238E27FC236}">
                  <a16:creationId xmlns:a16="http://schemas.microsoft.com/office/drawing/2014/main" id="{F2BA35FE-80D5-C4C6-3ED4-F769DFC039E9}"/>
                </a:ext>
              </a:extLst>
            </p:cNvPr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4635;p64">
              <a:extLst>
                <a:ext uri="{FF2B5EF4-FFF2-40B4-BE49-F238E27FC236}">
                  <a16:creationId xmlns:a16="http://schemas.microsoft.com/office/drawing/2014/main" id="{E3E31C76-2080-1608-FB38-2061373AD638}"/>
                </a:ext>
              </a:extLst>
            </p:cNvPr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4636;p64">
              <a:extLst>
                <a:ext uri="{FF2B5EF4-FFF2-40B4-BE49-F238E27FC236}">
                  <a16:creationId xmlns:a16="http://schemas.microsoft.com/office/drawing/2014/main" id="{5F80A661-0507-C271-E78A-3D29F7D5D764}"/>
                </a:ext>
              </a:extLst>
            </p:cNvPr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4637;p64">
              <a:extLst>
                <a:ext uri="{FF2B5EF4-FFF2-40B4-BE49-F238E27FC236}">
                  <a16:creationId xmlns:a16="http://schemas.microsoft.com/office/drawing/2014/main" id="{B619F78B-37D7-58BE-E50B-7A34415DF175}"/>
                </a:ext>
              </a:extLst>
            </p:cNvPr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4638;p64">
              <a:extLst>
                <a:ext uri="{FF2B5EF4-FFF2-40B4-BE49-F238E27FC236}">
                  <a16:creationId xmlns:a16="http://schemas.microsoft.com/office/drawing/2014/main" id="{2553A414-2614-9351-84E0-864DA47F71CB}"/>
                </a:ext>
              </a:extLst>
            </p:cNvPr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4639;p64">
              <a:extLst>
                <a:ext uri="{FF2B5EF4-FFF2-40B4-BE49-F238E27FC236}">
                  <a16:creationId xmlns:a16="http://schemas.microsoft.com/office/drawing/2014/main" id="{D47ECD67-DB3C-5B65-14FD-4DECA294BE17}"/>
                </a:ext>
              </a:extLst>
            </p:cNvPr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4640;p64">
              <a:extLst>
                <a:ext uri="{FF2B5EF4-FFF2-40B4-BE49-F238E27FC236}">
                  <a16:creationId xmlns:a16="http://schemas.microsoft.com/office/drawing/2014/main" id="{B82E63D1-EFA2-C687-70F2-4AF919EF29BD}"/>
                </a:ext>
              </a:extLst>
            </p:cNvPr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4641;p64">
              <a:extLst>
                <a:ext uri="{FF2B5EF4-FFF2-40B4-BE49-F238E27FC236}">
                  <a16:creationId xmlns:a16="http://schemas.microsoft.com/office/drawing/2014/main" id="{41386237-D169-770E-A4A4-EFF897024142}"/>
                </a:ext>
              </a:extLst>
            </p:cNvPr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4642;p64">
              <a:extLst>
                <a:ext uri="{FF2B5EF4-FFF2-40B4-BE49-F238E27FC236}">
                  <a16:creationId xmlns:a16="http://schemas.microsoft.com/office/drawing/2014/main" id="{8A08F5EB-BE91-3546-095F-4004F37C1735}"/>
                </a:ext>
              </a:extLst>
            </p:cNvPr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4643;p64">
              <a:extLst>
                <a:ext uri="{FF2B5EF4-FFF2-40B4-BE49-F238E27FC236}">
                  <a16:creationId xmlns:a16="http://schemas.microsoft.com/office/drawing/2014/main" id="{550721DB-8078-94D7-FA01-0E76829ED328}"/>
                </a:ext>
              </a:extLst>
            </p:cNvPr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4644;p64">
              <a:extLst>
                <a:ext uri="{FF2B5EF4-FFF2-40B4-BE49-F238E27FC236}">
                  <a16:creationId xmlns:a16="http://schemas.microsoft.com/office/drawing/2014/main" id="{970504BA-4C21-0D83-0339-7AD0B93F5034}"/>
                </a:ext>
              </a:extLst>
            </p:cNvPr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4645;p64">
              <a:extLst>
                <a:ext uri="{FF2B5EF4-FFF2-40B4-BE49-F238E27FC236}">
                  <a16:creationId xmlns:a16="http://schemas.microsoft.com/office/drawing/2014/main" id="{21AA45D7-2E7B-38CC-E5C5-6296799BA3C2}"/>
                </a:ext>
              </a:extLst>
            </p:cNvPr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4646;p64">
              <a:extLst>
                <a:ext uri="{FF2B5EF4-FFF2-40B4-BE49-F238E27FC236}">
                  <a16:creationId xmlns:a16="http://schemas.microsoft.com/office/drawing/2014/main" id="{B32B26DA-C025-1DA3-70F6-649F89C9BD44}"/>
                </a:ext>
              </a:extLst>
            </p:cNvPr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4647;p64">
              <a:extLst>
                <a:ext uri="{FF2B5EF4-FFF2-40B4-BE49-F238E27FC236}">
                  <a16:creationId xmlns:a16="http://schemas.microsoft.com/office/drawing/2014/main" id="{BD048E18-C6EB-5A38-5862-4AC3927999D5}"/>
                </a:ext>
              </a:extLst>
            </p:cNvPr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4648;p64">
              <a:extLst>
                <a:ext uri="{FF2B5EF4-FFF2-40B4-BE49-F238E27FC236}">
                  <a16:creationId xmlns:a16="http://schemas.microsoft.com/office/drawing/2014/main" id="{D18B45A0-E4CA-48E7-DCEF-60372E5703E8}"/>
                </a:ext>
              </a:extLst>
            </p:cNvPr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4649;p64">
              <a:extLst>
                <a:ext uri="{FF2B5EF4-FFF2-40B4-BE49-F238E27FC236}">
                  <a16:creationId xmlns:a16="http://schemas.microsoft.com/office/drawing/2014/main" id="{0669DB7E-1A45-B4DE-0601-292285E64077}"/>
                </a:ext>
              </a:extLst>
            </p:cNvPr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4650;p64">
              <a:extLst>
                <a:ext uri="{FF2B5EF4-FFF2-40B4-BE49-F238E27FC236}">
                  <a16:creationId xmlns:a16="http://schemas.microsoft.com/office/drawing/2014/main" id="{24EFF364-A9BF-B2A0-0D7C-707F9BF156CC}"/>
                </a:ext>
              </a:extLst>
            </p:cNvPr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4651;p64">
              <a:extLst>
                <a:ext uri="{FF2B5EF4-FFF2-40B4-BE49-F238E27FC236}">
                  <a16:creationId xmlns:a16="http://schemas.microsoft.com/office/drawing/2014/main" id="{6D7C60D7-B8BB-7E6E-22F5-A064BE4528D8}"/>
                </a:ext>
              </a:extLst>
            </p:cNvPr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4652;p64">
              <a:extLst>
                <a:ext uri="{FF2B5EF4-FFF2-40B4-BE49-F238E27FC236}">
                  <a16:creationId xmlns:a16="http://schemas.microsoft.com/office/drawing/2014/main" id="{4577D7EB-BF6A-95C7-31C2-93DFAAED0380}"/>
                </a:ext>
              </a:extLst>
            </p:cNvPr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4653;p64">
              <a:extLst>
                <a:ext uri="{FF2B5EF4-FFF2-40B4-BE49-F238E27FC236}">
                  <a16:creationId xmlns:a16="http://schemas.microsoft.com/office/drawing/2014/main" id="{A441D085-99AD-5092-3510-3B5B2B2A8B38}"/>
                </a:ext>
              </a:extLst>
            </p:cNvPr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4654;p64">
              <a:extLst>
                <a:ext uri="{FF2B5EF4-FFF2-40B4-BE49-F238E27FC236}">
                  <a16:creationId xmlns:a16="http://schemas.microsoft.com/office/drawing/2014/main" id="{595CB5FF-346C-4777-A028-CD369AC3357A}"/>
                </a:ext>
              </a:extLst>
            </p:cNvPr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4655;p64">
              <a:extLst>
                <a:ext uri="{FF2B5EF4-FFF2-40B4-BE49-F238E27FC236}">
                  <a16:creationId xmlns:a16="http://schemas.microsoft.com/office/drawing/2014/main" id="{28CEFD89-2AF2-7A99-B3BF-4C1615CEF3B4}"/>
                </a:ext>
              </a:extLst>
            </p:cNvPr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4656;p64">
              <a:extLst>
                <a:ext uri="{FF2B5EF4-FFF2-40B4-BE49-F238E27FC236}">
                  <a16:creationId xmlns:a16="http://schemas.microsoft.com/office/drawing/2014/main" id="{5095A3C1-EC1B-8C0B-B4AB-EB71A61A2E23}"/>
                </a:ext>
              </a:extLst>
            </p:cNvPr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4657;p64">
              <a:extLst>
                <a:ext uri="{FF2B5EF4-FFF2-40B4-BE49-F238E27FC236}">
                  <a16:creationId xmlns:a16="http://schemas.microsoft.com/office/drawing/2014/main" id="{06BBD10D-B5E1-6B72-29A8-CB1008B9661F}"/>
                </a:ext>
              </a:extLst>
            </p:cNvPr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4658;p64">
              <a:extLst>
                <a:ext uri="{FF2B5EF4-FFF2-40B4-BE49-F238E27FC236}">
                  <a16:creationId xmlns:a16="http://schemas.microsoft.com/office/drawing/2014/main" id="{2F4D93E9-8297-4557-FDF2-6E699B7F0CD8}"/>
                </a:ext>
              </a:extLst>
            </p:cNvPr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4659;p64">
              <a:extLst>
                <a:ext uri="{FF2B5EF4-FFF2-40B4-BE49-F238E27FC236}">
                  <a16:creationId xmlns:a16="http://schemas.microsoft.com/office/drawing/2014/main" id="{BAEB912A-7E8D-1472-E65F-0AAA50E06EC3}"/>
                </a:ext>
              </a:extLst>
            </p:cNvPr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4660;p64">
              <a:extLst>
                <a:ext uri="{FF2B5EF4-FFF2-40B4-BE49-F238E27FC236}">
                  <a16:creationId xmlns:a16="http://schemas.microsoft.com/office/drawing/2014/main" id="{4F61AC98-0C05-D67E-8D37-31DB1260F8B2}"/>
                </a:ext>
              </a:extLst>
            </p:cNvPr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4661;p64">
              <a:extLst>
                <a:ext uri="{FF2B5EF4-FFF2-40B4-BE49-F238E27FC236}">
                  <a16:creationId xmlns:a16="http://schemas.microsoft.com/office/drawing/2014/main" id="{D665B30B-C7E4-C811-7E76-27E53C347CB2}"/>
                </a:ext>
              </a:extLst>
            </p:cNvPr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4662;p64">
              <a:extLst>
                <a:ext uri="{FF2B5EF4-FFF2-40B4-BE49-F238E27FC236}">
                  <a16:creationId xmlns:a16="http://schemas.microsoft.com/office/drawing/2014/main" id="{8E0BA66E-89AE-75A6-F238-F5D9288390B8}"/>
                </a:ext>
              </a:extLst>
            </p:cNvPr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4663;p64">
              <a:extLst>
                <a:ext uri="{FF2B5EF4-FFF2-40B4-BE49-F238E27FC236}">
                  <a16:creationId xmlns:a16="http://schemas.microsoft.com/office/drawing/2014/main" id="{6D576BFA-AAB0-F38F-92C6-477068E960CB}"/>
                </a:ext>
              </a:extLst>
            </p:cNvPr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4664;p64">
              <a:extLst>
                <a:ext uri="{FF2B5EF4-FFF2-40B4-BE49-F238E27FC236}">
                  <a16:creationId xmlns:a16="http://schemas.microsoft.com/office/drawing/2014/main" id="{7024BEE1-32DA-091E-D749-CCBA5F75D239}"/>
                </a:ext>
              </a:extLst>
            </p:cNvPr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4665;p64">
              <a:extLst>
                <a:ext uri="{FF2B5EF4-FFF2-40B4-BE49-F238E27FC236}">
                  <a16:creationId xmlns:a16="http://schemas.microsoft.com/office/drawing/2014/main" id="{13CC0C1E-549A-7131-3153-7D33B0DA7CEC}"/>
                </a:ext>
              </a:extLst>
            </p:cNvPr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4666;p64">
              <a:extLst>
                <a:ext uri="{FF2B5EF4-FFF2-40B4-BE49-F238E27FC236}">
                  <a16:creationId xmlns:a16="http://schemas.microsoft.com/office/drawing/2014/main" id="{0AB6E141-5B6E-0EFC-4B1A-0FDA55F2D411}"/>
                </a:ext>
              </a:extLst>
            </p:cNvPr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4667;p64">
              <a:extLst>
                <a:ext uri="{FF2B5EF4-FFF2-40B4-BE49-F238E27FC236}">
                  <a16:creationId xmlns:a16="http://schemas.microsoft.com/office/drawing/2014/main" id="{AABA08A8-A63A-F9B3-F185-C9F21C615B14}"/>
                </a:ext>
              </a:extLst>
            </p:cNvPr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4668;p64">
              <a:extLst>
                <a:ext uri="{FF2B5EF4-FFF2-40B4-BE49-F238E27FC236}">
                  <a16:creationId xmlns:a16="http://schemas.microsoft.com/office/drawing/2014/main" id="{90F3E4E1-6B3E-CD5F-B968-9FDF9BF3B7A7}"/>
                </a:ext>
              </a:extLst>
            </p:cNvPr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4669;p64">
              <a:extLst>
                <a:ext uri="{FF2B5EF4-FFF2-40B4-BE49-F238E27FC236}">
                  <a16:creationId xmlns:a16="http://schemas.microsoft.com/office/drawing/2014/main" id="{5DD1AE69-1549-D7D0-D408-A04AB0F4EBE1}"/>
                </a:ext>
              </a:extLst>
            </p:cNvPr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4670;p64">
              <a:extLst>
                <a:ext uri="{FF2B5EF4-FFF2-40B4-BE49-F238E27FC236}">
                  <a16:creationId xmlns:a16="http://schemas.microsoft.com/office/drawing/2014/main" id="{F46B1081-9E27-EA7F-8CA1-D3B644C9C0D0}"/>
                </a:ext>
              </a:extLst>
            </p:cNvPr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4671;p64">
              <a:extLst>
                <a:ext uri="{FF2B5EF4-FFF2-40B4-BE49-F238E27FC236}">
                  <a16:creationId xmlns:a16="http://schemas.microsoft.com/office/drawing/2014/main" id="{5B48576A-8C1C-2223-AA08-38A53A5DEDAE}"/>
                </a:ext>
              </a:extLst>
            </p:cNvPr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4672;p64">
              <a:extLst>
                <a:ext uri="{FF2B5EF4-FFF2-40B4-BE49-F238E27FC236}">
                  <a16:creationId xmlns:a16="http://schemas.microsoft.com/office/drawing/2014/main" id="{5E558E95-D269-F6EF-9205-A845A16E3DFC}"/>
                </a:ext>
              </a:extLst>
            </p:cNvPr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4673;p64">
              <a:extLst>
                <a:ext uri="{FF2B5EF4-FFF2-40B4-BE49-F238E27FC236}">
                  <a16:creationId xmlns:a16="http://schemas.microsoft.com/office/drawing/2014/main" id="{FB6FD942-778B-A177-8B44-1A2EF599A77E}"/>
                </a:ext>
              </a:extLst>
            </p:cNvPr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4674;p64">
              <a:extLst>
                <a:ext uri="{FF2B5EF4-FFF2-40B4-BE49-F238E27FC236}">
                  <a16:creationId xmlns:a16="http://schemas.microsoft.com/office/drawing/2014/main" id="{6C4CE439-ED81-8D85-6059-159E7817D65B}"/>
                </a:ext>
              </a:extLst>
            </p:cNvPr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4675;p64">
              <a:extLst>
                <a:ext uri="{FF2B5EF4-FFF2-40B4-BE49-F238E27FC236}">
                  <a16:creationId xmlns:a16="http://schemas.microsoft.com/office/drawing/2014/main" id="{632B3C67-07B1-85FB-AEF4-03F67F95DEC9}"/>
                </a:ext>
              </a:extLst>
            </p:cNvPr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4676;p64">
              <a:extLst>
                <a:ext uri="{FF2B5EF4-FFF2-40B4-BE49-F238E27FC236}">
                  <a16:creationId xmlns:a16="http://schemas.microsoft.com/office/drawing/2014/main" id="{7BD8A758-8917-0C75-EFBB-187EDFA6D8D2}"/>
                </a:ext>
              </a:extLst>
            </p:cNvPr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4677;p64">
              <a:extLst>
                <a:ext uri="{FF2B5EF4-FFF2-40B4-BE49-F238E27FC236}">
                  <a16:creationId xmlns:a16="http://schemas.microsoft.com/office/drawing/2014/main" id="{ED7747AB-0F63-28BA-B38C-E9FA9F028BA5}"/>
                </a:ext>
              </a:extLst>
            </p:cNvPr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4678;p64">
              <a:extLst>
                <a:ext uri="{FF2B5EF4-FFF2-40B4-BE49-F238E27FC236}">
                  <a16:creationId xmlns:a16="http://schemas.microsoft.com/office/drawing/2014/main" id="{0BD013EB-BE0D-1270-E3EB-F55079313D3E}"/>
                </a:ext>
              </a:extLst>
            </p:cNvPr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4679;p64">
              <a:extLst>
                <a:ext uri="{FF2B5EF4-FFF2-40B4-BE49-F238E27FC236}">
                  <a16:creationId xmlns:a16="http://schemas.microsoft.com/office/drawing/2014/main" id="{64196B9E-2FB0-7528-70CF-8375B4C6996C}"/>
                </a:ext>
              </a:extLst>
            </p:cNvPr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4680;p64">
              <a:extLst>
                <a:ext uri="{FF2B5EF4-FFF2-40B4-BE49-F238E27FC236}">
                  <a16:creationId xmlns:a16="http://schemas.microsoft.com/office/drawing/2014/main" id="{C5A5D179-DFAE-52BE-BDD7-278DF26FE6AE}"/>
                </a:ext>
              </a:extLst>
            </p:cNvPr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4681;p64">
              <a:extLst>
                <a:ext uri="{FF2B5EF4-FFF2-40B4-BE49-F238E27FC236}">
                  <a16:creationId xmlns:a16="http://schemas.microsoft.com/office/drawing/2014/main" id="{87C3580A-D17D-982D-10EF-5A04814C2EE9}"/>
                </a:ext>
              </a:extLst>
            </p:cNvPr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4682;p64">
              <a:extLst>
                <a:ext uri="{FF2B5EF4-FFF2-40B4-BE49-F238E27FC236}">
                  <a16:creationId xmlns:a16="http://schemas.microsoft.com/office/drawing/2014/main" id="{AD090B7B-1C78-30B7-E346-5599196256A5}"/>
                </a:ext>
              </a:extLst>
            </p:cNvPr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4683;p64">
              <a:extLst>
                <a:ext uri="{FF2B5EF4-FFF2-40B4-BE49-F238E27FC236}">
                  <a16:creationId xmlns:a16="http://schemas.microsoft.com/office/drawing/2014/main" id="{0A543E78-18F7-50A8-45E8-1E69470133AD}"/>
                </a:ext>
              </a:extLst>
            </p:cNvPr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4684;p64">
              <a:extLst>
                <a:ext uri="{FF2B5EF4-FFF2-40B4-BE49-F238E27FC236}">
                  <a16:creationId xmlns:a16="http://schemas.microsoft.com/office/drawing/2014/main" id="{1C33DAD5-8A66-6090-ABE4-4C66DE8B7C67}"/>
                </a:ext>
              </a:extLst>
            </p:cNvPr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4685;p64">
              <a:extLst>
                <a:ext uri="{FF2B5EF4-FFF2-40B4-BE49-F238E27FC236}">
                  <a16:creationId xmlns:a16="http://schemas.microsoft.com/office/drawing/2014/main" id="{C510BBF5-4C16-03A4-D34C-2A03FBC887C7}"/>
                </a:ext>
              </a:extLst>
            </p:cNvPr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4686;p64">
              <a:extLst>
                <a:ext uri="{FF2B5EF4-FFF2-40B4-BE49-F238E27FC236}">
                  <a16:creationId xmlns:a16="http://schemas.microsoft.com/office/drawing/2014/main" id="{4C98C304-0F2D-4CEB-CA92-BC68C41367EC}"/>
                </a:ext>
              </a:extLst>
            </p:cNvPr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4687;p64">
              <a:extLst>
                <a:ext uri="{FF2B5EF4-FFF2-40B4-BE49-F238E27FC236}">
                  <a16:creationId xmlns:a16="http://schemas.microsoft.com/office/drawing/2014/main" id="{3F667486-5A3E-AD57-51D1-A72227B9FED2}"/>
                </a:ext>
              </a:extLst>
            </p:cNvPr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4688;p64">
              <a:extLst>
                <a:ext uri="{FF2B5EF4-FFF2-40B4-BE49-F238E27FC236}">
                  <a16:creationId xmlns:a16="http://schemas.microsoft.com/office/drawing/2014/main" id="{C01C8FB2-E0D3-47BE-5A20-13A61C1653DE}"/>
                </a:ext>
              </a:extLst>
            </p:cNvPr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4689;p64">
              <a:extLst>
                <a:ext uri="{FF2B5EF4-FFF2-40B4-BE49-F238E27FC236}">
                  <a16:creationId xmlns:a16="http://schemas.microsoft.com/office/drawing/2014/main" id="{548EA858-5696-9950-0BD9-52A9EB4EEEC6}"/>
                </a:ext>
              </a:extLst>
            </p:cNvPr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4690;p64">
              <a:extLst>
                <a:ext uri="{FF2B5EF4-FFF2-40B4-BE49-F238E27FC236}">
                  <a16:creationId xmlns:a16="http://schemas.microsoft.com/office/drawing/2014/main" id="{B0D9873B-D341-E237-FF58-F93CA911F226}"/>
                </a:ext>
              </a:extLst>
            </p:cNvPr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4691;p64">
              <a:extLst>
                <a:ext uri="{FF2B5EF4-FFF2-40B4-BE49-F238E27FC236}">
                  <a16:creationId xmlns:a16="http://schemas.microsoft.com/office/drawing/2014/main" id="{225F166B-9EBE-6563-E635-695C673B394D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4692;p64">
              <a:extLst>
                <a:ext uri="{FF2B5EF4-FFF2-40B4-BE49-F238E27FC236}">
                  <a16:creationId xmlns:a16="http://schemas.microsoft.com/office/drawing/2014/main" id="{E407C308-9EDB-F978-070B-051606B6E5B2}"/>
                </a:ext>
              </a:extLst>
            </p:cNvPr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4693;p64">
              <a:extLst>
                <a:ext uri="{FF2B5EF4-FFF2-40B4-BE49-F238E27FC236}">
                  <a16:creationId xmlns:a16="http://schemas.microsoft.com/office/drawing/2014/main" id="{D4ED3795-4E19-339C-63A7-80B7AC7A9EC4}"/>
                </a:ext>
              </a:extLst>
            </p:cNvPr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4694;p64">
              <a:extLst>
                <a:ext uri="{FF2B5EF4-FFF2-40B4-BE49-F238E27FC236}">
                  <a16:creationId xmlns:a16="http://schemas.microsoft.com/office/drawing/2014/main" id="{12B09130-3ED3-4F8A-EC24-63AAA34E5DD4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4695;p64">
              <a:extLst>
                <a:ext uri="{FF2B5EF4-FFF2-40B4-BE49-F238E27FC236}">
                  <a16:creationId xmlns:a16="http://schemas.microsoft.com/office/drawing/2014/main" id="{DFA465BD-AEDF-9353-0161-5ED7607DA952}"/>
                </a:ext>
              </a:extLst>
            </p:cNvPr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4696;p64">
              <a:extLst>
                <a:ext uri="{FF2B5EF4-FFF2-40B4-BE49-F238E27FC236}">
                  <a16:creationId xmlns:a16="http://schemas.microsoft.com/office/drawing/2014/main" id="{F26A81FB-792D-2510-F7FD-EBD9D2DB8964}"/>
                </a:ext>
              </a:extLst>
            </p:cNvPr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4697;p64">
              <a:extLst>
                <a:ext uri="{FF2B5EF4-FFF2-40B4-BE49-F238E27FC236}">
                  <a16:creationId xmlns:a16="http://schemas.microsoft.com/office/drawing/2014/main" id="{6595202A-3AD5-D965-D2D6-4444F0A3D2A4}"/>
                </a:ext>
              </a:extLst>
            </p:cNvPr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4698;p64">
              <a:extLst>
                <a:ext uri="{FF2B5EF4-FFF2-40B4-BE49-F238E27FC236}">
                  <a16:creationId xmlns:a16="http://schemas.microsoft.com/office/drawing/2014/main" id="{8F9856A7-BCDB-343D-5AC7-04A0184CC65C}"/>
                </a:ext>
              </a:extLst>
            </p:cNvPr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4699;p64">
              <a:extLst>
                <a:ext uri="{FF2B5EF4-FFF2-40B4-BE49-F238E27FC236}">
                  <a16:creationId xmlns:a16="http://schemas.microsoft.com/office/drawing/2014/main" id="{D0966FD2-F86C-EA4F-7C76-A63F8D02DD62}"/>
                </a:ext>
              </a:extLst>
            </p:cNvPr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4700;p64">
              <a:extLst>
                <a:ext uri="{FF2B5EF4-FFF2-40B4-BE49-F238E27FC236}">
                  <a16:creationId xmlns:a16="http://schemas.microsoft.com/office/drawing/2014/main" id="{C1219364-A704-E008-3159-BA60D55B984F}"/>
                </a:ext>
              </a:extLst>
            </p:cNvPr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4701;p64">
              <a:extLst>
                <a:ext uri="{FF2B5EF4-FFF2-40B4-BE49-F238E27FC236}">
                  <a16:creationId xmlns:a16="http://schemas.microsoft.com/office/drawing/2014/main" id="{1CE979A7-1A25-21F2-E762-16D87F38F4DC}"/>
                </a:ext>
              </a:extLst>
            </p:cNvPr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4702;p64">
              <a:extLst>
                <a:ext uri="{FF2B5EF4-FFF2-40B4-BE49-F238E27FC236}">
                  <a16:creationId xmlns:a16="http://schemas.microsoft.com/office/drawing/2014/main" id="{666F73D6-1D06-A747-59C7-0EC8D5D54F7A}"/>
                </a:ext>
              </a:extLst>
            </p:cNvPr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4703;p64">
              <a:extLst>
                <a:ext uri="{FF2B5EF4-FFF2-40B4-BE49-F238E27FC236}">
                  <a16:creationId xmlns:a16="http://schemas.microsoft.com/office/drawing/2014/main" id="{CC6BBF46-42E0-5CAC-76D4-FCA9A58F9D65}"/>
                </a:ext>
              </a:extLst>
            </p:cNvPr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4704;p64">
              <a:extLst>
                <a:ext uri="{FF2B5EF4-FFF2-40B4-BE49-F238E27FC236}">
                  <a16:creationId xmlns:a16="http://schemas.microsoft.com/office/drawing/2014/main" id="{E8F06BF8-1323-3591-BF27-626DF9166C6D}"/>
                </a:ext>
              </a:extLst>
            </p:cNvPr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4705;p64">
              <a:extLst>
                <a:ext uri="{FF2B5EF4-FFF2-40B4-BE49-F238E27FC236}">
                  <a16:creationId xmlns:a16="http://schemas.microsoft.com/office/drawing/2014/main" id="{C5485B54-7383-E73F-4B06-6674B1476B3B}"/>
                </a:ext>
              </a:extLst>
            </p:cNvPr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4706;p64">
              <a:extLst>
                <a:ext uri="{FF2B5EF4-FFF2-40B4-BE49-F238E27FC236}">
                  <a16:creationId xmlns:a16="http://schemas.microsoft.com/office/drawing/2014/main" id="{7592A363-53A4-B9E3-918D-5346D79C2B88}"/>
                </a:ext>
              </a:extLst>
            </p:cNvPr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4707;p64">
              <a:extLst>
                <a:ext uri="{FF2B5EF4-FFF2-40B4-BE49-F238E27FC236}">
                  <a16:creationId xmlns:a16="http://schemas.microsoft.com/office/drawing/2014/main" id="{38D10E1C-02E3-50DB-4A8E-1A9A8602DE6E}"/>
                </a:ext>
              </a:extLst>
            </p:cNvPr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4708;p64">
              <a:extLst>
                <a:ext uri="{FF2B5EF4-FFF2-40B4-BE49-F238E27FC236}">
                  <a16:creationId xmlns:a16="http://schemas.microsoft.com/office/drawing/2014/main" id="{57701679-8C0E-DE8E-3253-13F054699B4A}"/>
                </a:ext>
              </a:extLst>
            </p:cNvPr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4709;p64">
              <a:extLst>
                <a:ext uri="{FF2B5EF4-FFF2-40B4-BE49-F238E27FC236}">
                  <a16:creationId xmlns:a16="http://schemas.microsoft.com/office/drawing/2014/main" id="{F732ADA3-4E3E-A335-2196-B340DF1C2D23}"/>
                </a:ext>
              </a:extLst>
            </p:cNvPr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4710;p64">
              <a:extLst>
                <a:ext uri="{FF2B5EF4-FFF2-40B4-BE49-F238E27FC236}">
                  <a16:creationId xmlns:a16="http://schemas.microsoft.com/office/drawing/2014/main" id="{3E12812D-0E79-545E-5413-7450DDCF8510}"/>
                </a:ext>
              </a:extLst>
            </p:cNvPr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4711;p64">
              <a:extLst>
                <a:ext uri="{FF2B5EF4-FFF2-40B4-BE49-F238E27FC236}">
                  <a16:creationId xmlns:a16="http://schemas.microsoft.com/office/drawing/2014/main" id="{9599BA90-6D00-F20C-32DE-365F9F7F0048}"/>
                </a:ext>
              </a:extLst>
            </p:cNvPr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4712;p64">
              <a:extLst>
                <a:ext uri="{FF2B5EF4-FFF2-40B4-BE49-F238E27FC236}">
                  <a16:creationId xmlns:a16="http://schemas.microsoft.com/office/drawing/2014/main" id="{14CF8F4C-D5D4-C3D6-F500-7900E82E384B}"/>
                </a:ext>
              </a:extLst>
            </p:cNvPr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4713;p64">
              <a:extLst>
                <a:ext uri="{FF2B5EF4-FFF2-40B4-BE49-F238E27FC236}">
                  <a16:creationId xmlns:a16="http://schemas.microsoft.com/office/drawing/2014/main" id="{DB084737-33CD-2A64-28CB-7711F526E9BD}"/>
                </a:ext>
              </a:extLst>
            </p:cNvPr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4714;p64">
              <a:extLst>
                <a:ext uri="{FF2B5EF4-FFF2-40B4-BE49-F238E27FC236}">
                  <a16:creationId xmlns:a16="http://schemas.microsoft.com/office/drawing/2014/main" id="{6DCF2A84-7337-C4D5-9C9C-A7D2E0B35C3C}"/>
                </a:ext>
              </a:extLst>
            </p:cNvPr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4715;p64">
              <a:extLst>
                <a:ext uri="{FF2B5EF4-FFF2-40B4-BE49-F238E27FC236}">
                  <a16:creationId xmlns:a16="http://schemas.microsoft.com/office/drawing/2014/main" id="{343E4C2E-AA01-86CD-3B62-F76F62391BC2}"/>
                </a:ext>
              </a:extLst>
            </p:cNvPr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4716;p64">
              <a:extLst>
                <a:ext uri="{FF2B5EF4-FFF2-40B4-BE49-F238E27FC236}">
                  <a16:creationId xmlns:a16="http://schemas.microsoft.com/office/drawing/2014/main" id="{984379EB-35C8-02B3-4A5D-114B2BE6F098}"/>
                </a:ext>
              </a:extLst>
            </p:cNvPr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4717;p64">
              <a:extLst>
                <a:ext uri="{FF2B5EF4-FFF2-40B4-BE49-F238E27FC236}">
                  <a16:creationId xmlns:a16="http://schemas.microsoft.com/office/drawing/2014/main" id="{4593FCE6-BC6C-ACAE-F5C2-3D12224233E2}"/>
                </a:ext>
              </a:extLst>
            </p:cNvPr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4718;p64">
              <a:extLst>
                <a:ext uri="{FF2B5EF4-FFF2-40B4-BE49-F238E27FC236}">
                  <a16:creationId xmlns:a16="http://schemas.microsoft.com/office/drawing/2014/main" id="{D376817C-EFB6-6D33-43EB-4A1A66F38031}"/>
                </a:ext>
              </a:extLst>
            </p:cNvPr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4719;p64">
              <a:extLst>
                <a:ext uri="{FF2B5EF4-FFF2-40B4-BE49-F238E27FC236}">
                  <a16:creationId xmlns:a16="http://schemas.microsoft.com/office/drawing/2014/main" id="{3FA3A3AE-A316-47DD-4B5F-BF4597B867B7}"/>
                </a:ext>
              </a:extLst>
            </p:cNvPr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4720;p64">
              <a:extLst>
                <a:ext uri="{FF2B5EF4-FFF2-40B4-BE49-F238E27FC236}">
                  <a16:creationId xmlns:a16="http://schemas.microsoft.com/office/drawing/2014/main" id="{D51C2B03-54CC-126D-DC57-CC2B3C7709B0}"/>
                </a:ext>
              </a:extLst>
            </p:cNvPr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4721;p64">
              <a:extLst>
                <a:ext uri="{FF2B5EF4-FFF2-40B4-BE49-F238E27FC236}">
                  <a16:creationId xmlns:a16="http://schemas.microsoft.com/office/drawing/2014/main" id="{4565BBE1-300A-9578-BD90-FF2E9307D5AF}"/>
                </a:ext>
              </a:extLst>
            </p:cNvPr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4722;p64">
              <a:extLst>
                <a:ext uri="{FF2B5EF4-FFF2-40B4-BE49-F238E27FC236}">
                  <a16:creationId xmlns:a16="http://schemas.microsoft.com/office/drawing/2014/main" id="{97567926-05E2-8A0A-FA90-AE15FBB9DD00}"/>
                </a:ext>
              </a:extLst>
            </p:cNvPr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4723;p64">
              <a:extLst>
                <a:ext uri="{FF2B5EF4-FFF2-40B4-BE49-F238E27FC236}">
                  <a16:creationId xmlns:a16="http://schemas.microsoft.com/office/drawing/2014/main" id="{EFD9A683-24A3-38A9-554F-DC8E52676555}"/>
                </a:ext>
              </a:extLst>
            </p:cNvPr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4724;p64">
              <a:extLst>
                <a:ext uri="{FF2B5EF4-FFF2-40B4-BE49-F238E27FC236}">
                  <a16:creationId xmlns:a16="http://schemas.microsoft.com/office/drawing/2014/main" id="{4B4A1975-16DA-7171-57CD-26A93D7D7128}"/>
                </a:ext>
              </a:extLst>
            </p:cNvPr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4725;p64">
              <a:extLst>
                <a:ext uri="{FF2B5EF4-FFF2-40B4-BE49-F238E27FC236}">
                  <a16:creationId xmlns:a16="http://schemas.microsoft.com/office/drawing/2014/main" id="{8510455E-D6C2-F74C-0AB0-A522CC7B52F0}"/>
                </a:ext>
              </a:extLst>
            </p:cNvPr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4726;p64">
              <a:extLst>
                <a:ext uri="{FF2B5EF4-FFF2-40B4-BE49-F238E27FC236}">
                  <a16:creationId xmlns:a16="http://schemas.microsoft.com/office/drawing/2014/main" id="{771028A3-5A2A-977D-F6A7-D162332732C0}"/>
                </a:ext>
              </a:extLst>
            </p:cNvPr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4727;p64">
              <a:extLst>
                <a:ext uri="{FF2B5EF4-FFF2-40B4-BE49-F238E27FC236}">
                  <a16:creationId xmlns:a16="http://schemas.microsoft.com/office/drawing/2014/main" id="{FF988F59-2749-4D3E-34B3-0B5FFFC672A3}"/>
                </a:ext>
              </a:extLst>
            </p:cNvPr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4728;p64">
              <a:extLst>
                <a:ext uri="{FF2B5EF4-FFF2-40B4-BE49-F238E27FC236}">
                  <a16:creationId xmlns:a16="http://schemas.microsoft.com/office/drawing/2014/main" id="{9C045D28-75C0-6AE9-3C79-24123237DB6D}"/>
                </a:ext>
              </a:extLst>
            </p:cNvPr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4729;p64">
              <a:extLst>
                <a:ext uri="{FF2B5EF4-FFF2-40B4-BE49-F238E27FC236}">
                  <a16:creationId xmlns:a16="http://schemas.microsoft.com/office/drawing/2014/main" id="{59647289-DC23-B012-53C5-B0937FA07E6E}"/>
                </a:ext>
              </a:extLst>
            </p:cNvPr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4730;p64">
              <a:extLst>
                <a:ext uri="{FF2B5EF4-FFF2-40B4-BE49-F238E27FC236}">
                  <a16:creationId xmlns:a16="http://schemas.microsoft.com/office/drawing/2014/main" id="{DF7BD0EE-CE0D-185A-A985-68681B85394E}"/>
                </a:ext>
              </a:extLst>
            </p:cNvPr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4731;p64">
              <a:extLst>
                <a:ext uri="{FF2B5EF4-FFF2-40B4-BE49-F238E27FC236}">
                  <a16:creationId xmlns:a16="http://schemas.microsoft.com/office/drawing/2014/main" id="{7400F32A-8FB6-7E9F-4EDA-E159159D6D79}"/>
                </a:ext>
              </a:extLst>
            </p:cNvPr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4732;p64">
              <a:extLst>
                <a:ext uri="{FF2B5EF4-FFF2-40B4-BE49-F238E27FC236}">
                  <a16:creationId xmlns:a16="http://schemas.microsoft.com/office/drawing/2014/main" id="{E8B58EDF-B6B2-A4CC-D83B-F9347203E9D2}"/>
                </a:ext>
              </a:extLst>
            </p:cNvPr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4733;p64">
              <a:extLst>
                <a:ext uri="{FF2B5EF4-FFF2-40B4-BE49-F238E27FC236}">
                  <a16:creationId xmlns:a16="http://schemas.microsoft.com/office/drawing/2014/main" id="{9543C7A9-1F35-7181-F472-0FC9B303FD7F}"/>
                </a:ext>
              </a:extLst>
            </p:cNvPr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4734;p64">
              <a:extLst>
                <a:ext uri="{FF2B5EF4-FFF2-40B4-BE49-F238E27FC236}">
                  <a16:creationId xmlns:a16="http://schemas.microsoft.com/office/drawing/2014/main" id="{9DDB8B98-A733-341E-7245-AE2757DF406F}"/>
                </a:ext>
              </a:extLst>
            </p:cNvPr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4735;p64">
              <a:extLst>
                <a:ext uri="{FF2B5EF4-FFF2-40B4-BE49-F238E27FC236}">
                  <a16:creationId xmlns:a16="http://schemas.microsoft.com/office/drawing/2014/main" id="{2DA52A2F-5B43-7FB7-78C7-0C04FA1B69B0}"/>
                </a:ext>
              </a:extLst>
            </p:cNvPr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4736;p64">
              <a:extLst>
                <a:ext uri="{FF2B5EF4-FFF2-40B4-BE49-F238E27FC236}">
                  <a16:creationId xmlns:a16="http://schemas.microsoft.com/office/drawing/2014/main" id="{DDA23D36-2EB1-C587-8A46-80EB781E3BB8}"/>
                </a:ext>
              </a:extLst>
            </p:cNvPr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4737;p64">
              <a:extLst>
                <a:ext uri="{FF2B5EF4-FFF2-40B4-BE49-F238E27FC236}">
                  <a16:creationId xmlns:a16="http://schemas.microsoft.com/office/drawing/2014/main" id="{A8191E64-FE83-D4AA-B6E3-094E276B11D5}"/>
                </a:ext>
              </a:extLst>
            </p:cNvPr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4738;p64">
              <a:extLst>
                <a:ext uri="{FF2B5EF4-FFF2-40B4-BE49-F238E27FC236}">
                  <a16:creationId xmlns:a16="http://schemas.microsoft.com/office/drawing/2014/main" id="{03CADAA2-7C37-6B12-BCAE-EDE87D2E9790}"/>
                </a:ext>
              </a:extLst>
            </p:cNvPr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4739;p64">
              <a:extLst>
                <a:ext uri="{FF2B5EF4-FFF2-40B4-BE49-F238E27FC236}">
                  <a16:creationId xmlns:a16="http://schemas.microsoft.com/office/drawing/2014/main" id="{4F2140AA-87D8-A669-8055-83988DE1C2E7}"/>
                </a:ext>
              </a:extLst>
            </p:cNvPr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4740;p64">
              <a:extLst>
                <a:ext uri="{FF2B5EF4-FFF2-40B4-BE49-F238E27FC236}">
                  <a16:creationId xmlns:a16="http://schemas.microsoft.com/office/drawing/2014/main" id="{12B6A528-BC4E-3EA1-8A6B-851A9D28A9DE}"/>
                </a:ext>
              </a:extLst>
            </p:cNvPr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4741;p64">
              <a:extLst>
                <a:ext uri="{FF2B5EF4-FFF2-40B4-BE49-F238E27FC236}">
                  <a16:creationId xmlns:a16="http://schemas.microsoft.com/office/drawing/2014/main" id="{0F13DE01-E6C4-4737-FC0A-DA7AE42CCE73}"/>
                </a:ext>
              </a:extLst>
            </p:cNvPr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4742;p64">
              <a:extLst>
                <a:ext uri="{FF2B5EF4-FFF2-40B4-BE49-F238E27FC236}">
                  <a16:creationId xmlns:a16="http://schemas.microsoft.com/office/drawing/2014/main" id="{E82580B1-87F9-F218-50C8-19278CBF51DD}"/>
                </a:ext>
              </a:extLst>
            </p:cNvPr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4743;p64">
              <a:extLst>
                <a:ext uri="{FF2B5EF4-FFF2-40B4-BE49-F238E27FC236}">
                  <a16:creationId xmlns:a16="http://schemas.microsoft.com/office/drawing/2014/main" id="{E34CAD7F-45AF-61FD-5D36-FD98AB4452A6}"/>
                </a:ext>
              </a:extLst>
            </p:cNvPr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4744;p64">
              <a:extLst>
                <a:ext uri="{FF2B5EF4-FFF2-40B4-BE49-F238E27FC236}">
                  <a16:creationId xmlns:a16="http://schemas.microsoft.com/office/drawing/2014/main" id="{C81B9499-857F-561B-0E70-09541E9E6A91}"/>
                </a:ext>
              </a:extLst>
            </p:cNvPr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4745;p64">
              <a:extLst>
                <a:ext uri="{FF2B5EF4-FFF2-40B4-BE49-F238E27FC236}">
                  <a16:creationId xmlns:a16="http://schemas.microsoft.com/office/drawing/2014/main" id="{F82D4FE4-6FC5-40EC-F883-B7DE8F2B7867}"/>
                </a:ext>
              </a:extLst>
            </p:cNvPr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4746;p64">
              <a:extLst>
                <a:ext uri="{FF2B5EF4-FFF2-40B4-BE49-F238E27FC236}">
                  <a16:creationId xmlns:a16="http://schemas.microsoft.com/office/drawing/2014/main" id="{3EC38989-3A6A-3DC7-DDD0-4C7854CCC414}"/>
                </a:ext>
              </a:extLst>
            </p:cNvPr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4747;p64">
              <a:extLst>
                <a:ext uri="{FF2B5EF4-FFF2-40B4-BE49-F238E27FC236}">
                  <a16:creationId xmlns:a16="http://schemas.microsoft.com/office/drawing/2014/main" id="{F9A46430-B252-F55D-08E3-E92AEE24731B}"/>
                </a:ext>
              </a:extLst>
            </p:cNvPr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4748;p64">
              <a:extLst>
                <a:ext uri="{FF2B5EF4-FFF2-40B4-BE49-F238E27FC236}">
                  <a16:creationId xmlns:a16="http://schemas.microsoft.com/office/drawing/2014/main" id="{2AD5B6F0-0C8D-E4A1-B6F8-74F57F33D3D6}"/>
                </a:ext>
              </a:extLst>
            </p:cNvPr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4749;p64">
              <a:extLst>
                <a:ext uri="{FF2B5EF4-FFF2-40B4-BE49-F238E27FC236}">
                  <a16:creationId xmlns:a16="http://schemas.microsoft.com/office/drawing/2014/main" id="{AE972FAF-29E0-56B8-45FB-0C53E6FC8E21}"/>
                </a:ext>
              </a:extLst>
            </p:cNvPr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4750;p64">
              <a:extLst>
                <a:ext uri="{FF2B5EF4-FFF2-40B4-BE49-F238E27FC236}">
                  <a16:creationId xmlns:a16="http://schemas.microsoft.com/office/drawing/2014/main" id="{5B2C9723-810E-5575-00A4-388075AC8C1D}"/>
                </a:ext>
              </a:extLst>
            </p:cNvPr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4751;p64">
              <a:extLst>
                <a:ext uri="{FF2B5EF4-FFF2-40B4-BE49-F238E27FC236}">
                  <a16:creationId xmlns:a16="http://schemas.microsoft.com/office/drawing/2014/main" id="{690D929C-9711-A33F-F421-0D7EE27224FB}"/>
                </a:ext>
              </a:extLst>
            </p:cNvPr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4752;p64">
              <a:extLst>
                <a:ext uri="{FF2B5EF4-FFF2-40B4-BE49-F238E27FC236}">
                  <a16:creationId xmlns:a16="http://schemas.microsoft.com/office/drawing/2014/main" id="{40DEC90A-FFE3-B92A-C21B-FC61A0B4C649}"/>
                </a:ext>
              </a:extLst>
            </p:cNvPr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4753;p64">
              <a:extLst>
                <a:ext uri="{FF2B5EF4-FFF2-40B4-BE49-F238E27FC236}">
                  <a16:creationId xmlns:a16="http://schemas.microsoft.com/office/drawing/2014/main" id="{EB20BD38-775A-5E4F-94D8-CA33BCFA5B1F}"/>
                </a:ext>
              </a:extLst>
            </p:cNvPr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4754;p64">
              <a:extLst>
                <a:ext uri="{FF2B5EF4-FFF2-40B4-BE49-F238E27FC236}">
                  <a16:creationId xmlns:a16="http://schemas.microsoft.com/office/drawing/2014/main" id="{28C0B8B9-DD1B-FD00-6574-E97245B228E3}"/>
                </a:ext>
              </a:extLst>
            </p:cNvPr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4755;p64">
              <a:extLst>
                <a:ext uri="{FF2B5EF4-FFF2-40B4-BE49-F238E27FC236}">
                  <a16:creationId xmlns:a16="http://schemas.microsoft.com/office/drawing/2014/main" id="{95917C44-7DCF-714C-E346-6BEB45B8122C}"/>
                </a:ext>
              </a:extLst>
            </p:cNvPr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4756;p64">
              <a:extLst>
                <a:ext uri="{FF2B5EF4-FFF2-40B4-BE49-F238E27FC236}">
                  <a16:creationId xmlns:a16="http://schemas.microsoft.com/office/drawing/2014/main" id="{5652C880-04D3-D1B6-87F3-16D6459EB04B}"/>
                </a:ext>
              </a:extLst>
            </p:cNvPr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4757;p64">
              <a:extLst>
                <a:ext uri="{FF2B5EF4-FFF2-40B4-BE49-F238E27FC236}">
                  <a16:creationId xmlns:a16="http://schemas.microsoft.com/office/drawing/2014/main" id="{AE7A9C01-9DB8-D6A8-BD98-622C67759C62}"/>
                </a:ext>
              </a:extLst>
            </p:cNvPr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4758;p64">
              <a:extLst>
                <a:ext uri="{FF2B5EF4-FFF2-40B4-BE49-F238E27FC236}">
                  <a16:creationId xmlns:a16="http://schemas.microsoft.com/office/drawing/2014/main" id="{408F4C4C-2855-16B2-302F-E2075CD33590}"/>
                </a:ext>
              </a:extLst>
            </p:cNvPr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4759;p64">
              <a:extLst>
                <a:ext uri="{FF2B5EF4-FFF2-40B4-BE49-F238E27FC236}">
                  <a16:creationId xmlns:a16="http://schemas.microsoft.com/office/drawing/2014/main" id="{5A5200A2-39E0-1257-7F6F-3FC5D4B79DC4}"/>
                </a:ext>
              </a:extLst>
            </p:cNvPr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4760;p64">
              <a:extLst>
                <a:ext uri="{FF2B5EF4-FFF2-40B4-BE49-F238E27FC236}">
                  <a16:creationId xmlns:a16="http://schemas.microsoft.com/office/drawing/2014/main" id="{97418D49-C395-E675-65CF-238A597101F9}"/>
                </a:ext>
              </a:extLst>
            </p:cNvPr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4761;p64">
              <a:extLst>
                <a:ext uri="{FF2B5EF4-FFF2-40B4-BE49-F238E27FC236}">
                  <a16:creationId xmlns:a16="http://schemas.microsoft.com/office/drawing/2014/main" id="{68BC840B-FF93-9350-5295-F9005196E726}"/>
                </a:ext>
              </a:extLst>
            </p:cNvPr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4762;p64">
              <a:extLst>
                <a:ext uri="{FF2B5EF4-FFF2-40B4-BE49-F238E27FC236}">
                  <a16:creationId xmlns:a16="http://schemas.microsoft.com/office/drawing/2014/main" id="{7DEE09C1-04FA-18E2-E6B1-0FDF4BB6FE71}"/>
                </a:ext>
              </a:extLst>
            </p:cNvPr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4763;p64">
              <a:extLst>
                <a:ext uri="{FF2B5EF4-FFF2-40B4-BE49-F238E27FC236}">
                  <a16:creationId xmlns:a16="http://schemas.microsoft.com/office/drawing/2014/main" id="{71F03CDC-25CD-FFCF-52FC-178F8CDEE599}"/>
                </a:ext>
              </a:extLst>
            </p:cNvPr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4764;p64">
              <a:extLst>
                <a:ext uri="{FF2B5EF4-FFF2-40B4-BE49-F238E27FC236}">
                  <a16:creationId xmlns:a16="http://schemas.microsoft.com/office/drawing/2014/main" id="{8EDD3403-B65C-0532-1FBA-1A204DD39072}"/>
                </a:ext>
              </a:extLst>
            </p:cNvPr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4765;p64">
              <a:extLst>
                <a:ext uri="{FF2B5EF4-FFF2-40B4-BE49-F238E27FC236}">
                  <a16:creationId xmlns:a16="http://schemas.microsoft.com/office/drawing/2014/main" id="{0E81F1F0-3255-CE8F-3F78-78E900FD4F47}"/>
                </a:ext>
              </a:extLst>
            </p:cNvPr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4766;p64">
              <a:extLst>
                <a:ext uri="{FF2B5EF4-FFF2-40B4-BE49-F238E27FC236}">
                  <a16:creationId xmlns:a16="http://schemas.microsoft.com/office/drawing/2014/main" id="{5AABE700-792A-DC80-B864-56CE6AB2217B}"/>
                </a:ext>
              </a:extLst>
            </p:cNvPr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4767;p64">
              <a:extLst>
                <a:ext uri="{FF2B5EF4-FFF2-40B4-BE49-F238E27FC236}">
                  <a16:creationId xmlns:a16="http://schemas.microsoft.com/office/drawing/2014/main" id="{C0FFB5A0-199E-A235-E0BC-F22F393F376D}"/>
                </a:ext>
              </a:extLst>
            </p:cNvPr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4768;p64">
              <a:extLst>
                <a:ext uri="{FF2B5EF4-FFF2-40B4-BE49-F238E27FC236}">
                  <a16:creationId xmlns:a16="http://schemas.microsoft.com/office/drawing/2014/main" id="{4E800339-ACC3-EC6E-2C09-11B8EAB61C9A}"/>
                </a:ext>
              </a:extLst>
            </p:cNvPr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4769;p64">
              <a:extLst>
                <a:ext uri="{FF2B5EF4-FFF2-40B4-BE49-F238E27FC236}">
                  <a16:creationId xmlns:a16="http://schemas.microsoft.com/office/drawing/2014/main" id="{24397C54-139A-E4EB-AECB-BE34D04D3689}"/>
                </a:ext>
              </a:extLst>
            </p:cNvPr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4770;p64">
              <a:extLst>
                <a:ext uri="{FF2B5EF4-FFF2-40B4-BE49-F238E27FC236}">
                  <a16:creationId xmlns:a16="http://schemas.microsoft.com/office/drawing/2014/main" id="{A15C013B-1304-D197-C19F-6B8C0AC1A4C0}"/>
                </a:ext>
              </a:extLst>
            </p:cNvPr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4771;p64">
              <a:extLst>
                <a:ext uri="{FF2B5EF4-FFF2-40B4-BE49-F238E27FC236}">
                  <a16:creationId xmlns:a16="http://schemas.microsoft.com/office/drawing/2014/main" id="{FDC632F0-28E9-89FD-C6B3-0B77A355302D}"/>
                </a:ext>
              </a:extLst>
            </p:cNvPr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4772;p64">
              <a:extLst>
                <a:ext uri="{FF2B5EF4-FFF2-40B4-BE49-F238E27FC236}">
                  <a16:creationId xmlns:a16="http://schemas.microsoft.com/office/drawing/2014/main" id="{EF2A0487-B9F1-9531-4D66-1D328CEBB871}"/>
                </a:ext>
              </a:extLst>
            </p:cNvPr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4773;p64">
              <a:extLst>
                <a:ext uri="{FF2B5EF4-FFF2-40B4-BE49-F238E27FC236}">
                  <a16:creationId xmlns:a16="http://schemas.microsoft.com/office/drawing/2014/main" id="{C9A7C077-9F84-CE88-2B5B-9A4A8507B09C}"/>
                </a:ext>
              </a:extLst>
            </p:cNvPr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4774;p64">
              <a:extLst>
                <a:ext uri="{FF2B5EF4-FFF2-40B4-BE49-F238E27FC236}">
                  <a16:creationId xmlns:a16="http://schemas.microsoft.com/office/drawing/2014/main" id="{CDAA576D-C86D-6B25-0885-FC6B6DE45C8B}"/>
                </a:ext>
              </a:extLst>
            </p:cNvPr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4775;p64">
              <a:extLst>
                <a:ext uri="{FF2B5EF4-FFF2-40B4-BE49-F238E27FC236}">
                  <a16:creationId xmlns:a16="http://schemas.microsoft.com/office/drawing/2014/main" id="{A4EE2E5B-2954-EFEF-C8E9-1CEFB35EEE41}"/>
                </a:ext>
              </a:extLst>
            </p:cNvPr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4776;p64">
              <a:extLst>
                <a:ext uri="{FF2B5EF4-FFF2-40B4-BE49-F238E27FC236}">
                  <a16:creationId xmlns:a16="http://schemas.microsoft.com/office/drawing/2014/main" id="{3D58A7C5-F855-DC44-B062-1E2496252567}"/>
                </a:ext>
              </a:extLst>
            </p:cNvPr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4777;p64">
              <a:extLst>
                <a:ext uri="{FF2B5EF4-FFF2-40B4-BE49-F238E27FC236}">
                  <a16:creationId xmlns:a16="http://schemas.microsoft.com/office/drawing/2014/main" id="{0DB1F181-971B-F587-CA4A-483D9472E3AC}"/>
                </a:ext>
              </a:extLst>
            </p:cNvPr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4778;p64">
              <a:extLst>
                <a:ext uri="{FF2B5EF4-FFF2-40B4-BE49-F238E27FC236}">
                  <a16:creationId xmlns:a16="http://schemas.microsoft.com/office/drawing/2014/main" id="{348E75BA-542E-007B-5E71-48470CF10DCE}"/>
                </a:ext>
              </a:extLst>
            </p:cNvPr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4779;p64">
              <a:extLst>
                <a:ext uri="{FF2B5EF4-FFF2-40B4-BE49-F238E27FC236}">
                  <a16:creationId xmlns:a16="http://schemas.microsoft.com/office/drawing/2014/main" id="{18196E30-F411-5B12-CB08-48658EE19D8F}"/>
                </a:ext>
              </a:extLst>
            </p:cNvPr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4780;p64">
              <a:extLst>
                <a:ext uri="{FF2B5EF4-FFF2-40B4-BE49-F238E27FC236}">
                  <a16:creationId xmlns:a16="http://schemas.microsoft.com/office/drawing/2014/main" id="{E5DE70D7-B24C-29D2-1AA7-2604BCA3C862}"/>
                </a:ext>
              </a:extLst>
            </p:cNvPr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4781;p64">
              <a:extLst>
                <a:ext uri="{FF2B5EF4-FFF2-40B4-BE49-F238E27FC236}">
                  <a16:creationId xmlns:a16="http://schemas.microsoft.com/office/drawing/2014/main" id="{725225C4-008E-4619-8B1E-FE550AD9B426}"/>
                </a:ext>
              </a:extLst>
            </p:cNvPr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4782;p64">
              <a:extLst>
                <a:ext uri="{FF2B5EF4-FFF2-40B4-BE49-F238E27FC236}">
                  <a16:creationId xmlns:a16="http://schemas.microsoft.com/office/drawing/2014/main" id="{294A078D-7A8F-905B-9151-FEECD3DF8AA2}"/>
                </a:ext>
              </a:extLst>
            </p:cNvPr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4783;p64">
              <a:extLst>
                <a:ext uri="{FF2B5EF4-FFF2-40B4-BE49-F238E27FC236}">
                  <a16:creationId xmlns:a16="http://schemas.microsoft.com/office/drawing/2014/main" id="{C85FB620-513C-DE25-B7AC-8DDB0C652CCD}"/>
                </a:ext>
              </a:extLst>
            </p:cNvPr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4784;p64">
              <a:extLst>
                <a:ext uri="{FF2B5EF4-FFF2-40B4-BE49-F238E27FC236}">
                  <a16:creationId xmlns:a16="http://schemas.microsoft.com/office/drawing/2014/main" id="{C4A7A275-9474-5C8A-D5ED-ED2B21A5A23F}"/>
                </a:ext>
              </a:extLst>
            </p:cNvPr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4785;p64">
              <a:extLst>
                <a:ext uri="{FF2B5EF4-FFF2-40B4-BE49-F238E27FC236}">
                  <a16:creationId xmlns:a16="http://schemas.microsoft.com/office/drawing/2014/main" id="{EBC79DB7-FB96-08AB-B6C0-E78E3FC89EBD}"/>
                </a:ext>
              </a:extLst>
            </p:cNvPr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4786;p64">
              <a:extLst>
                <a:ext uri="{FF2B5EF4-FFF2-40B4-BE49-F238E27FC236}">
                  <a16:creationId xmlns:a16="http://schemas.microsoft.com/office/drawing/2014/main" id="{A81A9125-A6F2-846B-71FD-F94E2031A02F}"/>
                </a:ext>
              </a:extLst>
            </p:cNvPr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4787;p64">
              <a:extLst>
                <a:ext uri="{FF2B5EF4-FFF2-40B4-BE49-F238E27FC236}">
                  <a16:creationId xmlns:a16="http://schemas.microsoft.com/office/drawing/2014/main" id="{2933C82E-89B3-5DC2-EE62-D1457D511BAE}"/>
                </a:ext>
              </a:extLst>
            </p:cNvPr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4788;p64">
              <a:extLst>
                <a:ext uri="{FF2B5EF4-FFF2-40B4-BE49-F238E27FC236}">
                  <a16:creationId xmlns:a16="http://schemas.microsoft.com/office/drawing/2014/main" id="{7A13A74D-F3CB-3D58-395E-4AD3D03EC6C1}"/>
                </a:ext>
              </a:extLst>
            </p:cNvPr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4789;p64">
              <a:extLst>
                <a:ext uri="{FF2B5EF4-FFF2-40B4-BE49-F238E27FC236}">
                  <a16:creationId xmlns:a16="http://schemas.microsoft.com/office/drawing/2014/main" id="{DACCB1D0-CE7F-D8DD-C6F8-DD4E8779C588}"/>
                </a:ext>
              </a:extLst>
            </p:cNvPr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4790;p64">
              <a:extLst>
                <a:ext uri="{FF2B5EF4-FFF2-40B4-BE49-F238E27FC236}">
                  <a16:creationId xmlns:a16="http://schemas.microsoft.com/office/drawing/2014/main" id="{7978D87E-5230-9B41-B265-BA8A9F70657B}"/>
                </a:ext>
              </a:extLst>
            </p:cNvPr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4791;p64">
              <a:extLst>
                <a:ext uri="{FF2B5EF4-FFF2-40B4-BE49-F238E27FC236}">
                  <a16:creationId xmlns:a16="http://schemas.microsoft.com/office/drawing/2014/main" id="{EDCCDBC5-BBFF-7EC7-99A1-B0E15241498A}"/>
                </a:ext>
              </a:extLst>
            </p:cNvPr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4792;p64">
              <a:extLst>
                <a:ext uri="{FF2B5EF4-FFF2-40B4-BE49-F238E27FC236}">
                  <a16:creationId xmlns:a16="http://schemas.microsoft.com/office/drawing/2014/main" id="{2E9AC59F-1CCD-2DAB-1370-A8F0E969A5C8}"/>
                </a:ext>
              </a:extLst>
            </p:cNvPr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4793;p64">
              <a:extLst>
                <a:ext uri="{FF2B5EF4-FFF2-40B4-BE49-F238E27FC236}">
                  <a16:creationId xmlns:a16="http://schemas.microsoft.com/office/drawing/2014/main" id="{D63EA017-C9BF-5172-6E1D-22CCC8D92FB7}"/>
                </a:ext>
              </a:extLst>
            </p:cNvPr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4794;p64">
              <a:extLst>
                <a:ext uri="{FF2B5EF4-FFF2-40B4-BE49-F238E27FC236}">
                  <a16:creationId xmlns:a16="http://schemas.microsoft.com/office/drawing/2014/main" id="{FAED1348-FF3E-8DD9-912B-5090DD4E74FA}"/>
                </a:ext>
              </a:extLst>
            </p:cNvPr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4795;p64">
              <a:extLst>
                <a:ext uri="{FF2B5EF4-FFF2-40B4-BE49-F238E27FC236}">
                  <a16:creationId xmlns:a16="http://schemas.microsoft.com/office/drawing/2014/main" id="{0D515BDF-197A-18F1-894B-D88125D9BCDD}"/>
                </a:ext>
              </a:extLst>
            </p:cNvPr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4796;p64">
              <a:extLst>
                <a:ext uri="{FF2B5EF4-FFF2-40B4-BE49-F238E27FC236}">
                  <a16:creationId xmlns:a16="http://schemas.microsoft.com/office/drawing/2014/main" id="{5D17C5D7-F896-C884-FD26-676AC57B4D0D}"/>
                </a:ext>
              </a:extLst>
            </p:cNvPr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4797;p64">
              <a:extLst>
                <a:ext uri="{FF2B5EF4-FFF2-40B4-BE49-F238E27FC236}">
                  <a16:creationId xmlns:a16="http://schemas.microsoft.com/office/drawing/2014/main" id="{9019A9F8-1120-C852-40D9-862CD9BEE883}"/>
                </a:ext>
              </a:extLst>
            </p:cNvPr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4798;p64">
              <a:extLst>
                <a:ext uri="{FF2B5EF4-FFF2-40B4-BE49-F238E27FC236}">
                  <a16:creationId xmlns:a16="http://schemas.microsoft.com/office/drawing/2014/main" id="{D0B7450E-B30A-6463-5BB9-910CA02DA2DF}"/>
                </a:ext>
              </a:extLst>
            </p:cNvPr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4799;p64">
              <a:extLst>
                <a:ext uri="{FF2B5EF4-FFF2-40B4-BE49-F238E27FC236}">
                  <a16:creationId xmlns:a16="http://schemas.microsoft.com/office/drawing/2014/main" id="{4D01A93A-AB59-E2C1-57C9-44952B343196}"/>
                </a:ext>
              </a:extLst>
            </p:cNvPr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4800;p64">
              <a:extLst>
                <a:ext uri="{FF2B5EF4-FFF2-40B4-BE49-F238E27FC236}">
                  <a16:creationId xmlns:a16="http://schemas.microsoft.com/office/drawing/2014/main" id="{0D855C8A-854B-7117-33D6-087545508B13}"/>
                </a:ext>
              </a:extLst>
            </p:cNvPr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4801;p64">
              <a:extLst>
                <a:ext uri="{FF2B5EF4-FFF2-40B4-BE49-F238E27FC236}">
                  <a16:creationId xmlns:a16="http://schemas.microsoft.com/office/drawing/2014/main" id="{147BC568-87EA-8D6C-B5A6-932B8C318A54}"/>
                </a:ext>
              </a:extLst>
            </p:cNvPr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4802;p64">
              <a:extLst>
                <a:ext uri="{FF2B5EF4-FFF2-40B4-BE49-F238E27FC236}">
                  <a16:creationId xmlns:a16="http://schemas.microsoft.com/office/drawing/2014/main" id="{F3932D92-0B9D-A787-C27B-EE5922642288}"/>
                </a:ext>
              </a:extLst>
            </p:cNvPr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4803;p64">
              <a:extLst>
                <a:ext uri="{FF2B5EF4-FFF2-40B4-BE49-F238E27FC236}">
                  <a16:creationId xmlns:a16="http://schemas.microsoft.com/office/drawing/2014/main" id="{96DA7A69-9CD7-6B37-0539-C554E036D1EC}"/>
                </a:ext>
              </a:extLst>
            </p:cNvPr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4804;p64">
              <a:extLst>
                <a:ext uri="{FF2B5EF4-FFF2-40B4-BE49-F238E27FC236}">
                  <a16:creationId xmlns:a16="http://schemas.microsoft.com/office/drawing/2014/main" id="{2E7F7D8D-5B41-71E0-AB20-B933992A781D}"/>
                </a:ext>
              </a:extLst>
            </p:cNvPr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4805;p64">
              <a:extLst>
                <a:ext uri="{FF2B5EF4-FFF2-40B4-BE49-F238E27FC236}">
                  <a16:creationId xmlns:a16="http://schemas.microsoft.com/office/drawing/2014/main" id="{B3378CDA-EB53-0B9D-326A-27BE33974092}"/>
                </a:ext>
              </a:extLst>
            </p:cNvPr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4806;p64">
              <a:extLst>
                <a:ext uri="{FF2B5EF4-FFF2-40B4-BE49-F238E27FC236}">
                  <a16:creationId xmlns:a16="http://schemas.microsoft.com/office/drawing/2014/main" id="{4C9E8E2A-611D-BC18-B68E-D0C69AEAB25F}"/>
                </a:ext>
              </a:extLst>
            </p:cNvPr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4807;p64">
              <a:extLst>
                <a:ext uri="{FF2B5EF4-FFF2-40B4-BE49-F238E27FC236}">
                  <a16:creationId xmlns:a16="http://schemas.microsoft.com/office/drawing/2014/main" id="{B8E7A750-EFBA-4F31-1768-9D9B52EE56DF}"/>
                </a:ext>
              </a:extLst>
            </p:cNvPr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4808;p64">
              <a:extLst>
                <a:ext uri="{FF2B5EF4-FFF2-40B4-BE49-F238E27FC236}">
                  <a16:creationId xmlns:a16="http://schemas.microsoft.com/office/drawing/2014/main" id="{E450D1F9-7F56-38B1-1A86-5552B7CB1D7F}"/>
                </a:ext>
              </a:extLst>
            </p:cNvPr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4809;p64">
              <a:extLst>
                <a:ext uri="{FF2B5EF4-FFF2-40B4-BE49-F238E27FC236}">
                  <a16:creationId xmlns:a16="http://schemas.microsoft.com/office/drawing/2014/main" id="{81A9A855-8C54-9280-AAA6-E6174A3585B2}"/>
                </a:ext>
              </a:extLst>
            </p:cNvPr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4810;p64">
              <a:extLst>
                <a:ext uri="{FF2B5EF4-FFF2-40B4-BE49-F238E27FC236}">
                  <a16:creationId xmlns:a16="http://schemas.microsoft.com/office/drawing/2014/main" id="{208B013A-1870-A78E-B140-DE10F421C370}"/>
                </a:ext>
              </a:extLst>
            </p:cNvPr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4811;p64">
              <a:extLst>
                <a:ext uri="{FF2B5EF4-FFF2-40B4-BE49-F238E27FC236}">
                  <a16:creationId xmlns:a16="http://schemas.microsoft.com/office/drawing/2014/main" id="{6917F44C-2D0B-B96F-3701-8776F60AB935}"/>
                </a:ext>
              </a:extLst>
            </p:cNvPr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4812;p64">
              <a:extLst>
                <a:ext uri="{FF2B5EF4-FFF2-40B4-BE49-F238E27FC236}">
                  <a16:creationId xmlns:a16="http://schemas.microsoft.com/office/drawing/2014/main" id="{A78004D0-4226-8BB2-4901-22655B4305DB}"/>
                </a:ext>
              </a:extLst>
            </p:cNvPr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4813;p64">
              <a:extLst>
                <a:ext uri="{FF2B5EF4-FFF2-40B4-BE49-F238E27FC236}">
                  <a16:creationId xmlns:a16="http://schemas.microsoft.com/office/drawing/2014/main" id="{BDF3A4D0-A377-2362-B39D-A4E8EA27FCF4}"/>
                </a:ext>
              </a:extLst>
            </p:cNvPr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4814;p64">
              <a:extLst>
                <a:ext uri="{FF2B5EF4-FFF2-40B4-BE49-F238E27FC236}">
                  <a16:creationId xmlns:a16="http://schemas.microsoft.com/office/drawing/2014/main" id="{5B01D652-CE19-D241-0743-ECCA30F41445}"/>
                </a:ext>
              </a:extLst>
            </p:cNvPr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4815;p64">
              <a:extLst>
                <a:ext uri="{FF2B5EF4-FFF2-40B4-BE49-F238E27FC236}">
                  <a16:creationId xmlns:a16="http://schemas.microsoft.com/office/drawing/2014/main" id="{946DE995-3577-8357-27A2-DECE6C0E2FBC}"/>
                </a:ext>
              </a:extLst>
            </p:cNvPr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4816;p64">
              <a:extLst>
                <a:ext uri="{FF2B5EF4-FFF2-40B4-BE49-F238E27FC236}">
                  <a16:creationId xmlns:a16="http://schemas.microsoft.com/office/drawing/2014/main" id="{653AE31C-A64E-C97B-7C02-B9981153AB8C}"/>
                </a:ext>
              </a:extLst>
            </p:cNvPr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4817;p64">
              <a:extLst>
                <a:ext uri="{FF2B5EF4-FFF2-40B4-BE49-F238E27FC236}">
                  <a16:creationId xmlns:a16="http://schemas.microsoft.com/office/drawing/2014/main" id="{8D8DD74C-2436-EBC7-CE44-A48EB69955EB}"/>
                </a:ext>
              </a:extLst>
            </p:cNvPr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4818;p64">
              <a:extLst>
                <a:ext uri="{FF2B5EF4-FFF2-40B4-BE49-F238E27FC236}">
                  <a16:creationId xmlns:a16="http://schemas.microsoft.com/office/drawing/2014/main" id="{2CDBD19F-877E-CAA2-1E3F-F6EABB2AAC67}"/>
                </a:ext>
              </a:extLst>
            </p:cNvPr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4819;p64">
              <a:extLst>
                <a:ext uri="{FF2B5EF4-FFF2-40B4-BE49-F238E27FC236}">
                  <a16:creationId xmlns:a16="http://schemas.microsoft.com/office/drawing/2014/main" id="{D5787639-837B-0B94-0DF7-4ECD87F233B9}"/>
                </a:ext>
              </a:extLst>
            </p:cNvPr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4820;p64">
              <a:extLst>
                <a:ext uri="{FF2B5EF4-FFF2-40B4-BE49-F238E27FC236}">
                  <a16:creationId xmlns:a16="http://schemas.microsoft.com/office/drawing/2014/main" id="{20C6BD77-B23D-F564-91BB-2CF991D7C2AA}"/>
                </a:ext>
              </a:extLst>
            </p:cNvPr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4821;p64">
              <a:extLst>
                <a:ext uri="{FF2B5EF4-FFF2-40B4-BE49-F238E27FC236}">
                  <a16:creationId xmlns:a16="http://schemas.microsoft.com/office/drawing/2014/main" id="{412950D1-9CEF-39E1-FADF-F0AE7E83BFB7}"/>
                </a:ext>
              </a:extLst>
            </p:cNvPr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4822;p64">
              <a:extLst>
                <a:ext uri="{FF2B5EF4-FFF2-40B4-BE49-F238E27FC236}">
                  <a16:creationId xmlns:a16="http://schemas.microsoft.com/office/drawing/2014/main" id="{07C90838-076F-1C60-3B0A-D2D96F35A046}"/>
                </a:ext>
              </a:extLst>
            </p:cNvPr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4823;p64">
              <a:extLst>
                <a:ext uri="{FF2B5EF4-FFF2-40B4-BE49-F238E27FC236}">
                  <a16:creationId xmlns:a16="http://schemas.microsoft.com/office/drawing/2014/main" id="{765859B9-1046-BD35-4E92-A6CB68643BAA}"/>
                </a:ext>
              </a:extLst>
            </p:cNvPr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4824;p64">
              <a:extLst>
                <a:ext uri="{FF2B5EF4-FFF2-40B4-BE49-F238E27FC236}">
                  <a16:creationId xmlns:a16="http://schemas.microsoft.com/office/drawing/2014/main" id="{26AF7A84-61FA-959E-3B4B-1EAC67665263}"/>
                </a:ext>
              </a:extLst>
            </p:cNvPr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4825;p64">
              <a:extLst>
                <a:ext uri="{FF2B5EF4-FFF2-40B4-BE49-F238E27FC236}">
                  <a16:creationId xmlns:a16="http://schemas.microsoft.com/office/drawing/2014/main" id="{7A9B59FD-EB84-FB0C-83FA-5968530DEBE2}"/>
                </a:ext>
              </a:extLst>
            </p:cNvPr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4826;p64">
              <a:extLst>
                <a:ext uri="{FF2B5EF4-FFF2-40B4-BE49-F238E27FC236}">
                  <a16:creationId xmlns:a16="http://schemas.microsoft.com/office/drawing/2014/main" id="{A202745D-6280-423E-6B2A-3E36315ECA9F}"/>
                </a:ext>
              </a:extLst>
            </p:cNvPr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4827;p64">
              <a:extLst>
                <a:ext uri="{FF2B5EF4-FFF2-40B4-BE49-F238E27FC236}">
                  <a16:creationId xmlns:a16="http://schemas.microsoft.com/office/drawing/2014/main" id="{D00AB9F9-22C8-3A15-6921-3363B7325199}"/>
                </a:ext>
              </a:extLst>
            </p:cNvPr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4828;p64">
              <a:extLst>
                <a:ext uri="{FF2B5EF4-FFF2-40B4-BE49-F238E27FC236}">
                  <a16:creationId xmlns:a16="http://schemas.microsoft.com/office/drawing/2014/main" id="{90F18ED6-435D-6FD3-A3B3-5C8B1FA0C8F0}"/>
                </a:ext>
              </a:extLst>
            </p:cNvPr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4829;p64">
              <a:extLst>
                <a:ext uri="{FF2B5EF4-FFF2-40B4-BE49-F238E27FC236}">
                  <a16:creationId xmlns:a16="http://schemas.microsoft.com/office/drawing/2014/main" id="{A1F30EE8-9D41-9D1E-B203-79CFD3F1CA3A}"/>
                </a:ext>
              </a:extLst>
            </p:cNvPr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4830;p64">
              <a:extLst>
                <a:ext uri="{FF2B5EF4-FFF2-40B4-BE49-F238E27FC236}">
                  <a16:creationId xmlns:a16="http://schemas.microsoft.com/office/drawing/2014/main" id="{FF7EB108-F0EA-A14A-63C8-51A59989CF7A}"/>
                </a:ext>
              </a:extLst>
            </p:cNvPr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4831;p64">
              <a:extLst>
                <a:ext uri="{FF2B5EF4-FFF2-40B4-BE49-F238E27FC236}">
                  <a16:creationId xmlns:a16="http://schemas.microsoft.com/office/drawing/2014/main" id="{E41B3DFB-6472-7AEA-D171-3F86929E80D3}"/>
                </a:ext>
              </a:extLst>
            </p:cNvPr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4832;p64">
              <a:extLst>
                <a:ext uri="{FF2B5EF4-FFF2-40B4-BE49-F238E27FC236}">
                  <a16:creationId xmlns:a16="http://schemas.microsoft.com/office/drawing/2014/main" id="{3EFAA192-0D21-EBB9-4947-296BE238BEE7}"/>
                </a:ext>
              </a:extLst>
            </p:cNvPr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4833;p64">
              <a:extLst>
                <a:ext uri="{FF2B5EF4-FFF2-40B4-BE49-F238E27FC236}">
                  <a16:creationId xmlns:a16="http://schemas.microsoft.com/office/drawing/2014/main" id="{950AFD48-7AFF-A003-0ABE-F7B0273D9B51}"/>
                </a:ext>
              </a:extLst>
            </p:cNvPr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4834;p64">
              <a:extLst>
                <a:ext uri="{FF2B5EF4-FFF2-40B4-BE49-F238E27FC236}">
                  <a16:creationId xmlns:a16="http://schemas.microsoft.com/office/drawing/2014/main" id="{8305683F-ABA1-DFFA-A9D7-4CF501E20B83}"/>
                </a:ext>
              </a:extLst>
            </p:cNvPr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4835;p64">
              <a:extLst>
                <a:ext uri="{FF2B5EF4-FFF2-40B4-BE49-F238E27FC236}">
                  <a16:creationId xmlns:a16="http://schemas.microsoft.com/office/drawing/2014/main" id="{7F5B4532-BE84-A18E-2CAB-AF59294AC05F}"/>
                </a:ext>
              </a:extLst>
            </p:cNvPr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4836;p64">
              <a:extLst>
                <a:ext uri="{FF2B5EF4-FFF2-40B4-BE49-F238E27FC236}">
                  <a16:creationId xmlns:a16="http://schemas.microsoft.com/office/drawing/2014/main" id="{968A2912-E404-B6DD-97B8-D5DC0B1896F9}"/>
                </a:ext>
              </a:extLst>
            </p:cNvPr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4837;p64">
              <a:extLst>
                <a:ext uri="{FF2B5EF4-FFF2-40B4-BE49-F238E27FC236}">
                  <a16:creationId xmlns:a16="http://schemas.microsoft.com/office/drawing/2014/main" id="{FBE378FF-66C5-BAF7-DD45-9F5E69CA76FC}"/>
                </a:ext>
              </a:extLst>
            </p:cNvPr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4838;p64">
              <a:extLst>
                <a:ext uri="{FF2B5EF4-FFF2-40B4-BE49-F238E27FC236}">
                  <a16:creationId xmlns:a16="http://schemas.microsoft.com/office/drawing/2014/main" id="{3A859536-9940-8127-B5E1-48EA5AFC68BA}"/>
                </a:ext>
              </a:extLst>
            </p:cNvPr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4839;p64">
              <a:extLst>
                <a:ext uri="{FF2B5EF4-FFF2-40B4-BE49-F238E27FC236}">
                  <a16:creationId xmlns:a16="http://schemas.microsoft.com/office/drawing/2014/main" id="{580C7774-2B79-0EF4-CB68-FA28AE0E0537}"/>
                </a:ext>
              </a:extLst>
            </p:cNvPr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4840;p64">
              <a:extLst>
                <a:ext uri="{FF2B5EF4-FFF2-40B4-BE49-F238E27FC236}">
                  <a16:creationId xmlns:a16="http://schemas.microsoft.com/office/drawing/2014/main" id="{EC7CD616-32B7-115A-F908-65B7A2D56661}"/>
                </a:ext>
              </a:extLst>
            </p:cNvPr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4841;p64">
              <a:extLst>
                <a:ext uri="{FF2B5EF4-FFF2-40B4-BE49-F238E27FC236}">
                  <a16:creationId xmlns:a16="http://schemas.microsoft.com/office/drawing/2014/main" id="{8C057F67-2E23-7304-03C3-D4B71A53030A}"/>
                </a:ext>
              </a:extLst>
            </p:cNvPr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4842;p64">
              <a:extLst>
                <a:ext uri="{FF2B5EF4-FFF2-40B4-BE49-F238E27FC236}">
                  <a16:creationId xmlns:a16="http://schemas.microsoft.com/office/drawing/2014/main" id="{F12D2E15-6894-56B7-EA7F-9C602BF3C983}"/>
                </a:ext>
              </a:extLst>
            </p:cNvPr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4843;p64">
              <a:extLst>
                <a:ext uri="{FF2B5EF4-FFF2-40B4-BE49-F238E27FC236}">
                  <a16:creationId xmlns:a16="http://schemas.microsoft.com/office/drawing/2014/main" id="{3CFF54B6-4694-FF93-508D-058AA8E7957D}"/>
                </a:ext>
              </a:extLst>
            </p:cNvPr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4844;p64">
              <a:extLst>
                <a:ext uri="{FF2B5EF4-FFF2-40B4-BE49-F238E27FC236}">
                  <a16:creationId xmlns:a16="http://schemas.microsoft.com/office/drawing/2014/main" id="{CF07F9E4-C0D4-7FC8-7152-34CC1DC29BF8}"/>
                </a:ext>
              </a:extLst>
            </p:cNvPr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4845;p64">
              <a:extLst>
                <a:ext uri="{FF2B5EF4-FFF2-40B4-BE49-F238E27FC236}">
                  <a16:creationId xmlns:a16="http://schemas.microsoft.com/office/drawing/2014/main" id="{228E6383-B1C8-AAAC-88C0-7847C0BE674A}"/>
                </a:ext>
              </a:extLst>
            </p:cNvPr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4846;p64">
              <a:extLst>
                <a:ext uri="{FF2B5EF4-FFF2-40B4-BE49-F238E27FC236}">
                  <a16:creationId xmlns:a16="http://schemas.microsoft.com/office/drawing/2014/main" id="{6D2F96C6-3D70-8BF3-4602-38763A58FC88}"/>
                </a:ext>
              </a:extLst>
            </p:cNvPr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4847;p64">
              <a:extLst>
                <a:ext uri="{FF2B5EF4-FFF2-40B4-BE49-F238E27FC236}">
                  <a16:creationId xmlns:a16="http://schemas.microsoft.com/office/drawing/2014/main" id="{AFA89E1F-469A-4330-405C-F52DFD3186B7}"/>
                </a:ext>
              </a:extLst>
            </p:cNvPr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4848;p64">
              <a:extLst>
                <a:ext uri="{FF2B5EF4-FFF2-40B4-BE49-F238E27FC236}">
                  <a16:creationId xmlns:a16="http://schemas.microsoft.com/office/drawing/2014/main" id="{5FD32212-1003-61C6-DAFC-8C493EC22BC7}"/>
                </a:ext>
              </a:extLst>
            </p:cNvPr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4849;p64">
              <a:extLst>
                <a:ext uri="{FF2B5EF4-FFF2-40B4-BE49-F238E27FC236}">
                  <a16:creationId xmlns:a16="http://schemas.microsoft.com/office/drawing/2014/main" id="{99993121-D733-5549-2BC1-DD52F7625EBD}"/>
                </a:ext>
              </a:extLst>
            </p:cNvPr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4850;p64">
              <a:extLst>
                <a:ext uri="{FF2B5EF4-FFF2-40B4-BE49-F238E27FC236}">
                  <a16:creationId xmlns:a16="http://schemas.microsoft.com/office/drawing/2014/main" id="{B7A2A68A-B73B-570F-8E02-4880B70D9929}"/>
                </a:ext>
              </a:extLst>
            </p:cNvPr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4851;p64">
              <a:extLst>
                <a:ext uri="{FF2B5EF4-FFF2-40B4-BE49-F238E27FC236}">
                  <a16:creationId xmlns:a16="http://schemas.microsoft.com/office/drawing/2014/main" id="{7EDBFE05-09B3-8CCC-819F-AE395AC381BE}"/>
                </a:ext>
              </a:extLst>
            </p:cNvPr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4852;p64">
              <a:extLst>
                <a:ext uri="{FF2B5EF4-FFF2-40B4-BE49-F238E27FC236}">
                  <a16:creationId xmlns:a16="http://schemas.microsoft.com/office/drawing/2014/main" id="{804CB0B2-5E2C-AE22-85D7-EC4B74DCF3BF}"/>
                </a:ext>
              </a:extLst>
            </p:cNvPr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4853;p64">
              <a:extLst>
                <a:ext uri="{FF2B5EF4-FFF2-40B4-BE49-F238E27FC236}">
                  <a16:creationId xmlns:a16="http://schemas.microsoft.com/office/drawing/2014/main" id="{AE1D3064-6994-3A95-E3F5-4FBCD629A246}"/>
                </a:ext>
              </a:extLst>
            </p:cNvPr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4854;p64">
              <a:extLst>
                <a:ext uri="{FF2B5EF4-FFF2-40B4-BE49-F238E27FC236}">
                  <a16:creationId xmlns:a16="http://schemas.microsoft.com/office/drawing/2014/main" id="{41EF5AB2-99B2-1E72-2205-7E20294429AB}"/>
                </a:ext>
              </a:extLst>
            </p:cNvPr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4855;p64">
              <a:extLst>
                <a:ext uri="{FF2B5EF4-FFF2-40B4-BE49-F238E27FC236}">
                  <a16:creationId xmlns:a16="http://schemas.microsoft.com/office/drawing/2014/main" id="{9888913F-E45F-25DE-D3C7-674820408709}"/>
                </a:ext>
              </a:extLst>
            </p:cNvPr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4856;p64">
              <a:extLst>
                <a:ext uri="{FF2B5EF4-FFF2-40B4-BE49-F238E27FC236}">
                  <a16:creationId xmlns:a16="http://schemas.microsoft.com/office/drawing/2014/main" id="{560CE372-BF1D-7F9F-BC4C-266BE8C0296A}"/>
                </a:ext>
              </a:extLst>
            </p:cNvPr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4857;p64">
              <a:extLst>
                <a:ext uri="{FF2B5EF4-FFF2-40B4-BE49-F238E27FC236}">
                  <a16:creationId xmlns:a16="http://schemas.microsoft.com/office/drawing/2014/main" id="{5B61D23B-D132-C0A6-8E73-2E6C05747B9B}"/>
                </a:ext>
              </a:extLst>
            </p:cNvPr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4858;p64">
              <a:extLst>
                <a:ext uri="{FF2B5EF4-FFF2-40B4-BE49-F238E27FC236}">
                  <a16:creationId xmlns:a16="http://schemas.microsoft.com/office/drawing/2014/main" id="{68518591-8F52-9A8D-BA56-01C59181769C}"/>
                </a:ext>
              </a:extLst>
            </p:cNvPr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4859;p64">
              <a:extLst>
                <a:ext uri="{FF2B5EF4-FFF2-40B4-BE49-F238E27FC236}">
                  <a16:creationId xmlns:a16="http://schemas.microsoft.com/office/drawing/2014/main" id="{54C8FBD9-636D-22BC-3174-1C0E65F44461}"/>
                </a:ext>
              </a:extLst>
            </p:cNvPr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4860;p64">
              <a:extLst>
                <a:ext uri="{FF2B5EF4-FFF2-40B4-BE49-F238E27FC236}">
                  <a16:creationId xmlns:a16="http://schemas.microsoft.com/office/drawing/2014/main" id="{C56620E6-F7F5-C114-4C21-ECB5592CEBC2}"/>
                </a:ext>
              </a:extLst>
            </p:cNvPr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4861;p64">
              <a:extLst>
                <a:ext uri="{FF2B5EF4-FFF2-40B4-BE49-F238E27FC236}">
                  <a16:creationId xmlns:a16="http://schemas.microsoft.com/office/drawing/2014/main" id="{C3BE1264-CB1E-3310-B962-FCA88A64688B}"/>
                </a:ext>
              </a:extLst>
            </p:cNvPr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4862;p64">
              <a:extLst>
                <a:ext uri="{FF2B5EF4-FFF2-40B4-BE49-F238E27FC236}">
                  <a16:creationId xmlns:a16="http://schemas.microsoft.com/office/drawing/2014/main" id="{EA288610-755E-EDC2-36E4-603E2E85D258}"/>
                </a:ext>
              </a:extLst>
            </p:cNvPr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4863;p64">
              <a:extLst>
                <a:ext uri="{FF2B5EF4-FFF2-40B4-BE49-F238E27FC236}">
                  <a16:creationId xmlns:a16="http://schemas.microsoft.com/office/drawing/2014/main" id="{2C08414A-C56B-8D3F-AC43-84A6F6D26476}"/>
                </a:ext>
              </a:extLst>
            </p:cNvPr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4864;p64">
              <a:extLst>
                <a:ext uri="{FF2B5EF4-FFF2-40B4-BE49-F238E27FC236}">
                  <a16:creationId xmlns:a16="http://schemas.microsoft.com/office/drawing/2014/main" id="{8A31A642-CA21-BEF0-4F8D-8C5DE9AE6F2B}"/>
                </a:ext>
              </a:extLst>
            </p:cNvPr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4865;p64">
              <a:extLst>
                <a:ext uri="{FF2B5EF4-FFF2-40B4-BE49-F238E27FC236}">
                  <a16:creationId xmlns:a16="http://schemas.microsoft.com/office/drawing/2014/main" id="{EDBBB9FC-AEBD-D200-F4C3-DF1E0348C496}"/>
                </a:ext>
              </a:extLst>
            </p:cNvPr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4866;p64">
              <a:extLst>
                <a:ext uri="{FF2B5EF4-FFF2-40B4-BE49-F238E27FC236}">
                  <a16:creationId xmlns:a16="http://schemas.microsoft.com/office/drawing/2014/main" id="{96E99CEE-DE88-60ED-5301-17F3538E8B5C}"/>
                </a:ext>
              </a:extLst>
            </p:cNvPr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4867;p64">
              <a:extLst>
                <a:ext uri="{FF2B5EF4-FFF2-40B4-BE49-F238E27FC236}">
                  <a16:creationId xmlns:a16="http://schemas.microsoft.com/office/drawing/2014/main" id="{3A99E5F1-0F02-9DA2-642A-DEF7C0AAC6CD}"/>
                </a:ext>
              </a:extLst>
            </p:cNvPr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4868;p64">
              <a:extLst>
                <a:ext uri="{FF2B5EF4-FFF2-40B4-BE49-F238E27FC236}">
                  <a16:creationId xmlns:a16="http://schemas.microsoft.com/office/drawing/2014/main" id="{9989766D-6D08-59D2-64B5-51579DD21750}"/>
                </a:ext>
              </a:extLst>
            </p:cNvPr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4869;p64">
              <a:extLst>
                <a:ext uri="{FF2B5EF4-FFF2-40B4-BE49-F238E27FC236}">
                  <a16:creationId xmlns:a16="http://schemas.microsoft.com/office/drawing/2014/main" id="{AA74B0F5-99CA-5B8B-FE13-5CB898B1518E}"/>
                </a:ext>
              </a:extLst>
            </p:cNvPr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4870;p64">
              <a:extLst>
                <a:ext uri="{FF2B5EF4-FFF2-40B4-BE49-F238E27FC236}">
                  <a16:creationId xmlns:a16="http://schemas.microsoft.com/office/drawing/2014/main" id="{759DB1BB-50FF-7F4F-B9EA-58234DF0AC49}"/>
                </a:ext>
              </a:extLst>
            </p:cNvPr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4871;p64">
              <a:extLst>
                <a:ext uri="{FF2B5EF4-FFF2-40B4-BE49-F238E27FC236}">
                  <a16:creationId xmlns:a16="http://schemas.microsoft.com/office/drawing/2014/main" id="{990A15DE-C219-E87F-A74A-39D2572734DC}"/>
                </a:ext>
              </a:extLst>
            </p:cNvPr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4872;p64">
              <a:extLst>
                <a:ext uri="{FF2B5EF4-FFF2-40B4-BE49-F238E27FC236}">
                  <a16:creationId xmlns:a16="http://schemas.microsoft.com/office/drawing/2014/main" id="{E639B70F-E7F7-7AB3-409B-C86BFDE25574}"/>
                </a:ext>
              </a:extLst>
            </p:cNvPr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4873;p64">
              <a:extLst>
                <a:ext uri="{FF2B5EF4-FFF2-40B4-BE49-F238E27FC236}">
                  <a16:creationId xmlns:a16="http://schemas.microsoft.com/office/drawing/2014/main" id="{FCA0B827-C086-6DF7-4474-0EC4A9CAFE5B}"/>
                </a:ext>
              </a:extLst>
            </p:cNvPr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4874;p64">
              <a:extLst>
                <a:ext uri="{FF2B5EF4-FFF2-40B4-BE49-F238E27FC236}">
                  <a16:creationId xmlns:a16="http://schemas.microsoft.com/office/drawing/2014/main" id="{C515916F-6CCD-1864-08B3-21B64060D4A1}"/>
                </a:ext>
              </a:extLst>
            </p:cNvPr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4875;p64">
              <a:extLst>
                <a:ext uri="{FF2B5EF4-FFF2-40B4-BE49-F238E27FC236}">
                  <a16:creationId xmlns:a16="http://schemas.microsoft.com/office/drawing/2014/main" id="{AA062B6A-B307-6EBF-D62A-3BC884ABB3A3}"/>
                </a:ext>
              </a:extLst>
            </p:cNvPr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4876;p64">
              <a:extLst>
                <a:ext uri="{FF2B5EF4-FFF2-40B4-BE49-F238E27FC236}">
                  <a16:creationId xmlns:a16="http://schemas.microsoft.com/office/drawing/2014/main" id="{513070FF-C803-87E6-E035-74D0BF8EC4CE}"/>
                </a:ext>
              </a:extLst>
            </p:cNvPr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4877;p64">
              <a:extLst>
                <a:ext uri="{FF2B5EF4-FFF2-40B4-BE49-F238E27FC236}">
                  <a16:creationId xmlns:a16="http://schemas.microsoft.com/office/drawing/2014/main" id="{2C2F376D-BFD0-7047-F17B-3F15A16C0971}"/>
                </a:ext>
              </a:extLst>
            </p:cNvPr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4878;p64">
              <a:extLst>
                <a:ext uri="{FF2B5EF4-FFF2-40B4-BE49-F238E27FC236}">
                  <a16:creationId xmlns:a16="http://schemas.microsoft.com/office/drawing/2014/main" id="{9AC3B243-F2F9-10B0-70FB-AEFF8F8F6C91}"/>
                </a:ext>
              </a:extLst>
            </p:cNvPr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4879;p64">
              <a:extLst>
                <a:ext uri="{FF2B5EF4-FFF2-40B4-BE49-F238E27FC236}">
                  <a16:creationId xmlns:a16="http://schemas.microsoft.com/office/drawing/2014/main" id="{5CE04345-A48B-9BA5-AFE2-F4AF35BB3A1A}"/>
                </a:ext>
              </a:extLst>
            </p:cNvPr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4880;p64">
              <a:extLst>
                <a:ext uri="{FF2B5EF4-FFF2-40B4-BE49-F238E27FC236}">
                  <a16:creationId xmlns:a16="http://schemas.microsoft.com/office/drawing/2014/main" id="{C74BF1BC-154F-EA74-D32D-AC6540F61EE3}"/>
                </a:ext>
              </a:extLst>
            </p:cNvPr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4881;p64">
              <a:extLst>
                <a:ext uri="{FF2B5EF4-FFF2-40B4-BE49-F238E27FC236}">
                  <a16:creationId xmlns:a16="http://schemas.microsoft.com/office/drawing/2014/main" id="{589ACA76-ECDF-5D97-4A9F-47C2B510F43E}"/>
                </a:ext>
              </a:extLst>
            </p:cNvPr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4882;p64">
              <a:extLst>
                <a:ext uri="{FF2B5EF4-FFF2-40B4-BE49-F238E27FC236}">
                  <a16:creationId xmlns:a16="http://schemas.microsoft.com/office/drawing/2014/main" id="{3A34607C-83B8-1698-9B55-268FBB064354}"/>
                </a:ext>
              </a:extLst>
            </p:cNvPr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4883;p64">
              <a:extLst>
                <a:ext uri="{FF2B5EF4-FFF2-40B4-BE49-F238E27FC236}">
                  <a16:creationId xmlns:a16="http://schemas.microsoft.com/office/drawing/2014/main" id="{F52248B5-4E95-EE70-322F-8DA56557654F}"/>
                </a:ext>
              </a:extLst>
            </p:cNvPr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4884;p64">
              <a:extLst>
                <a:ext uri="{FF2B5EF4-FFF2-40B4-BE49-F238E27FC236}">
                  <a16:creationId xmlns:a16="http://schemas.microsoft.com/office/drawing/2014/main" id="{FB5DA1A5-B294-1397-BB2F-D78B928B09C5}"/>
                </a:ext>
              </a:extLst>
            </p:cNvPr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4885;p64">
              <a:extLst>
                <a:ext uri="{FF2B5EF4-FFF2-40B4-BE49-F238E27FC236}">
                  <a16:creationId xmlns:a16="http://schemas.microsoft.com/office/drawing/2014/main" id="{DBB311F3-7964-CBCC-15D8-4AF1E67E0734}"/>
                </a:ext>
              </a:extLst>
            </p:cNvPr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4886;p64">
              <a:extLst>
                <a:ext uri="{FF2B5EF4-FFF2-40B4-BE49-F238E27FC236}">
                  <a16:creationId xmlns:a16="http://schemas.microsoft.com/office/drawing/2014/main" id="{A8DC240E-058D-1E2E-349C-E1F6EC6E1B41}"/>
                </a:ext>
              </a:extLst>
            </p:cNvPr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4887;p64">
              <a:extLst>
                <a:ext uri="{FF2B5EF4-FFF2-40B4-BE49-F238E27FC236}">
                  <a16:creationId xmlns:a16="http://schemas.microsoft.com/office/drawing/2014/main" id="{64F1E9FA-9063-0AF8-4696-B894246D909B}"/>
                </a:ext>
              </a:extLst>
            </p:cNvPr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4888;p64">
              <a:extLst>
                <a:ext uri="{FF2B5EF4-FFF2-40B4-BE49-F238E27FC236}">
                  <a16:creationId xmlns:a16="http://schemas.microsoft.com/office/drawing/2014/main" id="{FF8DD07D-5ABB-D217-5363-34CC6658A5C8}"/>
                </a:ext>
              </a:extLst>
            </p:cNvPr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4889;p64">
              <a:extLst>
                <a:ext uri="{FF2B5EF4-FFF2-40B4-BE49-F238E27FC236}">
                  <a16:creationId xmlns:a16="http://schemas.microsoft.com/office/drawing/2014/main" id="{A0C07FA0-4E53-920C-37E9-F0DD4C977257}"/>
                </a:ext>
              </a:extLst>
            </p:cNvPr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4890;p64">
              <a:extLst>
                <a:ext uri="{FF2B5EF4-FFF2-40B4-BE49-F238E27FC236}">
                  <a16:creationId xmlns:a16="http://schemas.microsoft.com/office/drawing/2014/main" id="{2156223C-54E4-A918-BD9B-8078DF40E6B1}"/>
                </a:ext>
              </a:extLst>
            </p:cNvPr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4891;p64">
              <a:extLst>
                <a:ext uri="{FF2B5EF4-FFF2-40B4-BE49-F238E27FC236}">
                  <a16:creationId xmlns:a16="http://schemas.microsoft.com/office/drawing/2014/main" id="{B90ECA25-9D6B-850B-09EF-6F904B33089C}"/>
                </a:ext>
              </a:extLst>
            </p:cNvPr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4892;p64">
              <a:extLst>
                <a:ext uri="{FF2B5EF4-FFF2-40B4-BE49-F238E27FC236}">
                  <a16:creationId xmlns:a16="http://schemas.microsoft.com/office/drawing/2014/main" id="{A2CB8A07-7CF2-B79B-C0B0-6C9E284C39DF}"/>
                </a:ext>
              </a:extLst>
            </p:cNvPr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4893;p64">
              <a:extLst>
                <a:ext uri="{FF2B5EF4-FFF2-40B4-BE49-F238E27FC236}">
                  <a16:creationId xmlns:a16="http://schemas.microsoft.com/office/drawing/2014/main" id="{889D4B2A-E728-AD0D-7574-B5F97EC4C987}"/>
                </a:ext>
              </a:extLst>
            </p:cNvPr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4894;p64">
              <a:extLst>
                <a:ext uri="{FF2B5EF4-FFF2-40B4-BE49-F238E27FC236}">
                  <a16:creationId xmlns:a16="http://schemas.microsoft.com/office/drawing/2014/main" id="{23293E02-460E-0E2F-B82C-57B3387F67F5}"/>
                </a:ext>
              </a:extLst>
            </p:cNvPr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4895;p64">
              <a:extLst>
                <a:ext uri="{FF2B5EF4-FFF2-40B4-BE49-F238E27FC236}">
                  <a16:creationId xmlns:a16="http://schemas.microsoft.com/office/drawing/2014/main" id="{0AE85826-8567-9C4C-BD37-2098746C819E}"/>
                </a:ext>
              </a:extLst>
            </p:cNvPr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4896;p64">
              <a:extLst>
                <a:ext uri="{FF2B5EF4-FFF2-40B4-BE49-F238E27FC236}">
                  <a16:creationId xmlns:a16="http://schemas.microsoft.com/office/drawing/2014/main" id="{61D3B129-5700-BAC7-D65C-758AA51149ED}"/>
                </a:ext>
              </a:extLst>
            </p:cNvPr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4897;p64">
              <a:extLst>
                <a:ext uri="{FF2B5EF4-FFF2-40B4-BE49-F238E27FC236}">
                  <a16:creationId xmlns:a16="http://schemas.microsoft.com/office/drawing/2014/main" id="{F9B89A4E-01E0-D229-C537-2D6AAC9A5FDB}"/>
                </a:ext>
              </a:extLst>
            </p:cNvPr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4898;p64">
              <a:extLst>
                <a:ext uri="{FF2B5EF4-FFF2-40B4-BE49-F238E27FC236}">
                  <a16:creationId xmlns:a16="http://schemas.microsoft.com/office/drawing/2014/main" id="{904E9706-0A03-1F7F-2B58-D7F80E62B522}"/>
                </a:ext>
              </a:extLst>
            </p:cNvPr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4899;p64">
              <a:extLst>
                <a:ext uri="{FF2B5EF4-FFF2-40B4-BE49-F238E27FC236}">
                  <a16:creationId xmlns:a16="http://schemas.microsoft.com/office/drawing/2014/main" id="{3320B872-19A2-CB3F-AA91-5E16FF86A6F6}"/>
                </a:ext>
              </a:extLst>
            </p:cNvPr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4900;p64">
              <a:extLst>
                <a:ext uri="{FF2B5EF4-FFF2-40B4-BE49-F238E27FC236}">
                  <a16:creationId xmlns:a16="http://schemas.microsoft.com/office/drawing/2014/main" id="{564ADF52-DFBF-3C45-45DE-4496D6C359A8}"/>
                </a:ext>
              </a:extLst>
            </p:cNvPr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4901;p64">
              <a:extLst>
                <a:ext uri="{FF2B5EF4-FFF2-40B4-BE49-F238E27FC236}">
                  <a16:creationId xmlns:a16="http://schemas.microsoft.com/office/drawing/2014/main" id="{AD3CAE53-E4E5-ABFB-ACC1-A51AFB811D1B}"/>
                </a:ext>
              </a:extLst>
            </p:cNvPr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4902;p64">
              <a:extLst>
                <a:ext uri="{FF2B5EF4-FFF2-40B4-BE49-F238E27FC236}">
                  <a16:creationId xmlns:a16="http://schemas.microsoft.com/office/drawing/2014/main" id="{22C8255D-ACFC-A3C2-C61F-43DC16670EA0}"/>
                </a:ext>
              </a:extLst>
            </p:cNvPr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4903;p64">
              <a:extLst>
                <a:ext uri="{FF2B5EF4-FFF2-40B4-BE49-F238E27FC236}">
                  <a16:creationId xmlns:a16="http://schemas.microsoft.com/office/drawing/2014/main" id="{92510BEB-0948-C90A-3939-D501C8885A0B}"/>
                </a:ext>
              </a:extLst>
            </p:cNvPr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4904;p64">
              <a:extLst>
                <a:ext uri="{FF2B5EF4-FFF2-40B4-BE49-F238E27FC236}">
                  <a16:creationId xmlns:a16="http://schemas.microsoft.com/office/drawing/2014/main" id="{1C0F6491-7017-C6F3-B0DA-9FDC0C4131BE}"/>
                </a:ext>
              </a:extLst>
            </p:cNvPr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4905;p64">
              <a:extLst>
                <a:ext uri="{FF2B5EF4-FFF2-40B4-BE49-F238E27FC236}">
                  <a16:creationId xmlns:a16="http://schemas.microsoft.com/office/drawing/2014/main" id="{084FE9AF-038A-B015-A773-F601DE59FADB}"/>
                </a:ext>
              </a:extLst>
            </p:cNvPr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4906;p64">
              <a:extLst>
                <a:ext uri="{FF2B5EF4-FFF2-40B4-BE49-F238E27FC236}">
                  <a16:creationId xmlns:a16="http://schemas.microsoft.com/office/drawing/2014/main" id="{982B21FF-CC1B-6AAE-D44D-8AFBC0FBFF7D}"/>
                </a:ext>
              </a:extLst>
            </p:cNvPr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4907;p64">
              <a:extLst>
                <a:ext uri="{FF2B5EF4-FFF2-40B4-BE49-F238E27FC236}">
                  <a16:creationId xmlns:a16="http://schemas.microsoft.com/office/drawing/2014/main" id="{E43BAE5B-B52F-7351-6C0C-82FA17B753D5}"/>
                </a:ext>
              </a:extLst>
            </p:cNvPr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4908;p64">
              <a:extLst>
                <a:ext uri="{FF2B5EF4-FFF2-40B4-BE49-F238E27FC236}">
                  <a16:creationId xmlns:a16="http://schemas.microsoft.com/office/drawing/2014/main" id="{AFB94D3C-2C71-1585-B6F0-ED0C8DAA66BE}"/>
                </a:ext>
              </a:extLst>
            </p:cNvPr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4909;p64">
              <a:extLst>
                <a:ext uri="{FF2B5EF4-FFF2-40B4-BE49-F238E27FC236}">
                  <a16:creationId xmlns:a16="http://schemas.microsoft.com/office/drawing/2014/main" id="{A1FDDA05-6F78-3B07-E1D4-B56B87339E88}"/>
                </a:ext>
              </a:extLst>
            </p:cNvPr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4910;p64">
              <a:extLst>
                <a:ext uri="{FF2B5EF4-FFF2-40B4-BE49-F238E27FC236}">
                  <a16:creationId xmlns:a16="http://schemas.microsoft.com/office/drawing/2014/main" id="{0311CECA-1ECD-D029-92E3-B427F9D0B8E6}"/>
                </a:ext>
              </a:extLst>
            </p:cNvPr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4911;p64">
              <a:extLst>
                <a:ext uri="{FF2B5EF4-FFF2-40B4-BE49-F238E27FC236}">
                  <a16:creationId xmlns:a16="http://schemas.microsoft.com/office/drawing/2014/main" id="{F0117314-9D8E-3C9E-B76D-FCF6E57A74D8}"/>
                </a:ext>
              </a:extLst>
            </p:cNvPr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4912;p64">
              <a:extLst>
                <a:ext uri="{FF2B5EF4-FFF2-40B4-BE49-F238E27FC236}">
                  <a16:creationId xmlns:a16="http://schemas.microsoft.com/office/drawing/2014/main" id="{C27A7D00-6939-547F-E916-6EB7CF1153A0}"/>
                </a:ext>
              </a:extLst>
            </p:cNvPr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4913;p64">
              <a:extLst>
                <a:ext uri="{FF2B5EF4-FFF2-40B4-BE49-F238E27FC236}">
                  <a16:creationId xmlns:a16="http://schemas.microsoft.com/office/drawing/2014/main" id="{45A83515-94CE-81C3-0E56-14F0BC9957CA}"/>
                </a:ext>
              </a:extLst>
            </p:cNvPr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4914;p64">
              <a:extLst>
                <a:ext uri="{FF2B5EF4-FFF2-40B4-BE49-F238E27FC236}">
                  <a16:creationId xmlns:a16="http://schemas.microsoft.com/office/drawing/2014/main" id="{287F319A-073A-C465-1E25-AD195F2B89AB}"/>
                </a:ext>
              </a:extLst>
            </p:cNvPr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4915;p64">
              <a:extLst>
                <a:ext uri="{FF2B5EF4-FFF2-40B4-BE49-F238E27FC236}">
                  <a16:creationId xmlns:a16="http://schemas.microsoft.com/office/drawing/2014/main" id="{776E10C8-63F6-BCAA-2A81-A1F15024B341}"/>
                </a:ext>
              </a:extLst>
            </p:cNvPr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4916;p64">
              <a:extLst>
                <a:ext uri="{FF2B5EF4-FFF2-40B4-BE49-F238E27FC236}">
                  <a16:creationId xmlns:a16="http://schemas.microsoft.com/office/drawing/2014/main" id="{D99A4392-D129-175C-B8DD-2F32E31FFE7C}"/>
                </a:ext>
              </a:extLst>
            </p:cNvPr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4917;p64">
              <a:extLst>
                <a:ext uri="{FF2B5EF4-FFF2-40B4-BE49-F238E27FC236}">
                  <a16:creationId xmlns:a16="http://schemas.microsoft.com/office/drawing/2014/main" id="{6445F296-42EF-7C29-DA50-D9C323E7DEFB}"/>
                </a:ext>
              </a:extLst>
            </p:cNvPr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4918;p64">
              <a:extLst>
                <a:ext uri="{FF2B5EF4-FFF2-40B4-BE49-F238E27FC236}">
                  <a16:creationId xmlns:a16="http://schemas.microsoft.com/office/drawing/2014/main" id="{344AB0C5-FB19-5CB8-E7D5-6BB91EC18A19}"/>
                </a:ext>
              </a:extLst>
            </p:cNvPr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4919;p64">
              <a:extLst>
                <a:ext uri="{FF2B5EF4-FFF2-40B4-BE49-F238E27FC236}">
                  <a16:creationId xmlns:a16="http://schemas.microsoft.com/office/drawing/2014/main" id="{96E3CEF3-0243-EB13-7419-D9FC93326767}"/>
                </a:ext>
              </a:extLst>
            </p:cNvPr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4920;p64">
              <a:extLst>
                <a:ext uri="{FF2B5EF4-FFF2-40B4-BE49-F238E27FC236}">
                  <a16:creationId xmlns:a16="http://schemas.microsoft.com/office/drawing/2014/main" id="{83C9F972-AA99-9E50-1C7E-51979D758B1D}"/>
                </a:ext>
              </a:extLst>
            </p:cNvPr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4921;p64">
              <a:extLst>
                <a:ext uri="{FF2B5EF4-FFF2-40B4-BE49-F238E27FC236}">
                  <a16:creationId xmlns:a16="http://schemas.microsoft.com/office/drawing/2014/main" id="{1BDD3BE5-9AF2-145F-4677-01D3CDC68DE0}"/>
                </a:ext>
              </a:extLst>
            </p:cNvPr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4922;p64">
              <a:extLst>
                <a:ext uri="{FF2B5EF4-FFF2-40B4-BE49-F238E27FC236}">
                  <a16:creationId xmlns:a16="http://schemas.microsoft.com/office/drawing/2014/main" id="{4AC465FC-9031-6874-913C-736077F9013F}"/>
                </a:ext>
              </a:extLst>
            </p:cNvPr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4923;p64">
              <a:extLst>
                <a:ext uri="{FF2B5EF4-FFF2-40B4-BE49-F238E27FC236}">
                  <a16:creationId xmlns:a16="http://schemas.microsoft.com/office/drawing/2014/main" id="{7FB5C6DF-104F-8E53-36A6-0D77842FAC47}"/>
                </a:ext>
              </a:extLst>
            </p:cNvPr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4924;p64">
              <a:extLst>
                <a:ext uri="{FF2B5EF4-FFF2-40B4-BE49-F238E27FC236}">
                  <a16:creationId xmlns:a16="http://schemas.microsoft.com/office/drawing/2014/main" id="{EA76627A-F3D2-EC0A-D9D8-DBF2952516AC}"/>
                </a:ext>
              </a:extLst>
            </p:cNvPr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4925;p64">
              <a:extLst>
                <a:ext uri="{FF2B5EF4-FFF2-40B4-BE49-F238E27FC236}">
                  <a16:creationId xmlns:a16="http://schemas.microsoft.com/office/drawing/2014/main" id="{DC353C59-D0B8-CEC4-3B44-2BBB5E191E58}"/>
                </a:ext>
              </a:extLst>
            </p:cNvPr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4926;p64">
              <a:extLst>
                <a:ext uri="{FF2B5EF4-FFF2-40B4-BE49-F238E27FC236}">
                  <a16:creationId xmlns:a16="http://schemas.microsoft.com/office/drawing/2014/main" id="{35E4F8C8-E355-ACDE-897B-A5BADFAA3CE0}"/>
                </a:ext>
              </a:extLst>
            </p:cNvPr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4927;p64">
              <a:extLst>
                <a:ext uri="{FF2B5EF4-FFF2-40B4-BE49-F238E27FC236}">
                  <a16:creationId xmlns:a16="http://schemas.microsoft.com/office/drawing/2014/main" id="{11572F4B-0A8A-7F07-4524-C9A73614B5ED}"/>
                </a:ext>
              </a:extLst>
            </p:cNvPr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4928;p64">
              <a:extLst>
                <a:ext uri="{FF2B5EF4-FFF2-40B4-BE49-F238E27FC236}">
                  <a16:creationId xmlns:a16="http://schemas.microsoft.com/office/drawing/2014/main" id="{A7EC4CD6-9260-EBA4-1550-5703A059C360}"/>
                </a:ext>
              </a:extLst>
            </p:cNvPr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4929;p64">
              <a:extLst>
                <a:ext uri="{FF2B5EF4-FFF2-40B4-BE49-F238E27FC236}">
                  <a16:creationId xmlns:a16="http://schemas.microsoft.com/office/drawing/2014/main" id="{8B0D4193-720E-DEC6-73EC-B0768EBAEFB6}"/>
                </a:ext>
              </a:extLst>
            </p:cNvPr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4930;p64">
              <a:extLst>
                <a:ext uri="{FF2B5EF4-FFF2-40B4-BE49-F238E27FC236}">
                  <a16:creationId xmlns:a16="http://schemas.microsoft.com/office/drawing/2014/main" id="{15F26853-BA99-BAF0-6520-4831073D4D1D}"/>
                </a:ext>
              </a:extLst>
            </p:cNvPr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4931;p64">
              <a:extLst>
                <a:ext uri="{FF2B5EF4-FFF2-40B4-BE49-F238E27FC236}">
                  <a16:creationId xmlns:a16="http://schemas.microsoft.com/office/drawing/2014/main" id="{57E67D43-6D81-1454-DE98-2AFD774ED6DE}"/>
                </a:ext>
              </a:extLst>
            </p:cNvPr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4932;p64">
              <a:extLst>
                <a:ext uri="{FF2B5EF4-FFF2-40B4-BE49-F238E27FC236}">
                  <a16:creationId xmlns:a16="http://schemas.microsoft.com/office/drawing/2014/main" id="{987BC357-5A85-21EB-8CEC-04377EB9F446}"/>
                </a:ext>
              </a:extLst>
            </p:cNvPr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4933;p64">
              <a:extLst>
                <a:ext uri="{FF2B5EF4-FFF2-40B4-BE49-F238E27FC236}">
                  <a16:creationId xmlns:a16="http://schemas.microsoft.com/office/drawing/2014/main" id="{5F25775B-1606-1855-6556-0F9EADEF165B}"/>
                </a:ext>
              </a:extLst>
            </p:cNvPr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4934;p64">
              <a:extLst>
                <a:ext uri="{FF2B5EF4-FFF2-40B4-BE49-F238E27FC236}">
                  <a16:creationId xmlns:a16="http://schemas.microsoft.com/office/drawing/2014/main" id="{359FBDAA-BF63-7BCE-0360-AE7008D83D2C}"/>
                </a:ext>
              </a:extLst>
            </p:cNvPr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4935;p64">
              <a:extLst>
                <a:ext uri="{FF2B5EF4-FFF2-40B4-BE49-F238E27FC236}">
                  <a16:creationId xmlns:a16="http://schemas.microsoft.com/office/drawing/2014/main" id="{F583E6EB-4988-5B5D-10D1-3B23C9A68A29}"/>
                </a:ext>
              </a:extLst>
            </p:cNvPr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4936;p64">
              <a:extLst>
                <a:ext uri="{FF2B5EF4-FFF2-40B4-BE49-F238E27FC236}">
                  <a16:creationId xmlns:a16="http://schemas.microsoft.com/office/drawing/2014/main" id="{39A599AE-6338-F845-B646-5F6DD11B419F}"/>
                </a:ext>
              </a:extLst>
            </p:cNvPr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4937;p64">
              <a:extLst>
                <a:ext uri="{FF2B5EF4-FFF2-40B4-BE49-F238E27FC236}">
                  <a16:creationId xmlns:a16="http://schemas.microsoft.com/office/drawing/2014/main" id="{B6E99A30-92BB-754E-CE58-AC9BA55F81D9}"/>
                </a:ext>
              </a:extLst>
            </p:cNvPr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4938;p64">
              <a:extLst>
                <a:ext uri="{FF2B5EF4-FFF2-40B4-BE49-F238E27FC236}">
                  <a16:creationId xmlns:a16="http://schemas.microsoft.com/office/drawing/2014/main" id="{3D838A3A-293B-F4D3-BD98-C9D2D6DF33A0}"/>
                </a:ext>
              </a:extLst>
            </p:cNvPr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4939;p64">
              <a:extLst>
                <a:ext uri="{FF2B5EF4-FFF2-40B4-BE49-F238E27FC236}">
                  <a16:creationId xmlns:a16="http://schemas.microsoft.com/office/drawing/2014/main" id="{D7E2FB6A-C65B-4447-9580-FED04B03110E}"/>
                </a:ext>
              </a:extLst>
            </p:cNvPr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4940;p64">
              <a:extLst>
                <a:ext uri="{FF2B5EF4-FFF2-40B4-BE49-F238E27FC236}">
                  <a16:creationId xmlns:a16="http://schemas.microsoft.com/office/drawing/2014/main" id="{ECEBF2ED-397F-A23E-D299-A8435841FD08}"/>
                </a:ext>
              </a:extLst>
            </p:cNvPr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4941;p64">
              <a:extLst>
                <a:ext uri="{FF2B5EF4-FFF2-40B4-BE49-F238E27FC236}">
                  <a16:creationId xmlns:a16="http://schemas.microsoft.com/office/drawing/2014/main" id="{F1C833F7-9F2E-FF1E-14CF-2FB26D26DFC1}"/>
                </a:ext>
              </a:extLst>
            </p:cNvPr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4942;p64">
              <a:extLst>
                <a:ext uri="{FF2B5EF4-FFF2-40B4-BE49-F238E27FC236}">
                  <a16:creationId xmlns:a16="http://schemas.microsoft.com/office/drawing/2014/main" id="{5341E78E-E019-A9DF-6C5F-4A8DCC8ADD1D}"/>
                </a:ext>
              </a:extLst>
            </p:cNvPr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4943;p64">
              <a:extLst>
                <a:ext uri="{FF2B5EF4-FFF2-40B4-BE49-F238E27FC236}">
                  <a16:creationId xmlns:a16="http://schemas.microsoft.com/office/drawing/2014/main" id="{57138C18-BDF5-A1F4-343D-F98F87ABC898}"/>
                </a:ext>
              </a:extLst>
            </p:cNvPr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4944;p64">
              <a:extLst>
                <a:ext uri="{FF2B5EF4-FFF2-40B4-BE49-F238E27FC236}">
                  <a16:creationId xmlns:a16="http://schemas.microsoft.com/office/drawing/2014/main" id="{37D1B796-4DE0-9F57-0574-02DCB7B2D3B4}"/>
                </a:ext>
              </a:extLst>
            </p:cNvPr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4945;p64">
              <a:extLst>
                <a:ext uri="{FF2B5EF4-FFF2-40B4-BE49-F238E27FC236}">
                  <a16:creationId xmlns:a16="http://schemas.microsoft.com/office/drawing/2014/main" id="{F813FF01-23B9-01E3-7024-DA9DCF7AD83B}"/>
                </a:ext>
              </a:extLst>
            </p:cNvPr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4946;p64">
              <a:extLst>
                <a:ext uri="{FF2B5EF4-FFF2-40B4-BE49-F238E27FC236}">
                  <a16:creationId xmlns:a16="http://schemas.microsoft.com/office/drawing/2014/main" id="{4EA3CEB6-7739-B448-FDF4-BCD70532D230}"/>
                </a:ext>
              </a:extLst>
            </p:cNvPr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4947;p64">
              <a:extLst>
                <a:ext uri="{FF2B5EF4-FFF2-40B4-BE49-F238E27FC236}">
                  <a16:creationId xmlns:a16="http://schemas.microsoft.com/office/drawing/2014/main" id="{7269EDC4-B2FE-EDEA-D83E-5145C9BABF0A}"/>
                </a:ext>
              </a:extLst>
            </p:cNvPr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4948;p64">
              <a:extLst>
                <a:ext uri="{FF2B5EF4-FFF2-40B4-BE49-F238E27FC236}">
                  <a16:creationId xmlns:a16="http://schemas.microsoft.com/office/drawing/2014/main" id="{59F3BB0F-A222-BB86-4543-39F89CF4DCC2}"/>
                </a:ext>
              </a:extLst>
            </p:cNvPr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4949;p64">
              <a:extLst>
                <a:ext uri="{FF2B5EF4-FFF2-40B4-BE49-F238E27FC236}">
                  <a16:creationId xmlns:a16="http://schemas.microsoft.com/office/drawing/2014/main" id="{2EA282D6-78B7-4CE2-429B-115001EC0570}"/>
                </a:ext>
              </a:extLst>
            </p:cNvPr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4950;p64">
              <a:extLst>
                <a:ext uri="{FF2B5EF4-FFF2-40B4-BE49-F238E27FC236}">
                  <a16:creationId xmlns:a16="http://schemas.microsoft.com/office/drawing/2014/main" id="{69E08B25-0BD8-2E74-7502-CBF0050F993B}"/>
                </a:ext>
              </a:extLst>
            </p:cNvPr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4951;p64">
              <a:extLst>
                <a:ext uri="{FF2B5EF4-FFF2-40B4-BE49-F238E27FC236}">
                  <a16:creationId xmlns:a16="http://schemas.microsoft.com/office/drawing/2014/main" id="{1AAE55B0-693B-D431-CA29-C6A5DA439784}"/>
                </a:ext>
              </a:extLst>
            </p:cNvPr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4952;p64">
              <a:extLst>
                <a:ext uri="{FF2B5EF4-FFF2-40B4-BE49-F238E27FC236}">
                  <a16:creationId xmlns:a16="http://schemas.microsoft.com/office/drawing/2014/main" id="{E08135E5-5A8D-3218-458C-A7F0A0243CC4}"/>
                </a:ext>
              </a:extLst>
            </p:cNvPr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4953;p64">
              <a:extLst>
                <a:ext uri="{FF2B5EF4-FFF2-40B4-BE49-F238E27FC236}">
                  <a16:creationId xmlns:a16="http://schemas.microsoft.com/office/drawing/2014/main" id="{617DEFFD-BA92-7656-5AB1-78FF893BF019}"/>
                </a:ext>
              </a:extLst>
            </p:cNvPr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4954;p64">
              <a:extLst>
                <a:ext uri="{FF2B5EF4-FFF2-40B4-BE49-F238E27FC236}">
                  <a16:creationId xmlns:a16="http://schemas.microsoft.com/office/drawing/2014/main" id="{87EC890B-15A6-650C-4CC4-054ABA178BCB}"/>
                </a:ext>
              </a:extLst>
            </p:cNvPr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4955;p64">
              <a:extLst>
                <a:ext uri="{FF2B5EF4-FFF2-40B4-BE49-F238E27FC236}">
                  <a16:creationId xmlns:a16="http://schemas.microsoft.com/office/drawing/2014/main" id="{47322BA7-1D79-CF0A-B069-C6D70C8E2099}"/>
                </a:ext>
              </a:extLst>
            </p:cNvPr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4956;p64">
              <a:extLst>
                <a:ext uri="{FF2B5EF4-FFF2-40B4-BE49-F238E27FC236}">
                  <a16:creationId xmlns:a16="http://schemas.microsoft.com/office/drawing/2014/main" id="{7F684571-64B4-836E-5E5B-926BB65DB683}"/>
                </a:ext>
              </a:extLst>
            </p:cNvPr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4957;p64">
              <a:extLst>
                <a:ext uri="{FF2B5EF4-FFF2-40B4-BE49-F238E27FC236}">
                  <a16:creationId xmlns:a16="http://schemas.microsoft.com/office/drawing/2014/main" id="{9B8B005A-F17A-5359-7665-76E21435CDB2}"/>
                </a:ext>
              </a:extLst>
            </p:cNvPr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4958;p64">
              <a:extLst>
                <a:ext uri="{FF2B5EF4-FFF2-40B4-BE49-F238E27FC236}">
                  <a16:creationId xmlns:a16="http://schemas.microsoft.com/office/drawing/2014/main" id="{AC522692-1598-22E1-C2ED-0538470AD204}"/>
                </a:ext>
              </a:extLst>
            </p:cNvPr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4959;p64">
              <a:extLst>
                <a:ext uri="{FF2B5EF4-FFF2-40B4-BE49-F238E27FC236}">
                  <a16:creationId xmlns:a16="http://schemas.microsoft.com/office/drawing/2014/main" id="{04E13637-DF40-C6D0-798A-5730ED14D0B8}"/>
                </a:ext>
              </a:extLst>
            </p:cNvPr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4960;p64">
              <a:extLst>
                <a:ext uri="{FF2B5EF4-FFF2-40B4-BE49-F238E27FC236}">
                  <a16:creationId xmlns:a16="http://schemas.microsoft.com/office/drawing/2014/main" id="{CF2F7AEB-ABDF-B65D-9654-9341343AA529}"/>
                </a:ext>
              </a:extLst>
            </p:cNvPr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4961;p64">
              <a:extLst>
                <a:ext uri="{FF2B5EF4-FFF2-40B4-BE49-F238E27FC236}">
                  <a16:creationId xmlns:a16="http://schemas.microsoft.com/office/drawing/2014/main" id="{AB14F69E-51AD-5C71-6BD0-24304A4C9E20}"/>
                </a:ext>
              </a:extLst>
            </p:cNvPr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4962;p64">
              <a:extLst>
                <a:ext uri="{FF2B5EF4-FFF2-40B4-BE49-F238E27FC236}">
                  <a16:creationId xmlns:a16="http://schemas.microsoft.com/office/drawing/2014/main" id="{25B92FCC-BF9C-723B-71F1-1631195992EA}"/>
                </a:ext>
              </a:extLst>
            </p:cNvPr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4963;p64">
              <a:extLst>
                <a:ext uri="{FF2B5EF4-FFF2-40B4-BE49-F238E27FC236}">
                  <a16:creationId xmlns:a16="http://schemas.microsoft.com/office/drawing/2014/main" id="{03D44776-BE43-CEBA-E312-8D6363FAF399}"/>
                </a:ext>
              </a:extLst>
            </p:cNvPr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4964;p64">
              <a:extLst>
                <a:ext uri="{FF2B5EF4-FFF2-40B4-BE49-F238E27FC236}">
                  <a16:creationId xmlns:a16="http://schemas.microsoft.com/office/drawing/2014/main" id="{56C8615C-AAD2-3266-3615-FD97F1672CA2}"/>
                </a:ext>
              </a:extLst>
            </p:cNvPr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4965;p64">
              <a:extLst>
                <a:ext uri="{FF2B5EF4-FFF2-40B4-BE49-F238E27FC236}">
                  <a16:creationId xmlns:a16="http://schemas.microsoft.com/office/drawing/2014/main" id="{62D901EF-0440-3AAF-4C63-4158A3343A3C}"/>
                </a:ext>
              </a:extLst>
            </p:cNvPr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4966;p64">
              <a:extLst>
                <a:ext uri="{FF2B5EF4-FFF2-40B4-BE49-F238E27FC236}">
                  <a16:creationId xmlns:a16="http://schemas.microsoft.com/office/drawing/2014/main" id="{70A54A03-E5E3-E58E-90EA-A1BE69BD7288}"/>
                </a:ext>
              </a:extLst>
            </p:cNvPr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4967;p64">
              <a:extLst>
                <a:ext uri="{FF2B5EF4-FFF2-40B4-BE49-F238E27FC236}">
                  <a16:creationId xmlns:a16="http://schemas.microsoft.com/office/drawing/2014/main" id="{A9476919-0F1A-E050-AFCD-6E287553A886}"/>
                </a:ext>
              </a:extLst>
            </p:cNvPr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4968;p64">
              <a:extLst>
                <a:ext uri="{FF2B5EF4-FFF2-40B4-BE49-F238E27FC236}">
                  <a16:creationId xmlns:a16="http://schemas.microsoft.com/office/drawing/2014/main" id="{1E024088-86EB-F5CA-0807-8104A83659B3}"/>
                </a:ext>
              </a:extLst>
            </p:cNvPr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4969;p64">
              <a:extLst>
                <a:ext uri="{FF2B5EF4-FFF2-40B4-BE49-F238E27FC236}">
                  <a16:creationId xmlns:a16="http://schemas.microsoft.com/office/drawing/2014/main" id="{7A94E1AA-E785-FD94-A1E1-205B985D5812}"/>
                </a:ext>
              </a:extLst>
            </p:cNvPr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4970;p64">
              <a:extLst>
                <a:ext uri="{FF2B5EF4-FFF2-40B4-BE49-F238E27FC236}">
                  <a16:creationId xmlns:a16="http://schemas.microsoft.com/office/drawing/2014/main" id="{DE4BDE78-6BE2-FCA4-C93E-FD135C7E10EB}"/>
                </a:ext>
              </a:extLst>
            </p:cNvPr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4971;p64">
              <a:extLst>
                <a:ext uri="{FF2B5EF4-FFF2-40B4-BE49-F238E27FC236}">
                  <a16:creationId xmlns:a16="http://schemas.microsoft.com/office/drawing/2014/main" id="{3BBA5805-B9F0-7F68-E84F-046DA9EE33BA}"/>
                </a:ext>
              </a:extLst>
            </p:cNvPr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4972;p64">
              <a:extLst>
                <a:ext uri="{FF2B5EF4-FFF2-40B4-BE49-F238E27FC236}">
                  <a16:creationId xmlns:a16="http://schemas.microsoft.com/office/drawing/2014/main" id="{EB8BB82D-C85A-D053-0A79-3352028B3147}"/>
                </a:ext>
              </a:extLst>
            </p:cNvPr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4973;p64">
              <a:extLst>
                <a:ext uri="{FF2B5EF4-FFF2-40B4-BE49-F238E27FC236}">
                  <a16:creationId xmlns:a16="http://schemas.microsoft.com/office/drawing/2014/main" id="{765FAA51-3DB5-5177-B1EC-E13E082D8FE1}"/>
                </a:ext>
              </a:extLst>
            </p:cNvPr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4974;p64">
              <a:extLst>
                <a:ext uri="{FF2B5EF4-FFF2-40B4-BE49-F238E27FC236}">
                  <a16:creationId xmlns:a16="http://schemas.microsoft.com/office/drawing/2014/main" id="{053092B8-F12E-FEC0-D5C7-469C4A4130AC}"/>
                </a:ext>
              </a:extLst>
            </p:cNvPr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4975;p64">
              <a:extLst>
                <a:ext uri="{FF2B5EF4-FFF2-40B4-BE49-F238E27FC236}">
                  <a16:creationId xmlns:a16="http://schemas.microsoft.com/office/drawing/2014/main" id="{AADFAACF-B3DE-1367-E30D-091B583675D5}"/>
                </a:ext>
              </a:extLst>
            </p:cNvPr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4976;p64">
              <a:extLst>
                <a:ext uri="{FF2B5EF4-FFF2-40B4-BE49-F238E27FC236}">
                  <a16:creationId xmlns:a16="http://schemas.microsoft.com/office/drawing/2014/main" id="{7F5D3283-4EF9-EAD2-5D13-0183598D8B2B}"/>
                </a:ext>
              </a:extLst>
            </p:cNvPr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4977;p64">
              <a:extLst>
                <a:ext uri="{FF2B5EF4-FFF2-40B4-BE49-F238E27FC236}">
                  <a16:creationId xmlns:a16="http://schemas.microsoft.com/office/drawing/2014/main" id="{7C060C6E-1D6A-F657-D489-8A32E4912718}"/>
                </a:ext>
              </a:extLst>
            </p:cNvPr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4978;p64">
              <a:extLst>
                <a:ext uri="{FF2B5EF4-FFF2-40B4-BE49-F238E27FC236}">
                  <a16:creationId xmlns:a16="http://schemas.microsoft.com/office/drawing/2014/main" id="{00B8BA52-0FD6-B53D-D17B-A7AE7B165609}"/>
                </a:ext>
              </a:extLst>
            </p:cNvPr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4979;p64">
              <a:extLst>
                <a:ext uri="{FF2B5EF4-FFF2-40B4-BE49-F238E27FC236}">
                  <a16:creationId xmlns:a16="http://schemas.microsoft.com/office/drawing/2014/main" id="{E29E68CC-B240-AB85-5D09-96D4A3068384}"/>
                </a:ext>
              </a:extLst>
            </p:cNvPr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4980;p64">
              <a:extLst>
                <a:ext uri="{FF2B5EF4-FFF2-40B4-BE49-F238E27FC236}">
                  <a16:creationId xmlns:a16="http://schemas.microsoft.com/office/drawing/2014/main" id="{BE49C88E-529C-F9D3-0A47-4BBDD640C508}"/>
                </a:ext>
              </a:extLst>
            </p:cNvPr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4981;p64">
              <a:extLst>
                <a:ext uri="{FF2B5EF4-FFF2-40B4-BE49-F238E27FC236}">
                  <a16:creationId xmlns:a16="http://schemas.microsoft.com/office/drawing/2014/main" id="{72BC9714-38D8-C60F-F9E9-8A861210ABCC}"/>
                </a:ext>
              </a:extLst>
            </p:cNvPr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4982;p64">
              <a:extLst>
                <a:ext uri="{FF2B5EF4-FFF2-40B4-BE49-F238E27FC236}">
                  <a16:creationId xmlns:a16="http://schemas.microsoft.com/office/drawing/2014/main" id="{4E6542F1-50D0-0B63-AE05-BAB25711566C}"/>
                </a:ext>
              </a:extLst>
            </p:cNvPr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4983;p64">
              <a:extLst>
                <a:ext uri="{FF2B5EF4-FFF2-40B4-BE49-F238E27FC236}">
                  <a16:creationId xmlns:a16="http://schemas.microsoft.com/office/drawing/2014/main" id="{4E7DEA0A-CCAE-2FB9-7A29-3EF2A7F708C3}"/>
                </a:ext>
              </a:extLst>
            </p:cNvPr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4984;p64">
              <a:extLst>
                <a:ext uri="{FF2B5EF4-FFF2-40B4-BE49-F238E27FC236}">
                  <a16:creationId xmlns:a16="http://schemas.microsoft.com/office/drawing/2014/main" id="{C80CEB8B-ED6F-B5B9-18A4-9F3CE18387AA}"/>
                </a:ext>
              </a:extLst>
            </p:cNvPr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4985;p64">
              <a:extLst>
                <a:ext uri="{FF2B5EF4-FFF2-40B4-BE49-F238E27FC236}">
                  <a16:creationId xmlns:a16="http://schemas.microsoft.com/office/drawing/2014/main" id="{AADA08E4-BB79-A50E-DD1D-A6427DE6E85E}"/>
                </a:ext>
              </a:extLst>
            </p:cNvPr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4986;p64">
              <a:extLst>
                <a:ext uri="{FF2B5EF4-FFF2-40B4-BE49-F238E27FC236}">
                  <a16:creationId xmlns:a16="http://schemas.microsoft.com/office/drawing/2014/main" id="{546DFAE1-9A60-19C1-A852-C7F5233BAB1D}"/>
                </a:ext>
              </a:extLst>
            </p:cNvPr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4987;p64">
              <a:extLst>
                <a:ext uri="{FF2B5EF4-FFF2-40B4-BE49-F238E27FC236}">
                  <a16:creationId xmlns:a16="http://schemas.microsoft.com/office/drawing/2014/main" id="{01A17BD4-FF22-435A-87D3-F937AB247CF6}"/>
                </a:ext>
              </a:extLst>
            </p:cNvPr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4988;p64">
              <a:extLst>
                <a:ext uri="{FF2B5EF4-FFF2-40B4-BE49-F238E27FC236}">
                  <a16:creationId xmlns:a16="http://schemas.microsoft.com/office/drawing/2014/main" id="{72B47D10-C54C-41E5-A2F7-529BD65B82B4}"/>
                </a:ext>
              </a:extLst>
            </p:cNvPr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4989;p64">
              <a:extLst>
                <a:ext uri="{FF2B5EF4-FFF2-40B4-BE49-F238E27FC236}">
                  <a16:creationId xmlns:a16="http://schemas.microsoft.com/office/drawing/2014/main" id="{AD88572D-F721-BA4F-87C5-D70FE0E300B6}"/>
                </a:ext>
              </a:extLst>
            </p:cNvPr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4990;p64">
              <a:extLst>
                <a:ext uri="{FF2B5EF4-FFF2-40B4-BE49-F238E27FC236}">
                  <a16:creationId xmlns:a16="http://schemas.microsoft.com/office/drawing/2014/main" id="{2BAF50F1-8FB1-2906-BA74-70A0C97CBBBF}"/>
                </a:ext>
              </a:extLst>
            </p:cNvPr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4991;p64">
              <a:extLst>
                <a:ext uri="{FF2B5EF4-FFF2-40B4-BE49-F238E27FC236}">
                  <a16:creationId xmlns:a16="http://schemas.microsoft.com/office/drawing/2014/main" id="{81657E7E-F762-506B-7F67-F50BACDFC79E}"/>
                </a:ext>
              </a:extLst>
            </p:cNvPr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4992;p64">
              <a:extLst>
                <a:ext uri="{FF2B5EF4-FFF2-40B4-BE49-F238E27FC236}">
                  <a16:creationId xmlns:a16="http://schemas.microsoft.com/office/drawing/2014/main" id="{424EA944-C49C-B3E4-AA4D-865133598005}"/>
                </a:ext>
              </a:extLst>
            </p:cNvPr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4993;p64">
              <a:extLst>
                <a:ext uri="{FF2B5EF4-FFF2-40B4-BE49-F238E27FC236}">
                  <a16:creationId xmlns:a16="http://schemas.microsoft.com/office/drawing/2014/main" id="{1200C188-3CA1-B5C1-A274-EF186AFE9F79}"/>
                </a:ext>
              </a:extLst>
            </p:cNvPr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4994;p64">
              <a:extLst>
                <a:ext uri="{FF2B5EF4-FFF2-40B4-BE49-F238E27FC236}">
                  <a16:creationId xmlns:a16="http://schemas.microsoft.com/office/drawing/2014/main" id="{34357CAA-B7B4-E028-6480-BF030A17D7F1}"/>
                </a:ext>
              </a:extLst>
            </p:cNvPr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4995;p64">
              <a:extLst>
                <a:ext uri="{FF2B5EF4-FFF2-40B4-BE49-F238E27FC236}">
                  <a16:creationId xmlns:a16="http://schemas.microsoft.com/office/drawing/2014/main" id="{DEFDE87E-316E-F597-598A-F3F187055289}"/>
                </a:ext>
              </a:extLst>
            </p:cNvPr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4996;p64">
              <a:extLst>
                <a:ext uri="{FF2B5EF4-FFF2-40B4-BE49-F238E27FC236}">
                  <a16:creationId xmlns:a16="http://schemas.microsoft.com/office/drawing/2014/main" id="{7B482EEC-B792-CFD4-14BD-8010F7867A85}"/>
                </a:ext>
              </a:extLst>
            </p:cNvPr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4997;p64">
              <a:extLst>
                <a:ext uri="{FF2B5EF4-FFF2-40B4-BE49-F238E27FC236}">
                  <a16:creationId xmlns:a16="http://schemas.microsoft.com/office/drawing/2014/main" id="{B7F117B2-749A-D721-62CA-A8214ADB7AD0}"/>
                </a:ext>
              </a:extLst>
            </p:cNvPr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4998;p64">
              <a:extLst>
                <a:ext uri="{FF2B5EF4-FFF2-40B4-BE49-F238E27FC236}">
                  <a16:creationId xmlns:a16="http://schemas.microsoft.com/office/drawing/2014/main" id="{06983913-D188-5F2F-D327-A0058C152C47}"/>
                </a:ext>
              </a:extLst>
            </p:cNvPr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4999;p64">
              <a:extLst>
                <a:ext uri="{FF2B5EF4-FFF2-40B4-BE49-F238E27FC236}">
                  <a16:creationId xmlns:a16="http://schemas.microsoft.com/office/drawing/2014/main" id="{92182415-16DF-B327-556E-34A7D25E5266}"/>
                </a:ext>
              </a:extLst>
            </p:cNvPr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5000;p64">
              <a:extLst>
                <a:ext uri="{FF2B5EF4-FFF2-40B4-BE49-F238E27FC236}">
                  <a16:creationId xmlns:a16="http://schemas.microsoft.com/office/drawing/2014/main" id="{59BD6EF1-0FF4-F00E-1F84-5F0F2894759D}"/>
                </a:ext>
              </a:extLst>
            </p:cNvPr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5001;p64">
              <a:extLst>
                <a:ext uri="{FF2B5EF4-FFF2-40B4-BE49-F238E27FC236}">
                  <a16:creationId xmlns:a16="http://schemas.microsoft.com/office/drawing/2014/main" id="{008109B9-346E-9AC8-3B96-FB39D2D958C6}"/>
                </a:ext>
              </a:extLst>
            </p:cNvPr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5002;p64">
              <a:extLst>
                <a:ext uri="{FF2B5EF4-FFF2-40B4-BE49-F238E27FC236}">
                  <a16:creationId xmlns:a16="http://schemas.microsoft.com/office/drawing/2014/main" id="{12FE7251-D463-2DBB-043E-E6987DCFF7D5}"/>
                </a:ext>
              </a:extLst>
            </p:cNvPr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5003;p64">
              <a:extLst>
                <a:ext uri="{FF2B5EF4-FFF2-40B4-BE49-F238E27FC236}">
                  <a16:creationId xmlns:a16="http://schemas.microsoft.com/office/drawing/2014/main" id="{BE79E184-C0C2-6795-C27F-CFD363BDA2EC}"/>
                </a:ext>
              </a:extLst>
            </p:cNvPr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5004;p64">
              <a:extLst>
                <a:ext uri="{FF2B5EF4-FFF2-40B4-BE49-F238E27FC236}">
                  <a16:creationId xmlns:a16="http://schemas.microsoft.com/office/drawing/2014/main" id="{ADB2ABC2-329F-BF2B-5C11-A15F18FA002B}"/>
                </a:ext>
              </a:extLst>
            </p:cNvPr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5005;p64">
              <a:extLst>
                <a:ext uri="{FF2B5EF4-FFF2-40B4-BE49-F238E27FC236}">
                  <a16:creationId xmlns:a16="http://schemas.microsoft.com/office/drawing/2014/main" id="{F0A4EF04-D64E-600F-0C64-8AC095AAF937}"/>
                </a:ext>
              </a:extLst>
            </p:cNvPr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5006;p64">
              <a:extLst>
                <a:ext uri="{FF2B5EF4-FFF2-40B4-BE49-F238E27FC236}">
                  <a16:creationId xmlns:a16="http://schemas.microsoft.com/office/drawing/2014/main" id="{199FC265-397C-6FD0-9AE9-74A5CBDF9667}"/>
                </a:ext>
              </a:extLst>
            </p:cNvPr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5007;p64">
              <a:extLst>
                <a:ext uri="{FF2B5EF4-FFF2-40B4-BE49-F238E27FC236}">
                  <a16:creationId xmlns:a16="http://schemas.microsoft.com/office/drawing/2014/main" id="{62626633-68E3-15E0-A9D8-BD0983D47261}"/>
                </a:ext>
              </a:extLst>
            </p:cNvPr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5008;p64">
              <a:extLst>
                <a:ext uri="{FF2B5EF4-FFF2-40B4-BE49-F238E27FC236}">
                  <a16:creationId xmlns:a16="http://schemas.microsoft.com/office/drawing/2014/main" id="{AEF9EB97-CAA7-5874-E3B9-572ECFB81366}"/>
                </a:ext>
              </a:extLst>
            </p:cNvPr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5009;p64">
              <a:extLst>
                <a:ext uri="{FF2B5EF4-FFF2-40B4-BE49-F238E27FC236}">
                  <a16:creationId xmlns:a16="http://schemas.microsoft.com/office/drawing/2014/main" id="{89EFCA24-7326-355F-40F1-EF4F3FD03F7C}"/>
                </a:ext>
              </a:extLst>
            </p:cNvPr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5010;p64">
              <a:extLst>
                <a:ext uri="{FF2B5EF4-FFF2-40B4-BE49-F238E27FC236}">
                  <a16:creationId xmlns:a16="http://schemas.microsoft.com/office/drawing/2014/main" id="{0E9D5F23-1BAE-3FB1-E7D1-F2105B9F4033}"/>
                </a:ext>
              </a:extLst>
            </p:cNvPr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5011;p64">
              <a:extLst>
                <a:ext uri="{FF2B5EF4-FFF2-40B4-BE49-F238E27FC236}">
                  <a16:creationId xmlns:a16="http://schemas.microsoft.com/office/drawing/2014/main" id="{3A524DBA-4BEF-2382-61D1-42DB8241C9C2}"/>
                </a:ext>
              </a:extLst>
            </p:cNvPr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5012;p64">
              <a:extLst>
                <a:ext uri="{FF2B5EF4-FFF2-40B4-BE49-F238E27FC236}">
                  <a16:creationId xmlns:a16="http://schemas.microsoft.com/office/drawing/2014/main" id="{4362F2EB-2A97-6BFC-3F18-90DEC7B93126}"/>
                </a:ext>
              </a:extLst>
            </p:cNvPr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5013;p64">
              <a:extLst>
                <a:ext uri="{FF2B5EF4-FFF2-40B4-BE49-F238E27FC236}">
                  <a16:creationId xmlns:a16="http://schemas.microsoft.com/office/drawing/2014/main" id="{D304FD98-7B54-C396-59C3-38228942411F}"/>
                </a:ext>
              </a:extLst>
            </p:cNvPr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5014;p64">
              <a:extLst>
                <a:ext uri="{FF2B5EF4-FFF2-40B4-BE49-F238E27FC236}">
                  <a16:creationId xmlns:a16="http://schemas.microsoft.com/office/drawing/2014/main" id="{92BD3133-A19A-623D-5483-803697E1E9F2}"/>
                </a:ext>
              </a:extLst>
            </p:cNvPr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5015;p64">
              <a:extLst>
                <a:ext uri="{FF2B5EF4-FFF2-40B4-BE49-F238E27FC236}">
                  <a16:creationId xmlns:a16="http://schemas.microsoft.com/office/drawing/2014/main" id="{6AFDC4F6-AC85-8002-164D-297B0F3DB9CA}"/>
                </a:ext>
              </a:extLst>
            </p:cNvPr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5016;p64">
              <a:extLst>
                <a:ext uri="{FF2B5EF4-FFF2-40B4-BE49-F238E27FC236}">
                  <a16:creationId xmlns:a16="http://schemas.microsoft.com/office/drawing/2014/main" id="{3A67F976-A5BE-400F-401E-3275B415B9A3}"/>
                </a:ext>
              </a:extLst>
            </p:cNvPr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5017;p64">
              <a:extLst>
                <a:ext uri="{FF2B5EF4-FFF2-40B4-BE49-F238E27FC236}">
                  <a16:creationId xmlns:a16="http://schemas.microsoft.com/office/drawing/2014/main" id="{B62F0AAB-9017-BF1C-F316-59DBBFDC14F7}"/>
                </a:ext>
              </a:extLst>
            </p:cNvPr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5018;p64">
              <a:extLst>
                <a:ext uri="{FF2B5EF4-FFF2-40B4-BE49-F238E27FC236}">
                  <a16:creationId xmlns:a16="http://schemas.microsoft.com/office/drawing/2014/main" id="{E3038BD0-5A46-29C6-8322-A7B81C2120CD}"/>
                </a:ext>
              </a:extLst>
            </p:cNvPr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5019;p64">
              <a:extLst>
                <a:ext uri="{FF2B5EF4-FFF2-40B4-BE49-F238E27FC236}">
                  <a16:creationId xmlns:a16="http://schemas.microsoft.com/office/drawing/2014/main" id="{6860D909-937F-E128-58A5-FD9D58D11A6C}"/>
                </a:ext>
              </a:extLst>
            </p:cNvPr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5020;p64">
              <a:extLst>
                <a:ext uri="{FF2B5EF4-FFF2-40B4-BE49-F238E27FC236}">
                  <a16:creationId xmlns:a16="http://schemas.microsoft.com/office/drawing/2014/main" id="{F2FA272C-19A8-4364-439C-E42372A52E76}"/>
                </a:ext>
              </a:extLst>
            </p:cNvPr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5021;p64">
              <a:extLst>
                <a:ext uri="{FF2B5EF4-FFF2-40B4-BE49-F238E27FC236}">
                  <a16:creationId xmlns:a16="http://schemas.microsoft.com/office/drawing/2014/main" id="{0F7D0AF0-113D-9A65-2D2B-DB233D6D91A8}"/>
                </a:ext>
              </a:extLst>
            </p:cNvPr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5022;p64">
              <a:extLst>
                <a:ext uri="{FF2B5EF4-FFF2-40B4-BE49-F238E27FC236}">
                  <a16:creationId xmlns:a16="http://schemas.microsoft.com/office/drawing/2014/main" id="{57D5442A-5FA3-7D0A-0F57-AB9E477B700D}"/>
                </a:ext>
              </a:extLst>
            </p:cNvPr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5023;p64">
              <a:extLst>
                <a:ext uri="{FF2B5EF4-FFF2-40B4-BE49-F238E27FC236}">
                  <a16:creationId xmlns:a16="http://schemas.microsoft.com/office/drawing/2014/main" id="{DF155A99-FBB0-E7C0-38CA-C4EB1F6ADC6E}"/>
                </a:ext>
              </a:extLst>
            </p:cNvPr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5024;p64">
              <a:extLst>
                <a:ext uri="{FF2B5EF4-FFF2-40B4-BE49-F238E27FC236}">
                  <a16:creationId xmlns:a16="http://schemas.microsoft.com/office/drawing/2014/main" id="{2467858B-716D-BA25-1274-0F7B590F5F0B}"/>
                </a:ext>
              </a:extLst>
            </p:cNvPr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5025;p64">
              <a:extLst>
                <a:ext uri="{FF2B5EF4-FFF2-40B4-BE49-F238E27FC236}">
                  <a16:creationId xmlns:a16="http://schemas.microsoft.com/office/drawing/2014/main" id="{55D85C30-8DF4-3A27-F69F-AE1910480BBD}"/>
                </a:ext>
              </a:extLst>
            </p:cNvPr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5026;p64">
              <a:extLst>
                <a:ext uri="{FF2B5EF4-FFF2-40B4-BE49-F238E27FC236}">
                  <a16:creationId xmlns:a16="http://schemas.microsoft.com/office/drawing/2014/main" id="{BD6F6CCD-E2DB-9190-493D-10CB6CF2D9E6}"/>
                </a:ext>
              </a:extLst>
            </p:cNvPr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5027;p64">
              <a:extLst>
                <a:ext uri="{FF2B5EF4-FFF2-40B4-BE49-F238E27FC236}">
                  <a16:creationId xmlns:a16="http://schemas.microsoft.com/office/drawing/2014/main" id="{FC2D048A-D4C6-3822-82AB-89B83745D4C9}"/>
                </a:ext>
              </a:extLst>
            </p:cNvPr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5028;p64">
              <a:extLst>
                <a:ext uri="{FF2B5EF4-FFF2-40B4-BE49-F238E27FC236}">
                  <a16:creationId xmlns:a16="http://schemas.microsoft.com/office/drawing/2014/main" id="{2D848E66-FB88-BE67-7156-5466EF273079}"/>
                </a:ext>
              </a:extLst>
            </p:cNvPr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5029;p64">
              <a:extLst>
                <a:ext uri="{FF2B5EF4-FFF2-40B4-BE49-F238E27FC236}">
                  <a16:creationId xmlns:a16="http://schemas.microsoft.com/office/drawing/2014/main" id="{DA5F21E1-068A-F6D7-3AB8-67477AA94886}"/>
                </a:ext>
              </a:extLst>
            </p:cNvPr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5030;p64">
              <a:extLst>
                <a:ext uri="{FF2B5EF4-FFF2-40B4-BE49-F238E27FC236}">
                  <a16:creationId xmlns:a16="http://schemas.microsoft.com/office/drawing/2014/main" id="{314CBC0D-32BA-1454-46C3-D4EBC113F4BF}"/>
                </a:ext>
              </a:extLst>
            </p:cNvPr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5031;p64">
              <a:extLst>
                <a:ext uri="{FF2B5EF4-FFF2-40B4-BE49-F238E27FC236}">
                  <a16:creationId xmlns:a16="http://schemas.microsoft.com/office/drawing/2014/main" id="{D8B4B897-CCF5-97CD-F99D-A5955CE78958}"/>
                </a:ext>
              </a:extLst>
            </p:cNvPr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5032;p64">
              <a:extLst>
                <a:ext uri="{FF2B5EF4-FFF2-40B4-BE49-F238E27FC236}">
                  <a16:creationId xmlns:a16="http://schemas.microsoft.com/office/drawing/2014/main" id="{9D583EEA-FBEB-3F02-7CB4-58FD54AD372D}"/>
                </a:ext>
              </a:extLst>
            </p:cNvPr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5033;p64">
              <a:extLst>
                <a:ext uri="{FF2B5EF4-FFF2-40B4-BE49-F238E27FC236}">
                  <a16:creationId xmlns:a16="http://schemas.microsoft.com/office/drawing/2014/main" id="{B265F689-075C-049C-D2B6-710057BA5944}"/>
                </a:ext>
              </a:extLst>
            </p:cNvPr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5034;p64">
              <a:extLst>
                <a:ext uri="{FF2B5EF4-FFF2-40B4-BE49-F238E27FC236}">
                  <a16:creationId xmlns:a16="http://schemas.microsoft.com/office/drawing/2014/main" id="{D9278E68-49FD-C0A0-42AA-2F8BB29591FC}"/>
                </a:ext>
              </a:extLst>
            </p:cNvPr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5035;p64">
              <a:extLst>
                <a:ext uri="{FF2B5EF4-FFF2-40B4-BE49-F238E27FC236}">
                  <a16:creationId xmlns:a16="http://schemas.microsoft.com/office/drawing/2014/main" id="{295F699B-5A96-C7A9-F95D-EB1DD12254C5}"/>
                </a:ext>
              </a:extLst>
            </p:cNvPr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5036;p64">
              <a:extLst>
                <a:ext uri="{FF2B5EF4-FFF2-40B4-BE49-F238E27FC236}">
                  <a16:creationId xmlns:a16="http://schemas.microsoft.com/office/drawing/2014/main" id="{B71C7C9C-1B39-B01F-8842-DB3F5A74CCB9}"/>
                </a:ext>
              </a:extLst>
            </p:cNvPr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5037;p64">
              <a:extLst>
                <a:ext uri="{FF2B5EF4-FFF2-40B4-BE49-F238E27FC236}">
                  <a16:creationId xmlns:a16="http://schemas.microsoft.com/office/drawing/2014/main" id="{3927031D-EA9E-B95E-B5B1-7E08703009BF}"/>
                </a:ext>
              </a:extLst>
            </p:cNvPr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5038;p64">
              <a:extLst>
                <a:ext uri="{FF2B5EF4-FFF2-40B4-BE49-F238E27FC236}">
                  <a16:creationId xmlns:a16="http://schemas.microsoft.com/office/drawing/2014/main" id="{19B26109-EE57-69C9-1B72-87C6B366A9E4}"/>
                </a:ext>
              </a:extLst>
            </p:cNvPr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5039;p64">
              <a:extLst>
                <a:ext uri="{FF2B5EF4-FFF2-40B4-BE49-F238E27FC236}">
                  <a16:creationId xmlns:a16="http://schemas.microsoft.com/office/drawing/2014/main" id="{3F4A2442-F779-87E8-1821-988E11C204AE}"/>
                </a:ext>
              </a:extLst>
            </p:cNvPr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5040;p64">
              <a:extLst>
                <a:ext uri="{FF2B5EF4-FFF2-40B4-BE49-F238E27FC236}">
                  <a16:creationId xmlns:a16="http://schemas.microsoft.com/office/drawing/2014/main" id="{E6D372F4-E0B3-5441-4AC9-C28281A94F55}"/>
                </a:ext>
              </a:extLst>
            </p:cNvPr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5041;p64">
              <a:extLst>
                <a:ext uri="{FF2B5EF4-FFF2-40B4-BE49-F238E27FC236}">
                  <a16:creationId xmlns:a16="http://schemas.microsoft.com/office/drawing/2014/main" id="{F8C062F4-4AFE-5821-F1C4-73D7CC4F1934}"/>
                </a:ext>
              </a:extLst>
            </p:cNvPr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5042;p64">
              <a:extLst>
                <a:ext uri="{FF2B5EF4-FFF2-40B4-BE49-F238E27FC236}">
                  <a16:creationId xmlns:a16="http://schemas.microsoft.com/office/drawing/2014/main" id="{6051AF76-CB3C-7344-64E7-554AB0D66776}"/>
                </a:ext>
              </a:extLst>
            </p:cNvPr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5043;p64">
              <a:extLst>
                <a:ext uri="{FF2B5EF4-FFF2-40B4-BE49-F238E27FC236}">
                  <a16:creationId xmlns:a16="http://schemas.microsoft.com/office/drawing/2014/main" id="{F8092FE0-F808-EB5E-0DE4-55C13097B262}"/>
                </a:ext>
              </a:extLst>
            </p:cNvPr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5044;p64">
              <a:extLst>
                <a:ext uri="{FF2B5EF4-FFF2-40B4-BE49-F238E27FC236}">
                  <a16:creationId xmlns:a16="http://schemas.microsoft.com/office/drawing/2014/main" id="{1E989127-11C0-132D-7C88-D23C4D5C81FF}"/>
                </a:ext>
              </a:extLst>
            </p:cNvPr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5045;p64">
              <a:extLst>
                <a:ext uri="{FF2B5EF4-FFF2-40B4-BE49-F238E27FC236}">
                  <a16:creationId xmlns:a16="http://schemas.microsoft.com/office/drawing/2014/main" id="{50DD1B86-6431-CE13-39B6-41793D455316}"/>
                </a:ext>
              </a:extLst>
            </p:cNvPr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5046;p64">
              <a:extLst>
                <a:ext uri="{FF2B5EF4-FFF2-40B4-BE49-F238E27FC236}">
                  <a16:creationId xmlns:a16="http://schemas.microsoft.com/office/drawing/2014/main" id="{28BBD639-9601-14D1-4EF8-DC6A68C06F7A}"/>
                </a:ext>
              </a:extLst>
            </p:cNvPr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5047;p64">
              <a:extLst>
                <a:ext uri="{FF2B5EF4-FFF2-40B4-BE49-F238E27FC236}">
                  <a16:creationId xmlns:a16="http://schemas.microsoft.com/office/drawing/2014/main" id="{371EE05F-D6B1-5295-EB68-0CDE3A3A7E45}"/>
                </a:ext>
              </a:extLst>
            </p:cNvPr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5048;p64">
              <a:extLst>
                <a:ext uri="{FF2B5EF4-FFF2-40B4-BE49-F238E27FC236}">
                  <a16:creationId xmlns:a16="http://schemas.microsoft.com/office/drawing/2014/main" id="{B0EF4DDC-9719-3740-5A87-879FE565222A}"/>
                </a:ext>
              </a:extLst>
            </p:cNvPr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5049;p64">
              <a:extLst>
                <a:ext uri="{FF2B5EF4-FFF2-40B4-BE49-F238E27FC236}">
                  <a16:creationId xmlns:a16="http://schemas.microsoft.com/office/drawing/2014/main" id="{006564AF-9D33-2211-2787-1C8B14D9F292}"/>
                </a:ext>
              </a:extLst>
            </p:cNvPr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5050;p64">
              <a:extLst>
                <a:ext uri="{FF2B5EF4-FFF2-40B4-BE49-F238E27FC236}">
                  <a16:creationId xmlns:a16="http://schemas.microsoft.com/office/drawing/2014/main" id="{5BE01EA2-23A8-F185-05F5-2067F7BBB97A}"/>
                </a:ext>
              </a:extLst>
            </p:cNvPr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5051;p64">
              <a:extLst>
                <a:ext uri="{FF2B5EF4-FFF2-40B4-BE49-F238E27FC236}">
                  <a16:creationId xmlns:a16="http://schemas.microsoft.com/office/drawing/2014/main" id="{2E7514C5-0DAE-D18E-156E-1265D8815179}"/>
                </a:ext>
              </a:extLst>
            </p:cNvPr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5052;p64">
              <a:extLst>
                <a:ext uri="{FF2B5EF4-FFF2-40B4-BE49-F238E27FC236}">
                  <a16:creationId xmlns:a16="http://schemas.microsoft.com/office/drawing/2014/main" id="{15048865-C141-6009-5E73-D6F93E1DAEC0}"/>
                </a:ext>
              </a:extLst>
            </p:cNvPr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5053;p64">
              <a:extLst>
                <a:ext uri="{FF2B5EF4-FFF2-40B4-BE49-F238E27FC236}">
                  <a16:creationId xmlns:a16="http://schemas.microsoft.com/office/drawing/2014/main" id="{2B18BB2B-E5F8-A425-B812-2627EBCECF83}"/>
                </a:ext>
              </a:extLst>
            </p:cNvPr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5054;p64">
              <a:extLst>
                <a:ext uri="{FF2B5EF4-FFF2-40B4-BE49-F238E27FC236}">
                  <a16:creationId xmlns:a16="http://schemas.microsoft.com/office/drawing/2014/main" id="{A2BCDAED-0044-F7DE-5141-38B8F37F5137}"/>
                </a:ext>
              </a:extLst>
            </p:cNvPr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5055;p64">
              <a:extLst>
                <a:ext uri="{FF2B5EF4-FFF2-40B4-BE49-F238E27FC236}">
                  <a16:creationId xmlns:a16="http://schemas.microsoft.com/office/drawing/2014/main" id="{A4254535-1266-8178-B02E-51F82F1DC870}"/>
                </a:ext>
              </a:extLst>
            </p:cNvPr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5056;p64">
              <a:extLst>
                <a:ext uri="{FF2B5EF4-FFF2-40B4-BE49-F238E27FC236}">
                  <a16:creationId xmlns:a16="http://schemas.microsoft.com/office/drawing/2014/main" id="{C7089357-EC0A-9318-726E-0BFC10046495}"/>
                </a:ext>
              </a:extLst>
            </p:cNvPr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5057;p64">
              <a:extLst>
                <a:ext uri="{FF2B5EF4-FFF2-40B4-BE49-F238E27FC236}">
                  <a16:creationId xmlns:a16="http://schemas.microsoft.com/office/drawing/2014/main" id="{E39A762B-B19B-B9D2-A506-BD73F8029B5E}"/>
                </a:ext>
              </a:extLst>
            </p:cNvPr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5058;p64">
              <a:extLst>
                <a:ext uri="{FF2B5EF4-FFF2-40B4-BE49-F238E27FC236}">
                  <a16:creationId xmlns:a16="http://schemas.microsoft.com/office/drawing/2014/main" id="{50D04C89-D9B6-60FB-3847-59E7D3528360}"/>
                </a:ext>
              </a:extLst>
            </p:cNvPr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5059;p64">
              <a:extLst>
                <a:ext uri="{FF2B5EF4-FFF2-40B4-BE49-F238E27FC236}">
                  <a16:creationId xmlns:a16="http://schemas.microsoft.com/office/drawing/2014/main" id="{2D29C7D2-ADF0-FC97-B45E-5C4FB59D4DD4}"/>
                </a:ext>
              </a:extLst>
            </p:cNvPr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5060;p64">
              <a:extLst>
                <a:ext uri="{FF2B5EF4-FFF2-40B4-BE49-F238E27FC236}">
                  <a16:creationId xmlns:a16="http://schemas.microsoft.com/office/drawing/2014/main" id="{5E49A325-E319-DDDC-0B93-D60B1A2999D3}"/>
                </a:ext>
              </a:extLst>
            </p:cNvPr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5061;p64">
              <a:extLst>
                <a:ext uri="{FF2B5EF4-FFF2-40B4-BE49-F238E27FC236}">
                  <a16:creationId xmlns:a16="http://schemas.microsoft.com/office/drawing/2014/main" id="{E1CD57C4-2EAE-257E-1BE4-92AAAD7E57A2}"/>
                </a:ext>
              </a:extLst>
            </p:cNvPr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5062;p64">
              <a:extLst>
                <a:ext uri="{FF2B5EF4-FFF2-40B4-BE49-F238E27FC236}">
                  <a16:creationId xmlns:a16="http://schemas.microsoft.com/office/drawing/2014/main" id="{7D6657B4-9860-5650-A7B5-A8F5D90C1DB1}"/>
                </a:ext>
              </a:extLst>
            </p:cNvPr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5063;p64">
              <a:extLst>
                <a:ext uri="{FF2B5EF4-FFF2-40B4-BE49-F238E27FC236}">
                  <a16:creationId xmlns:a16="http://schemas.microsoft.com/office/drawing/2014/main" id="{ED81819D-8A8A-EF5C-90B7-1C3E10D4319A}"/>
                </a:ext>
              </a:extLst>
            </p:cNvPr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5064;p64">
              <a:extLst>
                <a:ext uri="{FF2B5EF4-FFF2-40B4-BE49-F238E27FC236}">
                  <a16:creationId xmlns:a16="http://schemas.microsoft.com/office/drawing/2014/main" id="{140CF20A-E030-3AEF-472C-5E8175FEE83C}"/>
                </a:ext>
              </a:extLst>
            </p:cNvPr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5065;p64">
              <a:extLst>
                <a:ext uri="{FF2B5EF4-FFF2-40B4-BE49-F238E27FC236}">
                  <a16:creationId xmlns:a16="http://schemas.microsoft.com/office/drawing/2014/main" id="{F197C3DE-74AC-B57E-D10F-30F0CC13AB57}"/>
                </a:ext>
              </a:extLst>
            </p:cNvPr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5066;p64">
              <a:extLst>
                <a:ext uri="{FF2B5EF4-FFF2-40B4-BE49-F238E27FC236}">
                  <a16:creationId xmlns:a16="http://schemas.microsoft.com/office/drawing/2014/main" id="{8F3684C8-05C4-58F9-B0EB-27145185436F}"/>
                </a:ext>
              </a:extLst>
            </p:cNvPr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5067;p64">
              <a:extLst>
                <a:ext uri="{FF2B5EF4-FFF2-40B4-BE49-F238E27FC236}">
                  <a16:creationId xmlns:a16="http://schemas.microsoft.com/office/drawing/2014/main" id="{D9F10620-1D3A-324B-9ECF-01DB9F60C17A}"/>
                </a:ext>
              </a:extLst>
            </p:cNvPr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5068;p64">
              <a:extLst>
                <a:ext uri="{FF2B5EF4-FFF2-40B4-BE49-F238E27FC236}">
                  <a16:creationId xmlns:a16="http://schemas.microsoft.com/office/drawing/2014/main" id="{1B431B69-280C-C6BA-6BB1-D525391B9FB9}"/>
                </a:ext>
              </a:extLst>
            </p:cNvPr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5069;p64">
              <a:extLst>
                <a:ext uri="{FF2B5EF4-FFF2-40B4-BE49-F238E27FC236}">
                  <a16:creationId xmlns:a16="http://schemas.microsoft.com/office/drawing/2014/main" id="{CDAD4CF9-B671-98CF-A0BF-237FC38876DF}"/>
                </a:ext>
              </a:extLst>
            </p:cNvPr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5070;p64">
              <a:extLst>
                <a:ext uri="{FF2B5EF4-FFF2-40B4-BE49-F238E27FC236}">
                  <a16:creationId xmlns:a16="http://schemas.microsoft.com/office/drawing/2014/main" id="{6FC60399-C229-E322-B9D4-D0CDFB4B1D63}"/>
                </a:ext>
              </a:extLst>
            </p:cNvPr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5071;p64">
              <a:extLst>
                <a:ext uri="{FF2B5EF4-FFF2-40B4-BE49-F238E27FC236}">
                  <a16:creationId xmlns:a16="http://schemas.microsoft.com/office/drawing/2014/main" id="{4FBD7D1E-38AB-089F-14DD-241A0378BE93}"/>
                </a:ext>
              </a:extLst>
            </p:cNvPr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5072;p64">
              <a:extLst>
                <a:ext uri="{FF2B5EF4-FFF2-40B4-BE49-F238E27FC236}">
                  <a16:creationId xmlns:a16="http://schemas.microsoft.com/office/drawing/2014/main" id="{A7B31BFB-972D-B8B7-48A0-9C01B352091C}"/>
                </a:ext>
              </a:extLst>
            </p:cNvPr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5073;p64">
              <a:extLst>
                <a:ext uri="{FF2B5EF4-FFF2-40B4-BE49-F238E27FC236}">
                  <a16:creationId xmlns:a16="http://schemas.microsoft.com/office/drawing/2014/main" id="{2886B3B7-46BA-21F5-A27D-05197CFD88F5}"/>
                </a:ext>
              </a:extLst>
            </p:cNvPr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5074;p64">
              <a:extLst>
                <a:ext uri="{FF2B5EF4-FFF2-40B4-BE49-F238E27FC236}">
                  <a16:creationId xmlns:a16="http://schemas.microsoft.com/office/drawing/2014/main" id="{31CCB93D-0639-B932-F0CD-07984B7AA4D9}"/>
                </a:ext>
              </a:extLst>
            </p:cNvPr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5075;p64">
              <a:extLst>
                <a:ext uri="{FF2B5EF4-FFF2-40B4-BE49-F238E27FC236}">
                  <a16:creationId xmlns:a16="http://schemas.microsoft.com/office/drawing/2014/main" id="{361769CE-5033-EABA-1C8F-01E73A5E3E29}"/>
                </a:ext>
              </a:extLst>
            </p:cNvPr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5076;p64">
              <a:extLst>
                <a:ext uri="{FF2B5EF4-FFF2-40B4-BE49-F238E27FC236}">
                  <a16:creationId xmlns:a16="http://schemas.microsoft.com/office/drawing/2014/main" id="{EAEDD3E3-F2A9-3E60-9FA3-234114195AD3}"/>
                </a:ext>
              </a:extLst>
            </p:cNvPr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5077;p64">
              <a:extLst>
                <a:ext uri="{FF2B5EF4-FFF2-40B4-BE49-F238E27FC236}">
                  <a16:creationId xmlns:a16="http://schemas.microsoft.com/office/drawing/2014/main" id="{3FED1F74-37C9-39D0-70EE-820AF535065B}"/>
                </a:ext>
              </a:extLst>
            </p:cNvPr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5078;p64">
              <a:extLst>
                <a:ext uri="{FF2B5EF4-FFF2-40B4-BE49-F238E27FC236}">
                  <a16:creationId xmlns:a16="http://schemas.microsoft.com/office/drawing/2014/main" id="{D5338995-5FC2-DE25-5B7A-03DD96A199AC}"/>
                </a:ext>
              </a:extLst>
            </p:cNvPr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5079;p64">
              <a:extLst>
                <a:ext uri="{FF2B5EF4-FFF2-40B4-BE49-F238E27FC236}">
                  <a16:creationId xmlns:a16="http://schemas.microsoft.com/office/drawing/2014/main" id="{EA69233A-FDC5-3DE1-D214-42290FE9C042}"/>
                </a:ext>
              </a:extLst>
            </p:cNvPr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5080;p64">
              <a:extLst>
                <a:ext uri="{FF2B5EF4-FFF2-40B4-BE49-F238E27FC236}">
                  <a16:creationId xmlns:a16="http://schemas.microsoft.com/office/drawing/2014/main" id="{4E49FA82-2DEE-76BB-930F-43DCA3996084}"/>
                </a:ext>
              </a:extLst>
            </p:cNvPr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5081;p64">
              <a:extLst>
                <a:ext uri="{FF2B5EF4-FFF2-40B4-BE49-F238E27FC236}">
                  <a16:creationId xmlns:a16="http://schemas.microsoft.com/office/drawing/2014/main" id="{39EA9640-3E38-C105-64A2-A24FA43D0ECA}"/>
                </a:ext>
              </a:extLst>
            </p:cNvPr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5082;p64">
              <a:extLst>
                <a:ext uri="{FF2B5EF4-FFF2-40B4-BE49-F238E27FC236}">
                  <a16:creationId xmlns:a16="http://schemas.microsoft.com/office/drawing/2014/main" id="{1A820A51-40EC-C2E7-2BDE-37E64F8298FE}"/>
                </a:ext>
              </a:extLst>
            </p:cNvPr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5083;p64">
              <a:extLst>
                <a:ext uri="{FF2B5EF4-FFF2-40B4-BE49-F238E27FC236}">
                  <a16:creationId xmlns:a16="http://schemas.microsoft.com/office/drawing/2014/main" id="{CE8B85F8-C14C-27C1-0501-9826B9F794EE}"/>
                </a:ext>
              </a:extLst>
            </p:cNvPr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5084;p64">
              <a:extLst>
                <a:ext uri="{FF2B5EF4-FFF2-40B4-BE49-F238E27FC236}">
                  <a16:creationId xmlns:a16="http://schemas.microsoft.com/office/drawing/2014/main" id="{87FE683A-4CAD-616B-F86F-FEC34AECDB9E}"/>
                </a:ext>
              </a:extLst>
            </p:cNvPr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5085;p64">
              <a:extLst>
                <a:ext uri="{FF2B5EF4-FFF2-40B4-BE49-F238E27FC236}">
                  <a16:creationId xmlns:a16="http://schemas.microsoft.com/office/drawing/2014/main" id="{EE2B4AB3-9EBD-69AC-3037-E507EB75C8EE}"/>
                </a:ext>
              </a:extLst>
            </p:cNvPr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5086;p64">
              <a:extLst>
                <a:ext uri="{FF2B5EF4-FFF2-40B4-BE49-F238E27FC236}">
                  <a16:creationId xmlns:a16="http://schemas.microsoft.com/office/drawing/2014/main" id="{66B6FA9A-8CEF-F451-BED4-6FBE49AAC459}"/>
                </a:ext>
              </a:extLst>
            </p:cNvPr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5087;p64">
              <a:extLst>
                <a:ext uri="{FF2B5EF4-FFF2-40B4-BE49-F238E27FC236}">
                  <a16:creationId xmlns:a16="http://schemas.microsoft.com/office/drawing/2014/main" id="{8CDFC1FF-0364-2ABF-AC90-014EA6CBAECF}"/>
                </a:ext>
              </a:extLst>
            </p:cNvPr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5088;p64">
              <a:extLst>
                <a:ext uri="{FF2B5EF4-FFF2-40B4-BE49-F238E27FC236}">
                  <a16:creationId xmlns:a16="http://schemas.microsoft.com/office/drawing/2014/main" id="{FEA7BAB3-5582-4CC5-C3E1-1918E255B699}"/>
                </a:ext>
              </a:extLst>
            </p:cNvPr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5089;p64">
              <a:extLst>
                <a:ext uri="{FF2B5EF4-FFF2-40B4-BE49-F238E27FC236}">
                  <a16:creationId xmlns:a16="http://schemas.microsoft.com/office/drawing/2014/main" id="{170E667A-45FF-8596-0190-EF050D406739}"/>
                </a:ext>
              </a:extLst>
            </p:cNvPr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5090;p64">
              <a:extLst>
                <a:ext uri="{FF2B5EF4-FFF2-40B4-BE49-F238E27FC236}">
                  <a16:creationId xmlns:a16="http://schemas.microsoft.com/office/drawing/2014/main" id="{C0F5A753-EC21-225A-2C49-B2A006E66897}"/>
                </a:ext>
              </a:extLst>
            </p:cNvPr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5091;p64">
              <a:extLst>
                <a:ext uri="{FF2B5EF4-FFF2-40B4-BE49-F238E27FC236}">
                  <a16:creationId xmlns:a16="http://schemas.microsoft.com/office/drawing/2014/main" id="{671DE9F1-4386-E625-B27D-E4E605A2200B}"/>
                </a:ext>
              </a:extLst>
            </p:cNvPr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5092;p64">
              <a:extLst>
                <a:ext uri="{FF2B5EF4-FFF2-40B4-BE49-F238E27FC236}">
                  <a16:creationId xmlns:a16="http://schemas.microsoft.com/office/drawing/2014/main" id="{D8487437-C71E-6A57-84DF-6F3485E64EEC}"/>
                </a:ext>
              </a:extLst>
            </p:cNvPr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5093;p64">
              <a:extLst>
                <a:ext uri="{FF2B5EF4-FFF2-40B4-BE49-F238E27FC236}">
                  <a16:creationId xmlns:a16="http://schemas.microsoft.com/office/drawing/2014/main" id="{6C95D78B-C951-5BC0-6C2A-8247EC9E9EB2}"/>
                </a:ext>
              </a:extLst>
            </p:cNvPr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5094;p64">
              <a:extLst>
                <a:ext uri="{FF2B5EF4-FFF2-40B4-BE49-F238E27FC236}">
                  <a16:creationId xmlns:a16="http://schemas.microsoft.com/office/drawing/2014/main" id="{B8C46556-6B2F-BB7D-6FB6-886ACF0900C6}"/>
                </a:ext>
              </a:extLst>
            </p:cNvPr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5095;p64">
              <a:extLst>
                <a:ext uri="{FF2B5EF4-FFF2-40B4-BE49-F238E27FC236}">
                  <a16:creationId xmlns:a16="http://schemas.microsoft.com/office/drawing/2014/main" id="{E88E3D60-CCEF-842B-8761-A1FB22F16D64}"/>
                </a:ext>
              </a:extLst>
            </p:cNvPr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5096;p64">
              <a:extLst>
                <a:ext uri="{FF2B5EF4-FFF2-40B4-BE49-F238E27FC236}">
                  <a16:creationId xmlns:a16="http://schemas.microsoft.com/office/drawing/2014/main" id="{7007C6E4-81BC-E3B4-1EF5-FA034073531B}"/>
                </a:ext>
              </a:extLst>
            </p:cNvPr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5097;p64">
              <a:extLst>
                <a:ext uri="{FF2B5EF4-FFF2-40B4-BE49-F238E27FC236}">
                  <a16:creationId xmlns:a16="http://schemas.microsoft.com/office/drawing/2014/main" id="{5F2EC044-387F-562D-2E29-E1746F6D74E2}"/>
                </a:ext>
              </a:extLst>
            </p:cNvPr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5098;p64">
              <a:extLst>
                <a:ext uri="{FF2B5EF4-FFF2-40B4-BE49-F238E27FC236}">
                  <a16:creationId xmlns:a16="http://schemas.microsoft.com/office/drawing/2014/main" id="{F4D483BC-8021-607C-2A47-4C1AD8A4672A}"/>
                </a:ext>
              </a:extLst>
            </p:cNvPr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5099;p64">
              <a:extLst>
                <a:ext uri="{FF2B5EF4-FFF2-40B4-BE49-F238E27FC236}">
                  <a16:creationId xmlns:a16="http://schemas.microsoft.com/office/drawing/2014/main" id="{F4C46D2A-D927-0ECC-E7DC-B99AD339DB26}"/>
                </a:ext>
              </a:extLst>
            </p:cNvPr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5100;p64">
              <a:extLst>
                <a:ext uri="{FF2B5EF4-FFF2-40B4-BE49-F238E27FC236}">
                  <a16:creationId xmlns:a16="http://schemas.microsoft.com/office/drawing/2014/main" id="{000AECFC-45DE-C31D-BB67-0D94B7108A1B}"/>
                </a:ext>
              </a:extLst>
            </p:cNvPr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5101;p64">
              <a:extLst>
                <a:ext uri="{FF2B5EF4-FFF2-40B4-BE49-F238E27FC236}">
                  <a16:creationId xmlns:a16="http://schemas.microsoft.com/office/drawing/2014/main" id="{AD2DD286-BDC2-5CE8-0114-101B36A9B6B1}"/>
                </a:ext>
              </a:extLst>
            </p:cNvPr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5102;p64">
              <a:extLst>
                <a:ext uri="{FF2B5EF4-FFF2-40B4-BE49-F238E27FC236}">
                  <a16:creationId xmlns:a16="http://schemas.microsoft.com/office/drawing/2014/main" id="{1F98F4CC-8168-7EA2-5C55-E343F66AC105}"/>
                </a:ext>
              </a:extLst>
            </p:cNvPr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5103;p64">
              <a:extLst>
                <a:ext uri="{FF2B5EF4-FFF2-40B4-BE49-F238E27FC236}">
                  <a16:creationId xmlns:a16="http://schemas.microsoft.com/office/drawing/2014/main" id="{E4419735-229C-36EC-C0F2-45CD4C136525}"/>
                </a:ext>
              </a:extLst>
            </p:cNvPr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5104;p64">
              <a:extLst>
                <a:ext uri="{FF2B5EF4-FFF2-40B4-BE49-F238E27FC236}">
                  <a16:creationId xmlns:a16="http://schemas.microsoft.com/office/drawing/2014/main" id="{7162F901-F258-8783-AE3D-C3A7AAF83157}"/>
                </a:ext>
              </a:extLst>
            </p:cNvPr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5105;p64">
              <a:extLst>
                <a:ext uri="{FF2B5EF4-FFF2-40B4-BE49-F238E27FC236}">
                  <a16:creationId xmlns:a16="http://schemas.microsoft.com/office/drawing/2014/main" id="{253DCAAC-7C62-882E-0AC2-1856342C745B}"/>
                </a:ext>
              </a:extLst>
            </p:cNvPr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5106;p64">
              <a:extLst>
                <a:ext uri="{FF2B5EF4-FFF2-40B4-BE49-F238E27FC236}">
                  <a16:creationId xmlns:a16="http://schemas.microsoft.com/office/drawing/2014/main" id="{DF3BF2E7-3AD3-5531-D51E-13984CBBEFED}"/>
                </a:ext>
              </a:extLst>
            </p:cNvPr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5107;p64">
              <a:extLst>
                <a:ext uri="{FF2B5EF4-FFF2-40B4-BE49-F238E27FC236}">
                  <a16:creationId xmlns:a16="http://schemas.microsoft.com/office/drawing/2014/main" id="{435C49E1-0ADE-3A89-7F03-C9879926D355}"/>
                </a:ext>
              </a:extLst>
            </p:cNvPr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5108;p64">
              <a:extLst>
                <a:ext uri="{FF2B5EF4-FFF2-40B4-BE49-F238E27FC236}">
                  <a16:creationId xmlns:a16="http://schemas.microsoft.com/office/drawing/2014/main" id="{C8FE8264-C812-07E9-1B9E-2C5E375BCF74}"/>
                </a:ext>
              </a:extLst>
            </p:cNvPr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5109;p64">
              <a:extLst>
                <a:ext uri="{FF2B5EF4-FFF2-40B4-BE49-F238E27FC236}">
                  <a16:creationId xmlns:a16="http://schemas.microsoft.com/office/drawing/2014/main" id="{6479DEA4-6EDD-57DE-3E2D-93C1129582B8}"/>
                </a:ext>
              </a:extLst>
            </p:cNvPr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5110;p64">
              <a:extLst>
                <a:ext uri="{FF2B5EF4-FFF2-40B4-BE49-F238E27FC236}">
                  <a16:creationId xmlns:a16="http://schemas.microsoft.com/office/drawing/2014/main" id="{25E46455-298E-AE3D-C6C0-A5EF8ED784DA}"/>
                </a:ext>
              </a:extLst>
            </p:cNvPr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5111;p64">
              <a:extLst>
                <a:ext uri="{FF2B5EF4-FFF2-40B4-BE49-F238E27FC236}">
                  <a16:creationId xmlns:a16="http://schemas.microsoft.com/office/drawing/2014/main" id="{39F40087-860A-48E3-8CCA-E113E23E15B6}"/>
                </a:ext>
              </a:extLst>
            </p:cNvPr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5112;p64">
              <a:extLst>
                <a:ext uri="{FF2B5EF4-FFF2-40B4-BE49-F238E27FC236}">
                  <a16:creationId xmlns:a16="http://schemas.microsoft.com/office/drawing/2014/main" id="{01826821-9E31-EFC4-93E8-D5CCFC584D4F}"/>
                </a:ext>
              </a:extLst>
            </p:cNvPr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5113;p64">
              <a:extLst>
                <a:ext uri="{FF2B5EF4-FFF2-40B4-BE49-F238E27FC236}">
                  <a16:creationId xmlns:a16="http://schemas.microsoft.com/office/drawing/2014/main" id="{14813EBF-80BC-44D9-A21D-9899021F778D}"/>
                </a:ext>
              </a:extLst>
            </p:cNvPr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5114;p64">
              <a:extLst>
                <a:ext uri="{FF2B5EF4-FFF2-40B4-BE49-F238E27FC236}">
                  <a16:creationId xmlns:a16="http://schemas.microsoft.com/office/drawing/2014/main" id="{C45AB8EC-A03A-A147-04AB-ACF8747645E7}"/>
                </a:ext>
              </a:extLst>
            </p:cNvPr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5115;p64">
              <a:extLst>
                <a:ext uri="{FF2B5EF4-FFF2-40B4-BE49-F238E27FC236}">
                  <a16:creationId xmlns:a16="http://schemas.microsoft.com/office/drawing/2014/main" id="{693CD5B9-AE62-1367-788C-BE0FB08CD089}"/>
                </a:ext>
              </a:extLst>
            </p:cNvPr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5116;p64">
              <a:extLst>
                <a:ext uri="{FF2B5EF4-FFF2-40B4-BE49-F238E27FC236}">
                  <a16:creationId xmlns:a16="http://schemas.microsoft.com/office/drawing/2014/main" id="{AC4D891B-64E5-E92C-F67A-EC69761F7D0B}"/>
                </a:ext>
              </a:extLst>
            </p:cNvPr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5117;p64">
              <a:extLst>
                <a:ext uri="{FF2B5EF4-FFF2-40B4-BE49-F238E27FC236}">
                  <a16:creationId xmlns:a16="http://schemas.microsoft.com/office/drawing/2014/main" id="{429A8C72-41F1-5F0E-78AA-2B1FF83D8769}"/>
                </a:ext>
              </a:extLst>
            </p:cNvPr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5118;p64">
              <a:extLst>
                <a:ext uri="{FF2B5EF4-FFF2-40B4-BE49-F238E27FC236}">
                  <a16:creationId xmlns:a16="http://schemas.microsoft.com/office/drawing/2014/main" id="{B99650A0-0568-5F3B-8449-27A39C2A8759}"/>
                </a:ext>
              </a:extLst>
            </p:cNvPr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5119;p64">
              <a:extLst>
                <a:ext uri="{FF2B5EF4-FFF2-40B4-BE49-F238E27FC236}">
                  <a16:creationId xmlns:a16="http://schemas.microsoft.com/office/drawing/2014/main" id="{78923F64-F767-DC21-77B8-1B4045290792}"/>
                </a:ext>
              </a:extLst>
            </p:cNvPr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5120;p64">
              <a:extLst>
                <a:ext uri="{FF2B5EF4-FFF2-40B4-BE49-F238E27FC236}">
                  <a16:creationId xmlns:a16="http://schemas.microsoft.com/office/drawing/2014/main" id="{B9ED7C2B-D108-178B-9F2B-2BC0BAFF344A}"/>
                </a:ext>
              </a:extLst>
            </p:cNvPr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5121;p64">
              <a:extLst>
                <a:ext uri="{FF2B5EF4-FFF2-40B4-BE49-F238E27FC236}">
                  <a16:creationId xmlns:a16="http://schemas.microsoft.com/office/drawing/2014/main" id="{2C4FDC33-15FB-74E8-9643-BE73582D6216}"/>
                </a:ext>
              </a:extLst>
            </p:cNvPr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5122;p64">
              <a:extLst>
                <a:ext uri="{FF2B5EF4-FFF2-40B4-BE49-F238E27FC236}">
                  <a16:creationId xmlns:a16="http://schemas.microsoft.com/office/drawing/2014/main" id="{CE521B4B-36CC-6BBF-24C5-962CCB3D820B}"/>
                </a:ext>
              </a:extLst>
            </p:cNvPr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5123;p64">
              <a:extLst>
                <a:ext uri="{FF2B5EF4-FFF2-40B4-BE49-F238E27FC236}">
                  <a16:creationId xmlns:a16="http://schemas.microsoft.com/office/drawing/2014/main" id="{CB1A3461-EB46-B6F1-9748-33F1049B38C4}"/>
                </a:ext>
              </a:extLst>
            </p:cNvPr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5124;p64">
              <a:extLst>
                <a:ext uri="{FF2B5EF4-FFF2-40B4-BE49-F238E27FC236}">
                  <a16:creationId xmlns:a16="http://schemas.microsoft.com/office/drawing/2014/main" id="{49E1EA8C-DB7D-2E2D-BF0A-BB3CE9E9A752}"/>
                </a:ext>
              </a:extLst>
            </p:cNvPr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5125;p64">
              <a:extLst>
                <a:ext uri="{FF2B5EF4-FFF2-40B4-BE49-F238E27FC236}">
                  <a16:creationId xmlns:a16="http://schemas.microsoft.com/office/drawing/2014/main" id="{792A79D6-B603-BD0C-1BAB-31B514E50A99}"/>
                </a:ext>
              </a:extLst>
            </p:cNvPr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5126;p64">
              <a:extLst>
                <a:ext uri="{FF2B5EF4-FFF2-40B4-BE49-F238E27FC236}">
                  <a16:creationId xmlns:a16="http://schemas.microsoft.com/office/drawing/2014/main" id="{75706F9D-9B74-44BE-B435-C8FF42D1FDFA}"/>
                </a:ext>
              </a:extLst>
            </p:cNvPr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5127;p64">
              <a:extLst>
                <a:ext uri="{FF2B5EF4-FFF2-40B4-BE49-F238E27FC236}">
                  <a16:creationId xmlns:a16="http://schemas.microsoft.com/office/drawing/2014/main" id="{8E25E41D-15CA-7000-6E1F-C845BAA73050}"/>
                </a:ext>
              </a:extLst>
            </p:cNvPr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5128;p64">
              <a:extLst>
                <a:ext uri="{FF2B5EF4-FFF2-40B4-BE49-F238E27FC236}">
                  <a16:creationId xmlns:a16="http://schemas.microsoft.com/office/drawing/2014/main" id="{A73A7FE0-5D23-D620-997F-915C6A9DFC57}"/>
                </a:ext>
              </a:extLst>
            </p:cNvPr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5129;p64">
              <a:extLst>
                <a:ext uri="{FF2B5EF4-FFF2-40B4-BE49-F238E27FC236}">
                  <a16:creationId xmlns:a16="http://schemas.microsoft.com/office/drawing/2014/main" id="{09DFA6B4-E8BD-890F-AAC7-CAE2835C63D3}"/>
                </a:ext>
              </a:extLst>
            </p:cNvPr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5130;p64">
              <a:extLst>
                <a:ext uri="{FF2B5EF4-FFF2-40B4-BE49-F238E27FC236}">
                  <a16:creationId xmlns:a16="http://schemas.microsoft.com/office/drawing/2014/main" id="{2EE279F4-323C-078A-2CC8-4530A93CFF4E}"/>
                </a:ext>
              </a:extLst>
            </p:cNvPr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5131;p64">
              <a:extLst>
                <a:ext uri="{FF2B5EF4-FFF2-40B4-BE49-F238E27FC236}">
                  <a16:creationId xmlns:a16="http://schemas.microsoft.com/office/drawing/2014/main" id="{CB708BB3-7634-0AAB-D8CC-5453CE995959}"/>
                </a:ext>
              </a:extLst>
            </p:cNvPr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5132;p64">
              <a:extLst>
                <a:ext uri="{FF2B5EF4-FFF2-40B4-BE49-F238E27FC236}">
                  <a16:creationId xmlns:a16="http://schemas.microsoft.com/office/drawing/2014/main" id="{A6B445BD-4094-7EC8-7719-83599C744904}"/>
                </a:ext>
              </a:extLst>
            </p:cNvPr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5133;p64">
              <a:extLst>
                <a:ext uri="{FF2B5EF4-FFF2-40B4-BE49-F238E27FC236}">
                  <a16:creationId xmlns:a16="http://schemas.microsoft.com/office/drawing/2014/main" id="{0562E118-ED1E-8F1B-3EA9-969CA82B0C8C}"/>
                </a:ext>
              </a:extLst>
            </p:cNvPr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5134;p64">
              <a:extLst>
                <a:ext uri="{FF2B5EF4-FFF2-40B4-BE49-F238E27FC236}">
                  <a16:creationId xmlns:a16="http://schemas.microsoft.com/office/drawing/2014/main" id="{405AD520-C1E4-B071-7440-57AE31BFAD7D}"/>
                </a:ext>
              </a:extLst>
            </p:cNvPr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5135;p64">
              <a:extLst>
                <a:ext uri="{FF2B5EF4-FFF2-40B4-BE49-F238E27FC236}">
                  <a16:creationId xmlns:a16="http://schemas.microsoft.com/office/drawing/2014/main" id="{BC50DD2F-6EB0-016E-656E-25129BCA7A37}"/>
                </a:ext>
              </a:extLst>
            </p:cNvPr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5136;p64">
              <a:extLst>
                <a:ext uri="{FF2B5EF4-FFF2-40B4-BE49-F238E27FC236}">
                  <a16:creationId xmlns:a16="http://schemas.microsoft.com/office/drawing/2014/main" id="{CA1FF4AE-AE5F-AB5A-CE04-5E7BBE6178E5}"/>
                </a:ext>
              </a:extLst>
            </p:cNvPr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5137;p64">
              <a:extLst>
                <a:ext uri="{FF2B5EF4-FFF2-40B4-BE49-F238E27FC236}">
                  <a16:creationId xmlns:a16="http://schemas.microsoft.com/office/drawing/2014/main" id="{BDD7D1B3-CC91-A75B-B601-EB17D1151FCD}"/>
                </a:ext>
              </a:extLst>
            </p:cNvPr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5138;p64">
              <a:extLst>
                <a:ext uri="{FF2B5EF4-FFF2-40B4-BE49-F238E27FC236}">
                  <a16:creationId xmlns:a16="http://schemas.microsoft.com/office/drawing/2014/main" id="{E15B092A-973D-EDCD-36CE-0FE98EEF6456}"/>
                </a:ext>
              </a:extLst>
            </p:cNvPr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5139;p64">
              <a:extLst>
                <a:ext uri="{FF2B5EF4-FFF2-40B4-BE49-F238E27FC236}">
                  <a16:creationId xmlns:a16="http://schemas.microsoft.com/office/drawing/2014/main" id="{86A7F9CF-8DDF-E311-E3B5-71AD1224DF03}"/>
                </a:ext>
              </a:extLst>
            </p:cNvPr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5140;p64">
              <a:extLst>
                <a:ext uri="{FF2B5EF4-FFF2-40B4-BE49-F238E27FC236}">
                  <a16:creationId xmlns:a16="http://schemas.microsoft.com/office/drawing/2014/main" id="{55C56C51-5922-2D6B-01E7-D01DF0BAE022}"/>
                </a:ext>
              </a:extLst>
            </p:cNvPr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5141;p64">
              <a:extLst>
                <a:ext uri="{FF2B5EF4-FFF2-40B4-BE49-F238E27FC236}">
                  <a16:creationId xmlns:a16="http://schemas.microsoft.com/office/drawing/2014/main" id="{08F62A2D-9E1A-2FE1-F2D7-F5A4753529B4}"/>
                </a:ext>
              </a:extLst>
            </p:cNvPr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5142;p64">
              <a:extLst>
                <a:ext uri="{FF2B5EF4-FFF2-40B4-BE49-F238E27FC236}">
                  <a16:creationId xmlns:a16="http://schemas.microsoft.com/office/drawing/2014/main" id="{4D42A6F2-0955-4AB7-F30E-6747960A321D}"/>
                </a:ext>
              </a:extLst>
            </p:cNvPr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5143;p64">
              <a:extLst>
                <a:ext uri="{FF2B5EF4-FFF2-40B4-BE49-F238E27FC236}">
                  <a16:creationId xmlns:a16="http://schemas.microsoft.com/office/drawing/2014/main" id="{9626B593-4A56-8D3F-5A63-D09F929F5C1B}"/>
                </a:ext>
              </a:extLst>
            </p:cNvPr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5144;p64">
              <a:extLst>
                <a:ext uri="{FF2B5EF4-FFF2-40B4-BE49-F238E27FC236}">
                  <a16:creationId xmlns:a16="http://schemas.microsoft.com/office/drawing/2014/main" id="{62556E62-88F8-6236-197D-9D4A8DB5F823}"/>
                </a:ext>
              </a:extLst>
            </p:cNvPr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5145;p64">
              <a:extLst>
                <a:ext uri="{FF2B5EF4-FFF2-40B4-BE49-F238E27FC236}">
                  <a16:creationId xmlns:a16="http://schemas.microsoft.com/office/drawing/2014/main" id="{576BE62D-B337-CEEE-0A2C-B34A7194D677}"/>
                </a:ext>
              </a:extLst>
            </p:cNvPr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5146;p64">
              <a:extLst>
                <a:ext uri="{FF2B5EF4-FFF2-40B4-BE49-F238E27FC236}">
                  <a16:creationId xmlns:a16="http://schemas.microsoft.com/office/drawing/2014/main" id="{6EFDE635-B27B-8FEC-D968-4DAA0993FB8B}"/>
                </a:ext>
              </a:extLst>
            </p:cNvPr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5147;p64">
              <a:extLst>
                <a:ext uri="{FF2B5EF4-FFF2-40B4-BE49-F238E27FC236}">
                  <a16:creationId xmlns:a16="http://schemas.microsoft.com/office/drawing/2014/main" id="{37395CD0-F5F8-307D-D6E6-79C14E9780DD}"/>
                </a:ext>
              </a:extLst>
            </p:cNvPr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5148;p64">
              <a:extLst>
                <a:ext uri="{FF2B5EF4-FFF2-40B4-BE49-F238E27FC236}">
                  <a16:creationId xmlns:a16="http://schemas.microsoft.com/office/drawing/2014/main" id="{C589D219-A04C-0368-2E86-DA23A8F23611}"/>
                </a:ext>
              </a:extLst>
            </p:cNvPr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5149;p64">
              <a:extLst>
                <a:ext uri="{FF2B5EF4-FFF2-40B4-BE49-F238E27FC236}">
                  <a16:creationId xmlns:a16="http://schemas.microsoft.com/office/drawing/2014/main" id="{E0C7DCCE-A913-5130-6966-4C28D7937E2E}"/>
                </a:ext>
              </a:extLst>
            </p:cNvPr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5150;p64">
              <a:extLst>
                <a:ext uri="{FF2B5EF4-FFF2-40B4-BE49-F238E27FC236}">
                  <a16:creationId xmlns:a16="http://schemas.microsoft.com/office/drawing/2014/main" id="{2D5A274F-2A9E-6C7E-868C-425F3DF732D2}"/>
                </a:ext>
              </a:extLst>
            </p:cNvPr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5151;p64">
              <a:extLst>
                <a:ext uri="{FF2B5EF4-FFF2-40B4-BE49-F238E27FC236}">
                  <a16:creationId xmlns:a16="http://schemas.microsoft.com/office/drawing/2014/main" id="{104B169B-2285-39DD-2941-5931386674EF}"/>
                </a:ext>
              </a:extLst>
            </p:cNvPr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5152;p64">
              <a:extLst>
                <a:ext uri="{FF2B5EF4-FFF2-40B4-BE49-F238E27FC236}">
                  <a16:creationId xmlns:a16="http://schemas.microsoft.com/office/drawing/2014/main" id="{C99C9BAC-C10F-DF02-83D2-CE84CEF3F8B7}"/>
                </a:ext>
              </a:extLst>
            </p:cNvPr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5153;p64">
              <a:extLst>
                <a:ext uri="{FF2B5EF4-FFF2-40B4-BE49-F238E27FC236}">
                  <a16:creationId xmlns:a16="http://schemas.microsoft.com/office/drawing/2014/main" id="{F8EEEB01-3E3E-BA5D-46AE-F157EB9AF7E9}"/>
                </a:ext>
              </a:extLst>
            </p:cNvPr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5154;p64">
              <a:extLst>
                <a:ext uri="{FF2B5EF4-FFF2-40B4-BE49-F238E27FC236}">
                  <a16:creationId xmlns:a16="http://schemas.microsoft.com/office/drawing/2014/main" id="{A159CE68-D5AC-ED63-EC9E-5F14EFCAB18F}"/>
                </a:ext>
              </a:extLst>
            </p:cNvPr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5155;p64">
              <a:extLst>
                <a:ext uri="{FF2B5EF4-FFF2-40B4-BE49-F238E27FC236}">
                  <a16:creationId xmlns:a16="http://schemas.microsoft.com/office/drawing/2014/main" id="{6E56CFF8-2AB6-C8AF-8D49-1E0AED740717}"/>
                </a:ext>
              </a:extLst>
            </p:cNvPr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5156;p64">
              <a:extLst>
                <a:ext uri="{FF2B5EF4-FFF2-40B4-BE49-F238E27FC236}">
                  <a16:creationId xmlns:a16="http://schemas.microsoft.com/office/drawing/2014/main" id="{AF21D0D5-1A9A-3A7A-517F-F78308B0489A}"/>
                </a:ext>
              </a:extLst>
            </p:cNvPr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5157;p64">
              <a:extLst>
                <a:ext uri="{FF2B5EF4-FFF2-40B4-BE49-F238E27FC236}">
                  <a16:creationId xmlns:a16="http://schemas.microsoft.com/office/drawing/2014/main" id="{70649C28-912F-D61D-E9C1-71C4CE8DEE6B}"/>
                </a:ext>
              </a:extLst>
            </p:cNvPr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5158;p64">
              <a:extLst>
                <a:ext uri="{FF2B5EF4-FFF2-40B4-BE49-F238E27FC236}">
                  <a16:creationId xmlns:a16="http://schemas.microsoft.com/office/drawing/2014/main" id="{CD41230B-117E-6851-7D96-AAC1D9BD3B7E}"/>
                </a:ext>
              </a:extLst>
            </p:cNvPr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5159;p64">
              <a:extLst>
                <a:ext uri="{FF2B5EF4-FFF2-40B4-BE49-F238E27FC236}">
                  <a16:creationId xmlns:a16="http://schemas.microsoft.com/office/drawing/2014/main" id="{7A9ACAF9-E4BA-E057-65E6-76FBB0FC9DA8}"/>
                </a:ext>
              </a:extLst>
            </p:cNvPr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5160;p64">
              <a:extLst>
                <a:ext uri="{FF2B5EF4-FFF2-40B4-BE49-F238E27FC236}">
                  <a16:creationId xmlns:a16="http://schemas.microsoft.com/office/drawing/2014/main" id="{EC192B15-9766-F6FB-7976-7B64F8D55C6B}"/>
                </a:ext>
              </a:extLst>
            </p:cNvPr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5161;p64">
              <a:extLst>
                <a:ext uri="{FF2B5EF4-FFF2-40B4-BE49-F238E27FC236}">
                  <a16:creationId xmlns:a16="http://schemas.microsoft.com/office/drawing/2014/main" id="{C20A85BE-295F-2804-069B-4891BE8F7226}"/>
                </a:ext>
              </a:extLst>
            </p:cNvPr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5162;p64">
              <a:extLst>
                <a:ext uri="{FF2B5EF4-FFF2-40B4-BE49-F238E27FC236}">
                  <a16:creationId xmlns:a16="http://schemas.microsoft.com/office/drawing/2014/main" id="{3841DE64-3FBA-B0CE-7770-B9C0D58F959A}"/>
                </a:ext>
              </a:extLst>
            </p:cNvPr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5163;p64">
              <a:extLst>
                <a:ext uri="{FF2B5EF4-FFF2-40B4-BE49-F238E27FC236}">
                  <a16:creationId xmlns:a16="http://schemas.microsoft.com/office/drawing/2014/main" id="{A6C0F176-3BF3-6D35-C7FF-7AB5FC0892BD}"/>
                </a:ext>
              </a:extLst>
            </p:cNvPr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5164;p64">
              <a:extLst>
                <a:ext uri="{FF2B5EF4-FFF2-40B4-BE49-F238E27FC236}">
                  <a16:creationId xmlns:a16="http://schemas.microsoft.com/office/drawing/2014/main" id="{8FB98C31-1109-2FE5-EC08-42550A0864B9}"/>
                </a:ext>
              </a:extLst>
            </p:cNvPr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5165;p64">
              <a:extLst>
                <a:ext uri="{FF2B5EF4-FFF2-40B4-BE49-F238E27FC236}">
                  <a16:creationId xmlns:a16="http://schemas.microsoft.com/office/drawing/2014/main" id="{89E51856-B613-0D17-DC44-3647153FDA56}"/>
                </a:ext>
              </a:extLst>
            </p:cNvPr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5166;p64">
              <a:extLst>
                <a:ext uri="{FF2B5EF4-FFF2-40B4-BE49-F238E27FC236}">
                  <a16:creationId xmlns:a16="http://schemas.microsoft.com/office/drawing/2014/main" id="{4775F2DA-3754-12C7-B6B4-1B15AEB1EFF3}"/>
                </a:ext>
              </a:extLst>
            </p:cNvPr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5167;p64">
              <a:extLst>
                <a:ext uri="{FF2B5EF4-FFF2-40B4-BE49-F238E27FC236}">
                  <a16:creationId xmlns:a16="http://schemas.microsoft.com/office/drawing/2014/main" id="{EA834C81-7B78-47B7-AD8B-A878947FCBF6}"/>
                </a:ext>
              </a:extLst>
            </p:cNvPr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5168;p64">
              <a:extLst>
                <a:ext uri="{FF2B5EF4-FFF2-40B4-BE49-F238E27FC236}">
                  <a16:creationId xmlns:a16="http://schemas.microsoft.com/office/drawing/2014/main" id="{9D0E0F3D-3A6B-D942-E0DD-8765F370F00D}"/>
                </a:ext>
              </a:extLst>
            </p:cNvPr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5169;p64">
              <a:extLst>
                <a:ext uri="{FF2B5EF4-FFF2-40B4-BE49-F238E27FC236}">
                  <a16:creationId xmlns:a16="http://schemas.microsoft.com/office/drawing/2014/main" id="{19EC48B9-7912-CB54-4C5B-68B70A1F2C5D}"/>
                </a:ext>
              </a:extLst>
            </p:cNvPr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5170;p64">
              <a:extLst>
                <a:ext uri="{FF2B5EF4-FFF2-40B4-BE49-F238E27FC236}">
                  <a16:creationId xmlns:a16="http://schemas.microsoft.com/office/drawing/2014/main" id="{340C8694-9E83-791D-C17B-FC0B7F93F0DA}"/>
                </a:ext>
              </a:extLst>
            </p:cNvPr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5171;p64">
              <a:extLst>
                <a:ext uri="{FF2B5EF4-FFF2-40B4-BE49-F238E27FC236}">
                  <a16:creationId xmlns:a16="http://schemas.microsoft.com/office/drawing/2014/main" id="{D2BF7A24-4758-B286-FB57-6E4DCF2AFE8F}"/>
                </a:ext>
              </a:extLst>
            </p:cNvPr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5172;p64">
              <a:extLst>
                <a:ext uri="{FF2B5EF4-FFF2-40B4-BE49-F238E27FC236}">
                  <a16:creationId xmlns:a16="http://schemas.microsoft.com/office/drawing/2014/main" id="{908419FC-F390-C690-113F-68A2DCCE1184}"/>
                </a:ext>
              </a:extLst>
            </p:cNvPr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5173;p64">
              <a:extLst>
                <a:ext uri="{FF2B5EF4-FFF2-40B4-BE49-F238E27FC236}">
                  <a16:creationId xmlns:a16="http://schemas.microsoft.com/office/drawing/2014/main" id="{12E97222-6957-0AE6-7A08-7E43B99BA16E}"/>
                </a:ext>
              </a:extLst>
            </p:cNvPr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5174;p64">
              <a:extLst>
                <a:ext uri="{FF2B5EF4-FFF2-40B4-BE49-F238E27FC236}">
                  <a16:creationId xmlns:a16="http://schemas.microsoft.com/office/drawing/2014/main" id="{552CD642-8184-79DD-CF9A-C389D829176B}"/>
                </a:ext>
              </a:extLst>
            </p:cNvPr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5175;p64">
              <a:extLst>
                <a:ext uri="{FF2B5EF4-FFF2-40B4-BE49-F238E27FC236}">
                  <a16:creationId xmlns:a16="http://schemas.microsoft.com/office/drawing/2014/main" id="{36856432-E4B2-9744-1193-2D1DF3A33F81}"/>
                </a:ext>
              </a:extLst>
            </p:cNvPr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5176;p64">
              <a:extLst>
                <a:ext uri="{FF2B5EF4-FFF2-40B4-BE49-F238E27FC236}">
                  <a16:creationId xmlns:a16="http://schemas.microsoft.com/office/drawing/2014/main" id="{AB7A094B-1542-9CEF-A6CB-A351ABC3CE18}"/>
                </a:ext>
              </a:extLst>
            </p:cNvPr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5177;p64">
              <a:extLst>
                <a:ext uri="{FF2B5EF4-FFF2-40B4-BE49-F238E27FC236}">
                  <a16:creationId xmlns:a16="http://schemas.microsoft.com/office/drawing/2014/main" id="{0BE26168-3B25-2FBD-F6A1-7F30C3176E7F}"/>
                </a:ext>
              </a:extLst>
            </p:cNvPr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5178;p64">
              <a:extLst>
                <a:ext uri="{FF2B5EF4-FFF2-40B4-BE49-F238E27FC236}">
                  <a16:creationId xmlns:a16="http://schemas.microsoft.com/office/drawing/2014/main" id="{651C257D-FEDA-7425-E0D9-53387EDFE41F}"/>
                </a:ext>
              </a:extLst>
            </p:cNvPr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5179;p64">
              <a:extLst>
                <a:ext uri="{FF2B5EF4-FFF2-40B4-BE49-F238E27FC236}">
                  <a16:creationId xmlns:a16="http://schemas.microsoft.com/office/drawing/2014/main" id="{3F53283D-E11A-B5BD-4EA0-058C80B2D622}"/>
                </a:ext>
              </a:extLst>
            </p:cNvPr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5180;p64">
              <a:extLst>
                <a:ext uri="{FF2B5EF4-FFF2-40B4-BE49-F238E27FC236}">
                  <a16:creationId xmlns:a16="http://schemas.microsoft.com/office/drawing/2014/main" id="{36AF1300-4874-919F-FE63-DA8D79F0BEA8}"/>
                </a:ext>
              </a:extLst>
            </p:cNvPr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5181;p64">
              <a:extLst>
                <a:ext uri="{FF2B5EF4-FFF2-40B4-BE49-F238E27FC236}">
                  <a16:creationId xmlns:a16="http://schemas.microsoft.com/office/drawing/2014/main" id="{68E8A480-6ACC-A3A5-D9A7-6B10FF551B00}"/>
                </a:ext>
              </a:extLst>
            </p:cNvPr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5182;p64">
              <a:extLst>
                <a:ext uri="{FF2B5EF4-FFF2-40B4-BE49-F238E27FC236}">
                  <a16:creationId xmlns:a16="http://schemas.microsoft.com/office/drawing/2014/main" id="{3C11E619-1AC8-882B-2CD1-1137A44CB33F}"/>
                </a:ext>
              </a:extLst>
            </p:cNvPr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5183;p64">
              <a:extLst>
                <a:ext uri="{FF2B5EF4-FFF2-40B4-BE49-F238E27FC236}">
                  <a16:creationId xmlns:a16="http://schemas.microsoft.com/office/drawing/2014/main" id="{2E3D98F9-C8F8-CF1F-8D49-039F1744E99A}"/>
                </a:ext>
              </a:extLst>
            </p:cNvPr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5184;p64">
              <a:extLst>
                <a:ext uri="{FF2B5EF4-FFF2-40B4-BE49-F238E27FC236}">
                  <a16:creationId xmlns:a16="http://schemas.microsoft.com/office/drawing/2014/main" id="{DAF440A4-F4CF-29F2-42B9-D1F7B0284A89}"/>
                </a:ext>
              </a:extLst>
            </p:cNvPr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5185;p64">
              <a:extLst>
                <a:ext uri="{FF2B5EF4-FFF2-40B4-BE49-F238E27FC236}">
                  <a16:creationId xmlns:a16="http://schemas.microsoft.com/office/drawing/2014/main" id="{BAA12A72-D01B-E681-783A-302BC7F65C01}"/>
                </a:ext>
              </a:extLst>
            </p:cNvPr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5186;p64">
              <a:extLst>
                <a:ext uri="{FF2B5EF4-FFF2-40B4-BE49-F238E27FC236}">
                  <a16:creationId xmlns:a16="http://schemas.microsoft.com/office/drawing/2014/main" id="{308ECBAB-6744-78C9-8C0A-3FE40A00E879}"/>
                </a:ext>
              </a:extLst>
            </p:cNvPr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5187;p64">
              <a:extLst>
                <a:ext uri="{FF2B5EF4-FFF2-40B4-BE49-F238E27FC236}">
                  <a16:creationId xmlns:a16="http://schemas.microsoft.com/office/drawing/2014/main" id="{D130D917-3EEA-BE27-5F1C-9CAE473D5381}"/>
                </a:ext>
              </a:extLst>
            </p:cNvPr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5188;p64">
              <a:extLst>
                <a:ext uri="{FF2B5EF4-FFF2-40B4-BE49-F238E27FC236}">
                  <a16:creationId xmlns:a16="http://schemas.microsoft.com/office/drawing/2014/main" id="{74A51D5E-2709-8F8B-26B1-7C0A6479D6EC}"/>
                </a:ext>
              </a:extLst>
            </p:cNvPr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5189;p64">
              <a:extLst>
                <a:ext uri="{FF2B5EF4-FFF2-40B4-BE49-F238E27FC236}">
                  <a16:creationId xmlns:a16="http://schemas.microsoft.com/office/drawing/2014/main" id="{F6AFBAC9-045F-B424-D34F-F4498B0BA981}"/>
                </a:ext>
              </a:extLst>
            </p:cNvPr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5190;p64">
              <a:extLst>
                <a:ext uri="{FF2B5EF4-FFF2-40B4-BE49-F238E27FC236}">
                  <a16:creationId xmlns:a16="http://schemas.microsoft.com/office/drawing/2014/main" id="{5F29657C-8C2F-1817-6420-3C3C87E713A8}"/>
                </a:ext>
              </a:extLst>
            </p:cNvPr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5191;p64">
              <a:extLst>
                <a:ext uri="{FF2B5EF4-FFF2-40B4-BE49-F238E27FC236}">
                  <a16:creationId xmlns:a16="http://schemas.microsoft.com/office/drawing/2014/main" id="{0D0BB4A5-EBB1-939C-9B40-8A20E3822B0E}"/>
                </a:ext>
              </a:extLst>
            </p:cNvPr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5192;p64">
              <a:extLst>
                <a:ext uri="{FF2B5EF4-FFF2-40B4-BE49-F238E27FC236}">
                  <a16:creationId xmlns:a16="http://schemas.microsoft.com/office/drawing/2014/main" id="{A919129C-103E-53EB-9DEA-8939C5DD7F43}"/>
                </a:ext>
              </a:extLst>
            </p:cNvPr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5193;p64">
              <a:extLst>
                <a:ext uri="{FF2B5EF4-FFF2-40B4-BE49-F238E27FC236}">
                  <a16:creationId xmlns:a16="http://schemas.microsoft.com/office/drawing/2014/main" id="{90E6D4EA-7CA1-186D-4B59-A5C8C27762A2}"/>
                </a:ext>
              </a:extLst>
            </p:cNvPr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5194;p64">
              <a:extLst>
                <a:ext uri="{FF2B5EF4-FFF2-40B4-BE49-F238E27FC236}">
                  <a16:creationId xmlns:a16="http://schemas.microsoft.com/office/drawing/2014/main" id="{98A6AFA6-1086-268F-0E88-6C485F2A5B60}"/>
                </a:ext>
              </a:extLst>
            </p:cNvPr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5195;p64">
              <a:extLst>
                <a:ext uri="{FF2B5EF4-FFF2-40B4-BE49-F238E27FC236}">
                  <a16:creationId xmlns:a16="http://schemas.microsoft.com/office/drawing/2014/main" id="{7E37E04B-EB0A-F846-E4E7-30DB87386B6E}"/>
                </a:ext>
              </a:extLst>
            </p:cNvPr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5196;p64">
              <a:extLst>
                <a:ext uri="{FF2B5EF4-FFF2-40B4-BE49-F238E27FC236}">
                  <a16:creationId xmlns:a16="http://schemas.microsoft.com/office/drawing/2014/main" id="{B7C90935-567F-7A94-BC11-F5374BF62CBB}"/>
                </a:ext>
              </a:extLst>
            </p:cNvPr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5197;p64">
              <a:extLst>
                <a:ext uri="{FF2B5EF4-FFF2-40B4-BE49-F238E27FC236}">
                  <a16:creationId xmlns:a16="http://schemas.microsoft.com/office/drawing/2014/main" id="{1EC6AF00-530B-3E8A-D2DC-4654C9B07188}"/>
                </a:ext>
              </a:extLst>
            </p:cNvPr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5198;p64">
              <a:extLst>
                <a:ext uri="{FF2B5EF4-FFF2-40B4-BE49-F238E27FC236}">
                  <a16:creationId xmlns:a16="http://schemas.microsoft.com/office/drawing/2014/main" id="{E5D67120-EB8A-291E-360D-4F31DAACA514}"/>
                </a:ext>
              </a:extLst>
            </p:cNvPr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5199;p64">
              <a:extLst>
                <a:ext uri="{FF2B5EF4-FFF2-40B4-BE49-F238E27FC236}">
                  <a16:creationId xmlns:a16="http://schemas.microsoft.com/office/drawing/2014/main" id="{214A02A7-4277-E6E5-4C93-316596B8CF79}"/>
                </a:ext>
              </a:extLst>
            </p:cNvPr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5200;p64">
              <a:extLst>
                <a:ext uri="{FF2B5EF4-FFF2-40B4-BE49-F238E27FC236}">
                  <a16:creationId xmlns:a16="http://schemas.microsoft.com/office/drawing/2014/main" id="{7680BD74-8644-B910-D055-4172D03709C5}"/>
                </a:ext>
              </a:extLst>
            </p:cNvPr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5201;p64">
              <a:extLst>
                <a:ext uri="{FF2B5EF4-FFF2-40B4-BE49-F238E27FC236}">
                  <a16:creationId xmlns:a16="http://schemas.microsoft.com/office/drawing/2014/main" id="{A3F1CC91-BE57-AA6C-3C25-1310C748732F}"/>
                </a:ext>
              </a:extLst>
            </p:cNvPr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5202;p64">
              <a:extLst>
                <a:ext uri="{FF2B5EF4-FFF2-40B4-BE49-F238E27FC236}">
                  <a16:creationId xmlns:a16="http://schemas.microsoft.com/office/drawing/2014/main" id="{394A08D5-8A6A-E64E-8790-598F6809EF49}"/>
                </a:ext>
              </a:extLst>
            </p:cNvPr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5203;p64">
              <a:extLst>
                <a:ext uri="{FF2B5EF4-FFF2-40B4-BE49-F238E27FC236}">
                  <a16:creationId xmlns:a16="http://schemas.microsoft.com/office/drawing/2014/main" id="{76CD19E7-C96C-70B3-559F-B2BC9D6ABBC0}"/>
                </a:ext>
              </a:extLst>
            </p:cNvPr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5204;p64">
              <a:extLst>
                <a:ext uri="{FF2B5EF4-FFF2-40B4-BE49-F238E27FC236}">
                  <a16:creationId xmlns:a16="http://schemas.microsoft.com/office/drawing/2014/main" id="{A1DB0627-F2A2-9A13-1BDE-C46E4C8AC8C2}"/>
                </a:ext>
              </a:extLst>
            </p:cNvPr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5205;p64">
              <a:extLst>
                <a:ext uri="{FF2B5EF4-FFF2-40B4-BE49-F238E27FC236}">
                  <a16:creationId xmlns:a16="http://schemas.microsoft.com/office/drawing/2014/main" id="{F8120556-E2EF-8624-6AA3-8F903EA34450}"/>
                </a:ext>
              </a:extLst>
            </p:cNvPr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5206;p64">
              <a:extLst>
                <a:ext uri="{FF2B5EF4-FFF2-40B4-BE49-F238E27FC236}">
                  <a16:creationId xmlns:a16="http://schemas.microsoft.com/office/drawing/2014/main" id="{D3E26ABB-AF4C-C6FF-60A7-85592B330BAD}"/>
                </a:ext>
              </a:extLst>
            </p:cNvPr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5207;p64">
              <a:extLst>
                <a:ext uri="{FF2B5EF4-FFF2-40B4-BE49-F238E27FC236}">
                  <a16:creationId xmlns:a16="http://schemas.microsoft.com/office/drawing/2014/main" id="{11ADAC9F-5DA8-2D3F-4F75-900DD8BE4D70}"/>
                </a:ext>
              </a:extLst>
            </p:cNvPr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5208;p64">
              <a:extLst>
                <a:ext uri="{FF2B5EF4-FFF2-40B4-BE49-F238E27FC236}">
                  <a16:creationId xmlns:a16="http://schemas.microsoft.com/office/drawing/2014/main" id="{B387CE86-D9DF-E280-C3EF-2AB56DD0EEF1}"/>
                </a:ext>
              </a:extLst>
            </p:cNvPr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5209;p64">
              <a:extLst>
                <a:ext uri="{FF2B5EF4-FFF2-40B4-BE49-F238E27FC236}">
                  <a16:creationId xmlns:a16="http://schemas.microsoft.com/office/drawing/2014/main" id="{88DF1D80-E042-EA27-F48B-B8AC2419DA9C}"/>
                </a:ext>
              </a:extLst>
            </p:cNvPr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5210;p64">
              <a:extLst>
                <a:ext uri="{FF2B5EF4-FFF2-40B4-BE49-F238E27FC236}">
                  <a16:creationId xmlns:a16="http://schemas.microsoft.com/office/drawing/2014/main" id="{53FB0A4E-F727-2BF1-F11E-20A8D0AA57C2}"/>
                </a:ext>
              </a:extLst>
            </p:cNvPr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5211;p64">
              <a:extLst>
                <a:ext uri="{FF2B5EF4-FFF2-40B4-BE49-F238E27FC236}">
                  <a16:creationId xmlns:a16="http://schemas.microsoft.com/office/drawing/2014/main" id="{AA06AD34-65BB-5D1D-5A8E-5066E533DDB2}"/>
                </a:ext>
              </a:extLst>
            </p:cNvPr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5212;p64">
              <a:extLst>
                <a:ext uri="{FF2B5EF4-FFF2-40B4-BE49-F238E27FC236}">
                  <a16:creationId xmlns:a16="http://schemas.microsoft.com/office/drawing/2014/main" id="{80417835-7798-EFAD-49F4-E26847DF2506}"/>
                </a:ext>
              </a:extLst>
            </p:cNvPr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5213;p64">
              <a:extLst>
                <a:ext uri="{FF2B5EF4-FFF2-40B4-BE49-F238E27FC236}">
                  <a16:creationId xmlns:a16="http://schemas.microsoft.com/office/drawing/2014/main" id="{E0A6A3F7-044D-751C-2E13-F6CEF732C17D}"/>
                </a:ext>
              </a:extLst>
            </p:cNvPr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5214;p64">
              <a:extLst>
                <a:ext uri="{FF2B5EF4-FFF2-40B4-BE49-F238E27FC236}">
                  <a16:creationId xmlns:a16="http://schemas.microsoft.com/office/drawing/2014/main" id="{71703372-23D5-ABBC-E372-F81EF8422AE6}"/>
                </a:ext>
              </a:extLst>
            </p:cNvPr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5215;p64">
              <a:extLst>
                <a:ext uri="{FF2B5EF4-FFF2-40B4-BE49-F238E27FC236}">
                  <a16:creationId xmlns:a16="http://schemas.microsoft.com/office/drawing/2014/main" id="{28D5A226-0890-3252-6607-4BF87E874536}"/>
                </a:ext>
              </a:extLst>
            </p:cNvPr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5216;p64">
              <a:extLst>
                <a:ext uri="{FF2B5EF4-FFF2-40B4-BE49-F238E27FC236}">
                  <a16:creationId xmlns:a16="http://schemas.microsoft.com/office/drawing/2014/main" id="{6D62C8B0-6374-0315-9AF3-E663379DFD24}"/>
                </a:ext>
              </a:extLst>
            </p:cNvPr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5217;p64">
              <a:extLst>
                <a:ext uri="{FF2B5EF4-FFF2-40B4-BE49-F238E27FC236}">
                  <a16:creationId xmlns:a16="http://schemas.microsoft.com/office/drawing/2014/main" id="{51B6E09B-4D96-8B28-0B82-E8074BFDC4C2}"/>
                </a:ext>
              </a:extLst>
            </p:cNvPr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5218;p64">
              <a:extLst>
                <a:ext uri="{FF2B5EF4-FFF2-40B4-BE49-F238E27FC236}">
                  <a16:creationId xmlns:a16="http://schemas.microsoft.com/office/drawing/2014/main" id="{7D8A100E-EBEA-AFB9-C1E9-17DB39C2C2F5}"/>
                </a:ext>
              </a:extLst>
            </p:cNvPr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5219;p64">
              <a:extLst>
                <a:ext uri="{FF2B5EF4-FFF2-40B4-BE49-F238E27FC236}">
                  <a16:creationId xmlns:a16="http://schemas.microsoft.com/office/drawing/2014/main" id="{FB2ACB7C-867E-0EB3-0AAE-7BE1D9985212}"/>
                </a:ext>
              </a:extLst>
            </p:cNvPr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5220;p64">
              <a:extLst>
                <a:ext uri="{FF2B5EF4-FFF2-40B4-BE49-F238E27FC236}">
                  <a16:creationId xmlns:a16="http://schemas.microsoft.com/office/drawing/2014/main" id="{9D529811-583C-0C6E-0DFA-82884DFC0A3D}"/>
                </a:ext>
              </a:extLst>
            </p:cNvPr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5221;p64">
              <a:extLst>
                <a:ext uri="{FF2B5EF4-FFF2-40B4-BE49-F238E27FC236}">
                  <a16:creationId xmlns:a16="http://schemas.microsoft.com/office/drawing/2014/main" id="{3972CE67-22F3-1DFA-72EC-6795B998E835}"/>
                </a:ext>
              </a:extLst>
            </p:cNvPr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5222;p64">
              <a:extLst>
                <a:ext uri="{FF2B5EF4-FFF2-40B4-BE49-F238E27FC236}">
                  <a16:creationId xmlns:a16="http://schemas.microsoft.com/office/drawing/2014/main" id="{D662E92B-C89C-E384-B68F-9F05BAF8D97C}"/>
                </a:ext>
              </a:extLst>
            </p:cNvPr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5223;p64">
              <a:extLst>
                <a:ext uri="{FF2B5EF4-FFF2-40B4-BE49-F238E27FC236}">
                  <a16:creationId xmlns:a16="http://schemas.microsoft.com/office/drawing/2014/main" id="{C7E260BB-7246-0BD2-904D-D8773936568A}"/>
                </a:ext>
              </a:extLst>
            </p:cNvPr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5224;p64">
              <a:extLst>
                <a:ext uri="{FF2B5EF4-FFF2-40B4-BE49-F238E27FC236}">
                  <a16:creationId xmlns:a16="http://schemas.microsoft.com/office/drawing/2014/main" id="{9C0BD3A3-76D1-6562-10CB-D4D8BA80E4D7}"/>
                </a:ext>
              </a:extLst>
            </p:cNvPr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5225;p64">
              <a:extLst>
                <a:ext uri="{FF2B5EF4-FFF2-40B4-BE49-F238E27FC236}">
                  <a16:creationId xmlns:a16="http://schemas.microsoft.com/office/drawing/2014/main" id="{D6538DFF-5D6E-8FC4-F94F-522F3E1C0D22}"/>
                </a:ext>
              </a:extLst>
            </p:cNvPr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5226;p64">
              <a:extLst>
                <a:ext uri="{FF2B5EF4-FFF2-40B4-BE49-F238E27FC236}">
                  <a16:creationId xmlns:a16="http://schemas.microsoft.com/office/drawing/2014/main" id="{8DE8FF3B-B53A-0DDC-44B6-B4D63F97E791}"/>
                </a:ext>
              </a:extLst>
            </p:cNvPr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5227;p64">
              <a:extLst>
                <a:ext uri="{FF2B5EF4-FFF2-40B4-BE49-F238E27FC236}">
                  <a16:creationId xmlns:a16="http://schemas.microsoft.com/office/drawing/2014/main" id="{38A8BC74-48F4-0BFA-6B62-2391591830C4}"/>
                </a:ext>
              </a:extLst>
            </p:cNvPr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5228;p64">
              <a:extLst>
                <a:ext uri="{FF2B5EF4-FFF2-40B4-BE49-F238E27FC236}">
                  <a16:creationId xmlns:a16="http://schemas.microsoft.com/office/drawing/2014/main" id="{ABBBCBBA-1CCA-9ABE-CF6B-377450C45980}"/>
                </a:ext>
              </a:extLst>
            </p:cNvPr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5229;p64">
              <a:extLst>
                <a:ext uri="{FF2B5EF4-FFF2-40B4-BE49-F238E27FC236}">
                  <a16:creationId xmlns:a16="http://schemas.microsoft.com/office/drawing/2014/main" id="{D68B4BEE-A97C-C270-4451-5F5D3F1A34FD}"/>
                </a:ext>
              </a:extLst>
            </p:cNvPr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5230;p64">
              <a:extLst>
                <a:ext uri="{FF2B5EF4-FFF2-40B4-BE49-F238E27FC236}">
                  <a16:creationId xmlns:a16="http://schemas.microsoft.com/office/drawing/2014/main" id="{FB6DE74D-3767-A0BE-0FBF-ED9B5162A355}"/>
                </a:ext>
              </a:extLst>
            </p:cNvPr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5231;p64">
              <a:extLst>
                <a:ext uri="{FF2B5EF4-FFF2-40B4-BE49-F238E27FC236}">
                  <a16:creationId xmlns:a16="http://schemas.microsoft.com/office/drawing/2014/main" id="{0A3E63D9-C45B-AA15-788D-DA811C586050}"/>
                </a:ext>
              </a:extLst>
            </p:cNvPr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5232;p64">
              <a:extLst>
                <a:ext uri="{FF2B5EF4-FFF2-40B4-BE49-F238E27FC236}">
                  <a16:creationId xmlns:a16="http://schemas.microsoft.com/office/drawing/2014/main" id="{F60BDA0C-D74D-0119-4402-BB28068ED61D}"/>
                </a:ext>
              </a:extLst>
            </p:cNvPr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5233;p64">
              <a:extLst>
                <a:ext uri="{FF2B5EF4-FFF2-40B4-BE49-F238E27FC236}">
                  <a16:creationId xmlns:a16="http://schemas.microsoft.com/office/drawing/2014/main" id="{267990C2-B617-CBC6-0A94-81B78C7102B4}"/>
                </a:ext>
              </a:extLst>
            </p:cNvPr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5234;p64">
              <a:extLst>
                <a:ext uri="{FF2B5EF4-FFF2-40B4-BE49-F238E27FC236}">
                  <a16:creationId xmlns:a16="http://schemas.microsoft.com/office/drawing/2014/main" id="{ADF5A429-8E13-58F5-4D67-08E7656FA848}"/>
                </a:ext>
              </a:extLst>
            </p:cNvPr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5235;p64">
              <a:extLst>
                <a:ext uri="{FF2B5EF4-FFF2-40B4-BE49-F238E27FC236}">
                  <a16:creationId xmlns:a16="http://schemas.microsoft.com/office/drawing/2014/main" id="{52629DFB-D3A2-2368-C6D8-EB2BE8D05F28}"/>
                </a:ext>
              </a:extLst>
            </p:cNvPr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5236;p64">
              <a:extLst>
                <a:ext uri="{FF2B5EF4-FFF2-40B4-BE49-F238E27FC236}">
                  <a16:creationId xmlns:a16="http://schemas.microsoft.com/office/drawing/2014/main" id="{AA92C585-FE1F-1BAC-E019-BB4F4C730BA0}"/>
                </a:ext>
              </a:extLst>
            </p:cNvPr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5237;p64">
              <a:extLst>
                <a:ext uri="{FF2B5EF4-FFF2-40B4-BE49-F238E27FC236}">
                  <a16:creationId xmlns:a16="http://schemas.microsoft.com/office/drawing/2014/main" id="{B912862B-9926-8721-628E-74D0D77DEAD8}"/>
                </a:ext>
              </a:extLst>
            </p:cNvPr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5238;p64">
              <a:extLst>
                <a:ext uri="{FF2B5EF4-FFF2-40B4-BE49-F238E27FC236}">
                  <a16:creationId xmlns:a16="http://schemas.microsoft.com/office/drawing/2014/main" id="{2BD88307-DA9E-7B2F-39BA-B9BAAC3C20A8}"/>
                </a:ext>
              </a:extLst>
            </p:cNvPr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5239;p64">
              <a:extLst>
                <a:ext uri="{FF2B5EF4-FFF2-40B4-BE49-F238E27FC236}">
                  <a16:creationId xmlns:a16="http://schemas.microsoft.com/office/drawing/2014/main" id="{14BBD5DB-B253-C6B0-5FC6-4FE56CCD27AA}"/>
                </a:ext>
              </a:extLst>
            </p:cNvPr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5240;p64">
              <a:extLst>
                <a:ext uri="{FF2B5EF4-FFF2-40B4-BE49-F238E27FC236}">
                  <a16:creationId xmlns:a16="http://schemas.microsoft.com/office/drawing/2014/main" id="{00D4D9A3-6A8A-C711-C8F3-518022850705}"/>
                </a:ext>
              </a:extLst>
            </p:cNvPr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5241;p64">
              <a:extLst>
                <a:ext uri="{FF2B5EF4-FFF2-40B4-BE49-F238E27FC236}">
                  <a16:creationId xmlns:a16="http://schemas.microsoft.com/office/drawing/2014/main" id="{15DE902C-A620-CB12-DB89-EA75DE832795}"/>
                </a:ext>
              </a:extLst>
            </p:cNvPr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5242;p64">
              <a:extLst>
                <a:ext uri="{FF2B5EF4-FFF2-40B4-BE49-F238E27FC236}">
                  <a16:creationId xmlns:a16="http://schemas.microsoft.com/office/drawing/2014/main" id="{903B8D2C-1FF6-F2C0-CE65-1FA00CBFD1F5}"/>
                </a:ext>
              </a:extLst>
            </p:cNvPr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5243;p64">
              <a:extLst>
                <a:ext uri="{FF2B5EF4-FFF2-40B4-BE49-F238E27FC236}">
                  <a16:creationId xmlns:a16="http://schemas.microsoft.com/office/drawing/2014/main" id="{74635D71-3C03-6F8E-23A3-27C0D6503D97}"/>
                </a:ext>
              </a:extLst>
            </p:cNvPr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5244;p64">
              <a:extLst>
                <a:ext uri="{FF2B5EF4-FFF2-40B4-BE49-F238E27FC236}">
                  <a16:creationId xmlns:a16="http://schemas.microsoft.com/office/drawing/2014/main" id="{0EE044B9-6553-767D-61ED-32F7574EA9A9}"/>
                </a:ext>
              </a:extLst>
            </p:cNvPr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5245;p64">
              <a:extLst>
                <a:ext uri="{FF2B5EF4-FFF2-40B4-BE49-F238E27FC236}">
                  <a16:creationId xmlns:a16="http://schemas.microsoft.com/office/drawing/2014/main" id="{06938174-E2F3-9FC3-372D-DA9AE4651741}"/>
                </a:ext>
              </a:extLst>
            </p:cNvPr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5246;p64">
              <a:extLst>
                <a:ext uri="{FF2B5EF4-FFF2-40B4-BE49-F238E27FC236}">
                  <a16:creationId xmlns:a16="http://schemas.microsoft.com/office/drawing/2014/main" id="{353C605D-EE37-7022-2631-B4AE83F5C593}"/>
                </a:ext>
              </a:extLst>
            </p:cNvPr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5247;p64">
              <a:extLst>
                <a:ext uri="{FF2B5EF4-FFF2-40B4-BE49-F238E27FC236}">
                  <a16:creationId xmlns:a16="http://schemas.microsoft.com/office/drawing/2014/main" id="{91293BBF-76AA-1B6B-D25A-0D2714164A6B}"/>
                </a:ext>
              </a:extLst>
            </p:cNvPr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5248;p64">
              <a:extLst>
                <a:ext uri="{FF2B5EF4-FFF2-40B4-BE49-F238E27FC236}">
                  <a16:creationId xmlns:a16="http://schemas.microsoft.com/office/drawing/2014/main" id="{D8B23EC8-FBE3-CE5B-5A22-88439DCCA0A2}"/>
                </a:ext>
              </a:extLst>
            </p:cNvPr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5249;p64">
              <a:extLst>
                <a:ext uri="{FF2B5EF4-FFF2-40B4-BE49-F238E27FC236}">
                  <a16:creationId xmlns:a16="http://schemas.microsoft.com/office/drawing/2014/main" id="{BBC8FEDE-5170-A4C2-78EA-8364F32399A8}"/>
                </a:ext>
              </a:extLst>
            </p:cNvPr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5250;p64">
              <a:extLst>
                <a:ext uri="{FF2B5EF4-FFF2-40B4-BE49-F238E27FC236}">
                  <a16:creationId xmlns:a16="http://schemas.microsoft.com/office/drawing/2014/main" id="{98AF09E2-52F7-038A-BBA9-5E690E6834C3}"/>
                </a:ext>
              </a:extLst>
            </p:cNvPr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5251;p64">
              <a:extLst>
                <a:ext uri="{FF2B5EF4-FFF2-40B4-BE49-F238E27FC236}">
                  <a16:creationId xmlns:a16="http://schemas.microsoft.com/office/drawing/2014/main" id="{7D080828-377D-41CD-A520-7E2CB65CBC83}"/>
                </a:ext>
              </a:extLst>
            </p:cNvPr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5252;p64">
              <a:extLst>
                <a:ext uri="{FF2B5EF4-FFF2-40B4-BE49-F238E27FC236}">
                  <a16:creationId xmlns:a16="http://schemas.microsoft.com/office/drawing/2014/main" id="{DB326FB0-C2D7-3515-1E47-3FF012C87DAB}"/>
                </a:ext>
              </a:extLst>
            </p:cNvPr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5253;p64">
              <a:extLst>
                <a:ext uri="{FF2B5EF4-FFF2-40B4-BE49-F238E27FC236}">
                  <a16:creationId xmlns:a16="http://schemas.microsoft.com/office/drawing/2014/main" id="{8A15AA22-8C42-727D-8553-E2F3F3EC7C57}"/>
                </a:ext>
              </a:extLst>
            </p:cNvPr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5254;p64">
              <a:extLst>
                <a:ext uri="{FF2B5EF4-FFF2-40B4-BE49-F238E27FC236}">
                  <a16:creationId xmlns:a16="http://schemas.microsoft.com/office/drawing/2014/main" id="{9FF1DE68-B870-ADFC-ED3F-D8DBB19D0F48}"/>
                </a:ext>
              </a:extLst>
            </p:cNvPr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5255;p64">
              <a:extLst>
                <a:ext uri="{FF2B5EF4-FFF2-40B4-BE49-F238E27FC236}">
                  <a16:creationId xmlns:a16="http://schemas.microsoft.com/office/drawing/2014/main" id="{9FA7D93D-42CB-1076-F47A-A9456B0A0251}"/>
                </a:ext>
              </a:extLst>
            </p:cNvPr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5256;p64">
              <a:extLst>
                <a:ext uri="{FF2B5EF4-FFF2-40B4-BE49-F238E27FC236}">
                  <a16:creationId xmlns:a16="http://schemas.microsoft.com/office/drawing/2014/main" id="{06DD0BA1-A258-93FB-4C94-93A55BCCE6D7}"/>
                </a:ext>
              </a:extLst>
            </p:cNvPr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5257;p64">
              <a:extLst>
                <a:ext uri="{FF2B5EF4-FFF2-40B4-BE49-F238E27FC236}">
                  <a16:creationId xmlns:a16="http://schemas.microsoft.com/office/drawing/2014/main" id="{B063E458-87E2-662B-6BA0-148E838B917D}"/>
                </a:ext>
              </a:extLst>
            </p:cNvPr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5258;p64">
              <a:extLst>
                <a:ext uri="{FF2B5EF4-FFF2-40B4-BE49-F238E27FC236}">
                  <a16:creationId xmlns:a16="http://schemas.microsoft.com/office/drawing/2014/main" id="{3B4E6D83-DDC5-72B4-596F-6DA32EF175D7}"/>
                </a:ext>
              </a:extLst>
            </p:cNvPr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5259;p64">
              <a:extLst>
                <a:ext uri="{FF2B5EF4-FFF2-40B4-BE49-F238E27FC236}">
                  <a16:creationId xmlns:a16="http://schemas.microsoft.com/office/drawing/2014/main" id="{9C5B18B7-B3E0-0074-9B7B-8032BC0CDD85}"/>
                </a:ext>
              </a:extLst>
            </p:cNvPr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5260;p64">
              <a:extLst>
                <a:ext uri="{FF2B5EF4-FFF2-40B4-BE49-F238E27FC236}">
                  <a16:creationId xmlns:a16="http://schemas.microsoft.com/office/drawing/2014/main" id="{E0796714-09E0-EB35-95C6-6920AE276126}"/>
                </a:ext>
              </a:extLst>
            </p:cNvPr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5261;p64">
              <a:extLst>
                <a:ext uri="{FF2B5EF4-FFF2-40B4-BE49-F238E27FC236}">
                  <a16:creationId xmlns:a16="http://schemas.microsoft.com/office/drawing/2014/main" id="{988E0022-109C-4E7B-1DA3-00F3F264B09F}"/>
                </a:ext>
              </a:extLst>
            </p:cNvPr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5262;p64">
              <a:extLst>
                <a:ext uri="{FF2B5EF4-FFF2-40B4-BE49-F238E27FC236}">
                  <a16:creationId xmlns:a16="http://schemas.microsoft.com/office/drawing/2014/main" id="{F540F502-C347-EE05-C0A8-FCC00048358B}"/>
                </a:ext>
              </a:extLst>
            </p:cNvPr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5263;p64">
              <a:extLst>
                <a:ext uri="{FF2B5EF4-FFF2-40B4-BE49-F238E27FC236}">
                  <a16:creationId xmlns:a16="http://schemas.microsoft.com/office/drawing/2014/main" id="{D5A6B90F-AC92-00D9-FBC9-71307BF30A64}"/>
                </a:ext>
              </a:extLst>
            </p:cNvPr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5264;p64">
              <a:extLst>
                <a:ext uri="{FF2B5EF4-FFF2-40B4-BE49-F238E27FC236}">
                  <a16:creationId xmlns:a16="http://schemas.microsoft.com/office/drawing/2014/main" id="{345D84FC-F134-CB32-CA30-3A61683EA358}"/>
                </a:ext>
              </a:extLst>
            </p:cNvPr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5265;p64">
              <a:extLst>
                <a:ext uri="{FF2B5EF4-FFF2-40B4-BE49-F238E27FC236}">
                  <a16:creationId xmlns:a16="http://schemas.microsoft.com/office/drawing/2014/main" id="{5F81B523-4808-E0BE-1C46-F5474E5B514D}"/>
                </a:ext>
              </a:extLst>
            </p:cNvPr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5266;p64">
              <a:extLst>
                <a:ext uri="{FF2B5EF4-FFF2-40B4-BE49-F238E27FC236}">
                  <a16:creationId xmlns:a16="http://schemas.microsoft.com/office/drawing/2014/main" id="{BD56B752-B60F-DD21-AF8A-3093CDD4AFBC}"/>
                </a:ext>
              </a:extLst>
            </p:cNvPr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5267;p64">
              <a:extLst>
                <a:ext uri="{FF2B5EF4-FFF2-40B4-BE49-F238E27FC236}">
                  <a16:creationId xmlns:a16="http://schemas.microsoft.com/office/drawing/2014/main" id="{E2D7558F-01FD-6483-D46F-8D6D1E089064}"/>
                </a:ext>
              </a:extLst>
            </p:cNvPr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5268;p64">
              <a:extLst>
                <a:ext uri="{FF2B5EF4-FFF2-40B4-BE49-F238E27FC236}">
                  <a16:creationId xmlns:a16="http://schemas.microsoft.com/office/drawing/2014/main" id="{01F888B2-1428-586F-BE35-AF731D2EAC32}"/>
                </a:ext>
              </a:extLst>
            </p:cNvPr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5269;p64">
              <a:extLst>
                <a:ext uri="{FF2B5EF4-FFF2-40B4-BE49-F238E27FC236}">
                  <a16:creationId xmlns:a16="http://schemas.microsoft.com/office/drawing/2014/main" id="{C238E268-318C-82BB-D532-D361B4800ED7}"/>
                </a:ext>
              </a:extLst>
            </p:cNvPr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5270;p64">
              <a:extLst>
                <a:ext uri="{FF2B5EF4-FFF2-40B4-BE49-F238E27FC236}">
                  <a16:creationId xmlns:a16="http://schemas.microsoft.com/office/drawing/2014/main" id="{B058BD20-CFA8-729A-039E-6E17F7440D8D}"/>
                </a:ext>
              </a:extLst>
            </p:cNvPr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5271;p64">
              <a:extLst>
                <a:ext uri="{FF2B5EF4-FFF2-40B4-BE49-F238E27FC236}">
                  <a16:creationId xmlns:a16="http://schemas.microsoft.com/office/drawing/2014/main" id="{2BC89FA7-481B-2958-890D-6EC16F63E2AE}"/>
                </a:ext>
              </a:extLst>
            </p:cNvPr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5272;p64">
              <a:extLst>
                <a:ext uri="{FF2B5EF4-FFF2-40B4-BE49-F238E27FC236}">
                  <a16:creationId xmlns:a16="http://schemas.microsoft.com/office/drawing/2014/main" id="{95F9B991-9684-B6D5-1F2A-2499BBB11E94}"/>
                </a:ext>
              </a:extLst>
            </p:cNvPr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5273;p64">
              <a:extLst>
                <a:ext uri="{FF2B5EF4-FFF2-40B4-BE49-F238E27FC236}">
                  <a16:creationId xmlns:a16="http://schemas.microsoft.com/office/drawing/2014/main" id="{A02CB051-E8EF-EE60-053D-B8FBB7F84519}"/>
                </a:ext>
              </a:extLst>
            </p:cNvPr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5274;p64">
              <a:extLst>
                <a:ext uri="{FF2B5EF4-FFF2-40B4-BE49-F238E27FC236}">
                  <a16:creationId xmlns:a16="http://schemas.microsoft.com/office/drawing/2014/main" id="{7CA5E016-199D-7FBD-F60E-717839BF8520}"/>
                </a:ext>
              </a:extLst>
            </p:cNvPr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5275;p64">
              <a:extLst>
                <a:ext uri="{FF2B5EF4-FFF2-40B4-BE49-F238E27FC236}">
                  <a16:creationId xmlns:a16="http://schemas.microsoft.com/office/drawing/2014/main" id="{BADD9107-436D-86E3-19B6-6FFB95074798}"/>
                </a:ext>
              </a:extLst>
            </p:cNvPr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5276;p64">
              <a:extLst>
                <a:ext uri="{FF2B5EF4-FFF2-40B4-BE49-F238E27FC236}">
                  <a16:creationId xmlns:a16="http://schemas.microsoft.com/office/drawing/2014/main" id="{68D280C1-877D-8CE7-94B8-82C683337950}"/>
                </a:ext>
              </a:extLst>
            </p:cNvPr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5277;p64">
              <a:extLst>
                <a:ext uri="{FF2B5EF4-FFF2-40B4-BE49-F238E27FC236}">
                  <a16:creationId xmlns:a16="http://schemas.microsoft.com/office/drawing/2014/main" id="{F29085D4-3B88-5F50-66C4-E63A5CDE035F}"/>
                </a:ext>
              </a:extLst>
            </p:cNvPr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5278;p64">
              <a:extLst>
                <a:ext uri="{FF2B5EF4-FFF2-40B4-BE49-F238E27FC236}">
                  <a16:creationId xmlns:a16="http://schemas.microsoft.com/office/drawing/2014/main" id="{C3A95EFD-F558-8638-8FB2-63C1871D98DD}"/>
                </a:ext>
              </a:extLst>
            </p:cNvPr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5279;p64">
              <a:extLst>
                <a:ext uri="{FF2B5EF4-FFF2-40B4-BE49-F238E27FC236}">
                  <a16:creationId xmlns:a16="http://schemas.microsoft.com/office/drawing/2014/main" id="{50E0CC49-6971-4D82-631D-6CC5DC39E312}"/>
                </a:ext>
              </a:extLst>
            </p:cNvPr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5280;p64">
              <a:extLst>
                <a:ext uri="{FF2B5EF4-FFF2-40B4-BE49-F238E27FC236}">
                  <a16:creationId xmlns:a16="http://schemas.microsoft.com/office/drawing/2014/main" id="{B3C97787-9784-0177-34E8-99CB9956572C}"/>
                </a:ext>
              </a:extLst>
            </p:cNvPr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5281;p64">
              <a:extLst>
                <a:ext uri="{FF2B5EF4-FFF2-40B4-BE49-F238E27FC236}">
                  <a16:creationId xmlns:a16="http://schemas.microsoft.com/office/drawing/2014/main" id="{CC60A457-B53A-53EB-E89E-6260106CBB25}"/>
                </a:ext>
              </a:extLst>
            </p:cNvPr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5282;p64">
              <a:extLst>
                <a:ext uri="{FF2B5EF4-FFF2-40B4-BE49-F238E27FC236}">
                  <a16:creationId xmlns:a16="http://schemas.microsoft.com/office/drawing/2014/main" id="{9153E425-9827-D549-7E73-7AD26BD59A2E}"/>
                </a:ext>
              </a:extLst>
            </p:cNvPr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5283;p64">
              <a:extLst>
                <a:ext uri="{FF2B5EF4-FFF2-40B4-BE49-F238E27FC236}">
                  <a16:creationId xmlns:a16="http://schemas.microsoft.com/office/drawing/2014/main" id="{F04F956D-308C-9CE3-3A6D-9B1CEA7E65C5}"/>
                </a:ext>
              </a:extLst>
            </p:cNvPr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5284;p64">
              <a:extLst>
                <a:ext uri="{FF2B5EF4-FFF2-40B4-BE49-F238E27FC236}">
                  <a16:creationId xmlns:a16="http://schemas.microsoft.com/office/drawing/2014/main" id="{643D4A64-01B0-B918-931C-F9F8C1C63F33}"/>
                </a:ext>
              </a:extLst>
            </p:cNvPr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5285;p64">
              <a:extLst>
                <a:ext uri="{FF2B5EF4-FFF2-40B4-BE49-F238E27FC236}">
                  <a16:creationId xmlns:a16="http://schemas.microsoft.com/office/drawing/2014/main" id="{02CE21E8-9FF3-ED4C-AB2C-CA71FC5D8207}"/>
                </a:ext>
              </a:extLst>
            </p:cNvPr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5286;p64">
              <a:extLst>
                <a:ext uri="{FF2B5EF4-FFF2-40B4-BE49-F238E27FC236}">
                  <a16:creationId xmlns:a16="http://schemas.microsoft.com/office/drawing/2014/main" id="{8268ED3E-AD88-7D4A-7012-057A82531C7C}"/>
                </a:ext>
              </a:extLst>
            </p:cNvPr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5287;p64">
              <a:extLst>
                <a:ext uri="{FF2B5EF4-FFF2-40B4-BE49-F238E27FC236}">
                  <a16:creationId xmlns:a16="http://schemas.microsoft.com/office/drawing/2014/main" id="{A1D0CBA3-A8B1-27D7-6FC0-4F50F1C2EF5C}"/>
                </a:ext>
              </a:extLst>
            </p:cNvPr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5288;p64">
              <a:extLst>
                <a:ext uri="{FF2B5EF4-FFF2-40B4-BE49-F238E27FC236}">
                  <a16:creationId xmlns:a16="http://schemas.microsoft.com/office/drawing/2014/main" id="{3678D72E-657B-6002-A6F4-2E7EAEB1FFC1}"/>
                </a:ext>
              </a:extLst>
            </p:cNvPr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5289;p64">
              <a:extLst>
                <a:ext uri="{FF2B5EF4-FFF2-40B4-BE49-F238E27FC236}">
                  <a16:creationId xmlns:a16="http://schemas.microsoft.com/office/drawing/2014/main" id="{6009790F-2D9E-793B-AF00-50F1C17AF54B}"/>
                </a:ext>
              </a:extLst>
            </p:cNvPr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5290;p64">
              <a:extLst>
                <a:ext uri="{FF2B5EF4-FFF2-40B4-BE49-F238E27FC236}">
                  <a16:creationId xmlns:a16="http://schemas.microsoft.com/office/drawing/2014/main" id="{FA17C6F1-4C5D-159E-6EA4-4E73D164BEE6}"/>
                </a:ext>
              </a:extLst>
            </p:cNvPr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5291;p64">
              <a:extLst>
                <a:ext uri="{FF2B5EF4-FFF2-40B4-BE49-F238E27FC236}">
                  <a16:creationId xmlns:a16="http://schemas.microsoft.com/office/drawing/2014/main" id="{7F20F49F-DB41-45C5-43D4-202D421B1717}"/>
                </a:ext>
              </a:extLst>
            </p:cNvPr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5292;p64">
              <a:extLst>
                <a:ext uri="{FF2B5EF4-FFF2-40B4-BE49-F238E27FC236}">
                  <a16:creationId xmlns:a16="http://schemas.microsoft.com/office/drawing/2014/main" id="{0AE484BF-1FED-B3DB-5104-67E32BA678B5}"/>
                </a:ext>
              </a:extLst>
            </p:cNvPr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5293;p64">
              <a:extLst>
                <a:ext uri="{FF2B5EF4-FFF2-40B4-BE49-F238E27FC236}">
                  <a16:creationId xmlns:a16="http://schemas.microsoft.com/office/drawing/2014/main" id="{BFBE886E-A227-D5E4-2736-A234C37FF1F9}"/>
                </a:ext>
              </a:extLst>
            </p:cNvPr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5294;p64">
              <a:extLst>
                <a:ext uri="{FF2B5EF4-FFF2-40B4-BE49-F238E27FC236}">
                  <a16:creationId xmlns:a16="http://schemas.microsoft.com/office/drawing/2014/main" id="{FAC1A819-84F0-A0AD-3DC2-C799B5078BE3}"/>
                </a:ext>
              </a:extLst>
            </p:cNvPr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5295;p64">
              <a:extLst>
                <a:ext uri="{FF2B5EF4-FFF2-40B4-BE49-F238E27FC236}">
                  <a16:creationId xmlns:a16="http://schemas.microsoft.com/office/drawing/2014/main" id="{DFFF6F6F-2C5F-2DB4-7B50-5CD79E0802C4}"/>
                </a:ext>
              </a:extLst>
            </p:cNvPr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5296;p64">
              <a:extLst>
                <a:ext uri="{FF2B5EF4-FFF2-40B4-BE49-F238E27FC236}">
                  <a16:creationId xmlns:a16="http://schemas.microsoft.com/office/drawing/2014/main" id="{7BB2B410-F84C-7E96-BD2A-10E68FC90D43}"/>
                </a:ext>
              </a:extLst>
            </p:cNvPr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5297;p64">
              <a:extLst>
                <a:ext uri="{FF2B5EF4-FFF2-40B4-BE49-F238E27FC236}">
                  <a16:creationId xmlns:a16="http://schemas.microsoft.com/office/drawing/2014/main" id="{2F84BAD3-0797-D5DF-C480-EE6C07092694}"/>
                </a:ext>
              </a:extLst>
            </p:cNvPr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5298;p64">
              <a:extLst>
                <a:ext uri="{FF2B5EF4-FFF2-40B4-BE49-F238E27FC236}">
                  <a16:creationId xmlns:a16="http://schemas.microsoft.com/office/drawing/2014/main" id="{B67FA50D-8DA4-DF94-BCD1-947F9D8B55C1}"/>
                </a:ext>
              </a:extLst>
            </p:cNvPr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5299;p64">
              <a:extLst>
                <a:ext uri="{FF2B5EF4-FFF2-40B4-BE49-F238E27FC236}">
                  <a16:creationId xmlns:a16="http://schemas.microsoft.com/office/drawing/2014/main" id="{89DC0F1A-ECE7-5FF4-D77B-F9743348FF2C}"/>
                </a:ext>
              </a:extLst>
            </p:cNvPr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5300;p64">
              <a:extLst>
                <a:ext uri="{FF2B5EF4-FFF2-40B4-BE49-F238E27FC236}">
                  <a16:creationId xmlns:a16="http://schemas.microsoft.com/office/drawing/2014/main" id="{66ACA004-DFB7-3D93-E894-F390AF98F47B}"/>
                </a:ext>
              </a:extLst>
            </p:cNvPr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5301;p64">
              <a:extLst>
                <a:ext uri="{FF2B5EF4-FFF2-40B4-BE49-F238E27FC236}">
                  <a16:creationId xmlns:a16="http://schemas.microsoft.com/office/drawing/2014/main" id="{8036F8D3-7E00-4B92-3D2F-D744C297E867}"/>
                </a:ext>
              </a:extLst>
            </p:cNvPr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5302;p64">
              <a:extLst>
                <a:ext uri="{FF2B5EF4-FFF2-40B4-BE49-F238E27FC236}">
                  <a16:creationId xmlns:a16="http://schemas.microsoft.com/office/drawing/2014/main" id="{E81DC8A6-3C1A-3FE5-7E6D-FDD21B0A9B8B}"/>
                </a:ext>
              </a:extLst>
            </p:cNvPr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5303;p64">
              <a:extLst>
                <a:ext uri="{FF2B5EF4-FFF2-40B4-BE49-F238E27FC236}">
                  <a16:creationId xmlns:a16="http://schemas.microsoft.com/office/drawing/2014/main" id="{F1BFD486-3F0A-1980-BA0C-ED49DD91FC3F}"/>
                </a:ext>
              </a:extLst>
            </p:cNvPr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5304;p64">
              <a:extLst>
                <a:ext uri="{FF2B5EF4-FFF2-40B4-BE49-F238E27FC236}">
                  <a16:creationId xmlns:a16="http://schemas.microsoft.com/office/drawing/2014/main" id="{81BC5ADF-1FD6-944E-8031-21E660AE5D5F}"/>
                </a:ext>
              </a:extLst>
            </p:cNvPr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5305;p64">
              <a:extLst>
                <a:ext uri="{FF2B5EF4-FFF2-40B4-BE49-F238E27FC236}">
                  <a16:creationId xmlns:a16="http://schemas.microsoft.com/office/drawing/2014/main" id="{66FB18F3-6E12-1410-24FB-EC2B100B1AF1}"/>
                </a:ext>
              </a:extLst>
            </p:cNvPr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5306;p64">
              <a:extLst>
                <a:ext uri="{FF2B5EF4-FFF2-40B4-BE49-F238E27FC236}">
                  <a16:creationId xmlns:a16="http://schemas.microsoft.com/office/drawing/2014/main" id="{A789F769-4F89-3A26-2018-1B7ABD2D0869}"/>
                </a:ext>
              </a:extLst>
            </p:cNvPr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5307;p64">
              <a:extLst>
                <a:ext uri="{FF2B5EF4-FFF2-40B4-BE49-F238E27FC236}">
                  <a16:creationId xmlns:a16="http://schemas.microsoft.com/office/drawing/2014/main" id="{9C556752-87F9-1A1D-07AB-2FEC89764605}"/>
                </a:ext>
              </a:extLst>
            </p:cNvPr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5308;p64">
              <a:extLst>
                <a:ext uri="{FF2B5EF4-FFF2-40B4-BE49-F238E27FC236}">
                  <a16:creationId xmlns:a16="http://schemas.microsoft.com/office/drawing/2014/main" id="{7A86F826-FE86-5690-2F41-9992F7F821A5}"/>
                </a:ext>
              </a:extLst>
            </p:cNvPr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5309;p64">
              <a:extLst>
                <a:ext uri="{FF2B5EF4-FFF2-40B4-BE49-F238E27FC236}">
                  <a16:creationId xmlns:a16="http://schemas.microsoft.com/office/drawing/2014/main" id="{76307FDD-C6D8-AC06-D6CB-C6529E27990D}"/>
                </a:ext>
              </a:extLst>
            </p:cNvPr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5310;p64">
              <a:extLst>
                <a:ext uri="{FF2B5EF4-FFF2-40B4-BE49-F238E27FC236}">
                  <a16:creationId xmlns:a16="http://schemas.microsoft.com/office/drawing/2014/main" id="{5FE8459C-8979-9C6F-5A21-11E34B907D01}"/>
                </a:ext>
              </a:extLst>
            </p:cNvPr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5311;p64">
              <a:extLst>
                <a:ext uri="{FF2B5EF4-FFF2-40B4-BE49-F238E27FC236}">
                  <a16:creationId xmlns:a16="http://schemas.microsoft.com/office/drawing/2014/main" id="{CEF7B955-4CBF-66C7-4944-3DB72175EF11}"/>
                </a:ext>
              </a:extLst>
            </p:cNvPr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5312;p64">
              <a:extLst>
                <a:ext uri="{FF2B5EF4-FFF2-40B4-BE49-F238E27FC236}">
                  <a16:creationId xmlns:a16="http://schemas.microsoft.com/office/drawing/2014/main" id="{3CC6D00A-2333-CEA5-24CD-303C34B0C835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5313;p64">
              <a:extLst>
                <a:ext uri="{FF2B5EF4-FFF2-40B4-BE49-F238E27FC236}">
                  <a16:creationId xmlns:a16="http://schemas.microsoft.com/office/drawing/2014/main" id="{8DE9173A-1D82-C4BE-80C0-B2E18205A59F}"/>
                </a:ext>
              </a:extLst>
            </p:cNvPr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5314;p64">
              <a:extLst>
                <a:ext uri="{FF2B5EF4-FFF2-40B4-BE49-F238E27FC236}">
                  <a16:creationId xmlns:a16="http://schemas.microsoft.com/office/drawing/2014/main" id="{A1A53F89-00B6-2587-5027-96A0F5FB2357}"/>
                </a:ext>
              </a:extLst>
            </p:cNvPr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5315;p64">
              <a:extLst>
                <a:ext uri="{FF2B5EF4-FFF2-40B4-BE49-F238E27FC236}">
                  <a16:creationId xmlns:a16="http://schemas.microsoft.com/office/drawing/2014/main" id="{52DD6C98-7895-097C-A55D-C75699851FC9}"/>
                </a:ext>
              </a:extLst>
            </p:cNvPr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5316;p64">
              <a:extLst>
                <a:ext uri="{FF2B5EF4-FFF2-40B4-BE49-F238E27FC236}">
                  <a16:creationId xmlns:a16="http://schemas.microsoft.com/office/drawing/2014/main" id="{C76CC467-DA9A-867C-8C0C-46DFF054EC37}"/>
                </a:ext>
              </a:extLst>
            </p:cNvPr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5317;p64">
              <a:extLst>
                <a:ext uri="{FF2B5EF4-FFF2-40B4-BE49-F238E27FC236}">
                  <a16:creationId xmlns:a16="http://schemas.microsoft.com/office/drawing/2014/main" id="{5D7ACB2D-C5CF-717E-53F6-625F6C8DDA77}"/>
                </a:ext>
              </a:extLst>
            </p:cNvPr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5318;p64">
              <a:extLst>
                <a:ext uri="{FF2B5EF4-FFF2-40B4-BE49-F238E27FC236}">
                  <a16:creationId xmlns:a16="http://schemas.microsoft.com/office/drawing/2014/main" id="{827A9E41-4A82-CED6-EB0B-3C9DA0E1D0C5}"/>
                </a:ext>
              </a:extLst>
            </p:cNvPr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5319;p64">
              <a:extLst>
                <a:ext uri="{FF2B5EF4-FFF2-40B4-BE49-F238E27FC236}">
                  <a16:creationId xmlns:a16="http://schemas.microsoft.com/office/drawing/2014/main" id="{9027B7F1-6C9A-26D5-8B49-F95159B91720}"/>
                </a:ext>
              </a:extLst>
            </p:cNvPr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5320;p64">
              <a:extLst>
                <a:ext uri="{FF2B5EF4-FFF2-40B4-BE49-F238E27FC236}">
                  <a16:creationId xmlns:a16="http://schemas.microsoft.com/office/drawing/2014/main" id="{8564EE91-6A0B-1CD9-E8AD-1B32A184A8F0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5321;p64">
              <a:extLst>
                <a:ext uri="{FF2B5EF4-FFF2-40B4-BE49-F238E27FC236}">
                  <a16:creationId xmlns:a16="http://schemas.microsoft.com/office/drawing/2014/main" id="{F12CF580-3F3F-BE07-8A5E-3036DED8BD30}"/>
                </a:ext>
              </a:extLst>
            </p:cNvPr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5322;p64">
              <a:extLst>
                <a:ext uri="{FF2B5EF4-FFF2-40B4-BE49-F238E27FC236}">
                  <a16:creationId xmlns:a16="http://schemas.microsoft.com/office/drawing/2014/main" id="{48A24A16-D66B-4F4C-F29A-A4CA731C733C}"/>
                </a:ext>
              </a:extLst>
            </p:cNvPr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5323;p64">
              <a:extLst>
                <a:ext uri="{FF2B5EF4-FFF2-40B4-BE49-F238E27FC236}">
                  <a16:creationId xmlns:a16="http://schemas.microsoft.com/office/drawing/2014/main" id="{DE977CE1-50AF-9243-C9DA-C351B8DC4A00}"/>
                </a:ext>
              </a:extLst>
            </p:cNvPr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5324;p64">
              <a:extLst>
                <a:ext uri="{FF2B5EF4-FFF2-40B4-BE49-F238E27FC236}">
                  <a16:creationId xmlns:a16="http://schemas.microsoft.com/office/drawing/2014/main" id="{F08CA4B6-AD5C-F18A-8219-26B0EAB44D7D}"/>
                </a:ext>
              </a:extLst>
            </p:cNvPr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5325;p64">
              <a:extLst>
                <a:ext uri="{FF2B5EF4-FFF2-40B4-BE49-F238E27FC236}">
                  <a16:creationId xmlns:a16="http://schemas.microsoft.com/office/drawing/2014/main" id="{27EE89BD-4660-0B63-0638-F425B08469CD}"/>
                </a:ext>
              </a:extLst>
            </p:cNvPr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5326;p64">
              <a:extLst>
                <a:ext uri="{FF2B5EF4-FFF2-40B4-BE49-F238E27FC236}">
                  <a16:creationId xmlns:a16="http://schemas.microsoft.com/office/drawing/2014/main" id="{BBA6C871-339E-0325-26EA-82C3119ABDBD}"/>
                </a:ext>
              </a:extLst>
            </p:cNvPr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5327;p64">
              <a:extLst>
                <a:ext uri="{FF2B5EF4-FFF2-40B4-BE49-F238E27FC236}">
                  <a16:creationId xmlns:a16="http://schemas.microsoft.com/office/drawing/2014/main" id="{C35BC62D-EFBC-B60E-3500-8B695CC4A589}"/>
                </a:ext>
              </a:extLst>
            </p:cNvPr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5328;p64">
              <a:extLst>
                <a:ext uri="{FF2B5EF4-FFF2-40B4-BE49-F238E27FC236}">
                  <a16:creationId xmlns:a16="http://schemas.microsoft.com/office/drawing/2014/main" id="{22E44D24-1C78-A190-8577-0F6218274EBF}"/>
                </a:ext>
              </a:extLst>
            </p:cNvPr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5329;p64">
              <a:extLst>
                <a:ext uri="{FF2B5EF4-FFF2-40B4-BE49-F238E27FC236}">
                  <a16:creationId xmlns:a16="http://schemas.microsoft.com/office/drawing/2014/main" id="{D8BA9759-C8FE-5C2E-F21C-795CBCCA1841}"/>
                </a:ext>
              </a:extLst>
            </p:cNvPr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5330;p64">
              <a:extLst>
                <a:ext uri="{FF2B5EF4-FFF2-40B4-BE49-F238E27FC236}">
                  <a16:creationId xmlns:a16="http://schemas.microsoft.com/office/drawing/2014/main" id="{4AB8DAA7-74B6-AE05-452D-AEF7968E802B}"/>
                </a:ext>
              </a:extLst>
            </p:cNvPr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5331;p64">
              <a:extLst>
                <a:ext uri="{FF2B5EF4-FFF2-40B4-BE49-F238E27FC236}">
                  <a16:creationId xmlns:a16="http://schemas.microsoft.com/office/drawing/2014/main" id="{327B0CFC-7CDA-1896-0B7D-F69EDD6266EB}"/>
                </a:ext>
              </a:extLst>
            </p:cNvPr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5332;p64">
              <a:extLst>
                <a:ext uri="{FF2B5EF4-FFF2-40B4-BE49-F238E27FC236}">
                  <a16:creationId xmlns:a16="http://schemas.microsoft.com/office/drawing/2014/main" id="{2ABB1405-B415-8C12-7185-D82A474AFE80}"/>
                </a:ext>
              </a:extLst>
            </p:cNvPr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5333;p64">
              <a:extLst>
                <a:ext uri="{FF2B5EF4-FFF2-40B4-BE49-F238E27FC236}">
                  <a16:creationId xmlns:a16="http://schemas.microsoft.com/office/drawing/2014/main" id="{37D2A590-F90E-20ED-A12E-D3062F5A33F2}"/>
                </a:ext>
              </a:extLst>
            </p:cNvPr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5334;p64">
              <a:extLst>
                <a:ext uri="{FF2B5EF4-FFF2-40B4-BE49-F238E27FC236}">
                  <a16:creationId xmlns:a16="http://schemas.microsoft.com/office/drawing/2014/main" id="{657F4937-DACD-3050-7468-321797DC504D}"/>
                </a:ext>
              </a:extLst>
            </p:cNvPr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5335;p64">
              <a:extLst>
                <a:ext uri="{FF2B5EF4-FFF2-40B4-BE49-F238E27FC236}">
                  <a16:creationId xmlns:a16="http://schemas.microsoft.com/office/drawing/2014/main" id="{5C5D8C69-0790-7F5E-190A-2B762D4F0DB1}"/>
                </a:ext>
              </a:extLst>
            </p:cNvPr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5336;p64">
              <a:extLst>
                <a:ext uri="{FF2B5EF4-FFF2-40B4-BE49-F238E27FC236}">
                  <a16:creationId xmlns:a16="http://schemas.microsoft.com/office/drawing/2014/main" id="{6B56831A-4EC5-5604-A75C-BA577A00B27C}"/>
                </a:ext>
              </a:extLst>
            </p:cNvPr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5337;p64">
              <a:extLst>
                <a:ext uri="{FF2B5EF4-FFF2-40B4-BE49-F238E27FC236}">
                  <a16:creationId xmlns:a16="http://schemas.microsoft.com/office/drawing/2014/main" id="{216E4E77-9371-0763-5310-16B9AD83BBB1}"/>
                </a:ext>
              </a:extLst>
            </p:cNvPr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5338;p64">
              <a:extLst>
                <a:ext uri="{FF2B5EF4-FFF2-40B4-BE49-F238E27FC236}">
                  <a16:creationId xmlns:a16="http://schemas.microsoft.com/office/drawing/2014/main" id="{3F83461B-926A-F93A-C174-CCA861BC9F6E}"/>
                </a:ext>
              </a:extLst>
            </p:cNvPr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5339;p64">
              <a:extLst>
                <a:ext uri="{FF2B5EF4-FFF2-40B4-BE49-F238E27FC236}">
                  <a16:creationId xmlns:a16="http://schemas.microsoft.com/office/drawing/2014/main" id="{506D3F6D-B29A-4BC2-AFAF-64B80D3274D2}"/>
                </a:ext>
              </a:extLst>
            </p:cNvPr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5340;p64">
              <a:extLst>
                <a:ext uri="{FF2B5EF4-FFF2-40B4-BE49-F238E27FC236}">
                  <a16:creationId xmlns:a16="http://schemas.microsoft.com/office/drawing/2014/main" id="{7F980365-4346-4E4E-AEF4-793A2BDB1BD5}"/>
                </a:ext>
              </a:extLst>
            </p:cNvPr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5341;p64">
              <a:extLst>
                <a:ext uri="{FF2B5EF4-FFF2-40B4-BE49-F238E27FC236}">
                  <a16:creationId xmlns:a16="http://schemas.microsoft.com/office/drawing/2014/main" id="{8F9174AC-49FD-BB69-E821-006A1389BFEF}"/>
                </a:ext>
              </a:extLst>
            </p:cNvPr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5342;p64">
              <a:extLst>
                <a:ext uri="{FF2B5EF4-FFF2-40B4-BE49-F238E27FC236}">
                  <a16:creationId xmlns:a16="http://schemas.microsoft.com/office/drawing/2014/main" id="{8E914536-F695-3690-D08B-5DC073072ED9}"/>
                </a:ext>
              </a:extLst>
            </p:cNvPr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5343;p64">
              <a:extLst>
                <a:ext uri="{FF2B5EF4-FFF2-40B4-BE49-F238E27FC236}">
                  <a16:creationId xmlns:a16="http://schemas.microsoft.com/office/drawing/2014/main" id="{BAF769AC-6703-C3B3-3ADE-53D0FF1F6948}"/>
                </a:ext>
              </a:extLst>
            </p:cNvPr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5344;p64">
              <a:extLst>
                <a:ext uri="{FF2B5EF4-FFF2-40B4-BE49-F238E27FC236}">
                  <a16:creationId xmlns:a16="http://schemas.microsoft.com/office/drawing/2014/main" id="{A1DD12B2-1046-B760-9D0E-8625A430C3B7}"/>
                </a:ext>
              </a:extLst>
            </p:cNvPr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5345;p64">
              <a:extLst>
                <a:ext uri="{FF2B5EF4-FFF2-40B4-BE49-F238E27FC236}">
                  <a16:creationId xmlns:a16="http://schemas.microsoft.com/office/drawing/2014/main" id="{F72CA00F-E94D-EB63-B6CC-AA4A872C06E2}"/>
                </a:ext>
              </a:extLst>
            </p:cNvPr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5346;p64">
              <a:extLst>
                <a:ext uri="{FF2B5EF4-FFF2-40B4-BE49-F238E27FC236}">
                  <a16:creationId xmlns:a16="http://schemas.microsoft.com/office/drawing/2014/main" id="{2B89A0A5-2A23-EB65-4EF8-FB1F614F8030}"/>
                </a:ext>
              </a:extLst>
            </p:cNvPr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5347;p64">
              <a:extLst>
                <a:ext uri="{FF2B5EF4-FFF2-40B4-BE49-F238E27FC236}">
                  <a16:creationId xmlns:a16="http://schemas.microsoft.com/office/drawing/2014/main" id="{509921A3-E2F3-6F4A-AA77-8735105C5D32}"/>
                </a:ext>
              </a:extLst>
            </p:cNvPr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5348;p64">
              <a:extLst>
                <a:ext uri="{FF2B5EF4-FFF2-40B4-BE49-F238E27FC236}">
                  <a16:creationId xmlns:a16="http://schemas.microsoft.com/office/drawing/2014/main" id="{6DEEE25E-3F6B-BEA0-A706-C07C8CCB9E39}"/>
                </a:ext>
              </a:extLst>
            </p:cNvPr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5349;p64">
              <a:extLst>
                <a:ext uri="{FF2B5EF4-FFF2-40B4-BE49-F238E27FC236}">
                  <a16:creationId xmlns:a16="http://schemas.microsoft.com/office/drawing/2014/main" id="{F3C458DF-D4F6-F68E-CA5B-B361C8E713CA}"/>
                </a:ext>
              </a:extLst>
            </p:cNvPr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5350;p64">
              <a:extLst>
                <a:ext uri="{FF2B5EF4-FFF2-40B4-BE49-F238E27FC236}">
                  <a16:creationId xmlns:a16="http://schemas.microsoft.com/office/drawing/2014/main" id="{7EB1A8CE-48F6-F6BB-2603-FCD6D1B7D312}"/>
                </a:ext>
              </a:extLst>
            </p:cNvPr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5351;p64">
              <a:extLst>
                <a:ext uri="{FF2B5EF4-FFF2-40B4-BE49-F238E27FC236}">
                  <a16:creationId xmlns:a16="http://schemas.microsoft.com/office/drawing/2014/main" id="{513DBCF5-5541-3912-FAB9-780419B77447}"/>
                </a:ext>
              </a:extLst>
            </p:cNvPr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5352;p64">
              <a:extLst>
                <a:ext uri="{FF2B5EF4-FFF2-40B4-BE49-F238E27FC236}">
                  <a16:creationId xmlns:a16="http://schemas.microsoft.com/office/drawing/2014/main" id="{1CA16442-7C0A-1E30-F49D-75EEC27F014B}"/>
                </a:ext>
              </a:extLst>
            </p:cNvPr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5353;p64">
              <a:extLst>
                <a:ext uri="{FF2B5EF4-FFF2-40B4-BE49-F238E27FC236}">
                  <a16:creationId xmlns:a16="http://schemas.microsoft.com/office/drawing/2014/main" id="{A6C54AC6-F3BA-0A57-1D3D-DA7F5F47F7DA}"/>
                </a:ext>
              </a:extLst>
            </p:cNvPr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5354;p64">
              <a:extLst>
                <a:ext uri="{FF2B5EF4-FFF2-40B4-BE49-F238E27FC236}">
                  <a16:creationId xmlns:a16="http://schemas.microsoft.com/office/drawing/2014/main" id="{546A5458-AA23-67EC-A633-3B4E89B44751}"/>
                </a:ext>
              </a:extLst>
            </p:cNvPr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5355;p64">
              <a:extLst>
                <a:ext uri="{FF2B5EF4-FFF2-40B4-BE49-F238E27FC236}">
                  <a16:creationId xmlns:a16="http://schemas.microsoft.com/office/drawing/2014/main" id="{7033FD38-93E3-A79E-F1F0-E0B5EE731ACB}"/>
                </a:ext>
              </a:extLst>
            </p:cNvPr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5356;p64">
              <a:extLst>
                <a:ext uri="{FF2B5EF4-FFF2-40B4-BE49-F238E27FC236}">
                  <a16:creationId xmlns:a16="http://schemas.microsoft.com/office/drawing/2014/main" id="{4FAA2288-2198-C6CA-087B-A3DAFD96FCB9}"/>
                </a:ext>
              </a:extLst>
            </p:cNvPr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5357;p64">
              <a:extLst>
                <a:ext uri="{FF2B5EF4-FFF2-40B4-BE49-F238E27FC236}">
                  <a16:creationId xmlns:a16="http://schemas.microsoft.com/office/drawing/2014/main" id="{6643F182-FCB7-A9B2-EA05-C8DD5C58E7F4}"/>
                </a:ext>
              </a:extLst>
            </p:cNvPr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5358;p64">
              <a:extLst>
                <a:ext uri="{FF2B5EF4-FFF2-40B4-BE49-F238E27FC236}">
                  <a16:creationId xmlns:a16="http://schemas.microsoft.com/office/drawing/2014/main" id="{C5ADD70B-BEFF-B0B0-D91B-4F2B6BC1D824}"/>
                </a:ext>
              </a:extLst>
            </p:cNvPr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5359;p64">
              <a:extLst>
                <a:ext uri="{FF2B5EF4-FFF2-40B4-BE49-F238E27FC236}">
                  <a16:creationId xmlns:a16="http://schemas.microsoft.com/office/drawing/2014/main" id="{44D5C3AF-6B75-A03F-B0FA-0C8DD6BF1FED}"/>
                </a:ext>
              </a:extLst>
            </p:cNvPr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5360;p64">
              <a:extLst>
                <a:ext uri="{FF2B5EF4-FFF2-40B4-BE49-F238E27FC236}">
                  <a16:creationId xmlns:a16="http://schemas.microsoft.com/office/drawing/2014/main" id="{A60DF08E-DE8A-2F16-8A4C-25B9AD6FC7B3}"/>
                </a:ext>
              </a:extLst>
            </p:cNvPr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5361;p64">
              <a:extLst>
                <a:ext uri="{FF2B5EF4-FFF2-40B4-BE49-F238E27FC236}">
                  <a16:creationId xmlns:a16="http://schemas.microsoft.com/office/drawing/2014/main" id="{03765FA8-D397-9F4D-8D2A-3792FE7219EF}"/>
                </a:ext>
              </a:extLst>
            </p:cNvPr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5362;p64">
              <a:extLst>
                <a:ext uri="{FF2B5EF4-FFF2-40B4-BE49-F238E27FC236}">
                  <a16:creationId xmlns:a16="http://schemas.microsoft.com/office/drawing/2014/main" id="{67413878-6C5E-889D-BBBE-D80325119C89}"/>
                </a:ext>
              </a:extLst>
            </p:cNvPr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5363;p64">
              <a:extLst>
                <a:ext uri="{FF2B5EF4-FFF2-40B4-BE49-F238E27FC236}">
                  <a16:creationId xmlns:a16="http://schemas.microsoft.com/office/drawing/2014/main" id="{683A28A0-51D0-A309-AAF4-558C0B7ACBE5}"/>
                </a:ext>
              </a:extLst>
            </p:cNvPr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5364;p64">
              <a:extLst>
                <a:ext uri="{FF2B5EF4-FFF2-40B4-BE49-F238E27FC236}">
                  <a16:creationId xmlns:a16="http://schemas.microsoft.com/office/drawing/2014/main" id="{3ED21A1F-66C9-0502-E854-F12AFC84F021}"/>
                </a:ext>
              </a:extLst>
            </p:cNvPr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5365;p64">
              <a:extLst>
                <a:ext uri="{FF2B5EF4-FFF2-40B4-BE49-F238E27FC236}">
                  <a16:creationId xmlns:a16="http://schemas.microsoft.com/office/drawing/2014/main" id="{F3585A74-141E-2C51-5BA4-228562271FEA}"/>
                </a:ext>
              </a:extLst>
            </p:cNvPr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5366;p64">
              <a:extLst>
                <a:ext uri="{FF2B5EF4-FFF2-40B4-BE49-F238E27FC236}">
                  <a16:creationId xmlns:a16="http://schemas.microsoft.com/office/drawing/2014/main" id="{9C582B94-D0F2-A4EC-6727-1A7E7CBF9E82}"/>
                </a:ext>
              </a:extLst>
            </p:cNvPr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5367;p64">
              <a:extLst>
                <a:ext uri="{FF2B5EF4-FFF2-40B4-BE49-F238E27FC236}">
                  <a16:creationId xmlns:a16="http://schemas.microsoft.com/office/drawing/2014/main" id="{D8BA8E79-AC5E-C216-CF31-E5C9C91A0791}"/>
                </a:ext>
              </a:extLst>
            </p:cNvPr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5368;p64">
              <a:extLst>
                <a:ext uri="{FF2B5EF4-FFF2-40B4-BE49-F238E27FC236}">
                  <a16:creationId xmlns:a16="http://schemas.microsoft.com/office/drawing/2014/main" id="{03BB82FC-3EFB-8818-F4DA-482BE113E908}"/>
                </a:ext>
              </a:extLst>
            </p:cNvPr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5369;p64">
              <a:extLst>
                <a:ext uri="{FF2B5EF4-FFF2-40B4-BE49-F238E27FC236}">
                  <a16:creationId xmlns:a16="http://schemas.microsoft.com/office/drawing/2014/main" id="{719BC54E-5626-2FA2-FD2A-3362C992C268}"/>
                </a:ext>
              </a:extLst>
            </p:cNvPr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5370;p64">
              <a:extLst>
                <a:ext uri="{FF2B5EF4-FFF2-40B4-BE49-F238E27FC236}">
                  <a16:creationId xmlns:a16="http://schemas.microsoft.com/office/drawing/2014/main" id="{6CFE49ED-E17F-5309-9A63-C36F59E14061}"/>
                </a:ext>
              </a:extLst>
            </p:cNvPr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5371;p64">
              <a:extLst>
                <a:ext uri="{FF2B5EF4-FFF2-40B4-BE49-F238E27FC236}">
                  <a16:creationId xmlns:a16="http://schemas.microsoft.com/office/drawing/2014/main" id="{ACF394C8-F5AE-737F-5CDC-0ED87B1A5A43}"/>
                </a:ext>
              </a:extLst>
            </p:cNvPr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5372;p64">
              <a:extLst>
                <a:ext uri="{FF2B5EF4-FFF2-40B4-BE49-F238E27FC236}">
                  <a16:creationId xmlns:a16="http://schemas.microsoft.com/office/drawing/2014/main" id="{ED1DAF37-214E-BCB4-38E9-F7558DF600FC}"/>
                </a:ext>
              </a:extLst>
            </p:cNvPr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5373;p64">
              <a:extLst>
                <a:ext uri="{FF2B5EF4-FFF2-40B4-BE49-F238E27FC236}">
                  <a16:creationId xmlns:a16="http://schemas.microsoft.com/office/drawing/2014/main" id="{8C68055A-6EE1-C8F9-A728-D7BC6D8F91E9}"/>
                </a:ext>
              </a:extLst>
            </p:cNvPr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5374;p64">
              <a:extLst>
                <a:ext uri="{FF2B5EF4-FFF2-40B4-BE49-F238E27FC236}">
                  <a16:creationId xmlns:a16="http://schemas.microsoft.com/office/drawing/2014/main" id="{0DE67B01-DD0F-5BAF-E883-188E2FADDC15}"/>
                </a:ext>
              </a:extLst>
            </p:cNvPr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5375;p64">
              <a:extLst>
                <a:ext uri="{FF2B5EF4-FFF2-40B4-BE49-F238E27FC236}">
                  <a16:creationId xmlns:a16="http://schemas.microsoft.com/office/drawing/2014/main" id="{D7881C22-3E87-15A7-B621-87FBF1E689DB}"/>
                </a:ext>
              </a:extLst>
            </p:cNvPr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5376;p64">
              <a:extLst>
                <a:ext uri="{FF2B5EF4-FFF2-40B4-BE49-F238E27FC236}">
                  <a16:creationId xmlns:a16="http://schemas.microsoft.com/office/drawing/2014/main" id="{40DC4B8A-CE6B-6DFF-E120-79A1919A0835}"/>
                </a:ext>
              </a:extLst>
            </p:cNvPr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5377;p64">
              <a:extLst>
                <a:ext uri="{FF2B5EF4-FFF2-40B4-BE49-F238E27FC236}">
                  <a16:creationId xmlns:a16="http://schemas.microsoft.com/office/drawing/2014/main" id="{D6993B12-E04B-445F-5217-1740E9E2A6A3}"/>
                </a:ext>
              </a:extLst>
            </p:cNvPr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5378;p64">
              <a:extLst>
                <a:ext uri="{FF2B5EF4-FFF2-40B4-BE49-F238E27FC236}">
                  <a16:creationId xmlns:a16="http://schemas.microsoft.com/office/drawing/2014/main" id="{9A93B135-A451-5E47-20B0-17ACE1380E95}"/>
                </a:ext>
              </a:extLst>
            </p:cNvPr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5379;p64">
              <a:extLst>
                <a:ext uri="{FF2B5EF4-FFF2-40B4-BE49-F238E27FC236}">
                  <a16:creationId xmlns:a16="http://schemas.microsoft.com/office/drawing/2014/main" id="{AE73C1F6-9301-2F2E-BE59-26FAF7F0EF47}"/>
                </a:ext>
              </a:extLst>
            </p:cNvPr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5380;p64">
              <a:extLst>
                <a:ext uri="{FF2B5EF4-FFF2-40B4-BE49-F238E27FC236}">
                  <a16:creationId xmlns:a16="http://schemas.microsoft.com/office/drawing/2014/main" id="{2A966552-D1A1-52BE-B673-476257D7094C}"/>
                </a:ext>
              </a:extLst>
            </p:cNvPr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5381;p64">
              <a:extLst>
                <a:ext uri="{FF2B5EF4-FFF2-40B4-BE49-F238E27FC236}">
                  <a16:creationId xmlns:a16="http://schemas.microsoft.com/office/drawing/2014/main" id="{301F5348-AB4B-864F-1325-7775752C200B}"/>
                </a:ext>
              </a:extLst>
            </p:cNvPr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5382;p64">
              <a:extLst>
                <a:ext uri="{FF2B5EF4-FFF2-40B4-BE49-F238E27FC236}">
                  <a16:creationId xmlns:a16="http://schemas.microsoft.com/office/drawing/2014/main" id="{27E9C133-2D6D-1735-6933-B4D8987DA0BA}"/>
                </a:ext>
              </a:extLst>
            </p:cNvPr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5383;p64">
              <a:extLst>
                <a:ext uri="{FF2B5EF4-FFF2-40B4-BE49-F238E27FC236}">
                  <a16:creationId xmlns:a16="http://schemas.microsoft.com/office/drawing/2014/main" id="{48DBA277-E512-7DE4-13E9-5A0C8EBA982D}"/>
                </a:ext>
              </a:extLst>
            </p:cNvPr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5384;p64">
              <a:extLst>
                <a:ext uri="{FF2B5EF4-FFF2-40B4-BE49-F238E27FC236}">
                  <a16:creationId xmlns:a16="http://schemas.microsoft.com/office/drawing/2014/main" id="{FE677EA9-6A0E-9B21-5E7C-FB8EFE902850}"/>
                </a:ext>
              </a:extLst>
            </p:cNvPr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5385;p64">
              <a:extLst>
                <a:ext uri="{FF2B5EF4-FFF2-40B4-BE49-F238E27FC236}">
                  <a16:creationId xmlns:a16="http://schemas.microsoft.com/office/drawing/2014/main" id="{5634FFD1-4623-2B87-6DDC-0E6CD180B8AF}"/>
                </a:ext>
              </a:extLst>
            </p:cNvPr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5386;p64">
              <a:extLst>
                <a:ext uri="{FF2B5EF4-FFF2-40B4-BE49-F238E27FC236}">
                  <a16:creationId xmlns:a16="http://schemas.microsoft.com/office/drawing/2014/main" id="{94206DD4-D411-4D0A-DCD5-8950E12059E0}"/>
                </a:ext>
              </a:extLst>
            </p:cNvPr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5387;p64">
              <a:extLst>
                <a:ext uri="{FF2B5EF4-FFF2-40B4-BE49-F238E27FC236}">
                  <a16:creationId xmlns:a16="http://schemas.microsoft.com/office/drawing/2014/main" id="{CBD27199-6857-8C65-DB86-8C885FADA754}"/>
                </a:ext>
              </a:extLst>
            </p:cNvPr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5388;p64">
              <a:extLst>
                <a:ext uri="{FF2B5EF4-FFF2-40B4-BE49-F238E27FC236}">
                  <a16:creationId xmlns:a16="http://schemas.microsoft.com/office/drawing/2014/main" id="{1F8F5176-C4E2-8A26-6C6E-153C907BE2FA}"/>
                </a:ext>
              </a:extLst>
            </p:cNvPr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5389;p64">
              <a:extLst>
                <a:ext uri="{FF2B5EF4-FFF2-40B4-BE49-F238E27FC236}">
                  <a16:creationId xmlns:a16="http://schemas.microsoft.com/office/drawing/2014/main" id="{116322F9-0E95-641A-D274-7C2ADA73F55D}"/>
                </a:ext>
              </a:extLst>
            </p:cNvPr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5390;p64">
              <a:extLst>
                <a:ext uri="{FF2B5EF4-FFF2-40B4-BE49-F238E27FC236}">
                  <a16:creationId xmlns:a16="http://schemas.microsoft.com/office/drawing/2014/main" id="{A7C06FD8-D906-0485-BC30-34AF5FD45A80}"/>
                </a:ext>
              </a:extLst>
            </p:cNvPr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5391;p64">
              <a:extLst>
                <a:ext uri="{FF2B5EF4-FFF2-40B4-BE49-F238E27FC236}">
                  <a16:creationId xmlns:a16="http://schemas.microsoft.com/office/drawing/2014/main" id="{788CC30C-FC5C-ADD9-8E1B-49EC2F8C8234}"/>
                </a:ext>
              </a:extLst>
            </p:cNvPr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5392;p64">
              <a:extLst>
                <a:ext uri="{FF2B5EF4-FFF2-40B4-BE49-F238E27FC236}">
                  <a16:creationId xmlns:a16="http://schemas.microsoft.com/office/drawing/2014/main" id="{681759EC-6474-D56C-0907-0C27F3F544C1}"/>
                </a:ext>
              </a:extLst>
            </p:cNvPr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5393;p64">
              <a:extLst>
                <a:ext uri="{FF2B5EF4-FFF2-40B4-BE49-F238E27FC236}">
                  <a16:creationId xmlns:a16="http://schemas.microsoft.com/office/drawing/2014/main" id="{B86CE45E-DC10-341C-022B-D313ADC6768C}"/>
                </a:ext>
              </a:extLst>
            </p:cNvPr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5394;p64">
              <a:extLst>
                <a:ext uri="{FF2B5EF4-FFF2-40B4-BE49-F238E27FC236}">
                  <a16:creationId xmlns:a16="http://schemas.microsoft.com/office/drawing/2014/main" id="{1F01A1DE-D557-3411-9581-C7CF3E52BF02}"/>
                </a:ext>
              </a:extLst>
            </p:cNvPr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5395;p64">
              <a:extLst>
                <a:ext uri="{FF2B5EF4-FFF2-40B4-BE49-F238E27FC236}">
                  <a16:creationId xmlns:a16="http://schemas.microsoft.com/office/drawing/2014/main" id="{E29C6578-EEF6-A59E-9909-A616F07E95EA}"/>
                </a:ext>
              </a:extLst>
            </p:cNvPr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5396;p64">
              <a:extLst>
                <a:ext uri="{FF2B5EF4-FFF2-40B4-BE49-F238E27FC236}">
                  <a16:creationId xmlns:a16="http://schemas.microsoft.com/office/drawing/2014/main" id="{F3B283B4-C631-76B0-EC73-7AC42C2D4090}"/>
                </a:ext>
              </a:extLst>
            </p:cNvPr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5397;p64">
              <a:extLst>
                <a:ext uri="{FF2B5EF4-FFF2-40B4-BE49-F238E27FC236}">
                  <a16:creationId xmlns:a16="http://schemas.microsoft.com/office/drawing/2014/main" id="{1DE59F12-2BBF-5E65-C807-618B284A2ABB}"/>
                </a:ext>
              </a:extLst>
            </p:cNvPr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5398;p64">
              <a:extLst>
                <a:ext uri="{FF2B5EF4-FFF2-40B4-BE49-F238E27FC236}">
                  <a16:creationId xmlns:a16="http://schemas.microsoft.com/office/drawing/2014/main" id="{7937A6A4-A603-78B0-05B5-D38653DFA2D1}"/>
                </a:ext>
              </a:extLst>
            </p:cNvPr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5399;p64">
              <a:extLst>
                <a:ext uri="{FF2B5EF4-FFF2-40B4-BE49-F238E27FC236}">
                  <a16:creationId xmlns:a16="http://schemas.microsoft.com/office/drawing/2014/main" id="{6552F8DF-2899-4E8A-E5C9-84E8D1BC2376}"/>
                </a:ext>
              </a:extLst>
            </p:cNvPr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5400;p64">
              <a:extLst>
                <a:ext uri="{FF2B5EF4-FFF2-40B4-BE49-F238E27FC236}">
                  <a16:creationId xmlns:a16="http://schemas.microsoft.com/office/drawing/2014/main" id="{AC0F08C7-1E58-31AF-150D-5FD3336D6A8F}"/>
                </a:ext>
              </a:extLst>
            </p:cNvPr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5401;p64">
              <a:extLst>
                <a:ext uri="{FF2B5EF4-FFF2-40B4-BE49-F238E27FC236}">
                  <a16:creationId xmlns:a16="http://schemas.microsoft.com/office/drawing/2014/main" id="{CA31277C-0454-1442-2DB4-A463D3A146F8}"/>
                </a:ext>
              </a:extLst>
            </p:cNvPr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5402;p64">
              <a:extLst>
                <a:ext uri="{FF2B5EF4-FFF2-40B4-BE49-F238E27FC236}">
                  <a16:creationId xmlns:a16="http://schemas.microsoft.com/office/drawing/2014/main" id="{4E276323-4909-B1F4-004F-270A62D48DE0}"/>
                </a:ext>
              </a:extLst>
            </p:cNvPr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5403;p64">
              <a:extLst>
                <a:ext uri="{FF2B5EF4-FFF2-40B4-BE49-F238E27FC236}">
                  <a16:creationId xmlns:a16="http://schemas.microsoft.com/office/drawing/2014/main" id="{DE9A63C9-4D78-4BD2-55D4-7D7B3064C3B3}"/>
                </a:ext>
              </a:extLst>
            </p:cNvPr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5404;p64">
              <a:extLst>
                <a:ext uri="{FF2B5EF4-FFF2-40B4-BE49-F238E27FC236}">
                  <a16:creationId xmlns:a16="http://schemas.microsoft.com/office/drawing/2014/main" id="{07906818-7B88-6179-E3FB-8E5AD79DCAA3}"/>
                </a:ext>
              </a:extLst>
            </p:cNvPr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5405;p64">
              <a:extLst>
                <a:ext uri="{FF2B5EF4-FFF2-40B4-BE49-F238E27FC236}">
                  <a16:creationId xmlns:a16="http://schemas.microsoft.com/office/drawing/2014/main" id="{BB34F6FA-EDD4-5AFA-562F-310FE95313D2}"/>
                </a:ext>
              </a:extLst>
            </p:cNvPr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5406;p64">
              <a:extLst>
                <a:ext uri="{FF2B5EF4-FFF2-40B4-BE49-F238E27FC236}">
                  <a16:creationId xmlns:a16="http://schemas.microsoft.com/office/drawing/2014/main" id="{AE4D9324-FE8D-7052-DD30-C888C26884A2}"/>
                </a:ext>
              </a:extLst>
            </p:cNvPr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5407;p64">
              <a:extLst>
                <a:ext uri="{FF2B5EF4-FFF2-40B4-BE49-F238E27FC236}">
                  <a16:creationId xmlns:a16="http://schemas.microsoft.com/office/drawing/2014/main" id="{145307B3-8E48-6B25-CD49-6E1A0A6AE671}"/>
                </a:ext>
              </a:extLst>
            </p:cNvPr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5408;p64">
              <a:extLst>
                <a:ext uri="{FF2B5EF4-FFF2-40B4-BE49-F238E27FC236}">
                  <a16:creationId xmlns:a16="http://schemas.microsoft.com/office/drawing/2014/main" id="{474BEE38-6495-60D6-237F-3E7365070291}"/>
                </a:ext>
              </a:extLst>
            </p:cNvPr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5409;p64">
              <a:extLst>
                <a:ext uri="{FF2B5EF4-FFF2-40B4-BE49-F238E27FC236}">
                  <a16:creationId xmlns:a16="http://schemas.microsoft.com/office/drawing/2014/main" id="{13EAF794-CFCE-70E5-9EF4-17E67C648B94}"/>
                </a:ext>
              </a:extLst>
            </p:cNvPr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5410;p64">
              <a:extLst>
                <a:ext uri="{FF2B5EF4-FFF2-40B4-BE49-F238E27FC236}">
                  <a16:creationId xmlns:a16="http://schemas.microsoft.com/office/drawing/2014/main" id="{39291407-A958-9A55-08BC-1C78C7F89F40}"/>
                </a:ext>
              </a:extLst>
            </p:cNvPr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5411;p64">
              <a:extLst>
                <a:ext uri="{FF2B5EF4-FFF2-40B4-BE49-F238E27FC236}">
                  <a16:creationId xmlns:a16="http://schemas.microsoft.com/office/drawing/2014/main" id="{71BDA76D-15A8-EF67-7CC0-9B3B5C9419A5}"/>
                </a:ext>
              </a:extLst>
            </p:cNvPr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5412;p64">
              <a:extLst>
                <a:ext uri="{FF2B5EF4-FFF2-40B4-BE49-F238E27FC236}">
                  <a16:creationId xmlns:a16="http://schemas.microsoft.com/office/drawing/2014/main" id="{95B39090-4486-743C-C631-591A40917073}"/>
                </a:ext>
              </a:extLst>
            </p:cNvPr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5413;p64">
              <a:extLst>
                <a:ext uri="{FF2B5EF4-FFF2-40B4-BE49-F238E27FC236}">
                  <a16:creationId xmlns:a16="http://schemas.microsoft.com/office/drawing/2014/main" id="{9F934D38-DF9B-D5E0-629C-85D7F53D9CC8}"/>
                </a:ext>
              </a:extLst>
            </p:cNvPr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5414;p64">
              <a:extLst>
                <a:ext uri="{FF2B5EF4-FFF2-40B4-BE49-F238E27FC236}">
                  <a16:creationId xmlns:a16="http://schemas.microsoft.com/office/drawing/2014/main" id="{75E2D086-88E1-1F3F-CD9A-C482A8446344}"/>
                </a:ext>
              </a:extLst>
            </p:cNvPr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5415;p64">
              <a:extLst>
                <a:ext uri="{FF2B5EF4-FFF2-40B4-BE49-F238E27FC236}">
                  <a16:creationId xmlns:a16="http://schemas.microsoft.com/office/drawing/2014/main" id="{B31D19A9-A653-D298-3B78-64266AE253EF}"/>
                </a:ext>
              </a:extLst>
            </p:cNvPr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5416;p64">
              <a:extLst>
                <a:ext uri="{FF2B5EF4-FFF2-40B4-BE49-F238E27FC236}">
                  <a16:creationId xmlns:a16="http://schemas.microsoft.com/office/drawing/2014/main" id="{87F93E0F-4947-9463-BFAA-795DFE667E32}"/>
                </a:ext>
              </a:extLst>
            </p:cNvPr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5417;p64">
              <a:extLst>
                <a:ext uri="{FF2B5EF4-FFF2-40B4-BE49-F238E27FC236}">
                  <a16:creationId xmlns:a16="http://schemas.microsoft.com/office/drawing/2014/main" id="{AB9E34A6-C8D7-39A2-2C5C-76C23A02D1E5}"/>
                </a:ext>
              </a:extLst>
            </p:cNvPr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5418;p64">
              <a:extLst>
                <a:ext uri="{FF2B5EF4-FFF2-40B4-BE49-F238E27FC236}">
                  <a16:creationId xmlns:a16="http://schemas.microsoft.com/office/drawing/2014/main" id="{689B2B65-3D10-89EA-B074-6E2D6BFB8665}"/>
                </a:ext>
              </a:extLst>
            </p:cNvPr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5419;p64">
              <a:extLst>
                <a:ext uri="{FF2B5EF4-FFF2-40B4-BE49-F238E27FC236}">
                  <a16:creationId xmlns:a16="http://schemas.microsoft.com/office/drawing/2014/main" id="{7191A478-2BB1-2B4A-5E79-96E574FFD6DA}"/>
                </a:ext>
              </a:extLst>
            </p:cNvPr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5420;p64">
              <a:extLst>
                <a:ext uri="{FF2B5EF4-FFF2-40B4-BE49-F238E27FC236}">
                  <a16:creationId xmlns:a16="http://schemas.microsoft.com/office/drawing/2014/main" id="{176CF7DB-D430-50F5-B3A9-DB02ED1CBA85}"/>
                </a:ext>
              </a:extLst>
            </p:cNvPr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5421;p64">
              <a:extLst>
                <a:ext uri="{FF2B5EF4-FFF2-40B4-BE49-F238E27FC236}">
                  <a16:creationId xmlns:a16="http://schemas.microsoft.com/office/drawing/2014/main" id="{F0357318-68A5-B572-73E1-88A9441F3D02}"/>
                </a:ext>
              </a:extLst>
            </p:cNvPr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5422;p64">
              <a:extLst>
                <a:ext uri="{FF2B5EF4-FFF2-40B4-BE49-F238E27FC236}">
                  <a16:creationId xmlns:a16="http://schemas.microsoft.com/office/drawing/2014/main" id="{6489808E-3EBC-852B-B367-2E3908CEF8FF}"/>
                </a:ext>
              </a:extLst>
            </p:cNvPr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5423;p64">
              <a:extLst>
                <a:ext uri="{FF2B5EF4-FFF2-40B4-BE49-F238E27FC236}">
                  <a16:creationId xmlns:a16="http://schemas.microsoft.com/office/drawing/2014/main" id="{3713843F-9A45-9C73-CF93-BC72B0E66DAB}"/>
                </a:ext>
              </a:extLst>
            </p:cNvPr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5424;p64">
              <a:extLst>
                <a:ext uri="{FF2B5EF4-FFF2-40B4-BE49-F238E27FC236}">
                  <a16:creationId xmlns:a16="http://schemas.microsoft.com/office/drawing/2014/main" id="{6C7A5E4C-CE20-7ECF-B278-4DBF00769676}"/>
                </a:ext>
              </a:extLst>
            </p:cNvPr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5425;p64">
              <a:extLst>
                <a:ext uri="{FF2B5EF4-FFF2-40B4-BE49-F238E27FC236}">
                  <a16:creationId xmlns:a16="http://schemas.microsoft.com/office/drawing/2014/main" id="{73C0BFA7-4AAD-ED2C-0E7E-DDCC7C208EA2}"/>
                </a:ext>
              </a:extLst>
            </p:cNvPr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5426;p64">
              <a:extLst>
                <a:ext uri="{FF2B5EF4-FFF2-40B4-BE49-F238E27FC236}">
                  <a16:creationId xmlns:a16="http://schemas.microsoft.com/office/drawing/2014/main" id="{5DF82324-C7F6-319B-FD84-73B396EAD8EF}"/>
                </a:ext>
              </a:extLst>
            </p:cNvPr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5427;p64">
              <a:extLst>
                <a:ext uri="{FF2B5EF4-FFF2-40B4-BE49-F238E27FC236}">
                  <a16:creationId xmlns:a16="http://schemas.microsoft.com/office/drawing/2014/main" id="{6DCE8995-B2F2-7658-CF8D-32E6CD47A1D7}"/>
                </a:ext>
              </a:extLst>
            </p:cNvPr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5428;p64">
              <a:extLst>
                <a:ext uri="{FF2B5EF4-FFF2-40B4-BE49-F238E27FC236}">
                  <a16:creationId xmlns:a16="http://schemas.microsoft.com/office/drawing/2014/main" id="{CAF7ADB1-5F49-0902-E7DA-039DE59C3DDF}"/>
                </a:ext>
              </a:extLst>
            </p:cNvPr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5429;p64">
              <a:extLst>
                <a:ext uri="{FF2B5EF4-FFF2-40B4-BE49-F238E27FC236}">
                  <a16:creationId xmlns:a16="http://schemas.microsoft.com/office/drawing/2014/main" id="{FC3D3FCD-7200-50F5-9751-4BE35161BE79}"/>
                </a:ext>
              </a:extLst>
            </p:cNvPr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5430;p64">
              <a:extLst>
                <a:ext uri="{FF2B5EF4-FFF2-40B4-BE49-F238E27FC236}">
                  <a16:creationId xmlns:a16="http://schemas.microsoft.com/office/drawing/2014/main" id="{DE9BD698-91B8-B8B7-0F18-B7FA66B64501}"/>
                </a:ext>
              </a:extLst>
            </p:cNvPr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5431;p64">
              <a:extLst>
                <a:ext uri="{FF2B5EF4-FFF2-40B4-BE49-F238E27FC236}">
                  <a16:creationId xmlns:a16="http://schemas.microsoft.com/office/drawing/2014/main" id="{08479C7F-4BDE-0078-196A-767993E3CB9C}"/>
                </a:ext>
              </a:extLst>
            </p:cNvPr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5432;p64">
              <a:extLst>
                <a:ext uri="{FF2B5EF4-FFF2-40B4-BE49-F238E27FC236}">
                  <a16:creationId xmlns:a16="http://schemas.microsoft.com/office/drawing/2014/main" id="{13ADB560-5278-6BCA-1AE8-075212B82C82}"/>
                </a:ext>
              </a:extLst>
            </p:cNvPr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5433;p64">
              <a:extLst>
                <a:ext uri="{FF2B5EF4-FFF2-40B4-BE49-F238E27FC236}">
                  <a16:creationId xmlns:a16="http://schemas.microsoft.com/office/drawing/2014/main" id="{598DE683-EF42-1BBE-F0A0-9349333978B6}"/>
                </a:ext>
              </a:extLst>
            </p:cNvPr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5434;p64">
              <a:extLst>
                <a:ext uri="{FF2B5EF4-FFF2-40B4-BE49-F238E27FC236}">
                  <a16:creationId xmlns:a16="http://schemas.microsoft.com/office/drawing/2014/main" id="{AE26E885-2368-0C52-6AF8-244B78F04003}"/>
                </a:ext>
              </a:extLst>
            </p:cNvPr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5435;p64">
              <a:extLst>
                <a:ext uri="{FF2B5EF4-FFF2-40B4-BE49-F238E27FC236}">
                  <a16:creationId xmlns:a16="http://schemas.microsoft.com/office/drawing/2014/main" id="{BA05F415-C903-00A0-B978-41AD1D31647F}"/>
                </a:ext>
              </a:extLst>
            </p:cNvPr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5436;p64">
              <a:extLst>
                <a:ext uri="{FF2B5EF4-FFF2-40B4-BE49-F238E27FC236}">
                  <a16:creationId xmlns:a16="http://schemas.microsoft.com/office/drawing/2014/main" id="{065391DB-BD2B-569B-1DFD-34FF0B7DDEAB}"/>
                </a:ext>
              </a:extLst>
            </p:cNvPr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5437;p64">
              <a:extLst>
                <a:ext uri="{FF2B5EF4-FFF2-40B4-BE49-F238E27FC236}">
                  <a16:creationId xmlns:a16="http://schemas.microsoft.com/office/drawing/2014/main" id="{E869C63C-79F8-5C1B-CEF9-E0AFA0E21730}"/>
                </a:ext>
              </a:extLst>
            </p:cNvPr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5438;p64">
              <a:extLst>
                <a:ext uri="{FF2B5EF4-FFF2-40B4-BE49-F238E27FC236}">
                  <a16:creationId xmlns:a16="http://schemas.microsoft.com/office/drawing/2014/main" id="{72653DD3-C0C4-4B5E-05D2-5D7976D99F5B}"/>
                </a:ext>
              </a:extLst>
            </p:cNvPr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5439;p64">
              <a:extLst>
                <a:ext uri="{FF2B5EF4-FFF2-40B4-BE49-F238E27FC236}">
                  <a16:creationId xmlns:a16="http://schemas.microsoft.com/office/drawing/2014/main" id="{D46552EF-9C87-766A-8836-763D02F5980F}"/>
                </a:ext>
              </a:extLst>
            </p:cNvPr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5440;p64">
              <a:extLst>
                <a:ext uri="{FF2B5EF4-FFF2-40B4-BE49-F238E27FC236}">
                  <a16:creationId xmlns:a16="http://schemas.microsoft.com/office/drawing/2014/main" id="{F28C6F65-B836-4E95-C666-7FF3C9812C4C}"/>
                </a:ext>
              </a:extLst>
            </p:cNvPr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5441;p64">
              <a:extLst>
                <a:ext uri="{FF2B5EF4-FFF2-40B4-BE49-F238E27FC236}">
                  <a16:creationId xmlns:a16="http://schemas.microsoft.com/office/drawing/2014/main" id="{DF113BAE-B88E-01AA-84FA-373939BC81B5}"/>
                </a:ext>
              </a:extLst>
            </p:cNvPr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5442;p64">
              <a:extLst>
                <a:ext uri="{FF2B5EF4-FFF2-40B4-BE49-F238E27FC236}">
                  <a16:creationId xmlns:a16="http://schemas.microsoft.com/office/drawing/2014/main" id="{A3F48751-2E8E-0AEC-3F05-EBFD922FD347}"/>
                </a:ext>
              </a:extLst>
            </p:cNvPr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5443;p64">
              <a:extLst>
                <a:ext uri="{FF2B5EF4-FFF2-40B4-BE49-F238E27FC236}">
                  <a16:creationId xmlns:a16="http://schemas.microsoft.com/office/drawing/2014/main" id="{D81076A5-DF2B-045F-52A3-2E61B27CD588}"/>
                </a:ext>
              </a:extLst>
            </p:cNvPr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5444;p64">
              <a:extLst>
                <a:ext uri="{FF2B5EF4-FFF2-40B4-BE49-F238E27FC236}">
                  <a16:creationId xmlns:a16="http://schemas.microsoft.com/office/drawing/2014/main" id="{46A34357-8892-D91F-523F-F19BC0754E63}"/>
                </a:ext>
              </a:extLst>
            </p:cNvPr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5445;p64">
              <a:extLst>
                <a:ext uri="{FF2B5EF4-FFF2-40B4-BE49-F238E27FC236}">
                  <a16:creationId xmlns:a16="http://schemas.microsoft.com/office/drawing/2014/main" id="{168B2C04-302A-DEDE-316C-8CD284A39AE9}"/>
                </a:ext>
              </a:extLst>
            </p:cNvPr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5446;p64">
              <a:extLst>
                <a:ext uri="{FF2B5EF4-FFF2-40B4-BE49-F238E27FC236}">
                  <a16:creationId xmlns:a16="http://schemas.microsoft.com/office/drawing/2014/main" id="{C0F8BB08-81EA-9824-3C95-7F1339A7A853}"/>
                </a:ext>
              </a:extLst>
            </p:cNvPr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5447;p64">
              <a:extLst>
                <a:ext uri="{FF2B5EF4-FFF2-40B4-BE49-F238E27FC236}">
                  <a16:creationId xmlns:a16="http://schemas.microsoft.com/office/drawing/2014/main" id="{BE38DC5E-F5F7-A68C-D942-ABC99E05B41C}"/>
                </a:ext>
              </a:extLst>
            </p:cNvPr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5448;p64">
              <a:extLst>
                <a:ext uri="{FF2B5EF4-FFF2-40B4-BE49-F238E27FC236}">
                  <a16:creationId xmlns:a16="http://schemas.microsoft.com/office/drawing/2014/main" id="{AE68217B-A54C-E88F-91CD-BD0CCBC43B14}"/>
                </a:ext>
              </a:extLst>
            </p:cNvPr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5449;p64">
              <a:extLst>
                <a:ext uri="{FF2B5EF4-FFF2-40B4-BE49-F238E27FC236}">
                  <a16:creationId xmlns:a16="http://schemas.microsoft.com/office/drawing/2014/main" id="{7E7817CA-466A-F6A8-8883-0A59F2DDD299}"/>
                </a:ext>
              </a:extLst>
            </p:cNvPr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5450;p64">
              <a:extLst>
                <a:ext uri="{FF2B5EF4-FFF2-40B4-BE49-F238E27FC236}">
                  <a16:creationId xmlns:a16="http://schemas.microsoft.com/office/drawing/2014/main" id="{5F8A94CE-08F9-73AF-8DD4-91B554690519}"/>
                </a:ext>
              </a:extLst>
            </p:cNvPr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5451;p64">
              <a:extLst>
                <a:ext uri="{FF2B5EF4-FFF2-40B4-BE49-F238E27FC236}">
                  <a16:creationId xmlns:a16="http://schemas.microsoft.com/office/drawing/2014/main" id="{62A90F6F-6F2A-9A39-2E88-FD6E64DC023C}"/>
                </a:ext>
              </a:extLst>
            </p:cNvPr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5452;p64">
              <a:extLst>
                <a:ext uri="{FF2B5EF4-FFF2-40B4-BE49-F238E27FC236}">
                  <a16:creationId xmlns:a16="http://schemas.microsoft.com/office/drawing/2014/main" id="{2F13C055-8FEF-AD74-B8E5-2FC4E75FA549}"/>
                </a:ext>
              </a:extLst>
            </p:cNvPr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5453;p64">
              <a:extLst>
                <a:ext uri="{FF2B5EF4-FFF2-40B4-BE49-F238E27FC236}">
                  <a16:creationId xmlns:a16="http://schemas.microsoft.com/office/drawing/2014/main" id="{6347668D-9A2A-668A-A758-649D61D62219}"/>
                </a:ext>
              </a:extLst>
            </p:cNvPr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5454;p64">
              <a:extLst>
                <a:ext uri="{FF2B5EF4-FFF2-40B4-BE49-F238E27FC236}">
                  <a16:creationId xmlns:a16="http://schemas.microsoft.com/office/drawing/2014/main" id="{1279EE4C-B2B8-C02A-5E67-93313F316F12}"/>
                </a:ext>
              </a:extLst>
            </p:cNvPr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5455;p64">
              <a:extLst>
                <a:ext uri="{FF2B5EF4-FFF2-40B4-BE49-F238E27FC236}">
                  <a16:creationId xmlns:a16="http://schemas.microsoft.com/office/drawing/2014/main" id="{D2460852-7649-B60F-F0C5-CB55DD76C13E}"/>
                </a:ext>
              </a:extLst>
            </p:cNvPr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5456;p64">
              <a:extLst>
                <a:ext uri="{FF2B5EF4-FFF2-40B4-BE49-F238E27FC236}">
                  <a16:creationId xmlns:a16="http://schemas.microsoft.com/office/drawing/2014/main" id="{192C77A1-180A-6E0D-2100-5A62823317F3}"/>
                </a:ext>
              </a:extLst>
            </p:cNvPr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5457;p64">
              <a:extLst>
                <a:ext uri="{FF2B5EF4-FFF2-40B4-BE49-F238E27FC236}">
                  <a16:creationId xmlns:a16="http://schemas.microsoft.com/office/drawing/2014/main" id="{E0AC0B36-7528-2419-79AE-FB575157FAA1}"/>
                </a:ext>
              </a:extLst>
            </p:cNvPr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5458;p64">
              <a:extLst>
                <a:ext uri="{FF2B5EF4-FFF2-40B4-BE49-F238E27FC236}">
                  <a16:creationId xmlns:a16="http://schemas.microsoft.com/office/drawing/2014/main" id="{BBC492F5-663B-5F04-50CC-BE76365C2FB1}"/>
                </a:ext>
              </a:extLst>
            </p:cNvPr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5459;p64">
              <a:extLst>
                <a:ext uri="{FF2B5EF4-FFF2-40B4-BE49-F238E27FC236}">
                  <a16:creationId xmlns:a16="http://schemas.microsoft.com/office/drawing/2014/main" id="{772084A2-D7A1-2135-358C-5D377A189443}"/>
                </a:ext>
              </a:extLst>
            </p:cNvPr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5460;p64">
              <a:extLst>
                <a:ext uri="{FF2B5EF4-FFF2-40B4-BE49-F238E27FC236}">
                  <a16:creationId xmlns:a16="http://schemas.microsoft.com/office/drawing/2014/main" id="{4C39C209-9A23-76DC-100C-32A4A637B745}"/>
                </a:ext>
              </a:extLst>
            </p:cNvPr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5461;p64">
              <a:extLst>
                <a:ext uri="{FF2B5EF4-FFF2-40B4-BE49-F238E27FC236}">
                  <a16:creationId xmlns:a16="http://schemas.microsoft.com/office/drawing/2014/main" id="{F19EDF5D-672B-4C51-BA0F-C62951618FE4}"/>
                </a:ext>
              </a:extLst>
            </p:cNvPr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5462;p64">
              <a:extLst>
                <a:ext uri="{FF2B5EF4-FFF2-40B4-BE49-F238E27FC236}">
                  <a16:creationId xmlns:a16="http://schemas.microsoft.com/office/drawing/2014/main" id="{1323F8CB-E76B-C046-52B9-10F44473EDFC}"/>
                </a:ext>
              </a:extLst>
            </p:cNvPr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5463;p64">
              <a:extLst>
                <a:ext uri="{FF2B5EF4-FFF2-40B4-BE49-F238E27FC236}">
                  <a16:creationId xmlns:a16="http://schemas.microsoft.com/office/drawing/2014/main" id="{C712C739-4D3E-9E5B-E5C9-1948CF21D6F7}"/>
                </a:ext>
              </a:extLst>
            </p:cNvPr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5464;p64">
              <a:extLst>
                <a:ext uri="{FF2B5EF4-FFF2-40B4-BE49-F238E27FC236}">
                  <a16:creationId xmlns:a16="http://schemas.microsoft.com/office/drawing/2014/main" id="{BC47D760-CF1C-2EDA-9349-A74C56D70FE1}"/>
                </a:ext>
              </a:extLst>
            </p:cNvPr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5465;p64">
              <a:extLst>
                <a:ext uri="{FF2B5EF4-FFF2-40B4-BE49-F238E27FC236}">
                  <a16:creationId xmlns:a16="http://schemas.microsoft.com/office/drawing/2014/main" id="{3861B703-14C8-ED46-AFB3-16E606D045B0}"/>
                </a:ext>
              </a:extLst>
            </p:cNvPr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5466;p64">
              <a:extLst>
                <a:ext uri="{FF2B5EF4-FFF2-40B4-BE49-F238E27FC236}">
                  <a16:creationId xmlns:a16="http://schemas.microsoft.com/office/drawing/2014/main" id="{40071CC1-2050-82CF-BE53-890194E6A6FD}"/>
                </a:ext>
              </a:extLst>
            </p:cNvPr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5467;p64">
              <a:extLst>
                <a:ext uri="{FF2B5EF4-FFF2-40B4-BE49-F238E27FC236}">
                  <a16:creationId xmlns:a16="http://schemas.microsoft.com/office/drawing/2014/main" id="{754A4902-FBA5-1D6D-1C07-DC160D46861F}"/>
                </a:ext>
              </a:extLst>
            </p:cNvPr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5468;p64">
              <a:extLst>
                <a:ext uri="{FF2B5EF4-FFF2-40B4-BE49-F238E27FC236}">
                  <a16:creationId xmlns:a16="http://schemas.microsoft.com/office/drawing/2014/main" id="{5C69721D-D8F6-EEBF-3822-7A1F0483BE07}"/>
                </a:ext>
              </a:extLst>
            </p:cNvPr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5469;p64">
              <a:extLst>
                <a:ext uri="{FF2B5EF4-FFF2-40B4-BE49-F238E27FC236}">
                  <a16:creationId xmlns:a16="http://schemas.microsoft.com/office/drawing/2014/main" id="{520F7F3A-EF79-78F2-D297-10822D847CA8}"/>
                </a:ext>
              </a:extLst>
            </p:cNvPr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5470;p64">
              <a:extLst>
                <a:ext uri="{FF2B5EF4-FFF2-40B4-BE49-F238E27FC236}">
                  <a16:creationId xmlns:a16="http://schemas.microsoft.com/office/drawing/2014/main" id="{62965E9D-1657-CD5B-EA46-C82E3ED08F01}"/>
                </a:ext>
              </a:extLst>
            </p:cNvPr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5471;p64">
              <a:extLst>
                <a:ext uri="{FF2B5EF4-FFF2-40B4-BE49-F238E27FC236}">
                  <a16:creationId xmlns:a16="http://schemas.microsoft.com/office/drawing/2014/main" id="{2799D414-C10F-E47E-AD93-A4E540563E21}"/>
                </a:ext>
              </a:extLst>
            </p:cNvPr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5472;p64">
              <a:extLst>
                <a:ext uri="{FF2B5EF4-FFF2-40B4-BE49-F238E27FC236}">
                  <a16:creationId xmlns:a16="http://schemas.microsoft.com/office/drawing/2014/main" id="{63A2FF44-A6D9-433E-B996-1685C15D3651}"/>
                </a:ext>
              </a:extLst>
            </p:cNvPr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5473;p64">
              <a:extLst>
                <a:ext uri="{FF2B5EF4-FFF2-40B4-BE49-F238E27FC236}">
                  <a16:creationId xmlns:a16="http://schemas.microsoft.com/office/drawing/2014/main" id="{A86B7A0E-9A85-4F4C-15B3-43D4B62C6701}"/>
                </a:ext>
              </a:extLst>
            </p:cNvPr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5474;p64">
              <a:extLst>
                <a:ext uri="{FF2B5EF4-FFF2-40B4-BE49-F238E27FC236}">
                  <a16:creationId xmlns:a16="http://schemas.microsoft.com/office/drawing/2014/main" id="{11FE5BCD-3195-CD3A-EFBE-D68B9C0EF02F}"/>
                </a:ext>
              </a:extLst>
            </p:cNvPr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5475;p64">
              <a:extLst>
                <a:ext uri="{FF2B5EF4-FFF2-40B4-BE49-F238E27FC236}">
                  <a16:creationId xmlns:a16="http://schemas.microsoft.com/office/drawing/2014/main" id="{5D177CDF-49B5-EBAF-18C7-FF357B7FAF98}"/>
                </a:ext>
              </a:extLst>
            </p:cNvPr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5476;p64">
              <a:extLst>
                <a:ext uri="{FF2B5EF4-FFF2-40B4-BE49-F238E27FC236}">
                  <a16:creationId xmlns:a16="http://schemas.microsoft.com/office/drawing/2014/main" id="{0E28C289-06E3-241A-B8DB-848DBBF7ED83}"/>
                </a:ext>
              </a:extLst>
            </p:cNvPr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5477;p64">
              <a:extLst>
                <a:ext uri="{FF2B5EF4-FFF2-40B4-BE49-F238E27FC236}">
                  <a16:creationId xmlns:a16="http://schemas.microsoft.com/office/drawing/2014/main" id="{2097C0B8-B93B-6B56-CE2C-4EB8698B6ACF}"/>
                </a:ext>
              </a:extLst>
            </p:cNvPr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5478;p64">
              <a:extLst>
                <a:ext uri="{FF2B5EF4-FFF2-40B4-BE49-F238E27FC236}">
                  <a16:creationId xmlns:a16="http://schemas.microsoft.com/office/drawing/2014/main" id="{954E8A4C-B8D2-4AC2-64BA-294645CB4BF2}"/>
                </a:ext>
              </a:extLst>
            </p:cNvPr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5479;p64">
              <a:extLst>
                <a:ext uri="{FF2B5EF4-FFF2-40B4-BE49-F238E27FC236}">
                  <a16:creationId xmlns:a16="http://schemas.microsoft.com/office/drawing/2014/main" id="{43C6DAF3-DCF7-B557-6677-3F637C65626B}"/>
                </a:ext>
              </a:extLst>
            </p:cNvPr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5480;p64">
              <a:extLst>
                <a:ext uri="{FF2B5EF4-FFF2-40B4-BE49-F238E27FC236}">
                  <a16:creationId xmlns:a16="http://schemas.microsoft.com/office/drawing/2014/main" id="{D3AA13D4-7D7E-F364-59CA-29A939C22BF7}"/>
                </a:ext>
              </a:extLst>
            </p:cNvPr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5481;p64">
              <a:extLst>
                <a:ext uri="{FF2B5EF4-FFF2-40B4-BE49-F238E27FC236}">
                  <a16:creationId xmlns:a16="http://schemas.microsoft.com/office/drawing/2014/main" id="{B73DD75C-2C65-8E37-CB5A-8874B5A083BA}"/>
                </a:ext>
              </a:extLst>
            </p:cNvPr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5482;p64">
              <a:extLst>
                <a:ext uri="{FF2B5EF4-FFF2-40B4-BE49-F238E27FC236}">
                  <a16:creationId xmlns:a16="http://schemas.microsoft.com/office/drawing/2014/main" id="{C86CB20A-60A1-B1AE-508F-125C4EDFB337}"/>
                </a:ext>
              </a:extLst>
            </p:cNvPr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5483;p64">
              <a:extLst>
                <a:ext uri="{FF2B5EF4-FFF2-40B4-BE49-F238E27FC236}">
                  <a16:creationId xmlns:a16="http://schemas.microsoft.com/office/drawing/2014/main" id="{980203EB-517A-0C28-728F-F760CA500974}"/>
                </a:ext>
              </a:extLst>
            </p:cNvPr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5484;p64">
              <a:extLst>
                <a:ext uri="{FF2B5EF4-FFF2-40B4-BE49-F238E27FC236}">
                  <a16:creationId xmlns:a16="http://schemas.microsoft.com/office/drawing/2014/main" id="{0EFCCAF2-0DFE-3AB8-F6C6-1A34C313707E}"/>
                </a:ext>
              </a:extLst>
            </p:cNvPr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5485;p64">
              <a:extLst>
                <a:ext uri="{FF2B5EF4-FFF2-40B4-BE49-F238E27FC236}">
                  <a16:creationId xmlns:a16="http://schemas.microsoft.com/office/drawing/2014/main" id="{BC57AA9D-0FB7-D84A-D7AD-651DE7FDEBBF}"/>
                </a:ext>
              </a:extLst>
            </p:cNvPr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5486;p64">
              <a:extLst>
                <a:ext uri="{FF2B5EF4-FFF2-40B4-BE49-F238E27FC236}">
                  <a16:creationId xmlns:a16="http://schemas.microsoft.com/office/drawing/2014/main" id="{E390BB9C-8F07-3F9F-8C81-E73230975F17}"/>
                </a:ext>
              </a:extLst>
            </p:cNvPr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5487;p64">
              <a:extLst>
                <a:ext uri="{FF2B5EF4-FFF2-40B4-BE49-F238E27FC236}">
                  <a16:creationId xmlns:a16="http://schemas.microsoft.com/office/drawing/2014/main" id="{E3C9A263-A45F-FEF7-626F-A009FB030931}"/>
                </a:ext>
              </a:extLst>
            </p:cNvPr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5488;p64">
              <a:extLst>
                <a:ext uri="{FF2B5EF4-FFF2-40B4-BE49-F238E27FC236}">
                  <a16:creationId xmlns:a16="http://schemas.microsoft.com/office/drawing/2014/main" id="{593FA264-129B-4AE7-9902-9B66EA14B2A8}"/>
                </a:ext>
              </a:extLst>
            </p:cNvPr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5489;p64">
              <a:extLst>
                <a:ext uri="{FF2B5EF4-FFF2-40B4-BE49-F238E27FC236}">
                  <a16:creationId xmlns:a16="http://schemas.microsoft.com/office/drawing/2014/main" id="{55121118-A6D2-3B96-809C-604F644CCDEA}"/>
                </a:ext>
              </a:extLst>
            </p:cNvPr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5490;p64">
              <a:extLst>
                <a:ext uri="{FF2B5EF4-FFF2-40B4-BE49-F238E27FC236}">
                  <a16:creationId xmlns:a16="http://schemas.microsoft.com/office/drawing/2014/main" id="{F3DE9BBA-CA0E-73E1-A7C9-381B5C31FD86}"/>
                </a:ext>
              </a:extLst>
            </p:cNvPr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5491;p64">
              <a:extLst>
                <a:ext uri="{FF2B5EF4-FFF2-40B4-BE49-F238E27FC236}">
                  <a16:creationId xmlns:a16="http://schemas.microsoft.com/office/drawing/2014/main" id="{3499199F-2419-2674-F7C6-4FB17F836B5A}"/>
                </a:ext>
              </a:extLst>
            </p:cNvPr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5492;p64">
              <a:extLst>
                <a:ext uri="{FF2B5EF4-FFF2-40B4-BE49-F238E27FC236}">
                  <a16:creationId xmlns:a16="http://schemas.microsoft.com/office/drawing/2014/main" id="{161B9F75-E6E3-ED76-98EE-704C5E9E3072}"/>
                </a:ext>
              </a:extLst>
            </p:cNvPr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5493;p64">
              <a:extLst>
                <a:ext uri="{FF2B5EF4-FFF2-40B4-BE49-F238E27FC236}">
                  <a16:creationId xmlns:a16="http://schemas.microsoft.com/office/drawing/2014/main" id="{CAE68ADD-AFCD-5827-1D82-E55D5F70313A}"/>
                </a:ext>
              </a:extLst>
            </p:cNvPr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5494;p64">
              <a:extLst>
                <a:ext uri="{FF2B5EF4-FFF2-40B4-BE49-F238E27FC236}">
                  <a16:creationId xmlns:a16="http://schemas.microsoft.com/office/drawing/2014/main" id="{3631ECEA-EED8-7116-DC30-4294E6B26223}"/>
                </a:ext>
              </a:extLst>
            </p:cNvPr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5495;p64">
              <a:extLst>
                <a:ext uri="{FF2B5EF4-FFF2-40B4-BE49-F238E27FC236}">
                  <a16:creationId xmlns:a16="http://schemas.microsoft.com/office/drawing/2014/main" id="{6F01E837-FD2B-3C7A-2A52-CC09F7C761D6}"/>
                </a:ext>
              </a:extLst>
            </p:cNvPr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5496;p64">
              <a:extLst>
                <a:ext uri="{FF2B5EF4-FFF2-40B4-BE49-F238E27FC236}">
                  <a16:creationId xmlns:a16="http://schemas.microsoft.com/office/drawing/2014/main" id="{BBBB7F73-D48D-5859-7AD6-B76D2499D31D}"/>
                </a:ext>
              </a:extLst>
            </p:cNvPr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5497;p64">
              <a:extLst>
                <a:ext uri="{FF2B5EF4-FFF2-40B4-BE49-F238E27FC236}">
                  <a16:creationId xmlns:a16="http://schemas.microsoft.com/office/drawing/2014/main" id="{095813F3-48FA-A914-A809-FDD70BDABEFD}"/>
                </a:ext>
              </a:extLst>
            </p:cNvPr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5498;p64">
              <a:extLst>
                <a:ext uri="{FF2B5EF4-FFF2-40B4-BE49-F238E27FC236}">
                  <a16:creationId xmlns:a16="http://schemas.microsoft.com/office/drawing/2014/main" id="{06AF98A7-7CC5-9928-A9CC-7D1B57CE914D}"/>
                </a:ext>
              </a:extLst>
            </p:cNvPr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5499;p64">
              <a:extLst>
                <a:ext uri="{FF2B5EF4-FFF2-40B4-BE49-F238E27FC236}">
                  <a16:creationId xmlns:a16="http://schemas.microsoft.com/office/drawing/2014/main" id="{40F6EB81-8977-BDE6-9D6B-2D6A4DBBB771}"/>
                </a:ext>
              </a:extLst>
            </p:cNvPr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5500;p64">
              <a:extLst>
                <a:ext uri="{FF2B5EF4-FFF2-40B4-BE49-F238E27FC236}">
                  <a16:creationId xmlns:a16="http://schemas.microsoft.com/office/drawing/2014/main" id="{98EA0510-E341-EE77-EB89-CDA50CE68500}"/>
                </a:ext>
              </a:extLst>
            </p:cNvPr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5501;p64">
              <a:extLst>
                <a:ext uri="{FF2B5EF4-FFF2-40B4-BE49-F238E27FC236}">
                  <a16:creationId xmlns:a16="http://schemas.microsoft.com/office/drawing/2014/main" id="{C41D3544-7E18-C649-1CCF-5A28DAE5E9B5}"/>
                </a:ext>
              </a:extLst>
            </p:cNvPr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5502;p64">
              <a:extLst>
                <a:ext uri="{FF2B5EF4-FFF2-40B4-BE49-F238E27FC236}">
                  <a16:creationId xmlns:a16="http://schemas.microsoft.com/office/drawing/2014/main" id="{09218845-CC6D-A744-D4C8-CB99BE327B82}"/>
                </a:ext>
              </a:extLst>
            </p:cNvPr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5503;p64">
              <a:extLst>
                <a:ext uri="{FF2B5EF4-FFF2-40B4-BE49-F238E27FC236}">
                  <a16:creationId xmlns:a16="http://schemas.microsoft.com/office/drawing/2014/main" id="{269FA7E8-7BBF-5D6A-0603-B21F77A5610A}"/>
                </a:ext>
              </a:extLst>
            </p:cNvPr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5504;p64">
              <a:extLst>
                <a:ext uri="{FF2B5EF4-FFF2-40B4-BE49-F238E27FC236}">
                  <a16:creationId xmlns:a16="http://schemas.microsoft.com/office/drawing/2014/main" id="{7BFFB810-9939-264A-ABD1-7883F1962D17}"/>
                </a:ext>
              </a:extLst>
            </p:cNvPr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5505;p64">
              <a:extLst>
                <a:ext uri="{FF2B5EF4-FFF2-40B4-BE49-F238E27FC236}">
                  <a16:creationId xmlns:a16="http://schemas.microsoft.com/office/drawing/2014/main" id="{EDC0CEA2-7D2F-6649-931A-0BEE2C27E56A}"/>
                </a:ext>
              </a:extLst>
            </p:cNvPr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5506;p64">
              <a:extLst>
                <a:ext uri="{FF2B5EF4-FFF2-40B4-BE49-F238E27FC236}">
                  <a16:creationId xmlns:a16="http://schemas.microsoft.com/office/drawing/2014/main" id="{01F352E7-F5C1-9678-67B9-178DA6F1BCB3}"/>
                </a:ext>
              </a:extLst>
            </p:cNvPr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5507;p64">
              <a:extLst>
                <a:ext uri="{FF2B5EF4-FFF2-40B4-BE49-F238E27FC236}">
                  <a16:creationId xmlns:a16="http://schemas.microsoft.com/office/drawing/2014/main" id="{4B5619DB-C162-7D12-FA28-0783EAD5A6B0}"/>
                </a:ext>
              </a:extLst>
            </p:cNvPr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5508;p64">
              <a:extLst>
                <a:ext uri="{FF2B5EF4-FFF2-40B4-BE49-F238E27FC236}">
                  <a16:creationId xmlns:a16="http://schemas.microsoft.com/office/drawing/2014/main" id="{A9C5886F-62FE-E0DB-D80D-F089F0425AA5}"/>
                </a:ext>
              </a:extLst>
            </p:cNvPr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5509;p64">
              <a:extLst>
                <a:ext uri="{FF2B5EF4-FFF2-40B4-BE49-F238E27FC236}">
                  <a16:creationId xmlns:a16="http://schemas.microsoft.com/office/drawing/2014/main" id="{BBFC50DF-78C8-015F-72F1-2C74AC639365}"/>
                </a:ext>
              </a:extLst>
            </p:cNvPr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5510;p64">
              <a:extLst>
                <a:ext uri="{FF2B5EF4-FFF2-40B4-BE49-F238E27FC236}">
                  <a16:creationId xmlns:a16="http://schemas.microsoft.com/office/drawing/2014/main" id="{1FDB1931-E624-B675-672D-BE614D75E927}"/>
                </a:ext>
              </a:extLst>
            </p:cNvPr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5511;p64">
              <a:extLst>
                <a:ext uri="{FF2B5EF4-FFF2-40B4-BE49-F238E27FC236}">
                  <a16:creationId xmlns:a16="http://schemas.microsoft.com/office/drawing/2014/main" id="{5E1BEEE5-85D2-D221-6A8B-0FDFEF4F24F6}"/>
                </a:ext>
              </a:extLst>
            </p:cNvPr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5512;p64">
              <a:extLst>
                <a:ext uri="{FF2B5EF4-FFF2-40B4-BE49-F238E27FC236}">
                  <a16:creationId xmlns:a16="http://schemas.microsoft.com/office/drawing/2014/main" id="{A1D2703D-C338-91DA-66CB-84B3F22F38E1}"/>
                </a:ext>
              </a:extLst>
            </p:cNvPr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5513;p64">
              <a:extLst>
                <a:ext uri="{FF2B5EF4-FFF2-40B4-BE49-F238E27FC236}">
                  <a16:creationId xmlns:a16="http://schemas.microsoft.com/office/drawing/2014/main" id="{9BA62E35-7573-901C-4798-3E2576038925}"/>
                </a:ext>
              </a:extLst>
            </p:cNvPr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5514;p64">
              <a:extLst>
                <a:ext uri="{FF2B5EF4-FFF2-40B4-BE49-F238E27FC236}">
                  <a16:creationId xmlns:a16="http://schemas.microsoft.com/office/drawing/2014/main" id="{4AAFB700-10DE-09D4-F553-7D965CEA9ED7}"/>
                </a:ext>
              </a:extLst>
            </p:cNvPr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5515;p64">
              <a:extLst>
                <a:ext uri="{FF2B5EF4-FFF2-40B4-BE49-F238E27FC236}">
                  <a16:creationId xmlns:a16="http://schemas.microsoft.com/office/drawing/2014/main" id="{4346B144-C29B-4593-0C44-AF887A32642C}"/>
                </a:ext>
              </a:extLst>
            </p:cNvPr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5516;p64">
              <a:extLst>
                <a:ext uri="{FF2B5EF4-FFF2-40B4-BE49-F238E27FC236}">
                  <a16:creationId xmlns:a16="http://schemas.microsoft.com/office/drawing/2014/main" id="{ACCD9B9A-3690-2894-33EA-DACEE419119D}"/>
                </a:ext>
              </a:extLst>
            </p:cNvPr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5517;p64">
              <a:extLst>
                <a:ext uri="{FF2B5EF4-FFF2-40B4-BE49-F238E27FC236}">
                  <a16:creationId xmlns:a16="http://schemas.microsoft.com/office/drawing/2014/main" id="{3D6F2B0F-0E84-FBE7-D609-912E041964B0}"/>
                </a:ext>
              </a:extLst>
            </p:cNvPr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5518;p64">
              <a:extLst>
                <a:ext uri="{FF2B5EF4-FFF2-40B4-BE49-F238E27FC236}">
                  <a16:creationId xmlns:a16="http://schemas.microsoft.com/office/drawing/2014/main" id="{BA250EC4-D62D-B798-F49E-0EBF92BF1D2D}"/>
                </a:ext>
              </a:extLst>
            </p:cNvPr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5519;p64">
              <a:extLst>
                <a:ext uri="{FF2B5EF4-FFF2-40B4-BE49-F238E27FC236}">
                  <a16:creationId xmlns:a16="http://schemas.microsoft.com/office/drawing/2014/main" id="{0C42D218-5B73-79C6-8C2C-8AE72DCECD32}"/>
                </a:ext>
              </a:extLst>
            </p:cNvPr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5520;p64">
              <a:extLst>
                <a:ext uri="{FF2B5EF4-FFF2-40B4-BE49-F238E27FC236}">
                  <a16:creationId xmlns:a16="http://schemas.microsoft.com/office/drawing/2014/main" id="{FB76EDB0-EB87-8D0E-A4AA-87989298FBFA}"/>
                </a:ext>
              </a:extLst>
            </p:cNvPr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5521;p64">
              <a:extLst>
                <a:ext uri="{FF2B5EF4-FFF2-40B4-BE49-F238E27FC236}">
                  <a16:creationId xmlns:a16="http://schemas.microsoft.com/office/drawing/2014/main" id="{ED2C3BEE-9DC3-2653-614C-7B9626F7E37E}"/>
                </a:ext>
              </a:extLst>
            </p:cNvPr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5522;p64">
              <a:extLst>
                <a:ext uri="{FF2B5EF4-FFF2-40B4-BE49-F238E27FC236}">
                  <a16:creationId xmlns:a16="http://schemas.microsoft.com/office/drawing/2014/main" id="{353D5A5C-BA83-ED14-CC6B-115BA605D78F}"/>
                </a:ext>
              </a:extLst>
            </p:cNvPr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5523;p64">
              <a:extLst>
                <a:ext uri="{FF2B5EF4-FFF2-40B4-BE49-F238E27FC236}">
                  <a16:creationId xmlns:a16="http://schemas.microsoft.com/office/drawing/2014/main" id="{79C2C02B-93D5-2F15-8BA8-66FE2567BB57}"/>
                </a:ext>
              </a:extLst>
            </p:cNvPr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5524;p64">
              <a:extLst>
                <a:ext uri="{FF2B5EF4-FFF2-40B4-BE49-F238E27FC236}">
                  <a16:creationId xmlns:a16="http://schemas.microsoft.com/office/drawing/2014/main" id="{36C18411-362C-DC13-D0B3-93E985651A92}"/>
                </a:ext>
              </a:extLst>
            </p:cNvPr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5525;p64">
              <a:extLst>
                <a:ext uri="{FF2B5EF4-FFF2-40B4-BE49-F238E27FC236}">
                  <a16:creationId xmlns:a16="http://schemas.microsoft.com/office/drawing/2014/main" id="{9A92DA70-930D-C7E8-5129-2ECCDF2645AE}"/>
                </a:ext>
              </a:extLst>
            </p:cNvPr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5526;p64">
              <a:extLst>
                <a:ext uri="{FF2B5EF4-FFF2-40B4-BE49-F238E27FC236}">
                  <a16:creationId xmlns:a16="http://schemas.microsoft.com/office/drawing/2014/main" id="{FA1EBA48-7928-903B-149A-49F0E6628C4A}"/>
                </a:ext>
              </a:extLst>
            </p:cNvPr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5527;p64">
              <a:extLst>
                <a:ext uri="{FF2B5EF4-FFF2-40B4-BE49-F238E27FC236}">
                  <a16:creationId xmlns:a16="http://schemas.microsoft.com/office/drawing/2014/main" id="{DD3556B2-D550-B5A4-12A5-06BC3D9737E3}"/>
                </a:ext>
              </a:extLst>
            </p:cNvPr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5528;p64">
              <a:extLst>
                <a:ext uri="{FF2B5EF4-FFF2-40B4-BE49-F238E27FC236}">
                  <a16:creationId xmlns:a16="http://schemas.microsoft.com/office/drawing/2014/main" id="{4EE0E750-1FE9-DEFD-6C7F-4F4714847ADA}"/>
                </a:ext>
              </a:extLst>
            </p:cNvPr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5529;p64">
              <a:extLst>
                <a:ext uri="{FF2B5EF4-FFF2-40B4-BE49-F238E27FC236}">
                  <a16:creationId xmlns:a16="http://schemas.microsoft.com/office/drawing/2014/main" id="{40F59BC5-071D-5BCC-8D00-BC5793ED723A}"/>
                </a:ext>
              </a:extLst>
            </p:cNvPr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5530;p64">
              <a:extLst>
                <a:ext uri="{FF2B5EF4-FFF2-40B4-BE49-F238E27FC236}">
                  <a16:creationId xmlns:a16="http://schemas.microsoft.com/office/drawing/2014/main" id="{365CB86A-BEDB-B3AF-9F8E-FDC061AFB7E9}"/>
                </a:ext>
              </a:extLst>
            </p:cNvPr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5531;p64">
              <a:extLst>
                <a:ext uri="{FF2B5EF4-FFF2-40B4-BE49-F238E27FC236}">
                  <a16:creationId xmlns:a16="http://schemas.microsoft.com/office/drawing/2014/main" id="{CEC46B55-024B-9205-F0DD-DCA76ED19555}"/>
                </a:ext>
              </a:extLst>
            </p:cNvPr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5532;p64">
              <a:extLst>
                <a:ext uri="{FF2B5EF4-FFF2-40B4-BE49-F238E27FC236}">
                  <a16:creationId xmlns:a16="http://schemas.microsoft.com/office/drawing/2014/main" id="{E71F93E9-F12B-1AB6-DB31-6BE80053B2FC}"/>
                </a:ext>
              </a:extLst>
            </p:cNvPr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5533;p64">
              <a:extLst>
                <a:ext uri="{FF2B5EF4-FFF2-40B4-BE49-F238E27FC236}">
                  <a16:creationId xmlns:a16="http://schemas.microsoft.com/office/drawing/2014/main" id="{E729DC3B-8295-D342-4FE2-2202E7C26C48}"/>
                </a:ext>
              </a:extLst>
            </p:cNvPr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5534;p64">
              <a:extLst>
                <a:ext uri="{FF2B5EF4-FFF2-40B4-BE49-F238E27FC236}">
                  <a16:creationId xmlns:a16="http://schemas.microsoft.com/office/drawing/2014/main" id="{FD1B81CD-C764-A60A-ECEC-21071186D41B}"/>
                </a:ext>
              </a:extLst>
            </p:cNvPr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5535;p64">
              <a:extLst>
                <a:ext uri="{FF2B5EF4-FFF2-40B4-BE49-F238E27FC236}">
                  <a16:creationId xmlns:a16="http://schemas.microsoft.com/office/drawing/2014/main" id="{288E65D9-8885-81A4-BE08-6784C3CE7C19}"/>
                </a:ext>
              </a:extLst>
            </p:cNvPr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5536;p64">
              <a:extLst>
                <a:ext uri="{FF2B5EF4-FFF2-40B4-BE49-F238E27FC236}">
                  <a16:creationId xmlns:a16="http://schemas.microsoft.com/office/drawing/2014/main" id="{53ED9829-2A02-F4B1-8387-B49F64A06FED}"/>
                </a:ext>
              </a:extLst>
            </p:cNvPr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5537;p64">
              <a:extLst>
                <a:ext uri="{FF2B5EF4-FFF2-40B4-BE49-F238E27FC236}">
                  <a16:creationId xmlns:a16="http://schemas.microsoft.com/office/drawing/2014/main" id="{37829D74-9953-8A7C-2EA9-8C2B8DD34674}"/>
                </a:ext>
              </a:extLst>
            </p:cNvPr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5538;p64">
              <a:extLst>
                <a:ext uri="{FF2B5EF4-FFF2-40B4-BE49-F238E27FC236}">
                  <a16:creationId xmlns:a16="http://schemas.microsoft.com/office/drawing/2014/main" id="{EF44911E-014A-AAD2-E0BC-5240BC4227F1}"/>
                </a:ext>
              </a:extLst>
            </p:cNvPr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5539;p64">
              <a:extLst>
                <a:ext uri="{FF2B5EF4-FFF2-40B4-BE49-F238E27FC236}">
                  <a16:creationId xmlns:a16="http://schemas.microsoft.com/office/drawing/2014/main" id="{29D2F5E7-C5BA-C250-D54C-93EF350B42A9}"/>
                </a:ext>
              </a:extLst>
            </p:cNvPr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5540;p64">
              <a:extLst>
                <a:ext uri="{FF2B5EF4-FFF2-40B4-BE49-F238E27FC236}">
                  <a16:creationId xmlns:a16="http://schemas.microsoft.com/office/drawing/2014/main" id="{DF0184A5-AAF2-B5A9-BAD0-849C592F36A2}"/>
                </a:ext>
              </a:extLst>
            </p:cNvPr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5541;p64">
              <a:extLst>
                <a:ext uri="{FF2B5EF4-FFF2-40B4-BE49-F238E27FC236}">
                  <a16:creationId xmlns:a16="http://schemas.microsoft.com/office/drawing/2014/main" id="{BA52EDAC-3023-12DB-5D64-26BBA9CA5F57}"/>
                </a:ext>
              </a:extLst>
            </p:cNvPr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5542;p64">
              <a:extLst>
                <a:ext uri="{FF2B5EF4-FFF2-40B4-BE49-F238E27FC236}">
                  <a16:creationId xmlns:a16="http://schemas.microsoft.com/office/drawing/2014/main" id="{3ED7A70C-8AA3-1E82-0500-E36B91A08D99}"/>
                </a:ext>
              </a:extLst>
            </p:cNvPr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5543;p64">
              <a:extLst>
                <a:ext uri="{FF2B5EF4-FFF2-40B4-BE49-F238E27FC236}">
                  <a16:creationId xmlns:a16="http://schemas.microsoft.com/office/drawing/2014/main" id="{0D643352-5BBD-2FE5-E749-935BD87B71C3}"/>
                </a:ext>
              </a:extLst>
            </p:cNvPr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5544;p64">
              <a:extLst>
                <a:ext uri="{FF2B5EF4-FFF2-40B4-BE49-F238E27FC236}">
                  <a16:creationId xmlns:a16="http://schemas.microsoft.com/office/drawing/2014/main" id="{49F9EDF8-E185-0355-2D36-40397507B21C}"/>
                </a:ext>
              </a:extLst>
            </p:cNvPr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5545;p64">
              <a:extLst>
                <a:ext uri="{FF2B5EF4-FFF2-40B4-BE49-F238E27FC236}">
                  <a16:creationId xmlns:a16="http://schemas.microsoft.com/office/drawing/2014/main" id="{B40E4FD5-86E5-2DD2-D701-6E78AEFC9C8C}"/>
                </a:ext>
              </a:extLst>
            </p:cNvPr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5546;p64">
              <a:extLst>
                <a:ext uri="{FF2B5EF4-FFF2-40B4-BE49-F238E27FC236}">
                  <a16:creationId xmlns:a16="http://schemas.microsoft.com/office/drawing/2014/main" id="{1522CEC2-2C57-D61D-444E-765848CD3B3C}"/>
                </a:ext>
              </a:extLst>
            </p:cNvPr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5547;p64">
              <a:extLst>
                <a:ext uri="{FF2B5EF4-FFF2-40B4-BE49-F238E27FC236}">
                  <a16:creationId xmlns:a16="http://schemas.microsoft.com/office/drawing/2014/main" id="{84307514-6D59-6DC5-F710-0C07BB32F7F4}"/>
                </a:ext>
              </a:extLst>
            </p:cNvPr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5548;p64">
              <a:extLst>
                <a:ext uri="{FF2B5EF4-FFF2-40B4-BE49-F238E27FC236}">
                  <a16:creationId xmlns:a16="http://schemas.microsoft.com/office/drawing/2014/main" id="{1A996173-A32C-0DD9-EB1C-136D3ABD8177}"/>
                </a:ext>
              </a:extLst>
            </p:cNvPr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5549;p64">
              <a:extLst>
                <a:ext uri="{FF2B5EF4-FFF2-40B4-BE49-F238E27FC236}">
                  <a16:creationId xmlns:a16="http://schemas.microsoft.com/office/drawing/2014/main" id="{8328CC4B-E802-38CA-AAD2-1AF80F1889B6}"/>
                </a:ext>
              </a:extLst>
            </p:cNvPr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5550;p64">
              <a:extLst>
                <a:ext uri="{FF2B5EF4-FFF2-40B4-BE49-F238E27FC236}">
                  <a16:creationId xmlns:a16="http://schemas.microsoft.com/office/drawing/2014/main" id="{3882A1B7-3F11-E5F4-6C3D-F7DB48ED2BEE}"/>
                </a:ext>
              </a:extLst>
            </p:cNvPr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5551;p64">
              <a:extLst>
                <a:ext uri="{FF2B5EF4-FFF2-40B4-BE49-F238E27FC236}">
                  <a16:creationId xmlns:a16="http://schemas.microsoft.com/office/drawing/2014/main" id="{5A9F7380-F1C2-7E7B-1122-BEB9DA8FBC26}"/>
                </a:ext>
              </a:extLst>
            </p:cNvPr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5552;p64">
              <a:extLst>
                <a:ext uri="{FF2B5EF4-FFF2-40B4-BE49-F238E27FC236}">
                  <a16:creationId xmlns:a16="http://schemas.microsoft.com/office/drawing/2014/main" id="{6627C97F-E503-AF0D-15D2-4123BD7D558A}"/>
                </a:ext>
              </a:extLst>
            </p:cNvPr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5553;p64">
              <a:extLst>
                <a:ext uri="{FF2B5EF4-FFF2-40B4-BE49-F238E27FC236}">
                  <a16:creationId xmlns:a16="http://schemas.microsoft.com/office/drawing/2014/main" id="{B7DD98ED-64D8-1A28-0882-36F14130D720}"/>
                </a:ext>
              </a:extLst>
            </p:cNvPr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5554;p64">
              <a:extLst>
                <a:ext uri="{FF2B5EF4-FFF2-40B4-BE49-F238E27FC236}">
                  <a16:creationId xmlns:a16="http://schemas.microsoft.com/office/drawing/2014/main" id="{E715DC4F-9474-D5F6-A9E7-811A4B43BA37}"/>
                </a:ext>
              </a:extLst>
            </p:cNvPr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5555;p64">
              <a:extLst>
                <a:ext uri="{FF2B5EF4-FFF2-40B4-BE49-F238E27FC236}">
                  <a16:creationId xmlns:a16="http://schemas.microsoft.com/office/drawing/2014/main" id="{DEBD6502-0957-4ABB-C832-D054BC0CC4EF}"/>
                </a:ext>
              </a:extLst>
            </p:cNvPr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5556;p64">
              <a:extLst>
                <a:ext uri="{FF2B5EF4-FFF2-40B4-BE49-F238E27FC236}">
                  <a16:creationId xmlns:a16="http://schemas.microsoft.com/office/drawing/2014/main" id="{92C11A8C-358A-60AF-B093-1AF89EB3C0B2}"/>
                </a:ext>
              </a:extLst>
            </p:cNvPr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5557;p64">
              <a:extLst>
                <a:ext uri="{FF2B5EF4-FFF2-40B4-BE49-F238E27FC236}">
                  <a16:creationId xmlns:a16="http://schemas.microsoft.com/office/drawing/2014/main" id="{E303BD1E-C4EB-F60D-0562-F6E0912C96DD}"/>
                </a:ext>
              </a:extLst>
            </p:cNvPr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5558;p64">
              <a:extLst>
                <a:ext uri="{FF2B5EF4-FFF2-40B4-BE49-F238E27FC236}">
                  <a16:creationId xmlns:a16="http://schemas.microsoft.com/office/drawing/2014/main" id="{CD7EF8EC-20BB-2EC1-D3EF-6836A447C7BA}"/>
                </a:ext>
              </a:extLst>
            </p:cNvPr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5559;p64">
              <a:extLst>
                <a:ext uri="{FF2B5EF4-FFF2-40B4-BE49-F238E27FC236}">
                  <a16:creationId xmlns:a16="http://schemas.microsoft.com/office/drawing/2014/main" id="{D3E79A0E-7950-D05D-8507-24C5A07F82B4}"/>
                </a:ext>
              </a:extLst>
            </p:cNvPr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5560;p64">
              <a:extLst>
                <a:ext uri="{FF2B5EF4-FFF2-40B4-BE49-F238E27FC236}">
                  <a16:creationId xmlns:a16="http://schemas.microsoft.com/office/drawing/2014/main" id="{E4254430-799A-2F44-8F5F-C6B336CB640E}"/>
                </a:ext>
              </a:extLst>
            </p:cNvPr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5561;p64">
              <a:extLst>
                <a:ext uri="{FF2B5EF4-FFF2-40B4-BE49-F238E27FC236}">
                  <a16:creationId xmlns:a16="http://schemas.microsoft.com/office/drawing/2014/main" id="{C227C788-2F7B-5F3F-7F3B-E79B53945069}"/>
                </a:ext>
              </a:extLst>
            </p:cNvPr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5562;p64">
              <a:extLst>
                <a:ext uri="{FF2B5EF4-FFF2-40B4-BE49-F238E27FC236}">
                  <a16:creationId xmlns:a16="http://schemas.microsoft.com/office/drawing/2014/main" id="{AAE23F09-28BC-2419-3EC0-9CEE2E6CB3D5}"/>
                </a:ext>
              </a:extLst>
            </p:cNvPr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5563;p64">
              <a:extLst>
                <a:ext uri="{FF2B5EF4-FFF2-40B4-BE49-F238E27FC236}">
                  <a16:creationId xmlns:a16="http://schemas.microsoft.com/office/drawing/2014/main" id="{BB4165A8-4F32-920B-B083-6B9F42F11B1F}"/>
                </a:ext>
              </a:extLst>
            </p:cNvPr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5564;p64">
              <a:extLst>
                <a:ext uri="{FF2B5EF4-FFF2-40B4-BE49-F238E27FC236}">
                  <a16:creationId xmlns:a16="http://schemas.microsoft.com/office/drawing/2014/main" id="{E99F61D1-5719-0A27-43C7-9CE765A277B3}"/>
                </a:ext>
              </a:extLst>
            </p:cNvPr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5565;p64">
              <a:extLst>
                <a:ext uri="{FF2B5EF4-FFF2-40B4-BE49-F238E27FC236}">
                  <a16:creationId xmlns:a16="http://schemas.microsoft.com/office/drawing/2014/main" id="{297149A7-8A63-E81E-F5E9-FC1CA6AB2F96}"/>
                </a:ext>
              </a:extLst>
            </p:cNvPr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5566;p64">
              <a:extLst>
                <a:ext uri="{FF2B5EF4-FFF2-40B4-BE49-F238E27FC236}">
                  <a16:creationId xmlns:a16="http://schemas.microsoft.com/office/drawing/2014/main" id="{48675E33-9D3A-CE9A-5648-EA462E884BAA}"/>
                </a:ext>
              </a:extLst>
            </p:cNvPr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5567;p64">
              <a:extLst>
                <a:ext uri="{FF2B5EF4-FFF2-40B4-BE49-F238E27FC236}">
                  <a16:creationId xmlns:a16="http://schemas.microsoft.com/office/drawing/2014/main" id="{02985D53-4651-7B0D-8E4F-28C000931006}"/>
                </a:ext>
              </a:extLst>
            </p:cNvPr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5568;p64">
              <a:extLst>
                <a:ext uri="{FF2B5EF4-FFF2-40B4-BE49-F238E27FC236}">
                  <a16:creationId xmlns:a16="http://schemas.microsoft.com/office/drawing/2014/main" id="{3317829B-D25E-50DB-0A6B-6E2F30B12DBA}"/>
                </a:ext>
              </a:extLst>
            </p:cNvPr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5569;p64">
              <a:extLst>
                <a:ext uri="{FF2B5EF4-FFF2-40B4-BE49-F238E27FC236}">
                  <a16:creationId xmlns:a16="http://schemas.microsoft.com/office/drawing/2014/main" id="{329B4478-C08C-C771-DB93-0D3979E87313}"/>
                </a:ext>
              </a:extLst>
            </p:cNvPr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5570;p64">
              <a:extLst>
                <a:ext uri="{FF2B5EF4-FFF2-40B4-BE49-F238E27FC236}">
                  <a16:creationId xmlns:a16="http://schemas.microsoft.com/office/drawing/2014/main" id="{711F903A-9D83-5E65-02DF-B200B76A3066}"/>
                </a:ext>
              </a:extLst>
            </p:cNvPr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5571;p64">
              <a:extLst>
                <a:ext uri="{FF2B5EF4-FFF2-40B4-BE49-F238E27FC236}">
                  <a16:creationId xmlns:a16="http://schemas.microsoft.com/office/drawing/2014/main" id="{3E286098-3E9F-0FEC-D826-44C3F0D73485}"/>
                </a:ext>
              </a:extLst>
            </p:cNvPr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5572;p64">
              <a:extLst>
                <a:ext uri="{FF2B5EF4-FFF2-40B4-BE49-F238E27FC236}">
                  <a16:creationId xmlns:a16="http://schemas.microsoft.com/office/drawing/2014/main" id="{98ADE7EE-C06A-626B-6335-50F96CDB1CE1}"/>
                </a:ext>
              </a:extLst>
            </p:cNvPr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5573;p64">
              <a:extLst>
                <a:ext uri="{FF2B5EF4-FFF2-40B4-BE49-F238E27FC236}">
                  <a16:creationId xmlns:a16="http://schemas.microsoft.com/office/drawing/2014/main" id="{A4702B90-3AEB-0A88-4E65-AEA32D7220B7}"/>
                </a:ext>
              </a:extLst>
            </p:cNvPr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5574;p64">
              <a:extLst>
                <a:ext uri="{FF2B5EF4-FFF2-40B4-BE49-F238E27FC236}">
                  <a16:creationId xmlns:a16="http://schemas.microsoft.com/office/drawing/2014/main" id="{AFD66917-7F84-7E0E-980D-89E73046D238}"/>
                </a:ext>
              </a:extLst>
            </p:cNvPr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5575;p64">
              <a:extLst>
                <a:ext uri="{FF2B5EF4-FFF2-40B4-BE49-F238E27FC236}">
                  <a16:creationId xmlns:a16="http://schemas.microsoft.com/office/drawing/2014/main" id="{DE00FAF2-3506-9620-4D15-1BA2611D45A7}"/>
                </a:ext>
              </a:extLst>
            </p:cNvPr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5576;p64">
              <a:extLst>
                <a:ext uri="{FF2B5EF4-FFF2-40B4-BE49-F238E27FC236}">
                  <a16:creationId xmlns:a16="http://schemas.microsoft.com/office/drawing/2014/main" id="{60C1E175-B0A6-777E-D22D-6A23C22D1936}"/>
                </a:ext>
              </a:extLst>
            </p:cNvPr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5577;p64">
              <a:extLst>
                <a:ext uri="{FF2B5EF4-FFF2-40B4-BE49-F238E27FC236}">
                  <a16:creationId xmlns:a16="http://schemas.microsoft.com/office/drawing/2014/main" id="{10B5A18C-46FF-4542-DB6B-14E25421D464}"/>
                </a:ext>
              </a:extLst>
            </p:cNvPr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5578;p64">
              <a:extLst>
                <a:ext uri="{FF2B5EF4-FFF2-40B4-BE49-F238E27FC236}">
                  <a16:creationId xmlns:a16="http://schemas.microsoft.com/office/drawing/2014/main" id="{E98614F4-5CF0-20FD-AC44-700359834A61}"/>
                </a:ext>
              </a:extLst>
            </p:cNvPr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5579;p64">
              <a:extLst>
                <a:ext uri="{FF2B5EF4-FFF2-40B4-BE49-F238E27FC236}">
                  <a16:creationId xmlns:a16="http://schemas.microsoft.com/office/drawing/2014/main" id="{3799B926-A977-6ED8-4851-4DB85400F395}"/>
                </a:ext>
              </a:extLst>
            </p:cNvPr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5580;p64">
              <a:extLst>
                <a:ext uri="{FF2B5EF4-FFF2-40B4-BE49-F238E27FC236}">
                  <a16:creationId xmlns:a16="http://schemas.microsoft.com/office/drawing/2014/main" id="{D0F1FF51-AB51-A3CC-5CBF-464548FC4868}"/>
                </a:ext>
              </a:extLst>
            </p:cNvPr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5581;p64">
              <a:extLst>
                <a:ext uri="{FF2B5EF4-FFF2-40B4-BE49-F238E27FC236}">
                  <a16:creationId xmlns:a16="http://schemas.microsoft.com/office/drawing/2014/main" id="{0269D691-4B08-0689-89F3-2C6758EE4598}"/>
                </a:ext>
              </a:extLst>
            </p:cNvPr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5582;p64">
              <a:extLst>
                <a:ext uri="{FF2B5EF4-FFF2-40B4-BE49-F238E27FC236}">
                  <a16:creationId xmlns:a16="http://schemas.microsoft.com/office/drawing/2014/main" id="{7DB26275-B3CF-3CD3-B9AF-4AA81BA57A1F}"/>
                </a:ext>
              </a:extLst>
            </p:cNvPr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5583;p64">
              <a:extLst>
                <a:ext uri="{FF2B5EF4-FFF2-40B4-BE49-F238E27FC236}">
                  <a16:creationId xmlns:a16="http://schemas.microsoft.com/office/drawing/2014/main" id="{D12EDD5D-8D35-F813-4D44-568006938E27}"/>
                </a:ext>
              </a:extLst>
            </p:cNvPr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5584;p64">
              <a:extLst>
                <a:ext uri="{FF2B5EF4-FFF2-40B4-BE49-F238E27FC236}">
                  <a16:creationId xmlns:a16="http://schemas.microsoft.com/office/drawing/2014/main" id="{6766E2EC-366C-492B-4D34-30438F98E0CF}"/>
                </a:ext>
              </a:extLst>
            </p:cNvPr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5585;p64">
              <a:extLst>
                <a:ext uri="{FF2B5EF4-FFF2-40B4-BE49-F238E27FC236}">
                  <a16:creationId xmlns:a16="http://schemas.microsoft.com/office/drawing/2014/main" id="{79E3DE8C-C7A1-B338-5643-FEF67119A8FA}"/>
                </a:ext>
              </a:extLst>
            </p:cNvPr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5586;p64">
              <a:extLst>
                <a:ext uri="{FF2B5EF4-FFF2-40B4-BE49-F238E27FC236}">
                  <a16:creationId xmlns:a16="http://schemas.microsoft.com/office/drawing/2014/main" id="{C6EEDF22-49E9-BF52-9497-9981E7457D65}"/>
                </a:ext>
              </a:extLst>
            </p:cNvPr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5587;p64">
              <a:extLst>
                <a:ext uri="{FF2B5EF4-FFF2-40B4-BE49-F238E27FC236}">
                  <a16:creationId xmlns:a16="http://schemas.microsoft.com/office/drawing/2014/main" id="{722C6DCE-D5F5-EAD5-18AD-C3823D028500}"/>
                </a:ext>
              </a:extLst>
            </p:cNvPr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5588;p64">
              <a:extLst>
                <a:ext uri="{FF2B5EF4-FFF2-40B4-BE49-F238E27FC236}">
                  <a16:creationId xmlns:a16="http://schemas.microsoft.com/office/drawing/2014/main" id="{5BBB65E9-D9BE-ECDA-32B7-8DE56822E3C8}"/>
                </a:ext>
              </a:extLst>
            </p:cNvPr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5589;p64">
              <a:extLst>
                <a:ext uri="{FF2B5EF4-FFF2-40B4-BE49-F238E27FC236}">
                  <a16:creationId xmlns:a16="http://schemas.microsoft.com/office/drawing/2014/main" id="{86950C8E-766B-994D-B86F-08ADD6B64860}"/>
                </a:ext>
              </a:extLst>
            </p:cNvPr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5590;p64">
              <a:extLst>
                <a:ext uri="{FF2B5EF4-FFF2-40B4-BE49-F238E27FC236}">
                  <a16:creationId xmlns:a16="http://schemas.microsoft.com/office/drawing/2014/main" id="{447B247A-F1C7-A50E-69DC-292156FEB27B}"/>
                </a:ext>
              </a:extLst>
            </p:cNvPr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5591;p64">
              <a:extLst>
                <a:ext uri="{FF2B5EF4-FFF2-40B4-BE49-F238E27FC236}">
                  <a16:creationId xmlns:a16="http://schemas.microsoft.com/office/drawing/2014/main" id="{B9864517-C3CB-8916-92D7-117934580CDD}"/>
                </a:ext>
              </a:extLst>
            </p:cNvPr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5592;p64">
              <a:extLst>
                <a:ext uri="{FF2B5EF4-FFF2-40B4-BE49-F238E27FC236}">
                  <a16:creationId xmlns:a16="http://schemas.microsoft.com/office/drawing/2014/main" id="{F1FA69A3-5538-24BF-3D83-AFE78320893F}"/>
                </a:ext>
              </a:extLst>
            </p:cNvPr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5593;p64">
              <a:extLst>
                <a:ext uri="{FF2B5EF4-FFF2-40B4-BE49-F238E27FC236}">
                  <a16:creationId xmlns:a16="http://schemas.microsoft.com/office/drawing/2014/main" id="{8F045DAA-3AED-82AB-22D0-66AE9091BBDD}"/>
                </a:ext>
              </a:extLst>
            </p:cNvPr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5594;p64">
              <a:extLst>
                <a:ext uri="{FF2B5EF4-FFF2-40B4-BE49-F238E27FC236}">
                  <a16:creationId xmlns:a16="http://schemas.microsoft.com/office/drawing/2014/main" id="{92F78BE9-BE77-1353-CBC3-0B7FEE3AB9AF}"/>
                </a:ext>
              </a:extLst>
            </p:cNvPr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5595;p64">
              <a:extLst>
                <a:ext uri="{FF2B5EF4-FFF2-40B4-BE49-F238E27FC236}">
                  <a16:creationId xmlns:a16="http://schemas.microsoft.com/office/drawing/2014/main" id="{D6AB6814-5153-893C-AD6E-480E1D38AD33}"/>
                </a:ext>
              </a:extLst>
            </p:cNvPr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5596;p64">
              <a:extLst>
                <a:ext uri="{FF2B5EF4-FFF2-40B4-BE49-F238E27FC236}">
                  <a16:creationId xmlns:a16="http://schemas.microsoft.com/office/drawing/2014/main" id="{A300E12C-9524-BD32-08A3-584BC58234B8}"/>
                </a:ext>
              </a:extLst>
            </p:cNvPr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5597;p64">
              <a:extLst>
                <a:ext uri="{FF2B5EF4-FFF2-40B4-BE49-F238E27FC236}">
                  <a16:creationId xmlns:a16="http://schemas.microsoft.com/office/drawing/2014/main" id="{6BBCCC6B-4466-B6CE-86BB-A042715CC56B}"/>
                </a:ext>
              </a:extLst>
            </p:cNvPr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5598;p64">
              <a:extLst>
                <a:ext uri="{FF2B5EF4-FFF2-40B4-BE49-F238E27FC236}">
                  <a16:creationId xmlns:a16="http://schemas.microsoft.com/office/drawing/2014/main" id="{A595AD2B-3AC1-BC13-E0F7-5BEE8C910BCA}"/>
                </a:ext>
              </a:extLst>
            </p:cNvPr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5599;p64">
              <a:extLst>
                <a:ext uri="{FF2B5EF4-FFF2-40B4-BE49-F238E27FC236}">
                  <a16:creationId xmlns:a16="http://schemas.microsoft.com/office/drawing/2014/main" id="{49D55AD1-66EE-369C-F749-5224C1CCBD20}"/>
                </a:ext>
              </a:extLst>
            </p:cNvPr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5600;p64">
              <a:extLst>
                <a:ext uri="{FF2B5EF4-FFF2-40B4-BE49-F238E27FC236}">
                  <a16:creationId xmlns:a16="http://schemas.microsoft.com/office/drawing/2014/main" id="{A9AD33F2-7C08-EF17-B0C9-E40F27A51CE9}"/>
                </a:ext>
              </a:extLst>
            </p:cNvPr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5601;p64">
              <a:extLst>
                <a:ext uri="{FF2B5EF4-FFF2-40B4-BE49-F238E27FC236}">
                  <a16:creationId xmlns:a16="http://schemas.microsoft.com/office/drawing/2014/main" id="{0482F87E-51BA-0AB5-8F91-43BA5F8F3CEA}"/>
                </a:ext>
              </a:extLst>
            </p:cNvPr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5602;p64">
              <a:extLst>
                <a:ext uri="{FF2B5EF4-FFF2-40B4-BE49-F238E27FC236}">
                  <a16:creationId xmlns:a16="http://schemas.microsoft.com/office/drawing/2014/main" id="{3E4C5845-670F-C4DA-5308-B04973DB24B5}"/>
                </a:ext>
              </a:extLst>
            </p:cNvPr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5603;p64">
              <a:extLst>
                <a:ext uri="{FF2B5EF4-FFF2-40B4-BE49-F238E27FC236}">
                  <a16:creationId xmlns:a16="http://schemas.microsoft.com/office/drawing/2014/main" id="{01321C31-5C84-E998-51BA-11324F0D1362}"/>
                </a:ext>
              </a:extLst>
            </p:cNvPr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5604;p64">
              <a:extLst>
                <a:ext uri="{FF2B5EF4-FFF2-40B4-BE49-F238E27FC236}">
                  <a16:creationId xmlns:a16="http://schemas.microsoft.com/office/drawing/2014/main" id="{061A29FB-879F-591A-152A-967C5D31C49F}"/>
                </a:ext>
              </a:extLst>
            </p:cNvPr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5605;p64">
              <a:extLst>
                <a:ext uri="{FF2B5EF4-FFF2-40B4-BE49-F238E27FC236}">
                  <a16:creationId xmlns:a16="http://schemas.microsoft.com/office/drawing/2014/main" id="{41FC9ED7-229A-D3D4-7370-672A98927272}"/>
                </a:ext>
              </a:extLst>
            </p:cNvPr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5606;p64">
              <a:extLst>
                <a:ext uri="{FF2B5EF4-FFF2-40B4-BE49-F238E27FC236}">
                  <a16:creationId xmlns:a16="http://schemas.microsoft.com/office/drawing/2014/main" id="{760D9A74-3364-B438-8C55-1F82A6D77B9B}"/>
                </a:ext>
              </a:extLst>
            </p:cNvPr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5607;p64">
              <a:extLst>
                <a:ext uri="{FF2B5EF4-FFF2-40B4-BE49-F238E27FC236}">
                  <a16:creationId xmlns:a16="http://schemas.microsoft.com/office/drawing/2014/main" id="{1D9A4B26-52B1-1353-BEC4-DC0931222566}"/>
                </a:ext>
              </a:extLst>
            </p:cNvPr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5608;p64">
              <a:extLst>
                <a:ext uri="{FF2B5EF4-FFF2-40B4-BE49-F238E27FC236}">
                  <a16:creationId xmlns:a16="http://schemas.microsoft.com/office/drawing/2014/main" id="{4AEB7027-56B3-3D8A-3A83-2BB491515678}"/>
                </a:ext>
              </a:extLst>
            </p:cNvPr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5609;p64">
              <a:extLst>
                <a:ext uri="{FF2B5EF4-FFF2-40B4-BE49-F238E27FC236}">
                  <a16:creationId xmlns:a16="http://schemas.microsoft.com/office/drawing/2014/main" id="{EF154C0C-8AFA-5C38-8B78-B3A79C99D64C}"/>
                </a:ext>
              </a:extLst>
            </p:cNvPr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5610;p64">
              <a:extLst>
                <a:ext uri="{FF2B5EF4-FFF2-40B4-BE49-F238E27FC236}">
                  <a16:creationId xmlns:a16="http://schemas.microsoft.com/office/drawing/2014/main" id="{A0F78F1B-C831-0376-B1EB-77FB240CB688}"/>
                </a:ext>
              </a:extLst>
            </p:cNvPr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5611;p64">
              <a:extLst>
                <a:ext uri="{FF2B5EF4-FFF2-40B4-BE49-F238E27FC236}">
                  <a16:creationId xmlns:a16="http://schemas.microsoft.com/office/drawing/2014/main" id="{20882B28-BAB3-85F8-274D-F3B0553EE6D3}"/>
                </a:ext>
              </a:extLst>
            </p:cNvPr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5612;p64">
              <a:extLst>
                <a:ext uri="{FF2B5EF4-FFF2-40B4-BE49-F238E27FC236}">
                  <a16:creationId xmlns:a16="http://schemas.microsoft.com/office/drawing/2014/main" id="{97031340-2711-3C94-E7BF-D87840AF705E}"/>
                </a:ext>
              </a:extLst>
            </p:cNvPr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5613;p64">
              <a:extLst>
                <a:ext uri="{FF2B5EF4-FFF2-40B4-BE49-F238E27FC236}">
                  <a16:creationId xmlns:a16="http://schemas.microsoft.com/office/drawing/2014/main" id="{569D1ED8-804E-FDC3-830B-93701F327776}"/>
                </a:ext>
              </a:extLst>
            </p:cNvPr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5614;p64">
              <a:extLst>
                <a:ext uri="{FF2B5EF4-FFF2-40B4-BE49-F238E27FC236}">
                  <a16:creationId xmlns:a16="http://schemas.microsoft.com/office/drawing/2014/main" id="{2EEA01DF-6838-A06C-95CB-319AB3DF8564}"/>
                </a:ext>
              </a:extLst>
            </p:cNvPr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5615;p64">
              <a:extLst>
                <a:ext uri="{FF2B5EF4-FFF2-40B4-BE49-F238E27FC236}">
                  <a16:creationId xmlns:a16="http://schemas.microsoft.com/office/drawing/2014/main" id="{B11D63A6-46D7-AE4E-06B4-0B71AF40F8A8}"/>
                </a:ext>
              </a:extLst>
            </p:cNvPr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5616;p64">
              <a:extLst>
                <a:ext uri="{FF2B5EF4-FFF2-40B4-BE49-F238E27FC236}">
                  <a16:creationId xmlns:a16="http://schemas.microsoft.com/office/drawing/2014/main" id="{488364E9-1BE2-7F1E-6369-7C7487CFE8B1}"/>
                </a:ext>
              </a:extLst>
            </p:cNvPr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5617;p64">
              <a:extLst>
                <a:ext uri="{FF2B5EF4-FFF2-40B4-BE49-F238E27FC236}">
                  <a16:creationId xmlns:a16="http://schemas.microsoft.com/office/drawing/2014/main" id="{97CB2883-8406-8A0F-90A9-0C965D284A29}"/>
                </a:ext>
              </a:extLst>
            </p:cNvPr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5618;p64">
              <a:extLst>
                <a:ext uri="{FF2B5EF4-FFF2-40B4-BE49-F238E27FC236}">
                  <a16:creationId xmlns:a16="http://schemas.microsoft.com/office/drawing/2014/main" id="{62150033-99BE-020B-1B84-9BB2F3EE7599}"/>
                </a:ext>
              </a:extLst>
            </p:cNvPr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5619;p64">
              <a:extLst>
                <a:ext uri="{FF2B5EF4-FFF2-40B4-BE49-F238E27FC236}">
                  <a16:creationId xmlns:a16="http://schemas.microsoft.com/office/drawing/2014/main" id="{3D95A6B9-DE44-4BB2-4A5B-60C5F14DCA59}"/>
                </a:ext>
              </a:extLst>
            </p:cNvPr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5620;p64">
              <a:extLst>
                <a:ext uri="{FF2B5EF4-FFF2-40B4-BE49-F238E27FC236}">
                  <a16:creationId xmlns:a16="http://schemas.microsoft.com/office/drawing/2014/main" id="{F90BF5E0-2CE5-582C-BCAC-50999E9E5614}"/>
                </a:ext>
              </a:extLst>
            </p:cNvPr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5621;p64">
              <a:extLst>
                <a:ext uri="{FF2B5EF4-FFF2-40B4-BE49-F238E27FC236}">
                  <a16:creationId xmlns:a16="http://schemas.microsoft.com/office/drawing/2014/main" id="{DF4AC672-67E2-883C-46F9-A9453ED25126}"/>
                </a:ext>
              </a:extLst>
            </p:cNvPr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5622;p64">
              <a:extLst>
                <a:ext uri="{FF2B5EF4-FFF2-40B4-BE49-F238E27FC236}">
                  <a16:creationId xmlns:a16="http://schemas.microsoft.com/office/drawing/2014/main" id="{08E1EEFD-DCD6-88FF-5B03-4421A6FC0186}"/>
                </a:ext>
              </a:extLst>
            </p:cNvPr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5623;p64">
              <a:extLst>
                <a:ext uri="{FF2B5EF4-FFF2-40B4-BE49-F238E27FC236}">
                  <a16:creationId xmlns:a16="http://schemas.microsoft.com/office/drawing/2014/main" id="{06DA5EAF-AC8A-9281-08A4-799AE7887914}"/>
                </a:ext>
              </a:extLst>
            </p:cNvPr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5624;p64">
              <a:extLst>
                <a:ext uri="{FF2B5EF4-FFF2-40B4-BE49-F238E27FC236}">
                  <a16:creationId xmlns:a16="http://schemas.microsoft.com/office/drawing/2014/main" id="{192AA9B6-62EA-2091-9FEE-26C8570D5D9F}"/>
                </a:ext>
              </a:extLst>
            </p:cNvPr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5625;p64">
              <a:extLst>
                <a:ext uri="{FF2B5EF4-FFF2-40B4-BE49-F238E27FC236}">
                  <a16:creationId xmlns:a16="http://schemas.microsoft.com/office/drawing/2014/main" id="{E33DD5E1-1539-20D4-25E3-543B4C0EEEEB}"/>
                </a:ext>
              </a:extLst>
            </p:cNvPr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5626;p64">
              <a:extLst>
                <a:ext uri="{FF2B5EF4-FFF2-40B4-BE49-F238E27FC236}">
                  <a16:creationId xmlns:a16="http://schemas.microsoft.com/office/drawing/2014/main" id="{16D2A59D-BE71-95F3-E6DB-6D51668517AF}"/>
                </a:ext>
              </a:extLst>
            </p:cNvPr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5627;p64">
              <a:extLst>
                <a:ext uri="{FF2B5EF4-FFF2-40B4-BE49-F238E27FC236}">
                  <a16:creationId xmlns:a16="http://schemas.microsoft.com/office/drawing/2014/main" id="{51A1CD6F-5D34-209A-1F6C-89768A3602F5}"/>
                </a:ext>
              </a:extLst>
            </p:cNvPr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5628;p64">
              <a:extLst>
                <a:ext uri="{FF2B5EF4-FFF2-40B4-BE49-F238E27FC236}">
                  <a16:creationId xmlns:a16="http://schemas.microsoft.com/office/drawing/2014/main" id="{7F49F333-A0EA-95A7-5B29-3403B605AE08}"/>
                </a:ext>
              </a:extLst>
            </p:cNvPr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5629;p64">
              <a:extLst>
                <a:ext uri="{FF2B5EF4-FFF2-40B4-BE49-F238E27FC236}">
                  <a16:creationId xmlns:a16="http://schemas.microsoft.com/office/drawing/2014/main" id="{7B658E7E-4274-1D35-15D7-23B0379566B7}"/>
                </a:ext>
              </a:extLst>
            </p:cNvPr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5630;p64">
              <a:extLst>
                <a:ext uri="{FF2B5EF4-FFF2-40B4-BE49-F238E27FC236}">
                  <a16:creationId xmlns:a16="http://schemas.microsoft.com/office/drawing/2014/main" id="{FAA9A1AD-109A-E904-2A3D-6940320E1164}"/>
                </a:ext>
              </a:extLst>
            </p:cNvPr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5631;p64">
              <a:extLst>
                <a:ext uri="{FF2B5EF4-FFF2-40B4-BE49-F238E27FC236}">
                  <a16:creationId xmlns:a16="http://schemas.microsoft.com/office/drawing/2014/main" id="{9DDFD94B-546D-F32B-5B49-E343479B6F1C}"/>
                </a:ext>
              </a:extLst>
            </p:cNvPr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5632;p64">
              <a:extLst>
                <a:ext uri="{FF2B5EF4-FFF2-40B4-BE49-F238E27FC236}">
                  <a16:creationId xmlns:a16="http://schemas.microsoft.com/office/drawing/2014/main" id="{DC2078CD-B6D0-405F-4D52-40BDEC2D4C8D}"/>
                </a:ext>
              </a:extLst>
            </p:cNvPr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5633;p64">
              <a:extLst>
                <a:ext uri="{FF2B5EF4-FFF2-40B4-BE49-F238E27FC236}">
                  <a16:creationId xmlns:a16="http://schemas.microsoft.com/office/drawing/2014/main" id="{34728667-33C7-004E-A9D8-BB9B3FDCDE84}"/>
                </a:ext>
              </a:extLst>
            </p:cNvPr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5634;p64">
              <a:extLst>
                <a:ext uri="{FF2B5EF4-FFF2-40B4-BE49-F238E27FC236}">
                  <a16:creationId xmlns:a16="http://schemas.microsoft.com/office/drawing/2014/main" id="{11D672D8-C41A-B818-F9EE-C102C4A13E76}"/>
                </a:ext>
              </a:extLst>
            </p:cNvPr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5635;p64">
              <a:extLst>
                <a:ext uri="{FF2B5EF4-FFF2-40B4-BE49-F238E27FC236}">
                  <a16:creationId xmlns:a16="http://schemas.microsoft.com/office/drawing/2014/main" id="{9808C31F-B46A-D8C1-DAC9-A9606BDAB6AD}"/>
                </a:ext>
              </a:extLst>
            </p:cNvPr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5636;p64">
              <a:extLst>
                <a:ext uri="{FF2B5EF4-FFF2-40B4-BE49-F238E27FC236}">
                  <a16:creationId xmlns:a16="http://schemas.microsoft.com/office/drawing/2014/main" id="{A96875E4-4BCA-C073-3E29-0A95CA43E357}"/>
                </a:ext>
              </a:extLst>
            </p:cNvPr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5637;p64">
              <a:extLst>
                <a:ext uri="{FF2B5EF4-FFF2-40B4-BE49-F238E27FC236}">
                  <a16:creationId xmlns:a16="http://schemas.microsoft.com/office/drawing/2014/main" id="{1CE71DB8-42CD-BF44-FEBE-131F212E4C0C}"/>
                </a:ext>
              </a:extLst>
            </p:cNvPr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5638;p64">
              <a:extLst>
                <a:ext uri="{FF2B5EF4-FFF2-40B4-BE49-F238E27FC236}">
                  <a16:creationId xmlns:a16="http://schemas.microsoft.com/office/drawing/2014/main" id="{88A8480B-1F75-7FA5-E5D7-C419FD2B293F}"/>
                </a:ext>
              </a:extLst>
            </p:cNvPr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5639;p64">
              <a:extLst>
                <a:ext uri="{FF2B5EF4-FFF2-40B4-BE49-F238E27FC236}">
                  <a16:creationId xmlns:a16="http://schemas.microsoft.com/office/drawing/2014/main" id="{4255C546-C2B0-6FBD-7543-837DCEDB1510}"/>
                </a:ext>
              </a:extLst>
            </p:cNvPr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5640;p64">
              <a:extLst>
                <a:ext uri="{FF2B5EF4-FFF2-40B4-BE49-F238E27FC236}">
                  <a16:creationId xmlns:a16="http://schemas.microsoft.com/office/drawing/2014/main" id="{BA092CD0-9F24-1433-1B4E-571B9DC1AE0B}"/>
                </a:ext>
              </a:extLst>
            </p:cNvPr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5641;p64">
              <a:extLst>
                <a:ext uri="{FF2B5EF4-FFF2-40B4-BE49-F238E27FC236}">
                  <a16:creationId xmlns:a16="http://schemas.microsoft.com/office/drawing/2014/main" id="{8CA93F28-77A8-4FB2-77AB-14DD67D4C6C8}"/>
                </a:ext>
              </a:extLst>
            </p:cNvPr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5642;p64">
              <a:extLst>
                <a:ext uri="{FF2B5EF4-FFF2-40B4-BE49-F238E27FC236}">
                  <a16:creationId xmlns:a16="http://schemas.microsoft.com/office/drawing/2014/main" id="{D54CEC25-175C-4424-511A-187BBE8515FF}"/>
                </a:ext>
              </a:extLst>
            </p:cNvPr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5643;p64">
              <a:extLst>
                <a:ext uri="{FF2B5EF4-FFF2-40B4-BE49-F238E27FC236}">
                  <a16:creationId xmlns:a16="http://schemas.microsoft.com/office/drawing/2014/main" id="{CBEA56FE-7759-2B5D-411F-E2B4C368637B}"/>
                </a:ext>
              </a:extLst>
            </p:cNvPr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5644;p64">
              <a:extLst>
                <a:ext uri="{FF2B5EF4-FFF2-40B4-BE49-F238E27FC236}">
                  <a16:creationId xmlns:a16="http://schemas.microsoft.com/office/drawing/2014/main" id="{5E1C6DFF-2AD7-A723-190F-0A3F2FD99A0B}"/>
                </a:ext>
              </a:extLst>
            </p:cNvPr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5645;p64">
              <a:extLst>
                <a:ext uri="{FF2B5EF4-FFF2-40B4-BE49-F238E27FC236}">
                  <a16:creationId xmlns:a16="http://schemas.microsoft.com/office/drawing/2014/main" id="{BD78B63D-715D-5F4D-391A-4377C2345508}"/>
                </a:ext>
              </a:extLst>
            </p:cNvPr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5646;p64">
              <a:extLst>
                <a:ext uri="{FF2B5EF4-FFF2-40B4-BE49-F238E27FC236}">
                  <a16:creationId xmlns:a16="http://schemas.microsoft.com/office/drawing/2014/main" id="{BE6F8F14-5A85-75E2-AC5F-005ACD09C85C}"/>
                </a:ext>
              </a:extLst>
            </p:cNvPr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5647;p64">
              <a:extLst>
                <a:ext uri="{FF2B5EF4-FFF2-40B4-BE49-F238E27FC236}">
                  <a16:creationId xmlns:a16="http://schemas.microsoft.com/office/drawing/2014/main" id="{CF187111-4186-58C6-C6F8-7D8FB973D211}"/>
                </a:ext>
              </a:extLst>
            </p:cNvPr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5648;p64">
              <a:extLst>
                <a:ext uri="{FF2B5EF4-FFF2-40B4-BE49-F238E27FC236}">
                  <a16:creationId xmlns:a16="http://schemas.microsoft.com/office/drawing/2014/main" id="{BE3D44B6-92D6-9DBB-52B5-E76A0C9820B4}"/>
                </a:ext>
              </a:extLst>
            </p:cNvPr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5649;p64">
              <a:extLst>
                <a:ext uri="{FF2B5EF4-FFF2-40B4-BE49-F238E27FC236}">
                  <a16:creationId xmlns:a16="http://schemas.microsoft.com/office/drawing/2014/main" id="{CC34F53E-C4C8-9859-F0AE-99928192D78E}"/>
                </a:ext>
              </a:extLst>
            </p:cNvPr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5650;p64">
              <a:extLst>
                <a:ext uri="{FF2B5EF4-FFF2-40B4-BE49-F238E27FC236}">
                  <a16:creationId xmlns:a16="http://schemas.microsoft.com/office/drawing/2014/main" id="{D7982EBE-4C12-0E6C-663C-3CB6EE4FA46C}"/>
                </a:ext>
              </a:extLst>
            </p:cNvPr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5651;p64">
              <a:extLst>
                <a:ext uri="{FF2B5EF4-FFF2-40B4-BE49-F238E27FC236}">
                  <a16:creationId xmlns:a16="http://schemas.microsoft.com/office/drawing/2014/main" id="{33B4F598-E3C2-8D27-0E5A-F5DFF965E7C1}"/>
                </a:ext>
              </a:extLst>
            </p:cNvPr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5652;p64">
              <a:extLst>
                <a:ext uri="{FF2B5EF4-FFF2-40B4-BE49-F238E27FC236}">
                  <a16:creationId xmlns:a16="http://schemas.microsoft.com/office/drawing/2014/main" id="{DC032B05-4E67-D552-478E-E987BBE0C525}"/>
                </a:ext>
              </a:extLst>
            </p:cNvPr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5653;p64">
              <a:extLst>
                <a:ext uri="{FF2B5EF4-FFF2-40B4-BE49-F238E27FC236}">
                  <a16:creationId xmlns:a16="http://schemas.microsoft.com/office/drawing/2014/main" id="{0CB98FD4-73E8-B984-FE3E-37CB47172CA4}"/>
                </a:ext>
              </a:extLst>
            </p:cNvPr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5654;p64">
              <a:extLst>
                <a:ext uri="{FF2B5EF4-FFF2-40B4-BE49-F238E27FC236}">
                  <a16:creationId xmlns:a16="http://schemas.microsoft.com/office/drawing/2014/main" id="{46F9EC16-6777-195C-BFA0-32247A91D653}"/>
                </a:ext>
              </a:extLst>
            </p:cNvPr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5655;p64">
              <a:extLst>
                <a:ext uri="{FF2B5EF4-FFF2-40B4-BE49-F238E27FC236}">
                  <a16:creationId xmlns:a16="http://schemas.microsoft.com/office/drawing/2014/main" id="{54404672-1022-A610-7AB4-2571C365A1BD}"/>
                </a:ext>
              </a:extLst>
            </p:cNvPr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5656;p64">
              <a:extLst>
                <a:ext uri="{FF2B5EF4-FFF2-40B4-BE49-F238E27FC236}">
                  <a16:creationId xmlns:a16="http://schemas.microsoft.com/office/drawing/2014/main" id="{3DBC6ECC-8F76-4797-8FCA-FFFAF55D51FF}"/>
                </a:ext>
              </a:extLst>
            </p:cNvPr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5657;p64">
              <a:extLst>
                <a:ext uri="{FF2B5EF4-FFF2-40B4-BE49-F238E27FC236}">
                  <a16:creationId xmlns:a16="http://schemas.microsoft.com/office/drawing/2014/main" id="{E9EBC944-A2F0-C4DC-06F9-57644CAEE265}"/>
                </a:ext>
              </a:extLst>
            </p:cNvPr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5658;p64">
              <a:extLst>
                <a:ext uri="{FF2B5EF4-FFF2-40B4-BE49-F238E27FC236}">
                  <a16:creationId xmlns:a16="http://schemas.microsoft.com/office/drawing/2014/main" id="{68E39415-7747-9032-55D9-622CFFED0AAC}"/>
                </a:ext>
              </a:extLst>
            </p:cNvPr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5659;p64">
              <a:extLst>
                <a:ext uri="{FF2B5EF4-FFF2-40B4-BE49-F238E27FC236}">
                  <a16:creationId xmlns:a16="http://schemas.microsoft.com/office/drawing/2014/main" id="{1B2C3EF5-5DEC-15B8-B495-BF5054B5C31A}"/>
                </a:ext>
              </a:extLst>
            </p:cNvPr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5660;p64">
              <a:extLst>
                <a:ext uri="{FF2B5EF4-FFF2-40B4-BE49-F238E27FC236}">
                  <a16:creationId xmlns:a16="http://schemas.microsoft.com/office/drawing/2014/main" id="{FF2AB8DC-53B1-1F8C-A06F-3BC5D48BE6CE}"/>
                </a:ext>
              </a:extLst>
            </p:cNvPr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5661;p64">
              <a:extLst>
                <a:ext uri="{FF2B5EF4-FFF2-40B4-BE49-F238E27FC236}">
                  <a16:creationId xmlns:a16="http://schemas.microsoft.com/office/drawing/2014/main" id="{99E3E69D-DB74-868F-E43E-A6FFF17EA9F7}"/>
                </a:ext>
              </a:extLst>
            </p:cNvPr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5662;p64">
              <a:extLst>
                <a:ext uri="{FF2B5EF4-FFF2-40B4-BE49-F238E27FC236}">
                  <a16:creationId xmlns:a16="http://schemas.microsoft.com/office/drawing/2014/main" id="{B3B0B929-73F8-33CA-8F46-A8E3AEF8EED8}"/>
                </a:ext>
              </a:extLst>
            </p:cNvPr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5663;p64">
              <a:extLst>
                <a:ext uri="{FF2B5EF4-FFF2-40B4-BE49-F238E27FC236}">
                  <a16:creationId xmlns:a16="http://schemas.microsoft.com/office/drawing/2014/main" id="{3348D841-38F1-602A-9A74-C37C784A1672}"/>
                </a:ext>
              </a:extLst>
            </p:cNvPr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5664;p64">
              <a:extLst>
                <a:ext uri="{FF2B5EF4-FFF2-40B4-BE49-F238E27FC236}">
                  <a16:creationId xmlns:a16="http://schemas.microsoft.com/office/drawing/2014/main" id="{364741FA-CE73-DB4F-F2D0-1C185F05E8BA}"/>
                </a:ext>
              </a:extLst>
            </p:cNvPr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5665;p64">
              <a:extLst>
                <a:ext uri="{FF2B5EF4-FFF2-40B4-BE49-F238E27FC236}">
                  <a16:creationId xmlns:a16="http://schemas.microsoft.com/office/drawing/2014/main" id="{41CAACE6-575C-F15A-E66B-56246C8AD5DA}"/>
                </a:ext>
              </a:extLst>
            </p:cNvPr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5666;p64">
              <a:extLst>
                <a:ext uri="{FF2B5EF4-FFF2-40B4-BE49-F238E27FC236}">
                  <a16:creationId xmlns:a16="http://schemas.microsoft.com/office/drawing/2014/main" id="{3F8A2021-549B-3E83-9428-10C6732FAB5A}"/>
                </a:ext>
              </a:extLst>
            </p:cNvPr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5667;p64">
              <a:extLst>
                <a:ext uri="{FF2B5EF4-FFF2-40B4-BE49-F238E27FC236}">
                  <a16:creationId xmlns:a16="http://schemas.microsoft.com/office/drawing/2014/main" id="{C0C53760-1A01-48E5-10BD-9B76DEE8AD39}"/>
                </a:ext>
              </a:extLst>
            </p:cNvPr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5668;p64">
              <a:extLst>
                <a:ext uri="{FF2B5EF4-FFF2-40B4-BE49-F238E27FC236}">
                  <a16:creationId xmlns:a16="http://schemas.microsoft.com/office/drawing/2014/main" id="{D9A6FAB6-1A19-90CE-4C8D-FA39F70B98BF}"/>
                </a:ext>
              </a:extLst>
            </p:cNvPr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5669;p64">
              <a:extLst>
                <a:ext uri="{FF2B5EF4-FFF2-40B4-BE49-F238E27FC236}">
                  <a16:creationId xmlns:a16="http://schemas.microsoft.com/office/drawing/2014/main" id="{0FB5B23C-C90A-5B52-E09F-9EC9FD808419}"/>
                </a:ext>
              </a:extLst>
            </p:cNvPr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5670;p64">
              <a:extLst>
                <a:ext uri="{FF2B5EF4-FFF2-40B4-BE49-F238E27FC236}">
                  <a16:creationId xmlns:a16="http://schemas.microsoft.com/office/drawing/2014/main" id="{7A8DBDE1-4931-499E-142F-21AE5699B86D}"/>
                </a:ext>
              </a:extLst>
            </p:cNvPr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5671;p64">
              <a:extLst>
                <a:ext uri="{FF2B5EF4-FFF2-40B4-BE49-F238E27FC236}">
                  <a16:creationId xmlns:a16="http://schemas.microsoft.com/office/drawing/2014/main" id="{357AB717-10DB-B42D-9DC4-7C2AA14759F9}"/>
                </a:ext>
              </a:extLst>
            </p:cNvPr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5672;p64">
              <a:extLst>
                <a:ext uri="{FF2B5EF4-FFF2-40B4-BE49-F238E27FC236}">
                  <a16:creationId xmlns:a16="http://schemas.microsoft.com/office/drawing/2014/main" id="{81FEC4B8-F198-5E47-D984-416119D15463}"/>
                </a:ext>
              </a:extLst>
            </p:cNvPr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5673;p64">
              <a:extLst>
                <a:ext uri="{FF2B5EF4-FFF2-40B4-BE49-F238E27FC236}">
                  <a16:creationId xmlns:a16="http://schemas.microsoft.com/office/drawing/2014/main" id="{777F1840-7605-1CB5-0513-43C6446BDCE5}"/>
                </a:ext>
              </a:extLst>
            </p:cNvPr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5674;p64">
              <a:extLst>
                <a:ext uri="{FF2B5EF4-FFF2-40B4-BE49-F238E27FC236}">
                  <a16:creationId xmlns:a16="http://schemas.microsoft.com/office/drawing/2014/main" id="{F769119F-3F78-AF32-1DE1-59BD8949A3A7}"/>
                </a:ext>
              </a:extLst>
            </p:cNvPr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5675;p64">
              <a:extLst>
                <a:ext uri="{FF2B5EF4-FFF2-40B4-BE49-F238E27FC236}">
                  <a16:creationId xmlns:a16="http://schemas.microsoft.com/office/drawing/2014/main" id="{19DABB3B-F80A-32C4-C96A-D68907296290}"/>
                </a:ext>
              </a:extLst>
            </p:cNvPr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5676;p64">
              <a:extLst>
                <a:ext uri="{FF2B5EF4-FFF2-40B4-BE49-F238E27FC236}">
                  <a16:creationId xmlns:a16="http://schemas.microsoft.com/office/drawing/2014/main" id="{B43D0A89-502D-AD4C-B9E7-D1DFF3660ACC}"/>
                </a:ext>
              </a:extLst>
            </p:cNvPr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5677;p64">
              <a:extLst>
                <a:ext uri="{FF2B5EF4-FFF2-40B4-BE49-F238E27FC236}">
                  <a16:creationId xmlns:a16="http://schemas.microsoft.com/office/drawing/2014/main" id="{C7FF3512-8EA6-62E8-7551-136DAE3ED429}"/>
                </a:ext>
              </a:extLst>
            </p:cNvPr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5678;p64">
              <a:extLst>
                <a:ext uri="{FF2B5EF4-FFF2-40B4-BE49-F238E27FC236}">
                  <a16:creationId xmlns:a16="http://schemas.microsoft.com/office/drawing/2014/main" id="{B661E303-07B4-C857-B84A-E8088FFC2B9F}"/>
                </a:ext>
              </a:extLst>
            </p:cNvPr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5679;p64">
              <a:extLst>
                <a:ext uri="{FF2B5EF4-FFF2-40B4-BE49-F238E27FC236}">
                  <a16:creationId xmlns:a16="http://schemas.microsoft.com/office/drawing/2014/main" id="{56D51262-81B2-B98E-87E8-4A1BEE854F59}"/>
                </a:ext>
              </a:extLst>
            </p:cNvPr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5680;p64">
              <a:extLst>
                <a:ext uri="{FF2B5EF4-FFF2-40B4-BE49-F238E27FC236}">
                  <a16:creationId xmlns:a16="http://schemas.microsoft.com/office/drawing/2014/main" id="{7AFB418A-CD4F-A4B7-6826-B195F5A75F28}"/>
                </a:ext>
              </a:extLst>
            </p:cNvPr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5681;p64">
              <a:extLst>
                <a:ext uri="{FF2B5EF4-FFF2-40B4-BE49-F238E27FC236}">
                  <a16:creationId xmlns:a16="http://schemas.microsoft.com/office/drawing/2014/main" id="{DA29B19F-7D0A-8CFA-3F45-735CCC56279B}"/>
                </a:ext>
              </a:extLst>
            </p:cNvPr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5682;p64">
              <a:extLst>
                <a:ext uri="{FF2B5EF4-FFF2-40B4-BE49-F238E27FC236}">
                  <a16:creationId xmlns:a16="http://schemas.microsoft.com/office/drawing/2014/main" id="{4EF045B3-1308-9BBF-C6F7-16E2B9C0F6BE}"/>
                </a:ext>
              </a:extLst>
            </p:cNvPr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5683;p64">
              <a:extLst>
                <a:ext uri="{FF2B5EF4-FFF2-40B4-BE49-F238E27FC236}">
                  <a16:creationId xmlns:a16="http://schemas.microsoft.com/office/drawing/2014/main" id="{21CBD19D-9A5C-18D6-8BC6-87D894429456}"/>
                </a:ext>
              </a:extLst>
            </p:cNvPr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5684;p64">
              <a:extLst>
                <a:ext uri="{FF2B5EF4-FFF2-40B4-BE49-F238E27FC236}">
                  <a16:creationId xmlns:a16="http://schemas.microsoft.com/office/drawing/2014/main" id="{D9FC5700-B84F-1914-6F10-B22582906A81}"/>
                </a:ext>
              </a:extLst>
            </p:cNvPr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5685;p64">
              <a:extLst>
                <a:ext uri="{FF2B5EF4-FFF2-40B4-BE49-F238E27FC236}">
                  <a16:creationId xmlns:a16="http://schemas.microsoft.com/office/drawing/2014/main" id="{854B0150-80EC-260C-09FD-DC5D5C1A9497}"/>
                </a:ext>
              </a:extLst>
            </p:cNvPr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5686;p64">
              <a:extLst>
                <a:ext uri="{FF2B5EF4-FFF2-40B4-BE49-F238E27FC236}">
                  <a16:creationId xmlns:a16="http://schemas.microsoft.com/office/drawing/2014/main" id="{BDAFC099-2DF8-2892-7A77-9459215B194E}"/>
                </a:ext>
              </a:extLst>
            </p:cNvPr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5687;p64">
              <a:extLst>
                <a:ext uri="{FF2B5EF4-FFF2-40B4-BE49-F238E27FC236}">
                  <a16:creationId xmlns:a16="http://schemas.microsoft.com/office/drawing/2014/main" id="{BF68F0DC-7186-DEC4-2385-7B8227C12A31}"/>
                </a:ext>
              </a:extLst>
            </p:cNvPr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5688;p64">
              <a:extLst>
                <a:ext uri="{FF2B5EF4-FFF2-40B4-BE49-F238E27FC236}">
                  <a16:creationId xmlns:a16="http://schemas.microsoft.com/office/drawing/2014/main" id="{54391C34-E41D-4211-0844-6C769CF905BB}"/>
                </a:ext>
              </a:extLst>
            </p:cNvPr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5689;p64">
              <a:extLst>
                <a:ext uri="{FF2B5EF4-FFF2-40B4-BE49-F238E27FC236}">
                  <a16:creationId xmlns:a16="http://schemas.microsoft.com/office/drawing/2014/main" id="{CEEC33A1-DB0C-ECF7-78F1-4D17D8D913E6}"/>
                </a:ext>
              </a:extLst>
            </p:cNvPr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5690;p64">
              <a:extLst>
                <a:ext uri="{FF2B5EF4-FFF2-40B4-BE49-F238E27FC236}">
                  <a16:creationId xmlns:a16="http://schemas.microsoft.com/office/drawing/2014/main" id="{E5F0FC95-675A-7FD9-AD87-19417BFECE45}"/>
                </a:ext>
              </a:extLst>
            </p:cNvPr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5691;p64">
              <a:extLst>
                <a:ext uri="{FF2B5EF4-FFF2-40B4-BE49-F238E27FC236}">
                  <a16:creationId xmlns:a16="http://schemas.microsoft.com/office/drawing/2014/main" id="{5A0A5736-CB55-0DE5-6D80-20CB72EE23CA}"/>
                </a:ext>
              </a:extLst>
            </p:cNvPr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5692;p64">
              <a:extLst>
                <a:ext uri="{FF2B5EF4-FFF2-40B4-BE49-F238E27FC236}">
                  <a16:creationId xmlns:a16="http://schemas.microsoft.com/office/drawing/2014/main" id="{0C5C3385-C040-AD7F-FD51-4C96E30BC458}"/>
                </a:ext>
              </a:extLst>
            </p:cNvPr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5693;p64">
              <a:extLst>
                <a:ext uri="{FF2B5EF4-FFF2-40B4-BE49-F238E27FC236}">
                  <a16:creationId xmlns:a16="http://schemas.microsoft.com/office/drawing/2014/main" id="{40D48082-22F4-4D7A-AD3E-39BB8E9B3C73}"/>
                </a:ext>
              </a:extLst>
            </p:cNvPr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5694;p64">
              <a:extLst>
                <a:ext uri="{FF2B5EF4-FFF2-40B4-BE49-F238E27FC236}">
                  <a16:creationId xmlns:a16="http://schemas.microsoft.com/office/drawing/2014/main" id="{ED797C2B-8C3F-3D29-128C-1BC8C3DB3ED1}"/>
                </a:ext>
              </a:extLst>
            </p:cNvPr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5695;p64">
              <a:extLst>
                <a:ext uri="{FF2B5EF4-FFF2-40B4-BE49-F238E27FC236}">
                  <a16:creationId xmlns:a16="http://schemas.microsoft.com/office/drawing/2014/main" id="{BBE918D8-18BB-1B15-9EB5-7E3D8EA61022}"/>
                </a:ext>
              </a:extLst>
            </p:cNvPr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5696;p64">
              <a:extLst>
                <a:ext uri="{FF2B5EF4-FFF2-40B4-BE49-F238E27FC236}">
                  <a16:creationId xmlns:a16="http://schemas.microsoft.com/office/drawing/2014/main" id="{FF9210CA-3BFD-D811-DC18-6CAA6B319320}"/>
                </a:ext>
              </a:extLst>
            </p:cNvPr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5697;p64">
              <a:extLst>
                <a:ext uri="{FF2B5EF4-FFF2-40B4-BE49-F238E27FC236}">
                  <a16:creationId xmlns:a16="http://schemas.microsoft.com/office/drawing/2014/main" id="{A5035839-70C9-87B9-5BE3-20F84FC8CE98}"/>
                </a:ext>
              </a:extLst>
            </p:cNvPr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5698;p64">
              <a:extLst>
                <a:ext uri="{FF2B5EF4-FFF2-40B4-BE49-F238E27FC236}">
                  <a16:creationId xmlns:a16="http://schemas.microsoft.com/office/drawing/2014/main" id="{99815F3A-7829-E5BC-CAFF-AADE8552E02D}"/>
                </a:ext>
              </a:extLst>
            </p:cNvPr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5699;p64">
              <a:extLst>
                <a:ext uri="{FF2B5EF4-FFF2-40B4-BE49-F238E27FC236}">
                  <a16:creationId xmlns:a16="http://schemas.microsoft.com/office/drawing/2014/main" id="{AC185425-793F-6A6C-91DD-2CD425EA0BD7}"/>
                </a:ext>
              </a:extLst>
            </p:cNvPr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5700;p64">
              <a:extLst>
                <a:ext uri="{FF2B5EF4-FFF2-40B4-BE49-F238E27FC236}">
                  <a16:creationId xmlns:a16="http://schemas.microsoft.com/office/drawing/2014/main" id="{0584927D-ADB1-F454-0642-B99011A7E55A}"/>
                </a:ext>
              </a:extLst>
            </p:cNvPr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5701;p64">
              <a:extLst>
                <a:ext uri="{FF2B5EF4-FFF2-40B4-BE49-F238E27FC236}">
                  <a16:creationId xmlns:a16="http://schemas.microsoft.com/office/drawing/2014/main" id="{DC747C2C-11D4-4D1F-F146-F9200B410244}"/>
                </a:ext>
              </a:extLst>
            </p:cNvPr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5702;p64">
              <a:extLst>
                <a:ext uri="{FF2B5EF4-FFF2-40B4-BE49-F238E27FC236}">
                  <a16:creationId xmlns:a16="http://schemas.microsoft.com/office/drawing/2014/main" id="{B7CA41EB-9D5F-F20F-2B41-0EE299614ECA}"/>
                </a:ext>
              </a:extLst>
            </p:cNvPr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5703;p64">
              <a:extLst>
                <a:ext uri="{FF2B5EF4-FFF2-40B4-BE49-F238E27FC236}">
                  <a16:creationId xmlns:a16="http://schemas.microsoft.com/office/drawing/2014/main" id="{20B4FD3B-0F5B-2F7D-DEED-1C88EA101843}"/>
                </a:ext>
              </a:extLst>
            </p:cNvPr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5704;p64">
              <a:extLst>
                <a:ext uri="{FF2B5EF4-FFF2-40B4-BE49-F238E27FC236}">
                  <a16:creationId xmlns:a16="http://schemas.microsoft.com/office/drawing/2014/main" id="{5BCE0F5A-6A97-D3BC-9B2D-0F8CFF9B7C87}"/>
                </a:ext>
              </a:extLst>
            </p:cNvPr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5705;p64">
              <a:extLst>
                <a:ext uri="{FF2B5EF4-FFF2-40B4-BE49-F238E27FC236}">
                  <a16:creationId xmlns:a16="http://schemas.microsoft.com/office/drawing/2014/main" id="{3B09FB71-98E4-E44B-98BA-A351724C29E2}"/>
                </a:ext>
              </a:extLst>
            </p:cNvPr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5706;p64">
              <a:extLst>
                <a:ext uri="{FF2B5EF4-FFF2-40B4-BE49-F238E27FC236}">
                  <a16:creationId xmlns:a16="http://schemas.microsoft.com/office/drawing/2014/main" id="{6CEEC7FF-3E7E-8FB1-2D28-6350D88E7B9D}"/>
                </a:ext>
              </a:extLst>
            </p:cNvPr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5707;p64">
              <a:extLst>
                <a:ext uri="{FF2B5EF4-FFF2-40B4-BE49-F238E27FC236}">
                  <a16:creationId xmlns:a16="http://schemas.microsoft.com/office/drawing/2014/main" id="{C573624B-2EC1-4A62-0CF7-A8A1FB341016}"/>
                </a:ext>
              </a:extLst>
            </p:cNvPr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5708;p64">
              <a:extLst>
                <a:ext uri="{FF2B5EF4-FFF2-40B4-BE49-F238E27FC236}">
                  <a16:creationId xmlns:a16="http://schemas.microsoft.com/office/drawing/2014/main" id="{B5E798D4-43EE-FC9D-0C8F-A54D0FDBF14F}"/>
                </a:ext>
              </a:extLst>
            </p:cNvPr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5709;p64">
              <a:extLst>
                <a:ext uri="{FF2B5EF4-FFF2-40B4-BE49-F238E27FC236}">
                  <a16:creationId xmlns:a16="http://schemas.microsoft.com/office/drawing/2014/main" id="{C50EF19B-5D76-0BFF-9F80-030690F63B40}"/>
                </a:ext>
              </a:extLst>
            </p:cNvPr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5710;p64">
              <a:extLst>
                <a:ext uri="{FF2B5EF4-FFF2-40B4-BE49-F238E27FC236}">
                  <a16:creationId xmlns:a16="http://schemas.microsoft.com/office/drawing/2014/main" id="{ED707F17-98EB-1D36-4BA6-59D9CAC92AFE}"/>
                </a:ext>
              </a:extLst>
            </p:cNvPr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5711;p64">
              <a:extLst>
                <a:ext uri="{FF2B5EF4-FFF2-40B4-BE49-F238E27FC236}">
                  <a16:creationId xmlns:a16="http://schemas.microsoft.com/office/drawing/2014/main" id="{B0211227-9A67-CFA2-1B36-DD7E758018F3}"/>
                </a:ext>
              </a:extLst>
            </p:cNvPr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5712;p64">
              <a:extLst>
                <a:ext uri="{FF2B5EF4-FFF2-40B4-BE49-F238E27FC236}">
                  <a16:creationId xmlns:a16="http://schemas.microsoft.com/office/drawing/2014/main" id="{C0C1F969-FF51-0934-9911-DCD319ECF32C}"/>
                </a:ext>
              </a:extLst>
            </p:cNvPr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5713;p64">
              <a:extLst>
                <a:ext uri="{FF2B5EF4-FFF2-40B4-BE49-F238E27FC236}">
                  <a16:creationId xmlns:a16="http://schemas.microsoft.com/office/drawing/2014/main" id="{AF644E15-932F-CDD8-A196-202A96E7A9DE}"/>
                </a:ext>
              </a:extLst>
            </p:cNvPr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5714;p64">
              <a:extLst>
                <a:ext uri="{FF2B5EF4-FFF2-40B4-BE49-F238E27FC236}">
                  <a16:creationId xmlns:a16="http://schemas.microsoft.com/office/drawing/2014/main" id="{84686FF0-5419-080D-4BD0-23A0FD38D400}"/>
                </a:ext>
              </a:extLst>
            </p:cNvPr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5715;p64">
              <a:extLst>
                <a:ext uri="{FF2B5EF4-FFF2-40B4-BE49-F238E27FC236}">
                  <a16:creationId xmlns:a16="http://schemas.microsoft.com/office/drawing/2014/main" id="{BE6B418A-AA21-9AB3-196D-3B4A61C19D22}"/>
                </a:ext>
              </a:extLst>
            </p:cNvPr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5716;p64">
              <a:extLst>
                <a:ext uri="{FF2B5EF4-FFF2-40B4-BE49-F238E27FC236}">
                  <a16:creationId xmlns:a16="http://schemas.microsoft.com/office/drawing/2014/main" id="{26D2AEFD-AFCF-0372-F785-CB275F71898D}"/>
                </a:ext>
              </a:extLst>
            </p:cNvPr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5717;p64">
              <a:extLst>
                <a:ext uri="{FF2B5EF4-FFF2-40B4-BE49-F238E27FC236}">
                  <a16:creationId xmlns:a16="http://schemas.microsoft.com/office/drawing/2014/main" id="{F92E8890-82EC-A2FB-FBE7-9F9F41A7F3E3}"/>
                </a:ext>
              </a:extLst>
            </p:cNvPr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5718;p64">
              <a:extLst>
                <a:ext uri="{FF2B5EF4-FFF2-40B4-BE49-F238E27FC236}">
                  <a16:creationId xmlns:a16="http://schemas.microsoft.com/office/drawing/2014/main" id="{5991F493-FF54-01EE-07F0-F3DE1DA8598D}"/>
                </a:ext>
              </a:extLst>
            </p:cNvPr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5719;p64">
              <a:extLst>
                <a:ext uri="{FF2B5EF4-FFF2-40B4-BE49-F238E27FC236}">
                  <a16:creationId xmlns:a16="http://schemas.microsoft.com/office/drawing/2014/main" id="{05C37372-7449-7FD6-FA38-23D17A85645F}"/>
                </a:ext>
              </a:extLst>
            </p:cNvPr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5720;p64">
              <a:extLst>
                <a:ext uri="{FF2B5EF4-FFF2-40B4-BE49-F238E27FC236}">
                  <a16:creationId xmlns:a16="http://schemas.microsoft.com/office/drawing/2014/main" id="{E0F96ED5-DBA1-4B84-B86F-FE12E95FB973}"/>
                </a:ext>
              </a:extLst>
            </p:cNvPr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5721;p64">
              <a:extLst>
                <a:ext uri="{FF2B5EF4-FFF2-40B4-BE49-F238E27FC236}">
                  <a16:creationId xmlns:a16="http://schemas.microsoft.com/office/drawing/2014/main" id="{218382E6-36A3-4D2F-D903-84B0BCAABD65}"/>
                </a:ext>
              </a:extLst>
            </p:cNvPr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5722;p64">
              <a:extLst>
                <a:ext uri="{FF2B5EF4-FFF2-40B4-BE49-F238E27FC236}">
                  <a16:creationId xmlns:a16="http://schemas.microsoft.com/office/drawing/2014/main" id="{5A87735D-D03A-43D0-2F9A-CD0C49A77063}"/>
                </a:ext>
              </a:extLst>
            </p:cNvPr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5723;p64">
              <a:extLst>
                <a:ext uri="{FF2B5EF4-FFF2-40B4-BE49-F238E27FC236}">
                  <a16:creationId xmlns:a16="http://schemas.microsoft.com/office/drawing/2014/main" id="{D81E8AB7-F2E9-ACC6-CD96-3F8E69F38FBD}"/>
                </a:ext>
              </a:extLst>
            </p:cNvPr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5724;p64">
              <a:extLst>
                <a:ext uri="{FF2B5EF4-FFF2-40B4-BE49-F238E27FC236}">
                  <a16:creationId xmlns:a16="http://schemas.microsoft.com/office/drawing/2014/main" id="{098CBF88-5599-EE07-0BD9-3FB7377A9E05}"/>
                </a:ext>
              </a:extLst>
            </p:cNvPr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5725;p64">
              <a:extLst>
                <a:ext uri="{FF2B5EF4-FFF2-40B4-BE49-F238E27FC236}">
                  <a16:creationId xmlns:a16="http://schemas.microsoft.com/office/drawing/2014/main" id="{4968A340-1F62-741F-7A61-28872CCC4F8E}"/>
                </a:ext>
              </a:extLst>
            </p:cNvPr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5726;p64">
              <a:extLst>
                <a:ext uri="{FF2B5EF4-FFF2-40B4-BE49-F238E27FC236}">
                  <a16:creationId xmlns:a16="http://schemas.microsoft.com/office/drawing/2014/main" id="{F7F2AF49-0AD4-FA60-6D25-9F5DF756C2B5}"/>
                </a:ext>
              </a:extLst>
            </p:cNvPr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5727;p64">
              <a:extLst>
                <a:ext uri="{FF2B5EF4-FFF2-40B4-BE49-F238E27FC236}">
                  <a16:creationId xmlns:a16="http://schemas.microsoft.com/office/drawing/2014/main" id="{4DE33CE1-7EA2-E506-6E85-0477EDD45CAB}"/>
                </a:ext>
              </a:extLst>
            </p:cNvPr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5728;p64">
              <a:extLst>
                <a:ext uri="{FF2B5EF4-FFF2-40B4-BE49-F238E27FC236}">
                  <a16:creationId xmlns:a16="http://schemas.microsoft.com/office/drawing/2014/main" id="{2A49DD2D-CC61-2EFF-CFD8-40FBE926D1C1}"/>
                </a:ext>
              </a:extLst>
            </p:cNvPr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5729;p64">
              <a:extLst>
                <a:ext uri="{FF2B5EF4-FFF2-40B4-BE49-F238E27FC236}">
                  <a16:creationId xmlns:a16="http://schemas.microsoft.com/office/drawing/2014/main" id="{4A6EC088-57AE-633F-AFC5-44E47CCB543B}"/>
                </a:ext>
              </a:extLst>
            </p:cNvPr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5730;p64">
              <a:extLst>
                <a:ext uri="{FF2B5EF4-FFF2-40B4-BE49-F238E27FC236}">
                  <a16:creationId xmlns:a16="http://schemas.microsoft.com/office/drawing/2014/main" id="{82B60730-66C0-98A0-FEB0-3D849F7087B9}"/>
                </a:ext>
              </a:extLst>
            </p:cNvPr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5731;p64">
              <a:extLst>
                <a:ext uri="{FF2B5EF4-FFF2-40B4-BE49-F238E27FC236}">
                  <a16:creationId xmlns:a16="http://schemas.microsoft.com/office/drawing/2014/main" id="{C7943200-97EA-64CC-63B3-AB572DFB69C1}"/>
                </a:ext>
              </a:extLst>
            </p:cNvPr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5732;p64">
              <a:extLst>
                <a:ext uri="{FF2B5EF4-FFF2-40B4-BE49-F238E27FC236}">
                  <a16:creationId xmlns:a16="http://schemas.microsoft.com/office/drawing/2014/main" id="{A437B64E-1DA7-C00B-E220-12B78A3B40A3}"/>
                </a:ext>
              </a:extLst>
            </p:cNvPr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5733;p64">
              <a:extLst>
                <a:ext uri="{FF2B5EF4-FFF2-40B4-BE49-F238E27FC236}">
                  <a16:creationId xmlns:a16="http://schemas.microsoft.com/office/drawing/2014/main" id="{ADD43CC1-4993-982F-6142-AC8F0EB57AA7}"/>
                </a:ext>
              </a:extLst>
            </p:cNvPr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5734;p64">
              <a:extLst>
                <a:ext uri="{FF2B5EF4-FFF2-40B4-BE49-F238E27FC236}">
                  <a16:creationId xmlns:a16="http://schemas.microsoft.com/office/drawing/2014/main" id="{A6382DD6-D2C7-B6EE-856E-F8A807C3C7BD}"/>
                </a:ext>
              </a:extLst>
            </p:cNvPr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5735;p64">
              <a:extLst>
                <a:ext uri="{FF2B5EF4-FFF2-40B4-BE49-F238E27FC236}">
                  <a16:creationId xmlns:a16="http://schemas.microsoft.com/office/drawing/2014/main" id="{2BEE7ADE-DEBB-B646-7199-26538A9F690C}"/>
                </a:ext>
              </a:extLst>
            </p:cNvPr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5736;p64">
              <a:extLst>
                <a:ext uri="{FF2B5EF4-FFF2-40B4-BE49-F238E27FC236}">
                  <a16:creationId xmlns:a16="http://schemas.microsoft.com/office/drawing/2014/main" id="{88AF4B11-8825-E378-6BF1-C835360DBEBA}"/>
                </a:ext>
              </a:extLst>
            </p:cNvPr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5737;p64">
              <a:extLst>
                <a:ext uri="{FF2B5EF4-FFF2-40B4-BE49-F238E27FC236}">
                  <a16:creationId xmlns:a16="http://schemas.microsoft.com/office/drawing/2014/main" id="{D671A833-3B64-809D-22AD-F101E972917B}"/>
                </a:ext>
              </a:extLst>
            </p:cNvPr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5738;p64">
              <a:extLst>
                <a:ext uri="{FF2B5EF4-FFF2-40B4-BE49-F238E27FC236}">
                  <a16:creationId xmlns:a16="http://schemas.microsoft.com/office/drawing/2014/main" id="{DF7BAB19-80CA-F060-CD4B-7313026A7F38}"/>
                </a:ext>
              </a:extLst>
            </p:cNvPr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5739;p64">
              <a:extLst>
                <a:ext uri="{FF2B5EF4-FFF2-40B4-BE49-F238E27FC236}">
                  <a16:creationId xmlns:a16="http://schemas.microsoft.com/office/drawing/2014/main" id="{87C7DA36-4D77-92A7-D93D-048841705F1E}"/>
                </a:ext>
              </a:extLst>
            </p:cNvPr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5740;p64">
              <a:extLst>
                <a:ext uri="{FF2B5EF4-FFF2-40B4-BE49-F238E27FC236}">
                  <a16:creationId xmlns:a16="http://schemas.microsoft.com/office/drawing/2014/main" id="{55D15B9F-FB46-A958-D232-4B2C630951B5}"/>
                </a:ext>
              </a:extLst>
            </p:cNvPr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5741;p64">
              <a:extLst>
                <a:ext uri="{FF2B5EF4-FFF2-40B4-BE49-F238E27FC236}">
                  <a16:creationId xmlns:a16="http://schemas.microsoft.com/office/drawing/2014/main" id="{4E885068-EC8F-76F8-C859-A6B0EB243402}"/>
                </a:ext>
              </a:extLst>
            </p:cNvPr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5742;p64">
              <a:extLst>
                <a:ext uri="{FF2B5EF4-FFF2-40B4-BE49-F238E27FC236}">
                  <a16:creationId xmlns:a16="http://schemas.microsoft.com/office/drawing/2014/main" id="{1F256A59-4C9F-F88D-3B53-07EB72B3F053}"/>
                </a:ext>
              </a:extLst>
            </p:cNvPr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5743;p64">
              <a:extLst>
                <a:ext uri="{FF2B5EF4-FFF2-40B4-BE49-F238E27FC236}">
                  <a16:creationId xmlns:a16="http://schemas.microsoft.com/office/drawing/2014/main" id="{E386D55B-9F51-CACF-39D2-E665A8E423C8}"/>
                </a:ext>
              </a:extLst>
            </p:cNvPr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5744;p64">
              <a:extLst>
                <a:ext uri="{FF2B5EF4-FFF2-40B4-BE49-F238E27FC236}">
                  <a16:creationId xmlns:a16="http://schemas.microsoft.com/office/drawing/2014/main" id="{29C80F5B-2768-2F46-DD05-AEE661D352B5}"/>
                </a:ext>
              </a:extLst>
            </p:cNvPr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5745;p64">
              <a:extLst>
                <a:ext uri="{FF2B5EF4-FFF2-40B4-BE49-F238E27FC236}">
                  <a16:creationId xmlns:a16="http://schemas.microsoft.com/office/drawing/2014/main" id="{BEDE7499-0EF7-8172-7EFE-0BEDD4AEDBA4}"/>
                </a:ext>
              </a:extLst>
            </p:cNvPr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5746;p64">
              <a:extLst>
                <a:ext uri="{FF2B5EF4-FFF2-40B4-BE49-F238E27FC236}">
                  <a16:creationId xmlns:a16="http://schemas.microsoft.com/office/drawing/2014/main" id="{F2239892-55A7-B59B-2175-5BAC94647943}"/>
                </a:ext>
              </a:extLst>
            </p:cNvPr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5747;p64">
              <a:extLst>
                <a:ext uri="{FF2B5EF4-FFF2-40B4-BE49-F238E27FC236}">
                  <a16:creationId xmlns:a16="http://schemas.microsoft.com/office/drawing/2014/main" id="{2BD0CCDD-C723-4E03-91DD-614CB216C0EC}"/>
                </a:ext>
              </a:extLst>
            </p:cNvPr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5748;p64">
              <a:extLst>
                <a:ext uri="{FF2B5EF4-FFF2-40B4-BE49-F238E27FC236}">
                  <a16:creationId xmlns:a16="http://schemas.microsoft.com/office/drawing/2014/main" id="{8EA76E6E-8CCD-4443-76B8-C7CBAB585DD8}"/>
                </a:ext>
              </a:extLst>
            </p:cNvPr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5749;p64">
              <a:extLst>
                <a:ext uri="{FF2B5EF4-FFF2-40B4-BE49-F238E27FC236}">
                  <a16:creationId xmlns:a16="http://schemas.microsoft.com/office/drawing/2014/main" id="{39A0BF7F-5371-296D-144B-73D457BC9F43}"/>
                </a:ext>
              </a:extLst>
            </p:cNvPr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5750;p64">
              <a:extLst>
                <a:ext uri="{FF2B5EF4-FFF2-40B4-BE49-F238E27FC236}">
                  <a16:creationId xmlns:a16="http://schemas.microsoft.com/office/drawing/2014/main" id="{E60B3AE8-3F25-5746-7C9D-B36160401C06}"/>
                </a:ext>
              </a:extLst>
            </p:cNvPr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5751;p64">
              <a:extLst>
                <a:ext uri="{FF2B5EF4-FFF2-40B4-BE49-F238E27FC236}">
                  <a16:creationId xmlns:a16="http://schemas.microsoft.com/office/drawing/2014/main" id="{A96C9DEB-5FC9-82B3-3C9B-61CF7D6EFC18}"/>
                </a:ext>
              </a:extLst>
            </p:cNvPr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5752;p64">
              <a:extLst>
                <a:ext uri="{FF2B5EF4-FFF2-40B4-BE49-F238E27FC236}">
                  <a16:creationId xmlns:a16="http://schemas.microsoft.com/office/drawing/2014/main" id="{D23AF11C-BF4A-D1F9-39D2-72E32C81AC5B}"/>
                </a:ext>
              </a:extLst>
            </p:cNvPr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5753;p64">
              <a:extLst>
                <a:ext uri="{FF2B5EF4-FFF2-40B4-BE49-F238E27FC236}">
                  <a16:creationId xmlns:a16="http://schemas.microsoft.com/office/drawing/2014/main" id="{E35165E1-81AE-9499-4A70-0CB725DB59ED}"/>
                </a:ext>
              </a:extLst>
            </p:cNvPr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5754;p64">
              <a:extLst>
                <a:ext uri="{FF2B5EF4-FFF2-40B4-BE49-F238E27FC236}">
                  <a16:creationId xmlns:a16="http://schemas.microsoft.com/office/drawing/2014/main" id="{C6B58EF5-C5D6-13E0-14DC-C449A2CB4145}"/>
                </a:ext>
              </a:extLst>
            </p:cNvPr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5755;p64">
              <a:extLst>
                <a:ext uri="{FF2B5EF4-FFF2-40B4-BE49-F238E27FC236}">
                  <a16:creationId xmlns:a16="http://schemas.microsoft.com/office/drawing/2014/main" id="{0F3CD3D7-867E-3B67-C98D-A1C5AF7B0900}"/>
                </a:ext>
              </a:extLst>
            </p:cNvPr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5756;p64">
              <a:extLst>
                <a:ext uri="{FF2B5EF4-FFF2-40B4-BE49-F238E27FC236}">
                  <a16:creationId xmlns:a16="http://schemas.microsoft.com/office/drawing/2014/main" id="{4CA64924-A290-B180-5981-820FB3058D1D}"/>
                </a:ext>
              </a:extLst>
            </p:cNvPr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5757;p64">
              <a:extLst>
                <a:ext uri="{FF2B5EF4-FFF2-40B4-BE49-F238E27FC236}">
                  <a16:creationId xmlns:a16="http://schemas.microsoft.com/office/drawing/2014/main" id="{2DAF2E91-766F-71FC-FB43-813F515B2015}"/>
                </a:ext>
              </a:extLst>
            </p:cNvPr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5758;p64">
              <a:extLst>
                <a:ext uri="{FF2B5EF4-FFF2-40B4-BE49-F238E27FC236}">
                  <a16:creationId xmlns:a16="http://schemas.microsoft.com/office/drawing/2014/main" id="{815F9824-A221-8DE7-8EAA-B5BA891A3B23}"/>
                </a:ext>
              </a:extLst>
            </p:cNvPr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5759;p64">
              <a:extLst>
                <a:ext uri="{FF2B5EF4-FFF2-40B4-BE49-F238E27FC236}">
                  <a16:creationId xmlns:a16="http://schemas.microsoft.com/office/drawing/2014/main" id="{889F274B-D80D-35B9-1F01-20967940B816}"/>
                </a:ext>
              </a:extLst>
            </p:cNvPr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5760;p64">
              <a:extLst>
                <a:ext uri="{FF2B5EF4-FFF2-40B4-BE49-F238E27FC236}">
                  <a16:creationId xmlns:a16="http://schemas.microsoft.com/office/drawing/2014/main" id="{F8CC22C0-76BF-24DF-6906-CFE659CE85E2}"/>
                </a:ext>
              </a:extLst>
            </p:cNvPr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5761;p64">
              <a:extLst>
                <a:ext uri="{FF2B5EF4-FFF2-40B4-BE49-F238E27FC236}">
                  <a16:creationId xmlns:a16="http://schemas.microsoft.com/office/drawing/2014/main" id="{437017A9-9663-B230-AB02-16B05021A422}"/>
                </a:ext>
              </a:extLst>
            </p:cNvPr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5762;p64">
              <a:extLst>
                <a:ext uri="{FF2B5EF4-FFF2-40B4-BE49-F238E27FC236}">
                  <a16:creationId xmlns:a16="http://schemas.microsoft.com/office/drawing/2014/main" id="{D6935D32-DB1E-59C5-3459-DDA649AED315}"/>
                </a:ext>
              </a:extLst>
            </p:cNvPr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5763;p64">
              <a:extLst>
                <a:ext uri="{FF2B5EF4-FFF2-40B4-BE49-F238E27FC236}">
                  <a16:creationId xmlns:a16="http://schemas.microsoft.com/office/drawing/2014/main" id="{05703C30-2FA3-D1BE-D67A-96045CDB51A9}"/>
                </a:ext>
              </a:extLst>
            </p:cNvPr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5764;p64">
              <a:extLst>
                <a:ext uri="{FF2B5EF4-FFF2-40B4-BE49-F238E27FC236}">
                  <a16:creationId xmlns:a16="http://schemas.microsoft.com/office/drawing/2014/main" id="{51AA9B0A-5D28-BA2E-8A9F-C7C66502266D}"/>
                </a:ext>
              </a:extLst>
            </p:cNvPr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5765;p64">
              <a:extLst>
                <a:ext uri="{FF2B5EF4-FFF2-40B4-BE49-F238E27FC236}">
                  <a16:creationId xmlns:a16="http://schemas.microsoft.com/office/drawing/2014/main" id="{14BFF4B7-72C0-9473-1788-1A5E6A6D7B9B}"/>
                </a:ext>
              </a:extLst>
            </p:cNvPr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5766;p64">
              <a:extLst>
                <a:ext uri="{FF2B5EF4-FFF2-40B4-BE49-F238E27FC236}">
                  <a16:creationId xmlns:a16="http://schemas.microsoft.com/office/drawing/2014/main" id="{D9387BCE-1584-C8A7-E064-D3E2DD1C3DA6}"/>
                </a:ext>
              </a:extLst>
            </p:cNvPr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5767;p64">
              <a:extLst>
                <a:ext uri="{FF2B5EF4-FFF2-40B4-BE49-F238E27FC236}">
                  <a16:creationId xmlns:a16="http://schemas.microsoft.com/office/drawing/2014/main" id="{09D4999E-FAE0-F0DB-D6CF-6ADC87BCC675}"/>
                </a:ext>
              </a:extLst>
            </p:cNvPr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5768;p64">
              <a:extLst>
                <a:ext uri="{FF2B5EF4-FFF2-40B4-BE49-F238E27FC236}">
                  <a16:creationId xmlns:a16="http://schemas.microsoft.com/office/drawing/2014/main" id="{24A1A80A-298E-D8A7-64C6-BC9027F908A0}"/>
                </a:ext>
              </a:extLst>
            </p:cNvPr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5769;p64">
              <a:extLst>
                <a:ext uri="{FF2B5EF4-FFF2-40B4-BE49-F238E27FC236}">
                  <a16:creationId xmlns:a16="http://schemas.microsoft.com/office/drawing/2014/main" id="{4E6E02B0-7081-932B-4DCC-4959F24D9540}"/>
                </a:ext>
              </a:extLst>
            </p:cNvPr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5770;p64">
              <a:extLst>
                <a:ext uri="{FF2B5EF4-FFF2-40B4-BE49-F238E27FC236}">
                  <a16:creationId xmlns:a16="http://schemas.microsoft.com/office/drawing/2014/main" id="{5A092B9A-4F04-EBF7-8885-C7BCB85E44A7}"/>
                </a:ext>
              </a:extLst>
            </p:cNvPr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5771;p64">
              <a:extLst>
                <a:ext uri="{FF2B5EF4-FFF2-40B4-BE49-F238E27FC236}">
                  <a16:creationId xmlns:a16="http://schemas.microsoft.com/office/drawing/2014/main" id="{D0CA8CDD-A17A-DF58-E4D8-99BF1207478B}"/>
                </a:ext>
              </a:extLst>
            </p:cNvPr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5772;p64">
              <a:extLst>
                <a:ext uri="{FF2B5EF4-FFF2-40B4-BE49-F238E27FC236}">
                  <a16:creationId xmlns:a16="http://schemas.microsoft.com/office/drawing/2014/main" id="{579BC9DF-9809-F2FC-0CD1-B62C9E6C7B48}"/>
                </a:ext>
              </a:extLst>
            </p:cNvPr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5773;p64">
              <a:extLst>
                <a:ext uri="{FF2B5EF4-FFF2-40B4-BE49-F238E27FC236}">
                  <a16:creationId xmlns:a16="http://schemas.microsoft.com/office/drawing/2014/main" id="{54834F88-515B-3F19-85C1-B2B730247C02}"/>
                </a:ext>
              </a:extLst>
            </p:cNvPr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5774;p64">
              <a:extLst>
                <a:ext uri="{FF2B5EF4-FFF2-40B4-BE49-F238E27FC236}">
                  <a16:creationId xmlns:a16="http://schemas.microsoft.com/office/drawing/2014/main" id="{11FB1895-BDC5-E417-554E-B48094634DCC}"/>
                </a:ext>
              </a:extLst>
            </p:cNvPr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5775;p64">
              <a:extLst>
                <a:ext uri="{FF2B5EF4-FFF2-40B4-BE49-F238E27FC236}">
                  <a16:creationId xmlns:a16="http://schemas.microsoft.com/office/drawing/2014/main" id="{6BD38993-F6A0-46BA-1B26-555890BD8254}"/>
                </a:ext>
              </a:extLst>
            </p:cNvPr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5776;p64">
              <a:extLst>
                <a:ext uri="{FF2B5EF4-FFF2-40B4-BE49-F238E27FC236}">
                  <a16:creationId xmlns:a16="http://schemas.microsoft.com/office/drawing/2014/main" id="{34095AB4-0000-AF9F-9C37-2554168CC186}"/>
                </a:ext>
              </a:extLst>
            </p:cNvPr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5777;p64">
              <a:extLst>
                <a:ext uri="{FF2B5EF4-FFF2-40B4-BE49-F238E27FC236}">
                  <a16:creationId xmlns:a16="http://schemas.microsoft.com/office/drawing/2014/main" id="{5F3F2691-0DA8-2291-A0B8-AC82ED139EF9}"/>
                </a:ext>
              </a:extLst>
            </p:cNvPr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5778;p64">
              <a:extLst>
                <a:ext uri="{FF2B5EF4-FFF2-40B4-BE49-F238E27FC236}">
                  <a16:creationId xmlns:a16="http://schemas.microsoft.com/office/drawing/2014/main" id="{1307F9CC-DEFE-4630-2B34-3DB5EEFDD3D6}"/>
                </a:ext>
              </a:extLst>
            </p:cNvPr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5779;p64">
              <a:extLst>
                <a:ext uri="{FF2B5EF4-FFF2-40B4-BE49-F238E27FC236}">
                  <a16:creationId xmlns:a16="http://schemas.microsoft.com/office/drawing/2014/main" id="{4021374E-AC5E-4047-D86A-F24837EDD399}"/>
                </a:ext>
              </a:extLst>
            </p:cNvPr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5780;p64">
              <a:extLst>
                <a:ext uri="{FF2B5EF4-FFF2-40B4-BE49-F238E27FC236}">
                  <a16:creationId xmlns:a16="http://schemas.microsoft.com/office/drawing/2014/main" id="{9CED0228-CCC7-83A8-D898-313E84B04868}"/>
                </a:ext>
              </a:extLst>
            </p:cNvPr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5781;p64">
              <a:extLst>
                <a:ext uri="{FF2B5EF4-FFF2-40B4-BE49-F238E27FC236}">
                  <a16:creationId xmlns:a16="http://schemas.microsoft.com/office/drawing/2014/main" id="{BF22B564-7C63-1495-F438-DB564F62A2CC}"/>
                </a:ext>
              </a:extLst>
            </p:cNvPr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5782;p64">
              <a:extLst>
                <a:ext uri="{FF2B5EF4-FFF2-40B4-BE49-F238E27FC236}">
                  <a16:creationId xmlns:a16="http://schemas.microsoft.com/office/drawing/2014/main" id="{648D52C1-322A-C88E-5D01-F87B33AADE24}"/>
                </a:ext>
              </a:extLst>
            </p:cNvPr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5783;p64">
              <a:extLst>
                <a:ext uri="{FF2B5EF4-FFF2-40B4-BE49-F238E27FC236}">
                  <a16:creationId xmlns:a16="http://schemas.microsoft.com/office/drawing/2014/main" id="{05087AC5-FE71-22CC-AF7F-E0DF28F77340}"/>
                </a:ext>
              </a:extLst>
            </p:cNvPr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5784;p64">
              <a:extLst>
                <a:ext uri="{FF2B5EF4-FFF2-40B4-BE49-F238E27FC236}">
                  <a16:creationId xmlns:a16="http://schemas.microsoft.com/office/drawing/2014/main" id="{5384D71A-73EA-4B2F-8018-8A0A3FE34C85}"/>
                </a:ext>
              </a:extLst>
            </p:cNvPr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5785;p64">
              <a:extLst>
                <a:ext uri="{FF2B5EF4-FFF2-40B4-BE49-F238E27FC236}">
                  <a16:creationId xmlns:a16="http://schemas.microsoft.com/office/drawing/2014/main" id="{584C99D2-E68D-D1CE-9225-E02CD12BA1F3}"/>
                </a:ext>
              </a:extLst>
            </p:cNvPr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5786;p64">
              <a:extLst>
                <a:ext uri="{FF2B5EF4-FFF2-40B4-BE49-F238E27FC236}">
                  <a16:creationId xmlns:a16="http://schemas.microsoft.com/office/drawing/2014/main" id="{72516B8A-CDAE-DB2D-BD12-E939874C3564}"/>
                </a:ext>
              </a:extLst>
            </p:cNvPr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5787;p64">
              <a:extLst>
                <a:ext uri="{FF2B5EF4-FFF2-40B4-BE49-F238E27FC236}">
                  <a16:creationId xmlns:a16="http://schemas.microsoft.com/office/drawing/2014/main" id="{CB8A2BEE-1CEE-23D4-3DED-0F7F3717C4FF}"/>
                </a:ext>
              </a:extLst>
            </p:cNvPr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5788;p64">
              <a:extLst>
                <a:ext uri="{FF2B5EF4-FFF2-40B4-BE49-F238E27FC236}">
                  <a16:creationId xmlns:a16="http://schemas.microsoft.com/office/drawing/2014/main" id="{3B23F8CB-4DD6-741F-D2EF-70CC3E051EEE}"/>
                </a:ext>
              </a:extLst>
            </p:cNvPr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5789;p64">
              <a:extLst>
                <a:ext uri="{FF2B5EF4-FFF2-40B4-BE49-F238E27FC236}">
                  <a16:creationId xmlns:a16="http://schemas.microsoft.com/office/drawing/2014/main" id="{C044F198-0B82-BD96-1E1B-F4C8D19BB096}"/>
                </a:ext>
              </a:extLst>
            </p:cNvPr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5790;p64">
              <a:extLst>
                <a:ext uri="{FF2B5EF4-FFF2-40B4-BE49-F238E27FC236}">
                  <a16:creationId xmlns:a16="http://schemas.microsoft.com/office/drawing/2014/main" id="{D16A6013-6BC7-BBF8-C83F-ABE49CDD4207}"/>
                </a:ext>
              </a:extLst>
            </p:cNvPr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5791;p64">
              <a:extLst>
                <a:ext uri="{FF2B5EF4-FFF2-40B4-BE49-F238E27FC236}">
                  <a16:creationId xmlns:a16="http://schemas.microsoft.com/office/drawing/2014/main" id="{16004AC8-6E54-3A75-BADF-0DF51CD77EDD}"/>
                </a:ext>
              </a:extLst>
            </p:cNvPr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5792;p64">
              <a:extLst>
                <a:ext uri="{FF2B5EF4-FFF2-40B4-BE49-F238E27FC236}">
                  <a16:creationId xmlns:a16="http://schemas.microsoft.com/office/drawing/2014/main" id="{C143DDB3-C974-4F31-1580-CFD210E20749}"/>
                </a:ext>
              </a:extLst>
            </p:cNvPr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5793;p64">
              <a:extLst>
                <a:ext uri="{FF2B5EF4-FFF2-40B4-BE49-F238E27FC236}">
                  <a16:creationId xmlns:a16="http://schemas.microsoft.com/office/drawing/2014/main" id="{10FCD72E-04C7-FD6E-051D-68A5CE214177}"/>
                </a:ext>
              </a:extLst>
            </p:cNvPr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5794;p64">
              <a:extLst>
                <a:ext uri="{FF2B5EF4-FFF2-40B4-BE49-F238E27FC236}">
                  <a16:creationId xmlns:a16="http://schemas.microsoft.com/office/drawing/2014/main" id="{3D03FD90-80A1-E3C1-F77D-ADD7333D621B}"/>
                </a:ext>
              </a:extLst>
            </p:cNvPr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5795;p64">
              <a:extLst>
                <a:ext uri="{FF2B5EF4-FFF2-40B4-BE49-F238E27FC236}">
                  <a16:creationId xmlns:a16="http://schemas.microsoft.com/office/drawing/2014/main" id="{2B64DE27-1A8C-0604-B37F-AB4134DC9840}"/>
                </a:ext>
              </a:extLst>
            </p:cNvPr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5796;p64">
              <a:extLst>
                <a:ext uri="{FF2B5EF4-FFF2-40B4-BE49-F238E27FC236}">
                  <a16:creationId xmlns:a16="http://schemas.microsoft.com/office/drawing/2014/main" id="{4F0F7965-7321-843E-F122-D4A9C2EFE05F}"/>
                </a:ext>
              </a:extLst>
            </p:cNvPr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5797;p64">
              <a:extLst>
                <a:ext uri="{FF2B5EF4-FFF2-40B4-BE49-F238E27FC236}">
                  <a16:creationId xmlns:a16="http://schemas.microsoft.com/office/drawing/2014/main" id="{A97931D4-87EB-EF3F-B7B5-0965451A0BF7}"/>
                </a:ext>
              </a:extLst>
            </p:cNvPr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5798;p64">
              <a:extLst>
                <a:ext uri="{FF2B5EF4-FFF2-40B4-BE49-F238E27FC236}">
                  <a16:creationId xmlns:a16="http://schemas.microsoft.com/office/drawing/2014/main" id="{C1AF1AEB-32C6-F7D6-2861-224A0A5B9297}"/>
                </a:ext>
              </a:extLst>
            </p:cNvPr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5799;p64">
              <a:extLst>
                <a:ext uri="{FF2B5EF4-FFF2-40B4-BE49-F238E27FC236}">
                  <a16:creationId xmlns:a16="http://schemas.microsoft.com/office/drawing/2014/main" id="{6458EB32-A244-F095-949D-6CC280889488}"/>
                </a:ext>
              </a:extLst>
            </p:cNvPr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5800;p64">
              <a:extLst>
                <a:ext uri="{FF2B5EF4-FFF2-40B4-BE49-F238E27FC236}">
                  <a16:creationId xmlns:a16="http://schemas.microsoft.com/office/drawing/2014/main" id="{DA38F191-CDCF-BDED-6C08-043BF301BF93}"/>
                </a:ext>
              </a:extLst>
            </p:cNvPr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5801;p64">
              <a:extLst>
                <a:ext uri="{FF2B5EF4-FFF2-40B4-BE49-F238E27FC236}">
                  <a16:creationId xmlns:a16="http://schemas.microsoft.com/office/drawing/2014/main" id="{A3B8019F-1C55-FB7D-8C0E-5DC760F33755}"/>
                </a:ext>
              </a:extLst>
            </p:cNvPr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5802;p64">
              <a:extLst>
                <a:ext uri="{FF2B5EF4-FFF2-40B4-BE49-F238E27FC236}">
                  <a16:creationId xmlns:a16="http://schemas.microsoft.com/office/drawing/2014/main" id="{504744E5-577D-4098-9C42-CD3995D39A74}"/>
                </a:ext>
              </a:extLst>
            </p:cNvPr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5803;p64">
              <a:extLst>
                <a:ext uri="{FF2B5EF4-FFF2-40B4-BE49-F238E27FC236}">
                  <a16:creationId xmlns:a16="http://schemas.microsoft.com/office/drawing/2014/main" id="{026C5278-CE7C-2C8B-072F-00E3A51EC5A9}"/>
                </a:ext>
              </a:extLst>
            </p:cNvPr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5804;p64">
              <a:extLst>
                <a:ext uri="{FF2B5EF4-FFF2-40B4-BE49-F238E27FC236}">
                  <a16:creationId xmlns:a16="http://schemas.microsoft.com/office/drawing/2014/main" id="{F95E14DC-2A20-E9AA-B451-F8C64068001C}"/>
                </a:ext>
              </a:extLst>
            </p:cNvPr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5805;p64">
              <a:extLst>
                <a:ext uri="{FF2B5EF4-FFF2-40B4-BE49-F238E27FC236}">
                  <a16:creationId xmlns:a16="http://schemas.microsoft.com/office/drawing/2014/main" id="{60C78F68-C5F5-F344-6786-DEEBBDE0C855}"/>
                </a:ext>
              </a:extLst>
            </p:cNvPr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5806;p64">
              <a:extLst>
                <a:ext uri="{FF2B5EF4-FFF2-40B4-BE49-F238E27FC236}">
                  <a16:creationId xmlns:a16="http://schemas.microsoft.com/office/drawing/2014/main" id="{DEDD6554-529D-4068-8055-E503868CE437}"/>
                </a:ext>
              </a:extLst>
            </p:cNvPr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5807;p64">
              <a:extLst>
                <a:ext uri="{FF2B5EF4-FFF2-40B4-BE49-F238E27FC236}">
                  <a16:creationId xmlns:a16="http://schemas.microsoft.com/office/drawing/2014/main" id="{FE0D6D71-217B-9A54-5C9C-8ADABB582EA6}"/>
                </a:ext>
              </a:extLst>
            </p:cNvPr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5808;p64">
              <a:extLst>
                <a:ext uri="{FF2B5EF4-FFF2-40B4-BE49-F238E27FC236}">
                  <a16:creationId xmlns:a16="http://schemas.microsoft.com/office/drawing/2014/main" id="{7A5D33B5-100D-543F-EFC2-79F70ABBE4C8}"/>
                </a:ext>
              </a:extLst>
            </p:cNvPr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5809;p64">
              <a:extLst>
                <a:ext uri="{FF2B5EF4-FFF2-40B4-BE49-F238E27FC236}">
                  <a16:creationId xmlns:a16="http://schemas.microsoft.com/office/drawing/2014/main" id="{0CA6E524-BEB3-2DE9-78D1-A496726B38F6}"/>
                </a:ext>
              </a:extLst>
            </p:cNvPr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5810;p64">
              <a:extLst>
                <a:ext uri="{FF2B5EF4-FFF2-40B4-BE49-F238E27FC236}">
                  <a16:creationId xmlns:a16="http://schemas.microsoft.com/office/drawing/2014/main" id="{30948DD8-4C73-B6F8-3528-CBD39B375379}"/>
                </a:ext>
              </a:extLst>
            </p:cNvPr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5811;p64">
              <a:extLst>
                <a:ext uri="{FF2B5EF4-FFF2-40B4-BE49-F238E27FC236}">
                  <a16:creationId xmlns:a16="http://schemas.microsoft.com/office/drawing/2014/main" id="{F376C28D-6D07-39F7-203A-F6192D1216C3}"/>
                </a:ext>
              </a:extLst>
            </p:cNvPr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5812;p64">
              <a:extLst>
                <a:ext uri="{FF2B5EF4-FFF2-40B4-BE49-F238E27FC236}">
                  <a16:creationId xmlns:a16="http://schemas.microsoft.com/office/drawing/2014/main" id="{FBB4AF75-2F18-80BC-75F9-2B4A063093EA}"/>
                </a:ext>
              </a:extLst>
            </p:cNvPr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5813;p64">
              <a:extLst>
                <a:ext uri="{FF2B5EF4-FFF2-40B4-BE49-F238E27FC236}">
                  <a16:creationId xmlns:a16="http://schemas.microsoft.com/office/drawing/2014/main" id="{088F2C6A-760E-0F82-5192-06C410A49D7F}"/>
                </a:ext>
              </a:extLst>
            </p:cNvPr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5814;p64">
              <a:extLst>
                <a:ext uri="{FF2B5EF4-FFF2-40B4-BE49-F238E27FC236}">
                  <a16:creationId xmlns:a16="http://schemas.microsoft.com/office/drawing/2014/main" id="{5107D4DF-8900-0421-D979-4ECE3075C062}"/>
                </a:ext>
              </a:extLst>
            </p:cNvPr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5815;p64">
              <a:extLst>
                <a:ext uri="{FF2B5EF4-FFF2-40B4-BE49-F238E27FC236}">
                  <a16:creationId xmlns:a16="http://schemas.microsoft.com/office/drawing/2014/main" id="{1BAB19AA-6D50-52FB-450A-363A38FFA35D}"/>
                </a:ext>
              </a:extLst>
            </p:cNvPr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5816;p64">
              <a:extLst>
                <a:ext uri="{FF2B5EF4-FFF2-40B4-BE49-F238E27FC236}">
                  <a16:creationId xmlns:a16="http://schemas.microsoft.com/office/drawing/2014/main" id="{5A9499E4-9650-ED02-EC10-E560A2EE36E9}"/>
                </a:ext>
              </a:extLst>
            </p:cNvPr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5817;p64">
              <a:extLst>
                <a:ext uri="{FF2B5EF4-FFF2-40B4-BE49-F238E27FC236}">
                  <a16:creationId xmlns:a16="http://schemas.microsoft.com/office/drawing/2014/main" id="{9C8BB795-D916-75BF-4625-1E16C48C9EB6}"/>
                </a:ext>
              </a:extLst>
            </p:cNvPr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5818;p64">
              <a:extLst>
                <a:ext uri="{FF2B5EF4-FFF2-40B4-BE49-F238E27FC236}">
                  <a16:creationId xmlns:a16="http://schemas.microsoft.com/office/drawing/2014/main" id="{17B8EFC3-1312-FEB4-B5BA-57EA78833164}"/>
                </a:ext>
              </a:extLst>
            </p:cNvPr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5819;p64">
              <a:extLst>
                <a:ext uri="{FF2B5EF4-FFF2-40B4-BE49-F238E27FC236}">
                  <a16:creationId xmlns:a16="http://schemas.microsoft.com/office/drawing/2014/main" id="{847C421B-703E-3E62-4D53-6CA6EEEE3B3E}"/>
                </a:ext>
              </a:extLst>
            </p:cNvPr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5820;p64">
              <a:extLst>
                <a:ext uri="{FF2B5EF4-FFF2-40B4-BE49-F238E27FC236}">
                  <a16:creationId xmlns:a16="http://schemas.microsoft.com/office/drawing/2014/main" id="{575A232E-8B8E-152A-546F-D9DA829C2052}"/>
                </a:ext>
              </a:extLst>
            </p:cNvPr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5821;p64">
              <a:extLst>
                <a:ext uri="{FF2B5EF4-FFF2-40B4-BE49-F238E27FC236}">
                  <a16:creationId xmlns:a16="http://schemas.microsoft.com/office/drawing/2014/main" id="{18B1A580-3FF7-CF59-8F30-6C3CFA02CBDA}"/>
                </a:ext>
              </a:extLst>
            </p:cNvPr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5822;p64">
              <a:extLst>
                <a:ext uri="{FF2B5EF4-FFF2-40B4-BE49-F238E27FC236}">
                  <a16:creationId xmlns:a16="http://schemas.microsoft.com/office/drawing/2014/main" id="{6F1A50DC-967C-1DC8-F6A9-135A595EDD03}"/>
                </a:ext>
              </a:extLst>
            </p:cNvPr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5823;p64">
              <a:extLst>
                <a:ext uri="{FF2B5EF4-FFF2-40B4-BE49-F238E27FC236}">
                  <a16:creationId xmlns:a16="http://schemas.microsoft.com/office/drawing/2014/main" id="{6F60DEC5-0123-CEFA-4A8E-897F87F2312E}"/>
                </a:ext>
              </a:extLst>
            </p:cNvPr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5824;p64">
              <a:extLst>
                <a:ext uri="{FF2B5EF4-FFF2-40B4-BE49-F238E27FC236}">
                  <a16:creationId xmlns:a16="http://schemas.microsoft.com/office/drawing/2014/main" id="{907A4353-15FE-4DFC-4F07-85DEDBDEF943}"/>
                </a:ext>
              </a:extLst>
            </p:cNvPr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5825;p64">
              <a:extLst>
                <a:ext uri="{FF2B5EF4-FFF2-40B4-BE49-F238E27FC236}">
                  <a16:creationId xmlns:a16="http://schemas.microsoft.com/office/drawing/2014/main" id="{61C497B7-C9CB-3959-8E29-D7621B74C84E}"/>
                </a:ext>
              </a:extLst>
            </p:cNvPr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5826;p64">
              <a:extLst>
                <a:ext uri="{FF2B5EF4-FFF2-40B4-BE49-F238E27FC236}">
                  <a16:creationId xmlns:a16="http://schemas.microsoft.com/office/drawing/2014/main" id="{6911C192-BB0B-3AB4-657E-1AE663C907AC}"/>
                </a:ext>
              </a:extLst>
            </p:cNvPr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5827;p64">
              <a:extLst>
                <a:ext uri="{FF2B5EF4-FFF2-40B4-BE49-F238E27FC236}">
                  <a16:creationId xmlns:a16="http://schemas.microsoft.com/office/drawing/2014/main" id="{E1921AE8-81BF-52C5-4E33-9A35CBCBE883}"/>
                </a:ext>
              </a:extLst>
            </p:cNvPr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5828;p64">
              <a:extLst>
                <a:ext uri="{FF2B5EF4-FFF2-40B4-BE49-F238E27FC236}">
                  <a16:creationId xmlns:a16="http://schemas.microsoft.com/office/drawing/2014/main" id="{D650258F-ABC8-9144-AF58-8945EA3C183F}"/>
                </a:ext>
              </a:extLst>
            </p:cNvPr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5829;p64">
              <a:extLst>
                <a:ext uri="{FF2B5EF4-FFF2-40B4-BE49-F238E27FC236}">
                  <a16:creationId xmlns:a16="http://schemas.microsoft.com/office/drawing/2014/main" id="{93935537-3EC1-B32D-BE5B-8CF4C0EA6E48}"/>
                </a:ext>
              </a:extLst>
            </p:cNvPr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5830;p64">
              <a:extLst>
                <a:ext uri="{FF2B5EF4-FFF2-40B4-BE49-F238E27FC236}">
                  <a16:creationId xmlns:a16="http://schemas.microsoft.com/office/drawing/2014/main" id="{0B62E17D-B8BC-1CBB-091B-BE05F4058949}"/>
                </a:ext>
              </a:extLst>
            </p:cNvPr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5831;p64">
              <a:extLst>
                <a:ext uri="{FF2B5EF4-FFF2-40B4-BE49-F238E27FC236}">
                  <a16:creationId xmlns:a16="http://schemas.microsoft.com/office/drawing/2014/main" id="{D509FA21-F9F3-173A-38E6-C59541114D59}"/>
                </a:ext>
              </a:extLst>
            </p:cNvPr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5832;p64">
              <a:extLst>
                <a:ext uri="{FF2B5EF4-FFF2-40B4-BE49-F238E27FC236}">
                  <a16:creationId xmlns:a16="http://schemas.microsoft.com/office/drawing/2014/main" id="{87C21CA9-897C-8765-A53A-884AE6651EB3}"/>
                </a:ext>
              </a:extLst>
            </p:cNvPr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5833;p64">
              <a:extLst>
                <a:ext uri="{FF2B5EF4-FFF2-40B4-BE49-F238E27FC236}">
                  <a16:creationId xmlns:a16="http://schemas.microsoft.com/office/drawing/2014/main" id="{3B1E08F1-DA9C-ED41-01BB-C69C9ADB8D69}"/>
                </a:ext>
              </a:extLst>
            </p:cNvPr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5834;p64">
              <a:extLst>
                <a:ext uri="{FF2B5EF4-FFF2-40B4-BE49-F238E27FC236}">
                  <a16:creationId xmlns:a16="http://schemas.microsoft.com/office/drawing/2014/main" id="{47F0E13C-0A72-6594-9DC0-B272875556CC}"/>
                </a:ext>
              </a:extLst>
            </p:cNvPr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5835;p64">
              <a:extLst>
                <a:ext uri="{FF2B5EF4-FFF2-40B4-BE49-F238E27FC236}">
                  <a16:creationId xmlns:a16="http://schemas.microsoft.com/office/drawing/2014/main" id="{9B9CE968-CCB4-ADD5-1F2E-8B0D2E8B5705}"/>
                </a:ext>
              </a:extLst>
            </p:cNvPr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5836;p64">
              <a:extLst>
                <a:ext uri="{FF2B5EF4-FFF2-40B4-BE49-F238E27FC236}">
                  <a16:creationId xmlns:a16="http://schemas.microsoft.com/office/drawing/2014/main" id="{5ECB98C0-4A3D-99AF-AB47-F984A9504DAC}"/>
                </a:ext>
              </a:extLst>
            </p:cNvPr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5837;p64">
              <a:extLst>
                <a:ext uri="{FF2B5EF4-FFF2-40B4-BE49-F238E27FC236}">
                  <a16:creationId xmlns:a16="http://schemas.microsoft.com/office/drawing/2014/main" id="{84DD9377-07DC-E434-8DF1-E4416C30C8D0}"/>
                </a:ext>
              </a:extLst>
            </p:cNvPr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5838;p64">
              <a:extLst>
                <a:ext uri="{FF2B5EF4-FFF2-40B4-BE49-F238E27FC236}">
                  <a16:creationId xmlns:a16="http://schemas.microsoft.com/office/drawing/2014/main" id="{DF99F2C3-346F-0015-F997-E9C51F10A4C8}"/>
                </a:ext>
              </a:extLst>
            </p:cNvPr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5839;p64">
              <a:extLst>
                <a:ext uri="{FF2B5EF4-FFF2-40B4-BE49-F238E27FC236}">
                  <a16:creationId xmlns:a16="http://schemas.microsoft.com/office/drawing/2014/main" id="{3D893220-A863-1BD3-EE43-13F6CC31A862}"/>
                </a:ext>
              </a:extLst>
            </p:cNvPr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5840;p64">
              <a:extLst>
                <a:ext uri="{FF2B5EF4-FFF2-40B4-BE49-F238E27FC236}">
                  <a16:creationId xmlns:a16="http://schemas.microsoft.com/office/drawing/2014/main" id="{B6322CD8-8968-CE46-C9D6-8750C82932D5}"/>
                </a:ext>
              </a:extLst>
            </p:cNvPr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5841;p64">
              <a:extLst>
                <a:ext uri="{FF2B5EF4-FFF2-40B4-BE49-F238E27FC236}">
                  <a16:creationId xmlns:a16="http://schemas.microsoft.com/office/drawing/2014/main" id="{C9739895-AC7E-5108-8E7A-D30807016C38}"/>
                </a:ext>
              </a:extLst>
            </p:cNvPr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5842;p64">
              <a:extLst>
                <a:ext uri="{FF2B5EF4-FFF2-40B4-BE49-F238E27FC236}">
                  <a16:creationId xmlns:a16="http://schemas.microsoft.com/office/drawing/2014/main" id="{A6FF77A0-1D50-A2B0-259A-5442926730C2}"/>
                </a:ext>
              </a:extLst>
            </p:cNvPr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5843;p64">
              <a:extLst>
                <a:ext uri="{FF2B5EF4-FFF2-40B4-BE49-F238E27FC236}">
                  <a16:creationId xmlns:a16="http://schemas.microsoft.com/office/drawing/2014/main" id="{CBDD320E-69F7-2547-C295-49ACFD70F1BF}"/>
                </a:ext>
              </a:extLst>
            </p:cNvPr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5844;p64">
              <a:extLst>
                <a:ext uri="{FF2B5EF4-FFF2-40B4-BE49-F238E27FC236}">
                  <a16:creationId xmlns:a16="http://schemas.microsoft.com/office/drawing/2014/main" id="{EB18D398-BBD4-2EF3-36EC-FC1F5B5025D9}"/>
                </a:ext>
              </a:extLst>
            </p:cNvPr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5845;p64">
              <a:extLst>
                <a:ext uri="{FF2B5EF4-FFF2-40B4-BE49-F238E27FC236}">
                  <a16:creationId xmlns:a16="http://schemas.microsoft.com/office/drawing/2014/main" id="{A4771550-0A2C-3B30-3174-753747E3EAAA}"/>
                </a:ext>
              </a:extLst>
            </p:cNvPr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5846;p64">
              <a:extLst>
                <a:ext uri="{FF2B5EF4-FFF2-40B4-BE49-F238E27FC236}">
                  <a16:creationId xmlns:a16="http://schemas.microsoft.com/office/drawing/2014/main" id="{CB68FDEB-A644-6F3E-FA9B-648BF35620BE}"/>
                </a:ext>
              </a:extLst>
            </p:cNvPr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5847;p64">
              <a:extLst>
                <a:ext uri="{FF2B5EF4-FFF2-40B4-BE49-F238E27FC236}">
                  <a16:creationId xmlns:a16="http://schemas.microsoft.com/office/drawing/2014/main" id="{98DD553E-D61A-43D9-BB51-4FE0BAA1A1DF}"/>
                </a:ext>
              </a:extLst>
            </p:cNvPr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5848;p64">
              <a:extLst>
                <a:ext uri="{FF2B5EF4-FFF2-40B4-BE49-F238E27FC236}">
                  <a16:creationId xmlns:a16="http://schemas.microsoft.com/office/drawing/2014/main" id="{CA5C9ABA-5780-E695-FAB8-1B4BB3F051AE}"/>
                </a:ext>
              </a:extLst>
            </p:cNvPr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5849;p64">
              <a:extLst>
                <a:ext uri="{FF2B5EF4-FFF2-40B4-BE49-F238E27FC236}">
                  <a16:creationId xmlns:a16="http://schemas.microsoft.com/office/drawing/2014/main" id="{1184B208-6094-EB22-2D22-E13F976D7A12}"/>
                </a:ext>
              </a:extLst>
            </p:cNvPr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5850;p64">
              <a:extLst>
                <a:ext uri="{FF2B5EF4-FFF2-40B4-BE49-F238E27FC236}">
                  <a16:creationId xmlns:a16="http://schemas.microsoft.com/office/drawing/2014/main" id="{863972A2-96E9-CF60-272D-3BB31AA05E9C}"/>
                </a:ext>
              </a:extLst>
            </p:cNvPr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5851;p64">
              <a:extLst>
                <a:ext uri="{FF2B5EF4-FFF2-40B4-BE49-F238E27FC236}">
                  <a16:creationId xmlns:a16="http://schemas.microsoft.com/office/drawing/2014/main" id="{09453A43-AFB1-6743-C1DD-3525F78089E6}"/>
                </a:ext>
              </a:extLst>
            </p:cNvPr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5852;p64">
              <a:extLst>
                <a:ext uri="{FF2B5EF4-FFF2-40B4-BE49-F238E27FC236}">
                  <a16:creationId xmlns:a16="http://schemas.microsoft.com/office/drawing/2014/main" id="{29A0C364-DCA7-6E55-2A51-A738C938E7FF}"/>
                </a:ext>
              </a:extLst>
            </p:cNvPr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5853;p64">
              <a:extLst>
                <a:ext uri="{FF2B5EF4-FFF2-40B4-BE49-F238E27FC236}">
                  <a16:creationId xmlns:a16="http://schemas.microsoft.com/office/drawing/2014/main" id="{E7313122-0107-6CB5-77E9-64FD48DFF82D}"/>
                </a:ext>
              </a:extLst>
            </p:cNvPr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5854;p64">
              <a:extLst>
                <a:ext uri="{FF2B5EF4-FFF2-40B4-BE49-F238E27FC236}">
                  <a16:creationId xmlns:a16="http://schemas.microsoft.com/office/drawing/2014/main" id="{D24603A0-DC20-FB47-F488-8496B3374DA9}"/>
                </a:ext>
              </a:extLst>
            </p:cNvPr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5855;p64">
              <a:extLst>
                <a:ext uri="{FF2B5EF4-FFF2-40B4-BE49-F238E27FC236}">
                  <a16:creationId xmlns:a16="http://schemas.microsoft.com/office/drawing/2014/main" id="{308CA835-D1BC-6FEA-9965-EBEBE82DBF72}"/>
                </a:ext>
              </a:extLst>
            </p:cNvPr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5856;p64">
              <a:extLst>
                <a:ext uri="{FF2B5EF4-FFF2-40B4-BE49-F238E27FC236}">
                  <a16:creationId xmlns:a16="http://schemas.microsoft.com/office/drawing/2014/main" id="{BED7505D-A240-0FEF-7B7D-6C34D5C3199A}"/>
                </a:ext>
              </a:extLst>
            </p:cNvPr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5857;p64">
              <a:extLst>
                <a:ext uri="{FF2B5EF4-FFF2-40B4-BE49-F238E27FC236}">
                  <a16:creationId xmlns:a16="http://schemas.microsoft.com/office/drawing/2014/main" id="{60041750-0998-DD05-8C48-BCDEEFF9EC6C}"/>
                </a:ext>
              </a:extLst>
            </p:cNvPr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5858;p64">
              <a:extLst>
                <a:ext uri="{FF2B5EF4-FFF2-40B4-BE49-F238E27FC236}">
                  <a16:creationId xmlns:a16="http://schemas.microsoft.com/office/drawing/2014/main" id="{B5FA39B2-8D55-4CCD-E3D9-BE1996AE833F}"/>
                </a:ext>
              </a:extLst>
            </p:cNvPr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5859;p64">
              <a:extLst>
                <a:ext uri="{FF2B5EF4-FFF2-40B4-BE49-F238E27FC236}">
                  <a16:creationId xmlns:a16="http://schemas.microsoft.com/office/drawing/2014/main" id="{B31F75A9-BA63-E408-AE32-6314935043FA}"/>
                </a:ext>
              </a:extLst>
            </p:cNvPr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5860;p64">
              <a:extLst>
                <a:ext uri="{FF2B5EF4-FFF2-40B4-BE49-F238E27FC236}">
                  <a16:creationId xmlns:a16="http://schemas.microsoft.com/office/drawing/2014/main" id="{9C2745B0-9BCA-F1B3-2662-E57E7D6995CD}"/>
                </a:ext>
              </a:extLst>
            </p:cNvPr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5861;p64">
              <a:extLst>
                <a:ext uri="{FF2B5EF4-FFF2-40B4-BE49-F238E27FC236}">
                  <a16:creationId xmlns:a16="http://schemas.microsoft.com/office/drawing/2014/main" id="{3E430227-6693-95E1-A974-4BBD4F867A65}"/>
                </a:ext>
              </a:extLst>
            </p:cNvPr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5862;p64">
              <a:extLst>
                <a:ext uri="{FF2B5EF4-FFF2-40B4-BE49-F238E27FC236}">
                  <a16:creationId xmlns:a16="http://schemas.microsoft.com/office/drawing/2014/main" id="{C340164A-9CD2-D272-3AA1-27D53940F3BF}"/>
                </a:ext>
              </a:extLst>
            </p:cNvPr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5863;p64">
              <a:extLst>
                <a:ext uri="{FF2B5EF4-FFF2-40B4-BE49-F238E27FC236}">
                  <a16:creationId xmlns:a16="http://schemas.microsoft.com/office/drawing/2014/main" id="{E54BFBA6-0D60-973F-FA85-CAD6176BE817}"/>
                </a:ext>
              </a:extLst>
            </p:cNvPr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5864;p64">
              <a:extLst>
                <a:ext uri="{FF2B5EF4-FFF2-40B4-BE49-F238E27FC236}">
                  <a16:creationId xmlns:a16="http://schemas.microsoft.com/office/drawing/2014/main" id="{3B2C89F6-BDCF-2795-83DA-65FCCE3A91FB}"/>
                </a:ext>
              </a:extLst>
            </p:cNvPr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5865;p64">
              <a:extLst>
                <a:ext uri="{FF2B5EF4-FFF2-40B4-BE49-F238E27FC236}">
                  <a16:creationId xmlns:a16="http://schemas.microsoft.com/office/drawing/2014/main" id="{63EDA858-3291-BA4D-8D53-4211C627B1F2}"/>
                </a:ext>
              </a:extLst>
            </p:cNvPr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5866;p64">
              <a:extLst>
                <a:ext uri="{FF2B5EF4-FFF2-40B4-BE49-F238E27FC236}">
                  <a16:creationId xmlns:a16="http://schemas.microsoft.com/office/drawing/2014/main" id="{0DF2230F-0BF0-A7DB-041A-D25506799D7A}"/>
                </a:ext>
              </a:extLst>
            </p:cNvPr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5867;p64">
              <a:extLst>
                <a:ext uri="{FF2B5EF4-FFF2-40B4-BE49-F238E27FC236}">
                  <a16:creationId xmlns:a16="http://schemas.microsoft.com/office/drawing/2014/main" id="{F396CC7B-70D4-315C-47F1-08CE9055A623}"/>
                </a:ext>
              </a:extLst>
            </p:cNvPr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5868;p64">
              <a:extLst>
                <a:ext uri="{FF2B5EF4-FFF2-40B4-BE49-F238E27FC236}">
                  <a16:creationId xmlns:a16="http://schemas.microsoft.com/office/drawing/2014/main" id="{A44201E4-85F9-F628-5A88-2D9B01D47E2F}"/>
                </a:ext>
              </a:extLst>
            </p:cNvPr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5869;p64">
              <a:extLst>
                <a:ext uri="{FF2B5EF4-FFF2-40B4-BE49-F238E27FC236}">
                  <a16:creationId xmlns:a16="http://schemas.microsoft.com/office/drawing/2014/main" id="{1E4A810B-68AE-DE97-DF0B-2E5EA7F975D0}"/>
                </a:ext>
              </a:extLst>
            </p:cNvPr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5870;p64">
              <a:extLst>
                <a:ext uri="{FF2B5EF4-FFF2-40B4-BE49-F238E27FC236}">
                  <a16:creationId xmlns:a16="http://schemas.microsoft.com/office/drawing/2014/main" id="{7587E195-AF2E-A516-3D26-312FF4D39949}"/>
                </a:ext>
              </a:extLst>
            </p:cNvPr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5871;p64">
              <a:extLst>
                <a:ext uri="{FF2B5EF4-FFF2-40B4-BE49-F238E27FC236}">
                  <a16:creationId xmlns:a16="http://schemas.microsoft.com/office/drawing/2014/main" id="{8E50691B-2975-B041-6854-5AC64F4A240D}"/>
                </a:ext>
              </a:extLst>
            </p:cNvPr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5872;p64">
              <a:extLst>
                <a:ext uri="{FF2B5EF4-FFF2-40B4-BE49-F238E27FC236}">
                  <a16:creationId xmlns:a16="http://schemas.microsoft.com/office/drawing/2014/main" id="{BB6027FA-FEBE-0A40-7207-BE72D52372E7}"/>
                </a:ext>
              </a:extLst>
            </p:cNvPr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5873;p64">
              <a:extLst>
                <a:ext uri="{FF2B5EF4-FFF2-40B4-BE49-F238E27FC236}">
                  <a16:creationId xmlns:a16="http://schemas.microsoft.com/office/drawing/2014/main" id="{B9B85B46-A016-475A-1910-F1B5DC5825D9}"/>
                </a:ext>
              </a:extLst>
            </p:cNvPr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5874;p64">
              <a:extLst>
                <a:ext uri="{FF2B5EF4-FFF2-40B4-BE49-F238E27FC236}">
                  <a16:creationId xmlns:a16="http://schemas.microsoft.com/office/drawing/2014/main" id="{C907342F-6902-AB39-3D6E-86CD115A5110}"/>
                </a:ext>
              </a:extLst>
            </p:cNvPr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5875;p64">
              <a:extLst>
                <a:ext uri="{FF2B5EF4-FFF2-40B4-BE49-F238E27FC236}">
                  <a16:creationId xmlns:a16="http://schemas.microsoft.com/office/drawing/2014/main" id="{BDFB72FF-CDD7-F646-1172-51286E583D3F}"/>
                </a:ext>
              </a:extLst>
            </p:cNvPr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5876;p64">
              <a:extLst>
                <a:ext uri="{FF2B5EF4-FFF2-40B4-BE49-F238E27FC236}">
                  <a16:creationId xmlns:a16="http://schemas.microsoft.com/office/drawing/2014/main" id="{995EF4DA-DB51-0B24-CE2B-81D7D68C0602}"/>
                </a:ext>
              </a:extLst>
            </p:cNvPr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5877;p64">
              <a:extLst>
                <a:ext uri="{FF2B5EF4-FFF2-40B4-BE49-F238E27FC236}">
                  <a16:creationId xmlns:a16="http://schemas.microsoft.com/office/drawing/2014/main" id="{11C187C6-B4B8-0018-59FD-548EDC7631C8}"/>
                </a:ext>
              </a:extLst>
            </p:cNvPr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5878;p64">
              <a:extLst>
                <a:ext uri="{FF2B5EF4-FFF2-40B4-BE49-F238E27FC236}">
                  <a16:creationId xmlns:a16="http://schemas.microsoft.com/office/drawing/2014/main" id="{99B3DEDD-2F8B-F83D-0D59-744EB61D2453}"/>
                </a:ext>
              </a:extLst>
            </p:cNvPr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5879;p64">
              <a:extLst>
                <a:ext uri="{FF2B5EF4-FFF2-40B4-BE49-F238E27FC236}">
                  <a16:creationId xmlns:a16="http://schemas.microsoft.com/office/drawing/2014/main" id="{2073C1E5-BA66-D1C9-CB92-0A6A55DAA6D4}"/>
                </a:ext>
              </a:extLst>
            </p:cNvPr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5880;p64">
              <a:extLst>
                <a:ext uri="{FF2B5EF4-FFF2-40B4-BE49-F238E27FC236}">
                  <a16:creationId xmlns:a16="http://schemas.microsoft.com/office/drawing/2014/main" id="{C8646079-39EA-4D14-CE12-6FB43279EE8F}"/>
                </a:ext>
              </a:extLst>
            </p:cNvPr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5881;p64">
              <a:extLst>
                <a:ext uri="{FF2B5EF4-FFF2-40B4-BE49-F238E27FC236}">
                  <a16:creationId xmlns:a16="http://schemas.microsoft.com/office/drawing/2014/main" id="{CD306E77-17DF-BBEE-0BE9-4BB981DED015}"/>
                </a:ext>
              </a:extLst>
            </p:cNvPr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5882;p64">
              <a:extLst>
                <a:ext uri="{FF2B5EF4-FFF2-40B4-BE49-F238E27FC236}">
                  <a16:creationId xmlns:a16="http://schemas.microsoft.com/office/drawing/2014/main" id="{7A7BA915-075B-6504-A394-C8D54AA418A7}"/>
                </a:ext>
              </a:extLst>
            </p:cNvPr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5883;p64">
              <a:extLst>
                <a:ext uri="{FF2B5EF4-FFF2-40B4-BE49-F238E27FC236}">
                  <a16:creationId xmlns:a16="http://schemas.microsoft.com/office/drawing/2014/main" id="{D369F843-D4AD-16F4-D2D5-69921A921F36}"/>
                </a:ext>
              </a:extLst>
            </p:cNvPr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5884;p64">
              <a:extLst>
                <a:ext uri="{FF2B5EF4-FFF2-40B4-BE49-F238E27FC236}">
                  <a16:creationId xmlns:a16="http://schemas.microsoft.com/office/drawing/2014/main" id="{EC1AA9A4-4847-6250-3AAD-5F6826D82D61}"/>
                </a:ext>
              </a:extLst>
            </p:cNvPr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5885;p64">
              <a:extLst>
                <a:ext uri="{FF2B5EF4-FFF2-40B4-BE49-F238E27FC236}">
                  <a16:creationId xmlns:a16="http://schemas.microsoft.com/office/drawing/2014/main" id="{AAB8147D-EF5A-7822-2C1F-0143AA5CEC53}"/>
                </a:ext>
              </a:extLst>
            </p:cNvPr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5886;p64">
              <a:extLst>
                <a:ext uri="{FF2B5EF4-FFF2-40B4-BE49-F238E27FC236}">
                  <a16:creationId xmlns:a16="http://schemas.microsoft.com/office/drawing/2014/main" id="{AFD9D687-BE5A-8896-58F2-4461142D72C0}"/>
                </a:ext>
              </a:extLst>
            </p:cNvPr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5887;p64">
              <a:extLst>
                <a:ext uri="{FF2B5EF4-FFF2-40B4-BE49-F238E27FC236}">
                  <a16:creationId xmlns:a16="http://schemas.microsoft.com/office/drawing/2014/main" id="{B2DD1EDD-6E33-1627-C246-B7DB82B5134F}"/>
                </a:ext>
              </a:extLst>
            </p:cNvPr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5888;p64">
              <a:extLst>
                <a:ext uri="{FF2B5EF4-FFF2-40B4-BE49-F238E27FC236}">
                  <a16:creationId xmlns:a16="http://schemas.microsoft.com/office/drawing/2014/main" id="{8B46AD9F-DB89-AEC8-8358-0626660AF385}"/>
                </a:ext>
              </a:extLst>
            </p:cNvPr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5889;p64">
              <a:extLst>
                <a:ext uri="{FF2B5EF4-FFF2-40B4-BE49-F238E27FC236}">
                  <a16:creationId xmlns:a16="http://schemas.microsoft.com/office/drawing/2014/main" id="{A708B38F-6E00-D849-7364-3635BD926D83}"/>
                </a:ext>
              </a:extLst>
            </p:cNvPr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5890;p64">
              <a:extLst>
                <a:ext uri="{FF2B5EF4-FFF2-40B4-BE49-F238E27FC236}">
                  <a16:creationId xmlns:a16="http://schemas.microsoft.com/office/drawing/2014/main" id="{60CF3C57-80B3-E5BD-C67F-D35A85A4F0D0}"/>
                </a:ext>
              </a:extLst>
            </p:cNvPr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5891;p64">
              <a:extLst>
                <a:ext uri="{FF2B5EF4-FFF2-40B4-BE49-F238E27FC236}">
                  <a16:creationId xmlns:a16="http://schemas.microsoft.com/office/drawing/2014/main" id="{1A2212B7-E75A-400E-02B0-A9C7A346667B}"/>
                </a:ext>
              </a:extLst>
            </p:cNvPr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5892;p64">
              <a:extLst>
                <a:ext uri="{FF2B5EF4-FFF2-40B4-BE49-F238E27FC236}">
                  <a16:creationId xmlns:a16="http://schemas.microsoft.com/office/drawing/2014/main" id="{06569C54-7E38-2D0F-DA89-E7B79FFE241A}"/>
                </a:ext>
              </a:extLst>
            </p:cNvPr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5893;p64">
              <a:extLst>
                <a:ext uri="{FF2B5EF4-FFF2-40B4-BE49-F238E27FC236}">
                  <a16:creationId xmlns:a16="http://schemas.microsoft.com/office/drawing/2014/main" id="{9BAEDADA-AF87-6A24-3351-D050DF5ED315}"/>
                </a:ext>
              </a:extLst>
            </p:cNvPr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5894;p64">
              <a:extLst>
                <a:ext uri="{FF2B5EF4-FFF2-40B4-BE49-F238E27FC236}">
                  <a16:creationId xmlns:a16="http://schemas.microsoft.com/office/drawing/2014/main" id="{4EB4B379-9803-3465-6376-3DCCD38BF4BC}"/>
                </a:ext>
              </a:extLst>
            </p:cNvPr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5895;p64">
              <a:extLst>
                <a:ext uri="{FF2B5EF4-FFF2-40B4-BE49-F238E27FC236}">
                  <a16:creationId xmlns:a16="http://schemas.microsoft.com/office/drawing/2014/main" id="{CD99AC60-F932-4B80-561D-DEAF9337ACCB}"/>
                </a:ext>
              </a:extLst>
            </p:cNvPr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5896;p64">
              <a:extLst>
                <a:ext uri="{FF2B5EF4-FFF2-40B4-BE49-F238E27FC236}">
                  <a16:creationId xmlns:a16="http://schemas.microsoft.com/office/drawing/2014/main" id="{D8BD7F12-3A39-AB18-C9FA-E7B02743B606}"/>
                </a:ext>
              </a:extLst>
            </p:cNvPr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5897;p64">
              <a:extLst>
                <a:ext uri="{FF2B5EF4-FFF2-40B4-BE49-F238E27FC236}">
                  <a16:creationId xmlns:a16="http://schemas.microsoft.com/office/drawing/2014/main" id="{ADF5853A-CE62-97D0-3A0B-57C741073A9F}"/>
                </a:ext>
              </a:extLst>
            </p:cNvPr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5898;p64">
              <a:extLst>
                <a:ext uri="{FF2B5EF4-FFF2-40B4-BE49-F238E27FC236}">
                  <a16:creationId xmlns:a16="http://schemas.microsoft.com/office/drawing/2014/main" id="{39B58E70-8FDD-7989-2478-5EC02EC8C9FD}"/>
                </a:ext>
              </a:extLst>
            </p:cNvPr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5899;p64">
              <a:extLst>
                <a:ext uri="{FF2B5EF4-FFF2-40B4-BE49-F238E27FC236}">
                  <a16:creationId xmlns:a16="http://schemas.microsoft.com/office/drawing/2014/main" id="{D4AA2C14-F253-7523-0DB5-2F7F0489CE77}"/>
                </a:ext>
              </a:extLst>
            </p:cNvPr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5900;p64">
              <a:extLst>
                <a:ext uri="{FF2B5EF4-FFF2-40B4-BE49-F238E27FC236}">
                  <a16:creationId xmlns:a16="http://schemas.microsoft.com/office/drawing/2014/main" id="{8A6E584C-9C1F-7321-AF90-A30C93AB3B60}"/>
                </a:ext>
              </a:extLst>
            </p:cNvPr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5901;p64">
              <a:extLst>
                <a:ext uri="{FF2B5EF4-FFF2-40B4-BE49-F238E27FC236}">
                  <a16:creationId xmlns:a16="http://schemas.microsoft.com/office/drawing/2014/main" id="{57E68C7B-F2E0-8829-7AB9-AEBE268967B4}"/>
                </a:ext>
              </a:extLst>
            </p:cNvPr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5902;p64">
              <a:extLst>
                <a:ext uri="{FF2B5EF4-FFF2-40B4-BE49-F238E27FC236}">
                  <a16:creationId xmlns:a16="http://schemas.microsoft.com/office/drawing/2014/main" id="{F4005ED0-D012-748F-FC6E-0375A61EBBED}"/>
                </a:ext>
              </a:extLst>
            </p:cNvPr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5903;p64">
              <a:extLst>
                <a:ext uri="{FF2B5EF4-FFF2-40B4-BE49-F238E27FC236}">
                  <a16:creationId xmlns:a16="http://schemas.microsoft.com/office/drawing/2014/main" id="{C32E6F80-82BB-D07E-97C1-96F36E2F49C9}"/>
                </a:ext>
              </a:extLst>
            </p:cNvPr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5904;p64">
              <a:extLst>
                <a:ext uri="{FF2B5EF4-FFF2-40B4-BE49-F238E27FC236}">
                  <a16:creationId xmlns:a16="http://schemas.microsoft.com/office/drawing/2014/main" id="{B500C08F-8E9F-C2D6-010E-D56595A6C1B6}"/>
                </a:ext>
              </a:extLst>
            </p:cNvPr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5905;p64">
              <a:extLst>
                <a:ext uri="{FF2B5EF4-FFF2-40B4-BE49-F238E27FC236}">
                  <a16:creationId xmlns:a16="http://schemas.microsoft.com/office/drawing/2014/main" id="{A50F280B-674A-8CEE-D164-9008BE175DF0}"/>
                </a:ext>
              </a:extLst>
            </p:cNvPr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5906;p64">
              <a:extLst>
                <a:ext uri="{FF2B5EF4-FFF2-40B4-BE49-F238E27FC236}">
                  <a16:creationId xmlns:a16="http://schemas.microsoft.com/office/drawing/2014/main" id="{66016979-0FB0-2AA6-1EB1-FFA13D272242}"/>
                </a:ext>
              </a:extLst>
            </p:cNvPr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5907;p64">
              <a:extLst>
                <a:ext uri="{FF2B5EF4-FFF2-40B4-BE49-F238E27FC236}">
                  <a16:creationId xmlns:a16="http://schemas.microsoft.com/office/drawing/2014/main" id="{415E1F20-9E0C-21F2-69AB-C848FD6F27A6}"/>
                </a:ext>
              </a:extLst>
            </p:cNvPr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5908;p64">
              <a:extLst>
                <a:ext uri="{FF2B5EF4-FFF2-40B4-BE49-F238E27FC236}">
                  <a16:creationId xmlns:a16="http://schemas.microsoft.com/office/drawing/2014/main" id="{A0C6218C-C16D-237B-C503-E823A2416B30}"/>
                </a:ext>
              </a:extLst>
            </p:cNvPr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5909;p64">
              <a:extLst>
                <a:ext uri="{FF2B5EF4-FFF2-40B4-BE49-F238E27FC236}">
                  <a16:creationId xmlns:a16="http://schemas.microsoft.com/office/drawing/2014/main" id="{17863EEB-4169-7C0B-5B5C-B28F471B0660}"/>
                </a:ext>
              </a:extLst>
            </p:cNvPr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5910;p64">
              <a:extLst>
                <a:ext uri="{FF2B5EF4-FFF2-40B4-BE49-F238E27FC236}">
                  <a16:creationId xmlns:a16="http://schemas.microsoft.com/office/drawing/2014/main" id="{666CA72B-EFBC-1528-33C1-983B95752F2C}"/>
                </a:ext>
              </a:extLst>
            </p:cNvPr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5911;p64">
              <a:extLst>
                <a:ext uri="{FF2B5EF4-FFF2-40B4-BE49-F238E27FC236}">
                  <a16:creationId xmlns:a16="http://schemas.microsoft.com/office/drawing/2014/main" id="{B6C184B4-6867-E56C-2F62-B8ADE55087CA}"/>
                </a:ext>
              </a:extLst>
            </p:cNvPr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5912;p64">
              <a:extLst>
                <a:ext uri="{FF2B5EF4-FFF2-40B4-BE49-F238E27FC236}">
                  <a16:creationId xmlns:a16="http://schemas.microsoft.com/office/drawing/2014/main" id="{FECB488A-D850-7A81-BB10-5C05808E5129}"/>
                </a:ext>
              </a:extLst>
            </p:cNvPr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5913;p64">
              <a:extLst>
                <a:ext uri="{FF2B5EF4-FFF2-40B4-BE49-F238E27FC236}">
                  <a16:creationId xmlns:a16="http://schemas.microsoft.com/office/drawing/2014/main" id="{B0AD0EE4-11BC-8AF8-3862-C3F67DE449B7}"/>
                </a:ext>
              </a:extLst>
            </p:cNvPr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5914;p64">
              <a:extLst>
                <a:ext uri="{FF2B5EF4-FFF2-40B4-BE49-F238E27FC236}">
                  <a16:creationId xmlns:a16="http://schemas.microsoft.com/office/drawing/2014/main" id="{80F46E9B-A0AC-5FE5-AF30-3E3ABC2B8048}"/>
                </a:ext>
              </a:extLst>
            </p:cNvPr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5915;p64">
              <a:extLst>
                <a:ext uri="{FF2B5EF4-FFF2-40B4-BE49-F238E27FC236}">
                  <a16:creationId xmlns:a16="http://schemas.microsoft.com/office/drawing/2014/main" id="{6ADAEDE6-02EE-C278-66ED-12104B19B586}"/>
                </a:ext>
              </a:extLst>
            </p:cNvPr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5916;p64">
              <a:extLst>
                <a:ext uri="{FF2B5EF4-FFF2-40B4-BE49-F238E27FC236}">
                  <a16:creationId xmlns:a16="http://schemas.microsoft.com/office/drawing/2014/main" id="{AE5FA488-88BC-B275-7F6B-7614FE648D87}"/>
                </a:ext>
              </a:extLst>
            </p:cNvPr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5917;p64">
              <a:extLst>
                <a:ext uri="{FF2B5EF4-FFF2-40B4-BE49-F238E27FC236}">
                  <a16:creationId xmlns:a16="http://schemas.microsoft.com/office/drawing/2014/main" id="{C33B2DF5-A974-688E-0F73-0AACF15B8D6D}"/>
                </a:ext>
              </a:extLst>
            </p:cNvPr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5918;p64">
              <a:extLst>
                <a:ext uri="{FF2B5EF4-FFF2-40B4-BE49-F238E27FC236}">
                  <a16:creationId xmlns:a16="http://schemas.microsoft.com/office/drawing/2014/main" id="{ABCA2F15-1DEC-74A0-EF07-D8391917A933}"/>
                </a:ext>
              </a:extLst>
            </p:cNvPr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5919;p64">
              <a:extLst>
                <a:ext uri="{FF2B5EF4-FFF2-40B4-BE49-F238E27FC236}">
                  <a16:creationId xmlns:a16="http://schemas.microsoft.com/office/drawing/2014/main" id="{809870F2-1723-ED6C-6603-EA716FD2ED39}"/>
                </a:ext>
              </a:extLst>
            </p:cNvPr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5920;p64">
              <a:extLst>
                <a:ext uri="{FF2B5EF4-FFF2-40B4-BE49-F238E27FC236}">
                  <a16:creationId xmlns:a16="http://schemas.microsoft.com/office/drawing/2014/main" id="{F82A2E64-0CF4-6E91-C84A-82C8DE682C39}"/>
                </a:ext>
              </a:extLst>
            </p:cNvPr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5921;p64">
              <a:extLst>
                <a:ext uri="{FF2B5EF4-FFF2-40B4-BE49-F238E27FC236}">
                  <a16:creationId xmlns:a16="http://schemas.microsoft.com/office/drawing/2014/main" id="{F8FA67EF-A70C-4BB6-365D-76182B5F12EF}"/>
                </a:ext>
              </a:extLst>
            </p:cNvPr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5922;p64">
              <a:extLst>
                <a:ext uri="{FF2B5EF4-FFF2-40B4-BE49-F238E27FC236}">
                  <a16:creationId xmlns:a16="http://schemas.microsoft.com/office/drawing/2014/main" id="{8C13E36B-2B50-5ADD-1FD9-141E6A3A83C2}"/>
                </a:ext>
              </a:extLst>
            </p:cNvPr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5923;p64">
              <a:extLst>
                <a:ext uri="{FF2B5EF4-FFF2-40B4-BE49-F238E27FC236}">
                  <a16:creationId xmlns:a16="http://schemas.microsoft.com/office/drawing/2014/main" id="{7CDB4211-B6B5-5063-29AF-C02CFC7B1F35}"/>
                </a:ext>
              </a:extLst>
            </p:cNvPr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5924;p64">
              <a:extLst>
                <a:ext uri="{FF2B5EF4-FFF2-40B4-BE49-F238E27FC236}">
                  <a16:creationId xmlns:a16="http://schemas.microsoft.com/office/drawing/2014/main" id="{271B0E4E-CD1F-3FB1-E49B-C49AEDF211D0}"/>
                </a:ext>
              </a:extLst>
            </p:cNvPr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5925;p64">
              <a:extLst>
                <a:ext uri="{FF2B5EF4-FFF2-40B4-BE49-F238E27FC236}">
                  <a16:creationId xmlns:a16="http://schemas.microsoft.com/office/drawing/2014/main" id="{47C939D1-D71D-3A12-F541-F92617CE4E1C}"/>
                </a:ext>
              </a:extLst>
            </p:cNvPr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5926;p64">
              <a:extLst>
                <a:ext uri="{FF2B5EF4-FFF2-40B4-BE49-F238E27FC236}">
                  <a16:creationId xmlns:a16="http://schemas.microsoft.com/office/drawing/2014/main" id="{FC63C641-1548-C93C-CDAA-9897433BD35A}"/>
                </a:ext>
              </a:extLst>
            </p:cNvPr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5927;p64">
              <a:extLst>
                <a:ext uri="{FF2B5EF4-FFF2-40B4-BE49-F238E27FC236}">
                  <a16:creationId xmlns:a16="http://schemas.microsoft.com/office/drawing/2014/main" id="{A03DA81C-730B-B880-3474-D994CC6DF5DF}"/>
                </a:ext>
              </a:extLst>
            </p:cNvPr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5928;p64">
              <a:extLst>
                <a:ext uri="{FF2B5EF4-FFF2-40B4-BE49-F238E27FC236}">
                  <a16:creationId xmlns:a16="http://schemas.microsoft.com/office/drawing/2014/main" id="{6BC5BC36-8703-F3F7-78F0-82D6A202BFBE}"/>
                </a:ext>
              </a:extLst>
            </p:cNvPr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5929;p64">
              <a:extLst>
                <a:ext uri="{FF2B5EF4-FFF2-40B4-BE49-F238E27FC236}">
                  <a16:creationId xmlns:a16="http://schemas.microsoft.com/office/drawing/2014/main" id="{92EDB978-1BF2-DA32-B5CA-761D1692ACF0}"/>
                </a:ext>
              </a:extLst>
            </p:cNvPr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5930;p64">
              <a:extLst>
                <a:ext uri="{FF2B5EF4-FFF2-40B4-BE49-F238E27FC236}">
                  <a16:creationId xmlns:a16="http://schemas.microsoft.com/office/drawing/2014/main" id="{782BA722-622A-A2BC-C5C0-BD6084BB489E}"/>
                </a:ext>
              </a:extLst>
            </p:cNvPr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5931;p64">
              <a:extLst>
                <a:ext uri="{FF2B5EF4-FFF2-40B4-BE49-F238E27FC236}">
                  <a16:creationId xmlns:a16="http://schemas.microsoft.com/office/drawing/2014/main" id="{4F82FE89-38F5-9863-B8C0-E3C30519CD26}"/>
                </a:ext>
              </a:extLst>
            </p:cNvPr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5932;p64">
              <a:extLst>
                <a:ext uri="{FF2B5EF4-FFF2-40B4-BE49-F238E27FC236}">
                  <a16:creationId xmlns:a16="http://schemas.microsoft.com/office/drawing/2014/main" id="{D85BF629-759B-7AF9-CE8C-49D57CA5F594}"/>
                </a:ext>
              </a:extLst>
            </p:cNvPr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5933;p64">
              <a:extLst>
                <a:ext uri="{FF2B5EF4-FFF2-40B4-BE49-F238E27FC236}">
                  <a16:creationId xmlns:a16="http://schemas.microsoft.com/office/drawing/2014/main" id="{AF2FCF09-C5B3-E595-813A-4E799E419BA9}"/>
                </a:ext>
              </a:extLst>
            </p:cNvPr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5934;p64">
              <a:extLst>
                <a:ext uri="{FF2B5EF4-FFF2-40B4-BE49-F238E27FC236}">
                  <a16:creationId xmlns:a16="http://schemas.microsoft.com/office/drawing/2014/main" id="{EEFE51DE-5BF0-D23F-0D5B-404E5E9A6243}"/>
                </a:ext>
              </a:extLst>
            </p:cNvPr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5935;p64">
              <a:extLst>
                <a:ext uri="{FF2B5EF4-FFF2-40B4-BE49-F238E27FC236}">
                  <a16:creationId xmlns:a16="http://schemas.microsoft.com/office/drawing/2014/main" id="{B241EF01-EB80-0726-0E43-A32EDD187B62}"/>
                </a:ext>
              </a:extLst>
            </p:cNvPr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5936;p64">
              <a:extLst>
                <a:ext uri="{FF2B5EF4-FFF2-40B4-BE49-F238E27FC236}">
                  <a16:creationId xmlns:a16="http://schemas.microsoft.com/office/drawing/2014/main" id="{B68551B4-5068-8977-9D64-22B49641E061}"/>
                </a:ext>
              </a:extLst>
            </p:cNvPr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5937;p64">
              <a:extLst>
                <a:ext uri="{FF2B5EF4-FFF2-40B4-BE49-F238E27FC236}">
                  <a16:creationId xmlns:a16="http://schemas.microsoft.com/office/drawing/2014/main" id="{8700C382-DE63-CAB8-8FD5-8E8AA06794BE}"/>
                </a:ext>
              </a:extLst>
            </p:cNvPr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5938;p64">
              <a:extLst>
                <a:ext uri="{FF2B5EF4-FFF2-40B4-BE49-F238E27FC236}">
                  <a16:creationId xmlns:a16="http://schemas.microsoft.com/office/drawing/2014/main" id="{8D81959E-25A8-A043-46BB-BCD70CDB4188}"/>
                </a:ext>
              </a:extLst>
            </p:cNvPr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5939;p64">
              <a:extLst>
                <a:ext uri="{FF2B5EF4-FFF2-40B4-BE49-F238E27FC236}">
                  <a16:creationId xmlns:a16="http://schemas.microsoft.com/office/drawing/2014/main" id="{71ADB5FF-1123-F299-C857-5364E0A4D8E0}"/>
                </a:ext>
              </a:extLst>
            </p:cNvPr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5940;p64">
              <a:extLst>
                <a:ext uri="{FF2B5EF4-FFF2-40B4-BE49-F238E27FC236}">
                  <a16:creationId xmlns:a16="http://schemas.microsoft.com/office/drawing/2014/main" id="{22050469-3C9B-9882-E28D-F435BCE11C23}"/>
                </a:ext>
              </a:extLst>
            </p:cNvPr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5941;p64">
              <a:extLst>
                <a:ext uri="{FF2B5EF4-FFF2-40B4-BE49-F238E27FC236}">
                  <a16:creationId xmlns:a16="http://schemas.microsoft.com/office/drawing/2014/main" id="{E32B7B90-C057-0705-28E3-5BD533549E84}"/>
                </a:ext>
              </a:extLst>
            </p:cNvPr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5942;p64">
              <a:extLst>
                <a:ext uri="{FF2B5EF4-FFF2-40B4-BE49-F238E27FC236}">
                  <a16:creationId xmlns:a16="http://schemas.microsoft.com/office/drawing/2014/main" id="{B04F7194-81AC-F537-DDA3-B942034CFFB2}"/>
                </a:ext>
              </a:extLst>
            </p:cNvPr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5943;p64">
              <a:extLst>
                <a:ext uri="{FF2B5EF4-FFF2-40B4-BE49-F238E27FC236}">
                  <a16:creationId xmlns:a16="http://schemas.microsoft.com/office/drawing/2014/main" id="{E12DC398-B339-AA83-756E-AE7121284122}"/>
                </a:ext>
              </a:extLst>
            </p:cNvPr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5944;p64">
              <a:extLst>
                <a:ext uri="{FF2B5EF4-FFF2-40B4-BE49-F238E27FC236}">
                  <a16:creationId xmlns:a16="http://schemas.microsoft.com/office/drawing/2014/main" id="{350A3154-A684-6BD7-61B2-7284ED491628}"/>
                </a:ext>
              </a:extLst>
            </p:cNvPr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5945;p64">
              <a:extLst>
                <a:ext uri="{FF2B5EF4-FFF2-40B4-BE49-F238E27FC236}">
                  <a16:creationId xmlns:a16="http://schemas.microsoft.com/office/drawing/2014/main" id="{3DCF9990-CEBA-D16D-63BB-2AB78DF436F2}"/>
                </a:ext>
              </a:extLst>
            </p:cNvPr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5946;p64">
              <a:extLst>
                <a:ext uri="{FF2B5EF4-FFF2-40B4-BE49-F238E27FC236}">
                  <a16:creationId xmlns:a16="http://schemas.microsoft.com/office/drawing/2014/main" id="{931A3E97-37AF-A68A-AED7-54D96385358F}"/>
                </a:ext>
              </a:extLst>
            </p:cNvPr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5947;p64">
              <a:extLst>
                <a:ext uri="{FF2B5EF4-FFF2-40B4-BE49-F238E27FC236}">
                  <a16:creationId xmlns:a16="http://schemas.microsoft.com/office/drawing/2014/main" id="{F22E6560-B8FC-BC0B-8E6C-B3569A4E6B67}"/>
                </a:ext>
              </a:extLst>
            </p:cNvPr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5948;p64">
              <a:extLst>
                <a:ext uri="{FF2B5EF4-FFF2-40B4-BE49-F238E27FC236}">
                  <a16:creationId xmlns:a16="http://schemas.microsoft.com/office/drawing/2014/main" id="{6DD9A895-9CF3-4028-CC75-180C770FA19B}"/>
                </a:ext>
              </a:extLst>
            </p:cNvPr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5949;p64">
              <a:extLst>
                <a:ext uri="{FF2B5EF4-FFF2-40B4-BE49-F238E27FC236}">
                  <a16:creationId xmlns:a16="http://schemas.microsoft.com/office/drawing/2014/main" id="{8F9FFE80-12AE-DF22-43FC-E6272BDB5AD3}"/>
                </a:ext>
              </a:extLst>
            </p:cNvPr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5950;p64">
              <a:extLst>
                <a:ext uri="{FF2B5EF4-FFF2-40B4-BE49-F238E27FC236}">
                  <a16:creationId xmlns:a16="http://schemas.microsoft.com/office/drawing/2014/main" id="{E7B2DC16-18B3-79C8-6130-887AC74163B4}"/>
                </a:ext>
              </a:extLst>
            </p:cNvPr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5951;p64">
              <a:extLst>
                <a:ext uri="{FF2B5EF4-FFF2-40B4-BE49-F238E27FC236}">
                  <a16:creationId xmlns:a16="http://schemas.microsoft.com/office/drawing/2014/main" id="{0CF67128-7DAC-42AB-9E40-8520F782347A}"/>
                </a:ext>
              </a:extLst>
            </p:cNvPr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5952;p64">
              <a:extLst>
                <a:ext uri="{FF2B5EF4-FFF2-40B4-BE49-F238E27FC236}">
                  <a16:creationId xmlns:a16="http://schemas.microsoft.com/office/drawing/2014/main" id="{A3F04DE2-D1C0-DDEA-4323-CACC9EFE5D8F}"/>
                </a:ext>
              </a:extLst>
            </p:cNvPr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5953;p64">
              <a:extLst>
                <a:ext uri="{FF2B5EF4-FFF2-40B4-BE49-F238E27FC236}">
                  <a16:creationId xmlns:a16="http://schemas.microsoft.com/office/drawing/2014/main" id="{0881E99E-F861-F579-4D66-34881B513BA5}"/>
                </a:ext>
              </a:extLst>
            </p:cNvPr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5954;p64">
              <a:extLst>
                <a:ext uri="{FF2B5EF4-FFF2-40B4-BE49-F238E27FC236}">
                  <a16:creationId xmlns:a16="http://schemas.microsoft.com/office/drawing/2014/main" id="{9D39D684-274B-BD86-25E3-2E7D10D30BB0}"/>
                </a:ext>
              </a:extLst>
            </p:cNvPr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5955;p64">
              <a:extLst>
                <a:ext uri="{FF2B5EF4-FFF2-40B4-BE49-F238E27FC236}">
                  <a16:creationId xmlns:a16="http://schemas.microsoft.com/office/drawing/2014/main" id="{DF74BF3F-FEE6-F433-2220-5EC416B5E221}"/>
                </a:ext>
              </a:extLst>
            </p:cNvPr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5956;p64">
              <a:extLst>
                <a:ext uri="{FF2B5EF4-FFF2-40B4-BE49-F238E27FC236}">
                  <a16:creationId xmlns:a16="http://schemas.microsoft.com/office/drawing/2014/main" id="{BC699310-453A-224B-42CD-C669DEEAF364}"/>
                </a:ext>
              </a:extLst>
            </p:cNvPr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5957;p64">
              <a:extLst>
                <a:ext uri="{FF2B5EF4-FFF2-40B4-BE49-F238E27FC236}">
                  <a16:creationId xmlns:a16="http://schemas.microsoft.com/office/drawing/2014/main" id="{94201599-5E9D-663C-62E5-A3670542CCC2}"/>
                </a:ext>
              </a:extLst>
            </p:cNvPr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5958;p64">
              <a:extLst>
                <a:ext uri="{FF2B5EF4-FFF2-40B4-BE49-F238E27FC236}">
                  <a16:creationId xmlns:a16="http://schemas.microsoft.com/office/drawing/2014/main" id="{CE1626E7-C28C-BC48-25ED-895F806A1E70}"/>
                </a:ext>
              </a:extLst>
            </p:cNvPr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5959;p64">
              <a:extLst>
                <a:ext uri="{FF2B5EF4-FFF2-40B4-BE49-F238E27FC236}">
                  <a16:creationId xmlns:a16="http://schemas.microsoft.com/office/drawing/2014/main" id="{878D576C-2134-9AFC-371C-7A6E2CEFD4ED}"/>
                </a:ext>
              </a:extLst>
            </p:cNvPr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5960;p64">
              <a:extLst>
                <a:ext uri="{FF2B5EF4-FFF2-40B4-BE49-F238E27FC236}">
                  <a16:creationId xmlns:a16="http://schemas.microsoft.com/office/drawing/2014/main" id="{22035111-CC67-EB39-CB84-31A7A61F8CE9}"/>
                </a:ext>
              </a:extLst>
            </p:cNvPr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5961;p64">
              <a:extLst>
                <a:ext uri="{FF2B5EF4-FFF2-40B4-BE49-F238E27FC236}">
                  <a16:creationId xmlns:a16="http://schemas.microsoft.com/office/drawing/2014/main" id="{5667FCB8-D4B4-AA75-9B86-6050E22A7897}"/>
                </a:ext>
              </a:extLst>
            </p:cNvPr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5962;p64">
              <a:extLst>
                <a:ext uri="{FF2B5EF4-FFF2-40B4-BE49-F238E27FC236}">
                  <a16:creationId xmlns:a16="http://schemas.microsoft.com/office/drawing/2014/main" id="{F36D90EB-68B9-5A32-E54C-F44CAA636A8F}"/>
                </a:ext>
              </a:extLst>
            </p:cNvPr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5963;p64">
              <a:extLst>
                <a:ext uri="{FF2B5EF4-FFF2-40B4-BE49-F238E27FC236}">
                  <a16:creationId xmlns:a16="http://schemas.microsoft.com/office/drawing/2014/main" id="{00CEB298-DD7E-1F4C-B144-610F3C07DC9E}"/>
                </a:ext>
              </a:extLst>
            </p:cNvPr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5964;p64">
              <a:extLst>
                <a:ext uri="{FF2B5EF4-FFF2-40B4-BE49-F238E27FC236}">
                  <a16:creationId xmlns:a16="http://schemas.microsoft.com/office/drawing/2014/main" id="{47DA5D3C-BADF-303E-0616-EFB86D9C0F6E}"/>
                </a:ext>
              </a:extLst>
            </p:cNvPr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5965;p64">
              <a:extLst>
                <a:ext uri="{FF2B5EF4-FFF2-40B4-BE49-F238E27FC236}">
                  <a16:creationId xmlns:a16="http://schemas.microsoft.com/office/drawing/2014/main" id="{8D2AFD85-2D4E-1BBE-2060-72E44ADE43A0}"/>
                </a:ext>
              </a:extLst>
            </p:cNvPr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5966;p64">
              <a:extLst>
                <a:ext uri="{FF2B5EF4-FFF2-40B4-BE49-F238E27FC236}">
                  <a16:creationId xmlns:a16="http://schemas.microsoft.com/office/drawing/2014/main" id="{DFAB108C-4105-FD0D-E2E3-56EFFC3543A3}"/>
                </a:ext>
              </a:extLst>
            </p:cNvPr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5967;p64">
              <a:extLst>
                <a:ext uri="{FF2B5EF4-FFF2-40B4-BE49-F238E27FC236}">
                  <a16:creationId xmlns:a16="http://schemas.microsoft.com/office/drawing/2014/main" id="{FA989CF5-6CE8-5D52-EBE4-A61B5838A9CD}"/>
                </a:ext>
              </a:extLst>
            </p:cNvPr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5968;p64">
              <a:extLst>
                <a:ext uri="{FF2B5EF4-FFF2-40B4-BE49-F238E27FC236}">
                  <a16:creationId xmlns:a16="http://schemas.microsoft.com/office/drawing/2014/main" id="{018AD8D3-02F3-CCE4-51A4-CD11B72519BD}"/>
                </a:ext>
              </a:extLst>
            </p:cNvPr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5969;p64">
              <a:extLst>
                <a:ext uri="{FF2B5EF4-FFF2-40B4-BE49-F238E27FC236}">
                  <a16:creationId xmlns:a16="http://schemas.microsoft.com/office/drawing/2014/main" id="{DCED6A4F-6768-A320-3291-25405C46BF85}"/>
                </a:ext>
              </a:extLst>
            </p:cNvPr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5970;p64">
              <a:extLst>
                <a:ext uri="{FF2B5EF4-FFF2-40B4-BE49-F238E27FC236}">
                  <a16:creationId xmlns:a16="http://schemas.microsoft.com/office/drawing/2014/main" id="{E647211B-469A-B7D3-67EA-D42A1BF00EA0}"/>
                </a:ext>
              </a:extLst>
            </p:cNvPr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5971;p64">
              <a:extLst>
                <a:ext uri="{FF2B5EF4-FFF2-40B4-BE49-F238E27FC236}">
                  <a16:creationId xmlns:a16="http://schemas.microsoft.com/office/drawing/2014/main" id="{73505CCC-3F0D-7706-DEF3-B8574ECD581A}"/>
                </a:ext>
              </a:extLst>
            </p:cNvPr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5972;p64">
              <a:extLst>
                <a:ext uri="{FF2B5EF4-FFF2-40B4-BE49-F238E27FC236}">
                  <a16:creationId xmlns:a16="http://schemas.microsoft.com/office/drawing/2014/main" id="{39FC49B4-B34F-6BEF-4438-8423B7087568}"/>
                </a:ext>
              </a:extLst>
            </p:cNvPr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5973;p64">
              <a:extLst>
                <a:ext uri="{FF2B5EF4-FFF2-40B4-BE49-F238E27FC236}">
                  <a16:creationId xmlns:a16="http://schemas.microsoft.com/office/drawing/2014/main" id="{164D3161-23AE-5F5D-36CB-EFE4C0C1E014}"/>
                </a:ext>
              </a:extLst>
            </p:cNvPr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5974;p64">
              <a:extLst>
                <a:ext uri="{FF2B5EF4-FFF2-40B4-BE49-F238E27FC236}">
                  <a16:creationId xmlns:a16="http://schemas.microsoft.com/office/drawing/2014/main" id="{637F496F-F71E-5E3F-6A83-2F4BF9B00C2C}"/>
                </a:ext>
              </a:extLst>
            </p:cNvPr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5975;p64">
              <a:extLst>
                <a:ext uri="{FF2B5EF4-FFF2-40B4-BE49-F238E27FC236}">
                  <a16:creationId xmlns:a16="http://schemas.microsoft.com/office/drawing/2014/main" id="{1F6C92C4-3276-2297-6E96-06D141D06EEE}"/>
                </a:ext>
              </a:extLst>
            </p:cNvPr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5976;p64">
              <a:extLst>
                <a:ext uri="{FF2B5EF4-FFF2-40B4-BE49-F238E27FC236}">
                  <a16:creationId xmlns:a16="http://schemas.microsoft.com/office/drawing/2014/main" id="{978693A6-C82F-A512-7A03-47532593BF70}"/>
                </a:ext>
              </a:extLst>
            </p:cNvPr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5977;p64">
              <a:extLst>
                <a:ext uri="{FF2B5EF4-FFF2-40B4-BE49-F238E27FC236}">
                  <a16:creationId xmlns:a16="http://schemas.microsoft.com/office/drawing/2014/main" id="{2520A53E-8E0C-B2E4-6274-D47DA35BBFB9}"/>
                </a:ext>
              </a:extLst>
            </p:cNvPr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5978;p64">
              <a:extLst>
                <a:ext uri="{FF2B5EF4-FFF2-40B4-BE49-F238E27FC236}">
                  <a16:creationId xmlns:a16="http://schemas.microsoft.com/office/drawing/2014/main" id="{5A2F821D-873D-346D-A106-B7A713B3E335}"/>
                </a:ext>
              </a:extLst>
            </p:cNvPr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5979;p64">
              <a:extLst>
                <a:ext uri="{FF2B5EF4-FFF2-40B4-BE49-F238E27FC236}">
                  <a16:creationId xmlns:a16="http://schemas.microsoft.com/office/drawing/2014/main" id="{FBCF33E2-E0E0-17AA-04A4-DE26F5A4F562}"/>
                </a:ext>
              </a:extLst>
            </p:cNvPr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5980;p64">
              <a:extLst>
                <a:ext uri="{FF2B5EF4-FFF2-40B4-BE49-F238E27FC236}">
                  <a16:creationId xmlns:a16="http://schemas.microsoft.com/office/drawing/2014/main" id="{1425CA0F-9741-7726-5216-8F44E49CDA72}"/>
                </a:ext>
              </a:extLst>
            </p:cNvPr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5981;p64">
              <a:extLst>
                <a:ext uri="{FF2B5EF4-FFF2-40B4-BE49-F238E27FC236}">
                  <a16:creationId xmlns:a16="http://schemas.microsoft.com/office/drawing/2014/main" id="{7A8E19A6-CE75-5CF8-E0FC-9D185965DE81}"/>
                </a:ext>
              </a:extLst>
            </p:cNvPr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5982;p64">
              <a:extLst>
                <a:ext uri="{FF2B5EF4-FFF2-40B4-BE49-F238E27FC236}">
                  <a16:creationId xmlns:a16="http://schemas.microsoft.com/office/drawing/2014/main" id="{AEEFA09B-D61B-DA86-FA8D-23D129528559}"/>
                </a:ext>
              </a:extLst>
            </p:cNvPr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5983;p64">
              <a:extLst>
                <a:ext uri="{FF2B5EF4-FFF2-40B4-BE49-F238E27FC236}">
                  <a16:creationId xmlns:a16="http://schemas.microsoft.com/office/drawing/2014/main" id="{8123BD6F-D159-0848-5073-C8D52B9AE160}"/>
                </a:ext>
              </a:extLst>
            </p:cNvPr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5984;p64">
              <a:extLst>
                <a:ext uri="{FF2B5EF4-FFF2-40B4-BE49-F238E27FC236}">
                  <a16:creationId xmlns:a16="http://schemas.microsoft.com/office/drawing/2014/main" id="{0B2D60A5-B557-336C-940C-7EE8723CCD85}"/>
                </a:ext>
              </a:extLst>
            </p:cNvPr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5985;p64">
              <a:extLst>
                <a:ext uri="{FF2B5EF4-FFF2-40B4-BE49-F238E27FC236}">
                  <a16:creationId xmlns:a16="http://schemas.microsoft.com/office/drawing/2014/main" id="{ABAF14B2-1DAC-AFA7-7142-3791EFF4141C}"/>
                </a:ext>
              </a:extLst>
            </p:cNvPr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5986;p64">
              <a:extLst>
                <a:ext uri="{FF2B5EF4-FFF2-40B4-BE49-F238E27FC236}">
                  <a16:creationId xmlns:a16="http://schemas.microsoft.com/office/drawing/2014/main" id="{88C20A9B-CF58-6146-B26C-0BAF736EF105}"/>
                </a:ext>
              </a:extLst>
            </p:cNvPr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5987;p64">
              <a:extLst>
                <a:ext uri="{FF2B5EF4-FFF2-40B4-BE49-F238E27FC236}">
                  <a16:creationId xmlns:a16="http://schemas.microsoft.com/office/drawing/2014/main" id="{02AA4B3B-D264-4E5F-9948-D0E9F04306FC}"/>
                </a:ext>
              </a:extLst>
            </p:cNvPr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5988;p64">
              <a:extLst>
                <a:ext uri="{FF2B5EF4-FFF2-40B4-BE49-F238E27FC236}">
                  <a16:creationId xmlns:a16="http://schemas.microsoft.com/office/drawing/2014/main" id="{6CD2F131-E749-3DBB-8675-C8CA4D199266}"/>
                </a:ext>
              </a:extLst>
            </p:cNvPr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5989;p64">
              <a:extLst>
                <a:ext uri="{FF2B5EF4-FFF2-40B4-BE49-F238E27FC236}">
                  <a16:creationId xmlns:a16="http://schemas.microsoft.com/office/drawing/2014/main" id="{9761973D-D29B-C35C-1CEB-FC5C36AC5B4E}"/>
                </a:ext>
              </a:extLst>
            </p:cNvPr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5990;p64">
              <a:extLst>
                <a:ext uri="{FF2B5EF4-FFF2-40B4-BE49-F238E27FC236}">
                  <a16:creationId xmlns:a16="http://schemas.microsoft.com/office/drawing/2014/main" id="{AD365312-69F3-2846-F0D9-184B79D85BF2}"/>
                </a:ext>
              </a:extLst>
            </p:cNvPr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5991;p64">
              <a:extLst>
                <a:ext uri="{FF2B5EF4-FFF2-40B4-BE49-F238E27FC236}">
                  <a16:creationId xmlns:a16="http://schemas.microsoft.com/office/drawing/2014/main" id="{52829C69-84BA-F632-C868-B457F536D949}"/>
                </a:ext>
              </a:extLst>
            </p:cNvPr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5992;p64">
              <a:extLst>
                <a:ext uri="{FF2B5EF4-FFF2-40B4-BE49-F238E27FC236}">
                  <a16:creationId xmlns:a16="http://schemas.microsoft.com/office/drawing/2014/main" id="{E8C163CF-A8AE-EBEC-1615-D106B849EE3E}"/>
                </a:ext>
              </a:extLst>
            </p:cNvPr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5993;p64">
              <a:extLst>
                <a:ext uri="{FF2B5EF4-FFF2-40B4-BE49-F238E27FC236}">
                  <a16:creationId xmlns:a16="http://schemas.microsoft.com/office/drawing/2014/main" id="{B045A58C-4E9A-98E6-745D-B95497A7B42E}"/>
                </a:ext>
              </a:extLst>
            </p:cNvPr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5994;p64">
              <a:extLst>
                <a:ext uri="{FF2B5EF4-FFF2-40B4-BE49-F238E27FC236}">
                  <a16:creationId xmlns:a16="http://schemas.microsoft.com/office/drawing/2014/main" id="{6262A75D-3B9B-189E-423F-E75C3B729558}"/>
                </a:ext>
              </a:extLst>
            </p:cNvPr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5995;p64">
              <a:extLst>
                <a:ext uri="{FF2B5EF4-FFF2-40B4-BE49-F238E27FC236}">
                  <a16:creationId xmlns:a16="http://schemas.microsoft.com/office/drawing/2014/main" id="{3FE82508-C30E-A14A-B38A-687E07752249}"/>
                </a:ext>
              </a:extLst>
            </p:cNvPr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5996;p64">
              <a:extLst>
                <a:ext uri="{FF2B5EF4-FFF2-40B4-BE49-F238E27FC236}">
                  <a16:creationId xmlns:a16="http://schemas.microsoft.com/office/drawing/2014/main" id="{EBC3B58A-42E2-88DE-817A-0A9AA845A209}"/>
                </a:ext>
              </a:extLst>
            </p:cNvPr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5997;p64">
              <a:extLst>
                <a:ext uri="{FF2B5EF4-FFF2-40B4-BE49-F238E27FC236}">
                  <a16:creationId xmlns:a16="http://schemas.microsoft.com/office/drawing/2014/main" id="{4A072AD8-526A-B5D2-B595-FD876296C888}"/>
                </a:ext>
              </a:extLst>
            </p:cNvPr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5998;p64">
              <a:extLst>
                <a:ext uri="{FF2B5EF4-FFF2-40B4-BE49-F238E27FC236}">
                  <a16:creationId xmlns:a16="http://schemas.microsoft.com/office/drawing/2014/main" id="{15418B27-4EE6-40A3-7D9D-A4485D3F7A6F}"/>
                </a:ext>
              </a:extLst>
            </p:cNvPr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5999;p64">
              <a:extLst>
                <a:ext uri="{FF2B5EF4-FFF2-40B4-BE49-F238E27FC236}">
                  <a16:creationId xmlns:a16="http://schemas.microsoft.com/office/drawing/2014/main" id="{DE8CE975-A89C-516C-91A9-2575EE37843B}"/>
                </a:ext>
              </a:extLst>
            </p:cNvPr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6000;p64">
              <a:extLst>
                <a:ext uri="{FF2B5EF4-FFF2-40B4-BE49-F238E27FC236}">
                  <a16:creationId xmlns:a16="http://schemas.microsoft.com/office/drawing/2014/main" id="{9761BCC7-9A1F-034B-8E9E-3E80FD70C948}"/>
                </a:ext>
              </a:extLst>
            </p:cNvPr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6001;p64">
              <a:extLst>
                <a:ext uri="{FF2B5EF4-FFF2-40B4-BE49-F238E27FC236}">
                  <a16:creationId xmlns:a16="http://schemas.microsoft.com/office/drawing/2014/main" id="{AE377A76-C74D-AE9E-B600-227CA42D9253}"/>
                </a:ext>
              </a:extLst>
            </p:cNvPr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6002;p64">
              <a:extLst>
                <a:ext uri="{FF2B5EF4-FFF2-40B4-BE49-F238E27FC236}">
                  <a16:creationId xmlns:a16="http://schemas.microsoft.com/office/drawing/2014/main" id="{76942E9C-D653-A40E-DB3F-8F76A5AC1AB7}"/>
                </a:ext>
              </a:extLst>
            </p:cNvPr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6003;p64">
              <a:extLst>
                <a:ext uri="{FF2B5EF4-FFF2-40B4-BE49-F238E27FC236}">
                  <a16:creationId xmlns:a16="http://schemas.microsoft.com/office/drawing/2014/main" id="{CF72542E-0841-5A0D-FB56-FA7124CA437E}"/>
                </a:ext>
              </a:extLst>
            </p:cNvPr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6004;p64">
              <a:extLst>
                <a:ext uri="{FF2B5EF4-FFF2-40B4-BE49-F238E27FC236}">
                  <a16:creationId xmlns:a16="http://schemas.microsoft.com/office/drawing/2014/main" id="{FE85B9DE-C015-C6B5-FAE8-2AF7E7C4CE69}"/>
                </a:ext>
              </a:extLst>
            </p:cNvPr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6005;p64">
              <a:extLst>
                <a:ext uri="{FF2B5EF4-FFF2-40B4-BE49-F238E27FC236}">
                  <a16:creationId xmlns:a16="http://schemas.microsoft.com/office/drawing/2014/main" id="{456EE5F8-2DD9-C78E-AD1A-5EE7EBD1710D}"/>
                </a:ext>
              </a:extLst>
            </p:cNvPr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6006;p64">
              <a:extLst>
                <a:ext uri="{FF2B5EF4-FFF2-40B4-BE49-F238E27FC236}">
                  <a16:creationId xmlns:a16="http://schemas.microsoft.com/office/drawing/2014/main" id="{5EC60107-7790-8BD9-1511-C73DD7199E69}"/>
                </a:ext>
              </a:extLst>
            </p:cNvPr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6007;p64">
              <a:extLst>
                <a:ext uri="{FF2B5EF4-FFF2-40B4-BE49-F238E27FC236}">
                  <a16:creationId xmlns:a16="http://schemas.microsoft.com/office/drawing/2014/main" id="{142EB59A-E644-AD42-1152-64186A2ACA7E}"/>
                </a:ext>
              </a:extLst>
            </p:cNvPr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6008;p64">
              <a:extLst>
                <a:ext uri="{FF2B5EF4-FFF2-40B4-BE49-F238E27FC236}">
                  <a16:creationId xmlns:a16="http://schemas.microsoft.com/office/drawing/2014/main" id="{484F53C3-BC00-0F39-D6E2-330914A45B0E}"/>
                </a:ext>
              </a:extLst>
            </p:cNvPr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6009;p64">
              <a:extLst>
                <a:ext uri="{FF2B5EF4-FFF2-40B4-BE49-F238E27FC236}">
                  <a16:creationId xmlns:a16="http://schemas.microsoft.com/office/drawing/2014/main" id="{F4B741D3-8844-A89E-D56E-794CB786FA69}"/>
                </a:ext>
              </a:extLst>
            </p:cNvPr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6010;p64">
              <a:extLst>
                <a:ext uri="{FF2B5EF4-FFF2-40B4-BE49-F238E27FC236}">
                  <a16:creationId xmlns:a16="http://schemas.microsoft.com/office/drawing/2014/main" id="{F2F32374-28E1-168E-3ABC-F98F48182E8E}"/>
                </a:ext>
              </a:extLst>
            </p:cNvPr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6011;p64">
              <a:extLst>
                <a:ext uri="{FF2B5EF4-FFF2-40B4-BE49-F238E27FC236}">
                  <a16:creationId xmlns:a16="http://schemas.microsoft.com/office/drawing/2014/main" id="{407A0CF3-58E2-87CA-AF09-2B9CC1C007DC}"/>
                </a:ext>
              </a:extLst>
            </p:cNvPr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6012;p64">
              <a:extLst>
                <a:ext uri="{FF2B5EF4-FFF2-40B4-BE49-F238E27FC236}">
                  <a16:creationId xmlns:a16="http://schemas.microsoft.com/office/drawing/2014/main" id="{E0D4489C-EB61-79DC-2234-8070513B0117}"/>
                </a:ext>
              </a:extLst>
            </p:cNvPr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6013;p64">
              <a:extLst>
                <a:ext uri="{FF2B5EF4-FFF2-40B4-BE49-F238E27FC236}">
                  <a16:creationId xmlns:a16="http://schemas.microsoft.com/office/drawing/2014/main" id="{67FC25FD-79BC-9D05-AFB1-5280C4F91613}"/>
                </a:ext>
              </a:extLst>
            </p:cNvPr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6014;p64">
              <a:extLst>
                <a:ext uri="{FF2B5EF4-FFF2-40B4-BE49-F238E27FC236}">
                  <a16:creationId xmlns:a16="http://schemas.microsoft.com/office/drawing/2014/main" id="{8FF7C7C8-5B49-5BC7-2CF3-02DFCC367C0C}"/>
                </a:ext>
              </a:extLst>
            </p:cNvPr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6015;p64">
              <a:extLst>
                <a:ext uri="{FF2B5EF4-FFF2-40B4-BE49-F238E27FC236}">
                  <a16:creationId xmlns:a16="http://schemas.microsoft.com/office/drawing/2014/main" id="{4A430EDD-6AF6-9C2A-8A23-44D279854165}"/>
                </a:ext>
              </a:extLst>
            </p:cNvPr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6016;p64">
              <a:extLst>
                <a:ext uri="{FF2B5EF4-FFF2-40B4-BE49-F238E27FC236}">
                  <a16:creationId xmlns:a16="http://schemas.microsoft.com/office/drawing/2014/main" id="{71D980DB-51BF-FBB7-6318-4A74EE312373}"/>
                </a:ext>
              </a:extLst>
            </p:cNvPr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6017;p64">
              <a:extLst>
                <a:ext uri="{FF2B5EF4-FFF2-40B4-BE49-F238E27FC236}">
                  <a16:creationId xmlns:a16="http://schemas.microsoft.com/office/drawing/2014/main" id="{36276E36-64D5-52B4-E14F-821783234C60}"/>
                </a:ext>
              </a:extLst>
            </p:cNvPr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6018;p64">
              <a:extLst>
                <a:ext uri="{FF2B5EF4-FFF2-40B4-BE49-F238E27FC236}">
                  <a16:creationId xmlns:a16="http://schemas.microsoft.com/office/drawing/2014/main" id="{5D89BF38-E53D-446A-008F-8A6186D114C3}"/>
                </a:ext>
              </a:extLst>
            </p:cNvPr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6019;p64">
              <a:extLst>
                <a:ext uri="{FF2B5EF4-FFF2-40B4-BE49-F238E27FC236}">
                  <a16:creationId xmlns:a16="http://schemas.microsoft.com/office/drawing/2014/main" id="{35F84DB2-B497-0E74-73AC-C9731E6C5151}"/>
                </a:ext>
              </a:extLst>
            </p:cNvPr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6020;p64">
              <a:extLst>
                <a:ext uri="{FF2B5EF4-FFF2-40B4-BE49-F238E27FC236}">
                  <a16:creationId xmlns:a16="http://schemas.microsoft.com/office/drawing/2014/main" id="{DFC7B4D7-B20C-8C4B-41F6-1313E41C8030}"/>
                </a:ext>
              </a:extLst>
            </p:cNvPr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6021;p64">
              <a:extLst>
                <a:ext uri="{FF2B5EF4-FFF2-40B4-BE49-F238E27FC236}">
                  <a16:creationId xmlns:a16="http://schemas.microsoft.com/office/drawing/2014/main" id="{12ED67B7-EFB1-82A7-66CD-4CB87DF4630C}"/>
                </a:ext>
              </a:extLst>
            </p:cNvPr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6022;p64">
              <a:extLst>
                <a:ext uri="{FF2B5EF4-FFF2-40B4-BE49-F238E27FC236}">
                  <a16:creationId xmlns:a16="http://schemas.microsoft.com/office/drawing/2014/main" id="{AD299766-7A6E-C1AE-161C-F231D62BFA09}"/>
                </a:ext>
              </a:extLst>
            </p:cNvPr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6023;p64">
              <a:extLst>
                <a:ext uri="{FF2B5EF4-FFF2-40B4-BE49-F238E27FC236}">
                  <a16:creationId xmlns:a16="http://schemas.microsoft.com/office/drawing/2014/main" id="{9F8F92AB-B663-9728-3FB7-979B3723A7DF}"/>
                </a:ext>
              </a:extLst>
            </p:cNvPr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6024;p64">
              <a:extLst>
                <a:ext uri="{FF2B5EF4-FFF2-40B4-BE49-F238E27FC236}">
                  <a16:creationId xmlns:a16="http://schemas.microsoft.com/office/drawing/2014/main" id="{FC545911-EE2E-DB86-B916-E8D32E4A2A44}"/>
                </a:ext>
              </a:extLst>
            </p:cNvPr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6025;p64">
              <a:extLst>
                <a:ext uri="{FF2B5EF4-FFF2-40B4-BE49-F238E27FC236}">
                  <a16:creationId xmlns:a16="http://schemas.microsoft.com/office/drawing/2014/main" id="{DB15A970-E7E9-D609-1FBA-884C39A955C3}"/>
                </a:ext>
              </a:extLst>
            </p:cNvPr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6026;p64">
              <a:extLst>
                <a:ext uri="{FF2B5EF4-FFF2-40B4-BE49-F238E27FC236}">
                  <a16:creationId xmlns:a16="http://schemas.microsoft.com/office/drawing/2014/main" id="{9D0FF983-4AEF-BCCF-A4F8-A82D37E1AC35}"/>
                </a:ext>
              </a:extLst>
            </p:cNvPr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6027;p64">
              <a:extLst>
                <a:ext uri="{FF2B5EF4-FFF2-40B4-BE49-F238E27FC236}">
                  <a16:creationId xmlns:a16="http://schemas.microsoft.com/office/drawing/2014/main" id="{B08E98D5-1EF9-E63F-563C-724720577313}"/>
                </a:ext>
              </a:extLst>
            </p:cNvPr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6028;p64">
              <a:extLst>
                <a:ext uri="{FF2B5EF4-FFF2-40B4-BE49-F238E27FC236}">
                  <a16:creationId xmlns:a16="http://schemas.microsoft.com/office/drawing/2014/main" id="{B14F883A-C8AC-31A5-AEAA-3D8441F46D67}"/>
                </a:ext>
              </a:extLst>
            </p:cNvPr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6029;p64">
              <a:extLst>
                <a:ext uri="{FF2B5EF4-FFF2-40B4-BE49-F238E27FC236}">
                  <a16:creationId xmlns:a16="http://schemas.microsoft.com/office/drawing/2014/main" id="{980C4B93-7892-1BBA-8D12-BA2B9528139D}"/>
                </a:ext>
              </a:extLst>
            </p:cNvPr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6030;p64">
              <a:extLst>
                <a:ext uri="{FF2B5EF4-FFF2-40B4-BE49-F238E27FC236}">
                  <a16:creationId xmlns:a16="http://schemas.microsoft.com/office/drawing/2014/main" id="{BB42C162-4EC6-7BFC-CD05-163775F822AE}"/>
                </a:ext>
              </a:extLst>
            </p:cNvPr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6031;p64">
              <a:extLst>
                <a:ext uri="{FF2B5EF4-FFF2-40B4-BE49-F238E27FC236}">
                  <a16:creationId xmlns:a16="http://schemas.microsoft.com/office/drawing/2014/main" id="{42DA462D-0657-DCA5-9D41-437C3B41928C}"/>
                </a:ext>
              </a:extLst>
            </p:cNvPr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6032;p64">
              <a:extLst>
                <a:ext uri="{FF2B5EF4-FFF2-40B4-BE49-F238E27FC236}">
                  <a16:creationId xmlns:a16="http://schemas.microsoft.com/office/drawing/2014/main" id="{A3E18A36-F2C3-203F-6EAD-12C61D79722C}"/>
                </a:ext>
              </a:extLst>
            </p:cNvPr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6033;p64">
              <a:extLst>
                <a:ext uri="{FF2B5EF4-FFF2-40B4-BE49-F238E27FC236}">
                  <a16:creationId xmlns:a16="http://schemas.microsoft.com/office/drawing/2014/main" id="{8561DEDF-CC16-6193-0DDA-F82E9D128BB8}"/>
                </a:ext>
              </a:extLst>
            </p:cNvPr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6034;p64">
              <a:extLst>
                <a:ext uri="{FF2B5EF4-FFF2-40B4-BE49-F238E27FC236}">
                  <a16:creationId xmlns:a16="http://schemas.microsoft.com/office/drawing/2014/main" id="{B4DAB9EA-B06C-58BD-3361-A33F0E936B9D}"/>
                </a:ext>
              </a:extLst>
            </p:cNvPr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6035;p64">
              <a:extLst>
                <a:ext uri="{FF2B5EF4-FFF2-40B4-BE49-F238E27FC236}">
                  <a16:creationId xmlns:a16="http://schemas.microsoft.com/office/drawing/2014/main" id="{5E16CA3F-D5EB-E699-68F4-697CD2297539}"/>
                </a:ext>
              </a:extLst>
            </p:cNvPr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6036;p64">
              <a:extLst>
                <a:ext uri="{FF2B5EF4-FFF2-40B4-BE49-F238E27FC236}">
                  <a16:creationId xmlns:a16="http://schemas.microsoft.com/office/drawing/2014/main" id="{CDF6E93B-03DE-9E90-C604-1DE911B1A953}"/>
                </a:ext>
              </a:extLst>
            </p:cNvPr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6037;p64">
              <a:extLst>
                <a:ext uri="{FF2B5EF4-FFF2-40B4-BE49-F238E27FC236}">
                  <a16:creationId xmlns:a16="http://schemas.microsoft.com/office/drawing/2014/main" id="{39B2FBB8-E62E-546F-FDE1-FD17AB7BE86D}"/>
                </a:ext>
              </a:extLst>
            </p:cNvPr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6038;p64">
              <a:extLst>
                <a:ext uri="{FF2B5EF4-FFF2-40B4-BE49-F238E27FC236}">
                  <a16:creationId xmlns:a16="http://schemas.microsoft.com/office/drawing/2014/main" id="{0C4C38FB-8B75-ADF0-A7B0-31F36CEF9E81}"/>
                </a:ext>
              </a:extLst>
            </p:cNvPr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6039;p64">
              <a:extLst>
                <a:ext uri="{FF2B5EF4-FFF2-40B4-BE49-F238E27FC236}">
                  <a16:creationId xmlns:a16="http://schemas.microsoft.com/office/drawing/2014/main" id="{9F571108-5B6B-101E-816A-50C1FD9897E1}"/>
                </a:ext>
              </a:extLst>
            </p:cNvPr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6040;p64">
              <a:extLst>
                <a:ext uri="{FF2B5EF4-FFF2-40B4-BE49-F238E27FC236}">
                  <a16:creationId xmlns:a16="http://schemas.microsoft.com/office/drawing/2014/main" id="{01061334-E400-9D29-DEFC-15C36E713644}"/>
                </a:ext>
              </a:extLst>
            </p:cNvPr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6041;p64">
              <a:extLst>
                <a:ext uri="{FF2B5EF4-FFF2-40B4-BE49-F238E27FC236}">
                  <a16:creationId xmlns:a16="http://schemas.microsoft.com/office/drawing/2014/main" id="{71ECC2F3-FE74-BBF5-E490-571D6BE7D46C}"/>
                </a:ext>
              </a:extLst>
            </p:cNvPr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6042;p64">
              <a:extLst>
                <a:ext uri="{FF2B5EF4-FFF2-40B4-BE49-F238E27FC236}">
                  <a16:creationId xmlns:a16="http://schemas.microsoft.com/office/drawing/2014/main" id="{B5472069-9F3A-DA5C-B7BF-6ACD319BADC6}"/>
                </a:ext>
              </a:extLst>
            </p:cNvPr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6043;p64">
              <a:extLst>
                <a:ext uri="{FF2B5EF4-FFF2-40B4-BE49-F238E27FC236}">
                  <a16:creationId xmlns:a16="http://schemas.microsoft.com/office/drawing/2014/main" id="{78D8D91D-7FC5-29A6-D9DA-8A9C40F43552}"/>
                </a:ext>
              </a:extLst>
            </p:cNvPr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6044;p64">
              <a:extLst>
                <a:ext uri="{FF2B5EF4-FFF2-40B4-BE49-F238E27FC236}">
                  <a16:creationId xmlns:a16="http://schemas.microsoft.com/office/drawing/2014/main" id="{B1269DC4-92F0-6F3C-11FB-135209877254}"/>
                </a:ext>
              </a:extLst>
            </p:cNvPr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6045;p64">
              <a:extLst>
                <a:ext uri="{FF2B5EF4-FFF2-40B4-BE49-F238E27FC236}">
                  <a16:creationId xmlns:a16="http://schemas.microsoft.com/office/drawing/2014/main" id="{7C5B3B0C-ECC8-A6D2-E2A7-08744115BC67}"/>
                </a:ext>
              </a:extLst>
            </p:cNvPr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6046;p64">
              <a:extLst>
                <a:ext uri="{FF2B5EF4-FFF2-40B4-BE49-F238E27FC236}">
                  <a16:creationId xmlns:a16="http://schemas.microsoft.com/office/drawing/2014/main" id="{B8CE5322-9119-E00F-E1D8-2815E3BA01D1}"/>
                </a:ext>
              </a:extLst>
            </p:cNvPr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6047;p64">
              <a:extLst>
                <a:ext uri="{FF2B5EF4-FFF2-40B4-BE49-F238E27FC236}">
                  <a16:creationId xmlns:a16="http://schemas.microsoft.com/office/drawing/2014/main" id="{89FB30A7-5D6B-1D89-7067-E38C9F140D4F}"/>
                </a:ext>
              </a:extLst>
            </p:cNvPr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6048;p64">
              <a:extLst>
                <a:ext uri="{FF2B5EF4-FFF2-40B4-BE49-F238E27FC236}">
                  <a16:creationId xmlns:a16="http://schemas.microsoft.com/office/drawing/2014/main" id="{827E2B4B-DC71-9BD5-1CFC-62D7F0EDC8BB}"/>
                </a:ext>
              </a:extLst>
            </p:cNvPr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6049;p64">
              <a:extLst>
                <a:ext uri="{FF2B5EF4-FFF2-40B4-BE49-F238E27FC236}">
                  <a16:creationId xmlns:a16="http://schemas.microsoft.com/office/drawing/2014/main" id="{76F5B246-7FCF-AFF7-75D9-6D91FD6FB3C4}"/>
                </a:ext>
              </a:extLst>
            </p:cNvPr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6050;p64">
              <a:extLst>
                <a:ext uri="{FF2B5EF4-FFF2-40B4-BE49-F238E27FC236}">
                  <a16:creationId xmlns:a16="http://schemas.microsoft.com/office/drawing/2014/main" id="{4128663E-04B3-23D3-317A-7E15B6490A5F}"/>
                </a:ext>
              </a:extLst>
            </p:cNvPr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6051;p64">
              <a:extLst>
                <a:ext uri="{FF2B5EF4-FFF2-40B4-BE49-F238E27FC236}">
                  <a16:creationId xmlns:a16="http://schemas.microsoft.com/office/drawing/2014/main" id="{630024C6-90A5-CB94-87B6-202FEEFC807D}"/>
                </a:ext>
              </a:extLst>
            </p:cNvPr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6052;p64">
              <a:extLst>
                <a:ext uri="{FF2B5EF4-FFF2-40B4-BE49-F238E27FC236}">
                  <a16:creationId xmlns:a16="http://schemas.microsoft.com/office/drawing/2014/main" id="{F3E7E587-7882-8EBC-501A-153C78721D3E}"/>
                </a:ext>
              </a:extLst>
            </p:cNvPr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6053;p64">
              <a:extLst>
                <a:ext uri="{FF2B5EF4-FFF2-40B4-BE49-F238E27FC236}">
                  <a16:creationId xmlns:a16="http://schemas.microsoft.com/office/drawing/2014/main" id="{6FCC539B-68BA-2B02-894C-F578253C923B}"/>
                </a:ext>
              </a:extLst>
            </p:cNvPr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6054;p64">
              <a:extLst>
                <a:ext uri="{FF2B5EF4-FFF2-40B4-BE49-F238E27FC236}">
                  <a16:creationId xmlns:a16="http://schemas.microsoft.com/office/drawing/2014/main" id="{0D3CC185-A5E6-8C06-8EC1-D72523C16D6A}"/>
                </a:ext>
              </a:extLst>
            </p:cNvPr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6055;p64">
              <a:extLst>
                <a:ext uri="{FF2B5EF4-FFF2-40B4-BE49-F238E27FC236}">
                  <a16:creationId xmlns:a16="http://schemas.microsoft.com/office/drawing/2014/main" id="{930FDAA3-0878-80C2-6510-38898348A03F}"/>
                </a:ext>
              </a:extLst>
            </p:cNvPr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6056;p64">
              <a:extLst>
                <a:ext uri="{FF2B5EF4-FFF2-40B4-BE49-F238E27FC236}">
                  <a16:creationId xmlns:a16="http://schemas.microsoft.com/office/drawing/2014/main" id="{0051BD5D-B96E-935F-3809-915F5E881523}"/>
                </a:ext>
              </a:extLst>
            </p:cNvPr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6057;p64">
              <a:extLst>
                <a:ext uri="{FF2B5EF4-FFF2-40B4-BE49-F238E27FC236}">
                  <a16:creationId xmlns:a16="http://schemas.microsoft.com/office/drawing/2014/main" id="{F28804F7-415C-E76E-F249-C751D98B1914}"/>
                </a:ext>
              </a:extLst>
            </p:cNvPr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6058;p64">
              <a:extLst>
                <a:ext uri="{FF2B5EF4-FFF2-40B4-BE49-F238E27FC236}">
                  <a16:creationId xmlns:a16="http://schemas.microsoft.com/office/drawing/2014/main" id="{635BEA92-A0C2-2AEF-0892-4D4F25544608}"/>
                </a:ext>
              </a:extLst>
            </p:cNvPr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6059;p64">
              <a:extLst>
                <a:ext uri="{FF2B5EF4-FFF2-40B4-BE49-F238E27FC236}">
                  <a16:creationId xmlns:a16="http://schemas.microsoft.com/office/drawing/2014/main" id="{8D239BA7-F6D1-D30E-2294-413765503C4A}"/>
                </a:ext>
              </a:extLst>
            </p:cNvPr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6060;p64">
              <a:extLst>
                <a:ext uri="{FF2B5EF4-FFF2-40B4-BE49-F238E27FC236}">
                  <a16:creationId xmlns:a16="http://schemas.microsoft.com/office/drawing/2014/main" id="{47CBDF20-DEEB-0CB7-8FF4-7D4509637122}"/>
                </a:ext>
              </a:extLst>
            </p:cNvPr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6061;p64">
              <a:extLst>
                <a:ext uri="{FF2B5EF4-FFF2-40B4-BE49-F238E27FC236}">
                  <a16:creationId xmlns:a16="http://schemas.microsoft.com/office/drawing/2014/main" id="{C84078E2-284A-B16C-3B8F-AB98DF080845}"/>
                </a:ext>
              </a:extLst>
            </p:cNvPr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6062;p64">
              <a:extLst>
                <a:ext uri="{FF2B5EF4-FFF2-40B4-BE49-F238E27FC236}">
                  <a16:creationId xmlns:a16="http://schemas.microsoft.com/office/drawing/2014/main" id="{108C6160-2764-A2BF-CF35-AFC1C0A9479A}"/>
                </a:ext>
              </a:extLst>
            </p:cNvPr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6063;p64">
              <a:extLst>
                <a:ext uri="{FF2B5EF4-FFF2-40B4-BE49-F238E27FC236}">
                  <a16:creationId xmlns:a16="http://schemas.microsoft.com/office/drawing/2014/main" id="{26BD9D8B-36DA-44B6-12C6-BF61F12C2E35}"/>
                </a:ext>
              </a:extLst>
            </p:cNvPr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6064;p64">
              <a:extLst>
                <a:ext uri="{FF2B5EF4-FFF2-40B4-BE49-F238E27FC236}">
                  <a16:creationId xmlns:a16="http://schemas.microsoft.com/office/drawing/2014/main" id="{401EF3D1-B872-439D-5E98-C45A81EE89E9}"/>
                </a:ext>
              </a:extLst>
            </p:cNvPr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6065;p64">
              <a:extLst>
                <a:ext uri="{FF2B5EF4-FFF2-40B4-BE49-F238E27FC236}">
                  <a16:creationId xmlns:a16="http://schemas.microsoft.com/office/drawing/2014/main" id="{6D2B938E-7A89-6212-1859-1533A6D5DB3E}"/>
                </a:ext>
              </a:extLst>
            </p:cNvPr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6066;p64">
              <a:extLst>
                <a:ext uri="{FF2B5EF4-FFF2-40B4-BE49-F238E27FC236}">
                  <a16:creationId xmlns:a16="http://schemas.microsoft.com/office/drawing/2014/main" id="{7C401B7C-3C20-3CCE-ABFF-FBA364882675}"/>
                </a:ext>
              </a:extLst>
            </p:cNvPr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6067;p64">
              <a:extLst>
                <a:ext uri="{FF2B5EF4-FFF2-40B4-BE49-F238E27FC236}">
                  <a16:creationId xmlns:a16="http://schemas.microsoft.com/office/drawing/2014/main" id="{EBC1C2F2-BC6F-5016-0EFD-9FB62E2278F1}"/>
                </a:ext>
              </a:extLst>
            </p:cNvPr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6068;p64">
              <a:extLst>
                <a:ext uri="{FF2B5EF4-FFF2-40B4-BE49-F238E27FC236}">
                  <a16:creationId xmlns:a16="http://schemas.microsoft.com/office/drawing/2014/main" id="{D14F8C3B-E712-ECB5-DFA9-E4D5F1A6E2D3}"/>
                </a:ext>
              </a:extLst>
            </p:cNvPr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6069;p64">
              <a:extLst>
                <a:ext uri="{FF2B5EF4-FFF2-40B4-BE49-F238E27FC236}">
                  <a16:creationId xmlns:a16="http://schemas.microsoft.com/office/drawing/2014/main" id="{0F3AA6A6-68C5-CC16-F566-1AE72339E6E5}"/>
                </a:ext>
              </a:extLst>
            </p:cNvPr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6070;p64">
              <a:extLst>
                <a:ext uri="{FF2B5EF4-FFF2-40B4-BE49-F238E27FC236}">
                  <a16:creationId xmlns:a16="http://schemas.microsoft.com/office/drawing/2014/main" id="{A21F73E5-E914-04D0-2D6B-A0CEB083E76C}"/>
                </a:ext>
              </a:extLst>
            </p:cNvPr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6071;p64">
              <a:extLst>
                <a:ext uri="{FF2B5EF4-FFF2-40B4-BE49-F238E27FC236}">
                  <a16:creationId xmlns:a16="http://schemas.microsoft.com/office/drawing/2014/main" id="{30776065-F483-0288-7AEF-F088F3A9B47D}"/>
                </a:ext>
              </a:extLst>
            </p:cNvPr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6072;p64">
              <a:extLst>
                <a:ext uri="{FF2B5EF4-FFF2-40B4-BE49-F238E27FC236}">
                  <a16:creationId xmlns:a16="http://schemas.microsoft.com/office/drawing/2014/main" id="{7D69D79F-3B7A-2EA8-D644-B1EB7EC852FA}"/>
                </a:ext>
              </a:extLst>
            </p:cNvPr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6073;p64">
              <a:extLst>
                <a:ext uri="{FF2B5EF4-FFF2-40B4-BE49-F238E27FC236}">
                  <a16:creationId xmlns:a16="http://schemas.microsoft.com/office/drawing/2014/main" id="{2A4FB4D4-5D95-B214-D4E0-B9F446EF9D8D}"/>
                </a:ext>
              </a:extLst>
            </p:cNvPr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6074;p64">
              <a:extLst>
                <a:ext uri="{FF2B5EF4-FFF2-40B4-BE49-F238E27FC236}">
                  <a16:creationId xmlns:a16="http://schemas.microsoft.com/office/drawing/2014/main" id="{D13AF612-D769-A7D8-5E5A-0B075A899FFB}"/>
                </a:ext>
              </a:extLst>
            </p:cNvPr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6075;p64">
              <a:extLst>
                <a:ext uri="{FF2B5EF4-FFF2-40B4-BE49-F238E27FC236}">
                  <a16:creationId xmlns:a16="http://schemas.microsoft.com/office/drawing/2014/main" id="{3F584E21-9562-E38C-F98B-B9037DCF2792}"/>
                </a:ext>
              </a:extLst>
            </p:cNvPr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6076;p64">
              <a:extLst>
                <a:ext uri="{FF2B5EF4-FFF2-40B4-BE49-F238E27FC236}">
                  <a16:creationId xmlns:a16="http://schemas.microsoft.com/office/drawing/2014/main" id="{66B6CA36-0E11-4DAC-A720-9AC8547DD565}"/>
                </a:ext>
              </a:extLst>
            </p:cNvPr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6077;p64">
              <a:extLst>
                <a:ext uri="{FF2B5EF4-FFF2-40B4-BE49-F238E27FC236}">
                  <a16:creationId xmlns:a16="http://schemas.microsoft.com/office/drawing/2014/main" id="{C53C566A-3DC6-8C3C-0627-E6B5BBFAE213}"/>
                </a:ext>
              </a:extLst>
            </p:cNvPr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6078;p64">
              <a:extLst>
                <a:ext uri="{FF2B5EF4-FFF2-40B4-BE49-F238E27FC236}">
                  <a16:creationId xmlns:a16="http://schemas.microsoft.com/office/drawing/2014/main" id="{60EEB26A-6225-FDA1-3051-4BBF09B718E6}"/>
                </a:ext>
              </a:extLst>
            </p:cNvPr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6079;p64">
              <a:extLst>
                <a:ext uri="{FF2B5EF4-FFF2-40B4-BE49-F238E27FC236}">
                  <a16:creationId xmlns:a16="http://schemas.microsoft.com/office/drawing/2014/main" id="{095AAF33-CA41-0B9C-118C-40CD1B23D3B7}"/>
                </a:ext>
              </a:extLst>
            </p:cNvPr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6080;p64">
              <a:extLst>
                <a:ext uri="{FF2B5EF4-FFF2-40B4-BE49-F238E27FC236}">
                  <a16:creationId xmlns:a16="http://schemas.microsoft.com/office/drawing/2014/main" id="{01F5CEAC-7D60-78E1-915F-873E7CC52EBE}"/>
                </a:ext>
              </a:extLst>
            </p:cNvPr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6081;p64">
              <a:extLst>
                <a:ext uri="{FF2B5EF4-FFF2-40B4-BE49-F238E27FC236}">
                  <a16:creationId xmlns:a16="http://schemas.microsoft.com/office/drawing/2014/main" id="{D77D9EF5-C089-A1C5-026E-6E0D15CBA119}"/>
                </a:ext>
              </a:extLst>
            </p:cNvPr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6082;p64">
              <a:extLst>
                <a:ext uri="{FF2B5EF4-FFF2-40B4-BE49-F238E27FC236}">
                  <a16:creationId xmlns:a16="http://schemas.microsoft.com/office/drawing/2014/main" id="{2A3917BB-F63C-F84F-86D4-165206E60B3F}"/>
                </a:ext>
              </a:extLst>
            </p:cNvPr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6083;p64">
              <a:extLst>
                <a:ext uri="{FF2B5EF4-FFF2-40B4-BE49-F238E27FC236}">
                  <a16:creationId xmlns:a16="http://schemas.microsoft.com/office/drawing/2014/main" id="{EF736038-E939-8CC0-B916-CB751418FCA6}"/>
                </a:ext>
              </a:extLst>
            </p:cNvPr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6084;p64">
              <a:extLst>
                <a:ext uri="{FF2B5EF4-FFF2-40B4-BE49-F238E27FC236}">
                  <a16:creationId xmlns:a16="http://schemas.microsoft.com/office/drawing/2014/main" id="{7993CF89-3EEC-CE64-17FA-44EA4AD0E32D}"/>
                </a:ext>
              </a:extLst>
            </p:cNvPr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6085;p64">
              <a:extLst>
                <a:ext uri="{FF2B5EF4-FFF2-40B4-BE49-F238E27FC236}">
                  <a16:creationId xmlns:a16="http://schemas.microsoft.com/office/drawing/2014/main" id="{21C1F7ED-C5DB-CAE2-BBFB-89182A86ECC9}"/>
                </a:ext>
              </a:extLst>
            </p:cNvPr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6086;p64">
              <a:extLst>
                <a:ext uri="{FF2B5EF4-FFF2-40B4-BE49-F238E27FC236}">
                  <a16:creationId xmlns:a16="http://schemas.microsoft.com/office/drawing/2014/main" id="{A6FAD947-2127-D220-E5B2-5F44537F67DE}"/>
                </a:ext>
              </a:extLst>
            </p:cNvPr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6087;p64">
              <a:extLst>
                <a:ext uri="{FF2B5EF4-FFF2-40B4-BE49-F238E27FC236}">
                  <a16:creationId xmlns:a16="http://schemas.microsoft.com/office/drawing/2014/main" id="{86E320B7-5C66-0B8B-AD75-0DB0A0573FD1}"/>
                </a:ext>
              </a:extLst>
            </p:cNvPr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6088;p64">
              <a:extLst>
                <a:ext uri="{FF2B5EF4-FFF2-40B4-BE49-F238E27FC236}">
                  <a16:creationId xmlns:a16="http://schemas.microsoft.com/office/drawing/2014/main" id="{5B81A08A-0FA6-F8E0-DDCE-C13F7FEA8EAD}"/>
                </a:ext>
              </a:extLst>
            </p:cNvPr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6089;p64">
              <a:extLst>
                <a:ext uri="{FF2B5EF4-FFF2-40B4-BE49-F238E27FC236}">
                  <a16:creationId xmlns:a16="http://schemas.microsoft.com/office/drawing/2014/main" id="{4336E853-8EB8-5A79-E629-30EFC3878634}"/>
                </a:ext>
              </a:extLst>
            </p:cNvPr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6090;p64">
              <a:extLst>
                <a:ext uri="{FF2B5EF4-FFF2-40B4-BE49-F238E27FC236}">
                  <a16:creationId xmlns:a16="http://schemas.microsoft.com/office/drawing/2014/main" id="{D2069BCA-4AC7-35FD-A411-D0F6C0088B8F}"/>
                </a:ext>
              </a:extLst>
            </p:cNvPr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6091;p64">
              <a:extLst>
                <a:ext uri="{FF2B5EF4-FFF2-40B4-BE49-F238E27FC236}">
                  <a16:creationId xmlns:a16="http://schemas.microsoft.com/office/drawing/2014/main" id="{49D2E4C0-D411-A406-8E17-C30989CA1105}"/>
                </a:ext>
              </a:extLst>
            </p:cNvPr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6092;p64">
              <a:extLst>
                <a:ext uri="{FF2B5EF4-FFF2-40B4-BE49-F238E27FC236}">
                  <a16:creationId xmlns:a16="http://schemas.microsoft.com/office/drawing/2014/main" id="{5B1C6EBE-89E2-2E73-3BCF-7C0A9E8C7415}"/>
                </a:ext>
              </a:extLst>
            </p:cNvPr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6093;p64">
              <a:extLst>
                <a:ext uri="{FF2B5EF4-FFF2-40B4-BE49-F238E27FC236}">
                  <a16:creationId xmlns:a16="http://schemas.microsoft.com/office/drawing/2014/main" id="{D5DA8D01-FA10-4884-D647-C85CDE0024D4}"/>
                </a:ext>
              </a:extLst>
            </p:cNvPr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6094;p64">
              <a:extLst>
                <a:ext uri="{FF2B5EF4-FFF2-40B4-BE49-F238E27FC236}">
                  <a16:creationId xmlns:a16="http://schemas.microsoft.com/office/drawing/2014/main" id="{A0B9AD4B-2609-F9CC-7DC7-C098414926B5}"/>
                </a:ext>
              </a:extLst>
            </p:cNvPr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6095;p64">
              <a:extLst>
                <a:ext uri="{FF2B5EF4-FFF2-40B4-BE49-F238E27FC236}">
                  <a16:creationId xmlns:a16="http://schemas.microsoft.com/office/drawing/2014/main" id="{5B574348-2244-3878-FEE2-EBAF5B577800}"/>
                </a:ext>
              </a:extLst>
            </p:cNvPr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6096;p64">
              <a:extLst>
                <a:ext uri="{FF2B5EF4-FFF2-40B4-BE49-F238E27FC236}">
                  <a16:creationId xmlns:a16="http://schemas.microsoft.com/office/drawing/2014/main" id="{F4852C66-675D-F431-4DAA-1341A33C47EE}"/>
                </a:ext>
              </a:extLst>
            </p:cNvPr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6097;p64">
              <a:extLst>
                <a:ext uri="{FF2B5EF4-FFF2-40B4-BE49-F238E27FC236}">
                  <a16:creationId xmlns:a16="http://schemas.microsoft.com/office/drawing/2014/main" id="{AC5935EC-BC98-5B29-FE60-15A6C058DFF0}"/>
                </a:ext>
              </a:extLst>
            </p:cNvPr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6098;p64">
              <a:extLst>
                <a:ext uri="{FF2B5EF4-FFF2-40B4-BE49-F238E27FC236}">
                  <a16:creationId xmlns:a16="http://schemas.microsoft.com/office/drawing/2014/main" id="{8C76E74A-44EE-EEAF-D712-20CE76ACD621}"/>
                </a:ext>
              </a:extLst>
            </p:cNvPr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6099;p64">
              <a:extLst>
                <a:ext uri="{FF2B5EF4-FFF2-40B4-BE49-F238E27FC236}">
                  <a16:creationId xmlns:a16="http://schemas.microsoft.com/office/drawing/2014/main" id="{94051EA6-0F32-24F4-DF22-099FEBFD68C4}"/>
                </a:ext>
              </a:extLst>
            </p:cNvPr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6100;p64">
              <a:extLst>
                <a:ext uri="{FF2B5EF4-FFF2-40B4-BE49-F238E27FC236}">
                  <a16:creationId xmlns:a16="http://schemas.microsoft.com/office/drawing/2014/main" id="{804C1514-F434-169D-EDAA-9E7E9E3FA469}"/>
                </a:ext>
              </a:extLst>
            </p:cNvPr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6101;p64">
              <a:extLst>
                <a:ext uri="{FF2B5EF4-FFF2-40B4-BE49-F238E27FC236}">
                  <a16:creationId xmlns:a16="http://schemas.microsoft.com/office/drawing/2014/main" id="{C7733702-F687-82C8-390F-47A23EB90B45}"/>
                </a:ext>
              </a:extLst>
            </p:cNvPr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6102;p64">
              <a:extLst>
                <a:ext uri="{FF2B5EF4-FFF2-40B4-BE49-F238E27FC236}">
                  <a16:creationId xmlns:a16="http://schemas.microsoft.com/office/drawing/2014/main" id="{C1ADD348-C433-F445-8C72-DF2A7A9A21AD}"/>
                </a:ext>
              </a:extLst>
            </p:cNvPr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6103;p64">
              <a:extLst>
                <a:ext uri="{FF2B5EF4-FFF2-40B4-BE49-F238E27FC236}">
                  <a16:creationId xmlns:a16="http://schemas.microsoft.com/office/drawing/2014/main" id="{DED57D31-0B12-E4B7-8C60-8518ECC317C2}"/>
                </a:ext>
              </a:extLst>
            </p:cNvPr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6104;p64">
              <a:extLst>
                <a:ext uri="{FF2B5EF4-FFF2-40B4-BE49-F238E27FC236}">
                  <a16:creationId xmlns:a16="http://schemas.microsoft.com/office/drawing/2014/main" id="{93A0E30E-E945-EE0F-78A5-100BAF4296BF}"/>
                </a:ext>
              </a:extLst>
            </p:cNvPr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6105;p64">
              <a:extLst>
                <a:ext uri="{FF2B5EF4-FFF2-40B4-BE49-F238E27FC236}">
                  <a16:creationId xmlns:a16="http://schemas.microsoft.com/office/drawing/2014/main" id="{850E3E41-8AB7-05C6-8E46-5E5AF8DCE85A}"/>
                </a:ext>
              </a:extLst>
            </p:cNvPr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6106;p64">
              <a:extLst>
                <a:ext uri="{FF2B5EF4-FFF2-40B4-BE49-F238E27FC236}">
                  <a16:creationId xmlns:a16="http://schemas.microsoft.com/office/drawing/2014/main" id="{8501168D-4FD9-054A-DA6C-735ECBD87E18}"/>
                </a:ext>
              </a:extLst>
            </p:cNvPr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6107;p64">
              <a:extLst>
                <a:ext uri="{FF2B5EF4-FFF2-40B4-BE49-F238E27FC236}">
                  <a16:creationId xmlns:a16="http://schemas.microsoft.com/office/drawing/2014/main" id="{7ADF07AF-C856-7F9C-0A46-E71EE3887CBB}"/>
                </a:ext>
              </a:extLst>
            </p:cNvPr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6108;p64">
              <a:extLst>
                <a:ext uri="{FF2B5EF4-FFF2-40B4-BE49-F238E27FC236}">
                  <a16:creationId xmlns:a16="http://schemas.microsoft.com/office/drawing/2014/main" id="{8046C1CA-E09B-5ADA-E7EE-E489E263FA1D}"/>
                </a:ext>
              </a:extLst>
            </p:cNvPr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6109;p64">
              <a:extLst>
                <a:ext uri="{FF2B5EF4-FFF2-40B4-BE49-F238E27FC236}">
                  <a16:creationId xmlns:a16="http://schemas.microsoft.com/office/drawing/2014/main" id="{2B9AE95A-D643-171A-B87B-2742E0319EE9}"/>
                </a:ext>
              </a:extLst>
            </p:cNvPr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6110;p64">
              <a:extLst>
                <a:ext uri="{FF2B5EF4-FFF2-40B4-BE49-F238E27FC236}">
                  <a16:creationId xmlns:a16="http://schemas.microsoft.com/office/drawing/2014/main" id="{2DC39D69-5383-6F9C-49A9-93633C407080}"/>
                </a:ext>
              </a:extLst>
            </p:cNvPr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6111;p64">
              <a:extLst>
                <a:ext uri="{FF2B5EF4-FFF2-40B4-BE49-F238E27FC236}">
                  <a16:creationId xmlns:a16="http://schemas.microsoft.com/office/drawing/2014/main" id="{6099B962-FC5D-200B-1F71-EE7ABA7CBC70}"/>
                </a:ext>
              </a:extLst>
            </p:cNvPr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6112;p64">
              <a:extLst>
                <a:ext uri="{FF2B5EF4-FFF2-40B4-BE49-F238E27FC236}">
                  <a16:creationId xmlns:a16="http://schemas.microsoft.com/office/drawing/2014/main" id="{B6BE94D0-268A-85BB-75EE-81ADBC50375C}"/>
                </a:ext>
              </a:extLst>
            </p:cNvPr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6113;p64">
              <a:extLst>
                <a:ext uri="{FF2B5EF4-FFF2-40B4-BE49-F238E27FC236}">
                  <a16:creationId xmlns:a16="http://schemas.microsoft.com/office/drawing/2014/main" id="{BBBDE456-FFC7-9BF0-693D-FBF89751C0E8}"/>
                </a:ext>
              </a:extLst>
            </p:cNvPr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6114;p64">
              <a:extLst>
                <a:ext uri="{FF2B5EF4-FFF2-40B4-BE49-F238E27FC236}">
                  <a16:creationId xmlns:a16="http://schemas.microsoft.com/office/drawing/2014/main" id="{0116F7BC-A9D2-AF6C-54A4-6550E74E6697}"/>
                </a:ext>
              </a:extLst>
            </p:cNvPr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6115;p64">
              <a:extLst>
                <a:ext uri="{FF2B5EF4-FFF2-40B4-BE49-F238E27FC236}">
                  <a16:creationId xmlns:a16="http://schemas.microsoft.com/office/drawing/2014/main" id="{E9596B9B-61E0-6E6C-C8AC-C4166C388B9F}"/>
                </a:ext>
              </a:extLst>
            </p:cNvPr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6116;p64">
              <a:extLst>
                <a:ext uri="{FF2B5EF4-FFF2-40B4-BE49-F238E27FC236}">
                  <a16:creationId xmlns:a16="http://schemas.microsoft.com/office/drawing/2014/main" id="{1F7F13D4-EC0E-A736-C1E7-4DD3DF674E76}"/>
                </a:ext>
              </a:extLst>
            </p:cNvPr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6117;p64">
              <a:extLst>
                <a:ext uri="{FF2B5EF4-FFF2-40B4-BE49-F238E27FC236}">
                  <a16:creationId xmlns:a16="http://schemas.microsoft.com/office/drawing/2014/main" id="{3D5FB4EA-3188-2EA9-FE59-8531A0D3D45D}"/>
                </a:ext>
              </a:extLst>
            </p:cNvPr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6118;p64">
              <a:extLst>
                <a:ext uri="{FF2B5EF4-FFF2-40B4-BE49-F238E27FC236}">
                  <a16:creationId xmlns:a16="http://schemas.microsoft.com/office/drawing/2014/main" id="{F7DE19A8-DB21-C768-5087-DB0E77470C51}"/>
                </a:ext>
              </a:extLst>
            </p:cNvPr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6119;p64">
              <a:extLst>
                <a:ext uri="{FF2B5EF4-FFF2-40B4-BE49-F238E27FC236}">
                  <a16:creationId xmlns:a16="http://schemas.microsoft.com/office/drawing/2014/main" id="{79CDF14F-B4FA-8632-D66B-A32A2A58955B}"/>
                </a:ext>
              </a:extLst>
            </p:cNvPr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6120;p64">
              <a:extLst>
                <a:ext uri="{FF2B5EF4-FFF2-40B4-BE49-F238E27FC236}">
                  <a16:creationId xmlns:a16="http://schemas.microsoft.com/office/drawing/2014/main" id="{24F19402-7987-8314-54EE-61545B6D226D}"/>
                </a:ext>
              </a:extLst>
            </p:cNvPr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6121;p64">
              <a:extLst>
                <a:ext uri="{FF2B5EF4-FFF2-40B4-BE49-F238E27FC236}">
                  <a16:creationId xmlns:a16="http://schemas.microsoft.com/office/drawing/2014/main" id="{0AA24C42-AFE8-A325-06FF-F2125380CDBF}"/>
                </a:ext>
              </a:extLst>
            </p:cNvPr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6122;p64">
              <a:extLst>
                <a:ext uri="{FF2B5EF4-FFF2-40B4-BE49-F238E27FC236}">
                  <a16:creationId xmlns:a16="http://schemas.microsoft.com/office/drawing/2014/main" id="{622E89A9-8821-AB70-83F2-1E9084F58181}"/>
                </a:ext>
              </a:extLst>
            </p:cNvPr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6123;p64">
              <a:extLst>
                <a:ext uri="{FF2B5EF4-FFF2-40B4-BE49-F238E27FC236}">
                  <a16:creationId xmlns:a16="http://schemas.microsoft.com/office/drawing/2014/main" id="{9D20D30E-EF2E-B159-8DDE-EEB334364039}"/>
                </a:ext>
              </a:extLst>
            </p:cNvPr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6124;p64">
              <a:extLst>
                <a:ext uri="{FF2B5EF4-FFF2-40B4-BE49-F238E27FC236}">
                  <a16:creationId xmlns:a16="http://schemas.microsoft.com/office/drawing/2014/main" id="{913152EC-F25C-D2D3-9EF9-1EB3B4B742F7}"/>
                </a:ext>
              </a:extLst>
            </p:cNvPr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6125;p64">
              <a:extLst>
                <a:ext uri="{FF2B5EF4-FFF2-40B4-BE49-F238E27FC236}">
                  <a16:creationId xmlns:a16="http://schemas.microsoft.com/office/drawing/2014/main" id="{DC14CF56-50F0-4076-D92B-CBA77ACF0B8C}"/>
                </a:ext>
              </a:extLst>
            </p:cNvPr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6126;p64">
              <a:extLst>
                <a:ext uri="{FF2B5EF4-FFF2-40B4-BE49-F238E27FC236}">
                  <a16:creationId xmlns:a16="http://schemas.microsoft.com/office/drawing/2014/main" id="{A4849961-1283-D306-A612-44DB126A5B53}"/>
                </a:ext>
              </a:extLst>
            </p:cNvPr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6127;p64">
              <a:extLst>
                <a:ext uri="{FF2B5EF4-FFF2-40B4-BE49-F238E27FC236}">
                  <a16:creationId xmlns:a16="http://schemas.microsoft.com/office/drawing/2014/main" id="{1B8C52F8-9C17-0545-3AA0-A08FABF838D7}"/>
                </a:ext>
              </a:extLst>
            </p:cNvPr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6128;p64">
              <a:extLst>
                <a:ext uri="{FF2B5EF4-FFF2-40B4-BE49-F238E27FC236}">
                  <a16:creationId xmlns:a16="http://schemas.microsoft.com/office/drawing/2014/main" id="{68201E80-F506-28FB-B2FA-F81A3B775D39}"/>
                </a:ext>
              </a:extLst>
            </p:cNvPr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6129;p64">
              <a:extLst>
                <a:ext uri="{FF2B5EF4-FFF2-40B4-BE49-F238E27FC236}">
                  <a16:creationId xmlns:a16="http://schemas.microsoft.com/office/drawing/2014/main" id="{BF3A9D2A-24BC-C354-2EB4-FA8C660BB6A0}"/>
                </a:ext>
              </a:extLst>
            </p:cNvPr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6130;p64">
              <a:extLst>
                <a:ext uri="{FF2B5EF4-FFF2-40B4-BE49-F238E27FC236}">
                  <a16:creationId xmlns:a16="http://schemas.microsoft.com/office/drawing/2014/main" id="{63792554-C076-4A6B-7156-C12169C62BD0}"/>
                </a:ext>
              </a:extLst>
            </p:cNvPr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6131;p64">
              <a:extLst>
                <a:ext uri="{FF2B5EF4-FFF2-40B4-BE49-F238E27FC236}">
                  <a16:creationId xmlns:a16="http://schemas.microsoft.com/office/drawing/2014/main" id="{E6E182C6-CFF5-83C7-9CF8-043D3E2A5738}"/>
                </a:ext>
              </a:extLst>
            </p:cNvPr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6132;p64">
              <a:extLst>
                <a:ext uri="{FF2B5EF4-FFF2-40B4-BE49-F238E27FC236}">
                  <a16:creationId xmlns:a16="http://schemas.microsoft.com/office/drawing/2014/main" id="{A9365327-FCFC-2EED-5220-E01E134CD249}"/>
                </a:ext>
              </a:extLst>
            </p:cNvPr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6133;p64">
              <a:extLst>
                <a:ext uri="{FF2B5EF4-FFF2-40B4-BE49-F238E27FC236}">
                  <a16:creationId xmlns:a16="http://schemas.microsoft.com/office/drawing/2014/main" id="{A2B34CBF-24CB-06C8-6E3F-517727A5113F}"/>
                </a:ext>
              </a:extLst>
            </p:cNvPr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6134;p64">
              <a:extLst>
                <a:ext uri="{FF2B5EF4-FFF2-40B4-BE49-F238E27FC236}">
                  <a16:creationId xmlns:a16="http://schemas.microsoft.com/office/drawing/2014/main" id="{6044EDD2-9F7C-0635-BAA0-33B81750AE25}"/>
                </a:ext>
              </a:extLst>
            </p:cNvPr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6135;p64">
              <a:extLst>
                <a:ext uri="{FF2B5EF4-FFF2-40B4-BE49-F238E27FC236}">
                  <a16:creationId xmlns:a16="http://schemas.microsoft.com/office/drawing/2014/main" id="{89C7EB28-D326-AB98-F24F-0285DF7004E5}"/>
                </a:ext>
              </a:extLst>
            </p:cNvPr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6136;p64">
              <a:extLst>
                <a:ext uri="{FF2B5EF4-FFF2-40B4-BE49-F238E27FC236}">
                  <a16:creationId xmlns:a16="http://schemas.microsoft.com/office/drawing/2014/main" id="{66589836-AB1B-2440-2CC6-7B768DBAAF11}"/>
                </a:ext>
              </a:extLst>
            </p:cNvPr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6137;p64">
              <a:extLst>
                <a:ext uri="{FF2B5EF4-FFF2-40B4-BE49-F238E27FC236}">
                  <a16:creationId xmlns:a16="http://schemas.microsoft.com/office/drawing/2014/main" id="{5082E162-2668-0061-27A5-1B36DDF7B64E}"/>
                </a:ext>
              </a:extLst>
            </p:cNvPr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6138;p64">
              <a:extLst>
                <a:ext uri="{FF2B5EF4-FFF2-40B4-BE49-F238E27FC236}">
                  <a16:creationId xmlns:a16="http://schemas.microsoft.com/office/drawing/2014/main" id="{FA50B2E9-37F0-1B72-458D-5C635A39C304}"/>
                </a:ext>
              </a:extLst>
            </p:cNvPr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6139;p64">
              <a:extLst>
                <a:ext uri="{FF2B5EF4-FFF2-40B4-BE49-F238E27FC236}">
                  <a16:creationId xmlns:a16="http://schemas.microsoft.com/office/drawing/2014/main" id="{BF031B97-29FC-DD69-D3C2-684E18C26EC6}"/>
                </a:ext>
              </a:extLst>
            </p:cNvPr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6140;p64">
              <a:extLst>
                <a:ext uri="{FF2B5EF4-FFF2-40B4-BE49-F238E27FC236}">
                  <a16:creationId xmlns:a16="http://schemas.microsoft.com/office/drawing/2014/main" id="{6AAFB9CE-A300-4DD9-9112-A265CF1ECDAD}"/>
                </a:ext>
              </a:extLst>
            </p:cNvPr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6141;p64">
              <a:extLst>
                <a:ext uri="{FF2B5EF4-FFF2-40B4-BE49-F238E27FC236}">
                  <a16:creationId xmlns:a16="http://schemas.microsoft.com/office/drawing/2014/main" id="{BFDE745F-1849-912E-2B63-9208AE1BA5FE}"/>
                </a:ext>
              </a:extLst>
            </p:cNvPr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6142;p64">
              <a:extLst>
                <a:ext uri="{FF2B5EF4-FFF2-40B4-BE49-F238E27FC236}">
                  <a16:creationId xmlns:a16="http://schemas.microsoft.com/office/drawing/2014/main" id="{7801BEC7-37D5-116E-1F79-7600B39C1A49}"/>
                </a:ext>
              </a:extLst>
            </p:cNvPr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6143;p64">
              <a:extLst>
                <a:ext uri="{FF2B5EF4-FFF2-40B4-BE49-F238E27FC236}">
                  <a16:creationId xmlns:a16="http://schemas.microsoft.com/office/drawing/2014/main" id="{8518B4EF-4C00-D4EB-3463-F818E642D05A}"/>
                </a:ext>
              </a:extLst>
            </p:cNvPr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6144;p64">
              <a:extLst>
                <a:ext uri="{FF2B5EF4-FFF2-40B4-BE49-F238E27FC236}">
                  <a16:creationId xmlns:a16="http://schemas.microsoft.com/office/drawing/2014/main" id="{3E23C8EE-B88F-0945-5676-3A783E836348}"/>
                </a:ext>
              </a:extLst>
            </p:cNvPr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6145;p64">
              <a:extLst>
                <a:ext uri="{FF2B5EF4-FFF2-40B4-BE49-F238E27FC236}">
                  <a16:creationId xmlns:a16="http://schemas.microsoft.com/office/drawing/2014/main" id="{567AAE3B-D761-6959-1687-E34429A2934F}"/>
                </a:ext>
              </a:extLst>
            </p:cNvPr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6146;p64">
              <a:extLst>
                <a:ext uri="{FF2B5EF4-FFF2-40B4-BE49-F238E27FC236}">
                  <a16:creationId xmlns:a16="http://schemas.microsoft.com/office/drawing/2014/main" id="{9C3DC163-4E37-42F4-F144-ECCB10F14AFF}"/>
                </a:ext>
              </a:extLst>
            </p:cNvPr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6147;p64">
              <a:extLst>
                <a:ext uri="{FF2B5EF4-FFF2-40B4-BE49-F238E27FC236}">
                  <a16:creationId xmlns:a16="http://schemas.microsoft.com/office/drawing/2014/main" id="{3C171C2A-7DE7-813B-54E9-CA9CD9BFB076}"/>
                </a:ext>
              </a:extLst>
            </p:cNvPr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6148;p64">
              <a:extLst>
                <a:ext uri="{FF2B5EF4-FFF2-40B4-BE49-F238E27FC236}">
                  <a16:creationId xmlns:a16="http://schemas.microsoft.com/office/drawing/2014/main" id="{48F617D1-BE63-EF20-9B95-78BBB0BD8C1D}"/>
                </a:ext>
              </a:extLst>
            </p:cNvPr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6149;p64">
              <a:extLst>
                <a:ext uri="{FF2B5EF4-FFF2-40B4-BE49-F238E27FC236}">
                  <a16:creationId xmlns:a16="http://schemas.microsoft.com/office/drawing/2014/main" id="{F37B1101-E40B-864F-9F85-584F9C9DD941}"/>
                </a:ext>
              </a:extLst>
            </p:cNvPr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6150;p64">
              <a:extLst>
                <a:ext uri="{FF2B5EF4-FFF2-40B4-BE49-F238E27FC236}">
                  <a16:creationId xmlns:a16="http://schemas.microsoft.com/office/drawing/2014/main" id="{610486D9-5225-D602-FC95-AD2E31636A6B}"/>
                </a:ext>
              </a:extLst>
            </p:cNvPr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6151;p64">
              <a:extLst>
                <a:ext uri="{FF2B5EF4-FFF2-40B4-BE49-F238E27FC236}">
                  <a16:creationId xmlns:a16="http://schemas.microsoft.com/office/drawing/2014/main" id="{E3C7ECCF-DFB8-A86F-8A0D-58D362AB0B6F}"/>
                </a:ext>
              </a:extLst>
            </p:cNvPr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6152;p64">
              <a:extLst>
                <a:ext uri="{FF2B5EF4-FFF2-40B4-BE49-F238E27FC236}">
                  <a16:creationId xmlns:a16="http://schemas.microsoft.com/office/drawing/2014/main" id="{86BF4845-54F3-2DDA-7B9C-14EF3821E119}"/>
                </a:ext>
              </a:extLst>
            </p:cNvPr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6153;p64">
              <a:extLst>
                <a:ext uri="{FF2B5EF4-FFF2-40B4-BE49-F238E27FC236}">
                  <a16:creationId xmlns:a16="http://schemas.microsoft.com/office/drawing/2014/main" id="{94AF6064-2392-FA1A-729B-1DFBC7817E1C}"/>
                </a:ext>
              </a:extLst>
            </p:cNvPr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6154;p64">
              <a:extLst>
                <a:ext uri="{FF2B5EF4-FFF2-40B4-BE49-F238E27FC236}">
                  <a16:creationId xmlns:a16="http://schemas.microsoft.com/office/drawing/2014/main" id="{EFCFBE49-DAE3-B6EC-CFCA-C17B95FCEEA8}"/>
                </a:ext>
              </a:extLst>
            </p:cNvPr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6155;p64">
              <a:extLst>
                <a:ext uri="{FF2B5EF4-FFF2-40B4-BE49-F238E27FC236}">
                  <a16:creationId xmlns:a16="http://schemas.microsoft.com/office/drawing/2014/main" id="{106E0F92-BBBC-A8F0-20A3-C274A60A3A0E}"/>
                </a:ext>
              </a:extLst>
            </p:cNvPr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6156;p64">
              <a:extLst>
                <a:ext uri="{FF2B5EF4-FFF2-40B4-BE49-F238E27FC236}">
                  <a16:creationId xmlns:a16="http://schemas.microsoft.com/office/drawing/2014/main" id="{947AFC46-99FC-4ECF-62E8-DCAB220CC437}"/>
                </a:ext>
              </a:extLst>
            </p:cNvPr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6157;p64">
              <a:extLst>
                <a:ext uri="{FF2B5EF4-FFF2-40B4-BE49-F238E27FC236}">
                  <a16:creationId xmlns:a16="http://schemas.microsoft.com/office/drawing/2014/main" id="{3CEBA883-41C4-95CD-60D9-EB37D7A80A11}"/>
                </a:ext>
              </a:extLst>
            </p:cNvPr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6158;p64">
              <a:extLst>
                <a:ext uri="{FF2B5EF4-FFF2-40B4-BE49-F238E27FC236}">
                  <a16:creationId xmlns:a16="http://schemas.microsoft.com/office/drawing/2014/main" id="{5CD7BA20-7732-636B-4BE2-04D085FF6158}"/>
                </a:ext>
              </a:extLst>
            </p:cNvPr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6159;p64">
              <a:extLst>
                <a:ext uri="{FF2B5EF4-FFF2-40B4-BE49-F238E27FC236}">
                  <a16:creationId xmlns:a16="http://schemas.microsoft.com/office/drawing/2014/main" id="{B3F4AFDC-7C53-72D0-103F-5126B9E0DEDE}"/>
                </a:ext>
              </a:extLst>
            </p:cNvPr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6160;p64">
              <a:extLst>
                <a:ext uri="{FF2B5EF4-FFF2-40B4-BE49-F238E27FC236}">
                  <a16:creationId xmlns:a16="http://schemas.microsoft.com/office/drawing/2014/main" id="{5807F6DA-0269-EACF-FB0A-FED535F29BC4}"/>
                </a:ext>
              </a:extLst>
            </p:cNvPr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6161;p64">
              <a:extLst>
                <a:ext uri="{FF2B5EF4-FFF2-40B4-BE49-F238E27FC236}">
                  <a16:creationId xmlns:a16="http://schemas.microsoft.com/office/drawing/2014/main" id="{6963C2E3-5D25-CA3A-614A-1CE660600E2E}"/>
                </a:ext>
              </a:extLst>
            </p:cNvPr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6162;p64">
              <a:extLst>
                <a:ext uri="{FF2B5EF4-FFF2-40B4-BE49-F238E27FC236}">
                  <a16:creationId xmlns:a16="http://schemas.microsoft.com/office/drawing/2014/main" id="{B0098152-240A-DFEE-EF6B-CAD1A98BA904}"/>
                </a:ext>
              </a:extLst>
            </p:cNvPr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6163;p64">
              <a:extLst>
                <a:ext uri="{FF2B5EF4-FFF2-40B4-BE49-F238E27FC236}">
                  <a16:creationId xmlns:a16="http://schemas.microsoft.com/office/drawing/2014/main" id="{09F0BF03-68DB-6260-2046-67EBF3734524}"/>
                </a:ext>
              </a:extLst>
            </p:cNvPr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6164;p64">
              <a:extLst>
                <a:ext uri="{FF2B5EF4-FFF2-40B4-BE49-F238E27FC236}">
                  <a16:creationId xmlns:a16="http://schemas.microsoft.com/office/drawing/2014/main" id="{EC4914D9-540E-00EA-19F1-DBB11B70B36E}"/>
                </a:ext>
              </a:extLst>
            </p:cNvPr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6165;p64">
              <a:extLst>
                <a:ext uri="{FF2B5EF4-FFF2-40B4-BE49-F238E27FC236}">
                  <a16:creationId xmlns:a16="http://schemas.microsoft.com/office/drawing/2014/main" id="{FC5E9D99-029C-4262-C2F8-AB0E1F20183F}"/>
                </a:ext>
              </a:extLst>
            </p:cNvPr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6166;p64">
              <a:extLst>
                <a:ext uri="{FF2B5EF4-FFF2-40B4-BE49-F238E27FC236}">
                  <a16:creationId xmlns:a16="http://schemas.microsoft.com/office/drawing/2014/main" id="{D6F263E0-1AF9-17C5-1EFC-CEA4B8D78173}"/>
                </a:ext>
              </a:extLst>
            </p:cNvPr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6167;p64">
              <a:extLst>
                <a:ext uri="{FF2B5EF4-FFF2-40B4-BE49-F238E27FC236}">
                  <a16:creationId xmlns:a16="http://schemas.microsoft.com/office/drawing/2014/main" id="{78CB2F92-993A-965A-5902-659EA577DA1D}"/>
                </a:ext>
              </a:extLst>
            </p:cNvPr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6168;p64">
              <a:extLst>
                <a:ext uri="{FF2B5EF4-FFF2-40B4-BE49-F238E27FC236}">
                  <a16:creationId xmlns:a16="http://schemas.microsoft.com/office/drawing/2014/main" id="{7BC7E6E9-79E2-1CDA-C9C8-377A3E313DE8}"/>
                </a:ext>
              </a:extLst>
            </p:cNvPr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6169;p64">
              <a:extLst>
                <a:ext uri="{FF2B5EF4-FFF2-40B4-BE49-F238E27FC236}">
                  <a16:creationId xmlns:a16="http://schemas.microsoft.com/office/drawing/2014/main" id="{75718E99-095E-EA6D-587C-36680A7A4C04}"/>
                </a:ext>
              </a:extLst>
            </p:cNvPr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6170;p64">
              <a:extLst>
                <a:ext uri="{FF2B5EF4-FFF2-40B4-BE49-F238E27FC236}">
                  <a16:creationId xmlns:a16="http://schemas.microsoft.com/office/drawing/2014/main" id="{F1ADC8B7-7840-0778-7A4F-AB33E3775AB0}"/>
                </a:ext>
              </a:extLst>
            </p:cNvPr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6171;p64">
              <a:extLst>
                <a:ext uri="{FF2B5EF4-FFF2-40B4-BE49-F238E27FC236}">
                  <a16:creationId xmlns:a16="http://schemas.microsoft.com/office/drawing/2014/main" id="{76804E6B-142C-527C-6BA3-E3D6979397DF}"/>
                </a:ext>
              </a:extLst>
            </p:cNvPr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6172;p64">
              <a:extLst>
                <a:ext uri="{FF2B5EF4-FFF2-40B4-BE49-F238E27FC236}">
                  <a16:creationId xmlns:a16="http://schemas.microsoft.com/office/drawing/2014/main" id="{AB77ECD9-4704-16F3-9C10-332F82FDF9BB}"/>
                </a:ext>
              </a:extLst>
            </p:cNvPr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6173;p64">
              <a:extLst>
                <a:ext uri="{FF2B5EF4-FFF2-40B4-BE49-F238E27FC236}">
                  <a16:creationId xmlns:a16="http://schemas.microsoft.com/office/drawing/2014/main" id="{D25B6A45-6915-7A2A-45D3-603B6B5C6A5B}"/>
                </a:ext>
              </a:extLst>
            </p:cNvPr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6174;p64">
              <a:extLst>
                <a:ext uri="{FF2B5EF4-FFF2-40B4-BE49-F238E27FC236}">
                  <a16:creationId xmlns:a16="http://schemas.microsoft.com/office/drawing/2014/main" id="{DFACB3C9-6B76-DB11-6CF4-0EDDE5137BA3}"/>
                </a:ext>
              </a:extLst>
            </p:cNvPr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6175;p64">
              <a:extLst>
                <a:ext uri="{FF2B5EF4-FFF2-40B4-BE49-F238E27FC236}">
                  <a16:creationId xmlns:a16="http://schemas.microsoft.com/office/drawing/2014/main" id="{705075D4-767D-2957-0C8B-898A0F6D03E6}"/>
                </a:ext>
              </a:extLst>
            </p:cNvPr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6176;p64">
              <a:extLst>
                <a:ext uri="{FF2B5EF4-FFF2-40B4-BE49-F238E27FC236}">
                  <a16:creationId xmlns:a16="http://schemas.microsoft.com/office/drawing/2014/main" id="{1A08A326-94B3-E36B-BA01-D6C41CCAE309}"/>
                </a:ext>
              </a:extLst>
            </p:cNvPr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6177;p64">
              <a:extLst>
                <a:ext uri="{FF2B5EF4-FFF2-40B4-BE49-F238E27FC236}">
                  <a16:creationId xmlns:a16="http://schemas.microsoft.com/office/drawing/2014/main" id="{3CD31E06-1FEE-F2D9-47B6-E6EAA29A329A}"/>
                </a:ext>
              </a:extLst>
            </p:cNvPr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6178;p64">
              <a:extLst>
                <a:ext uri="{FF2B5EF4-FFF2-40B4-BE49-F238E27FC236}">
                  <a16:creationId xmlns:a16="http://schemas.microsoft.com/office/drawing/2014/main" id="{CFFFD464-EFFA-13CC-90AD-CC8B482C8930}"/>
                </a:ext>
              </a:extLst>
            </p:cNvPr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6179;p64">
              <a:extLst>
                <a:ext uri="{FF2B5EF4-FFF2-40B4-BE49-F238E27FC236}">
                  <a16:creationId xmlns:a16="http://schemas.microsoft.com/office/drawing/2014/main" id="{A3F491CA-AA7A-1128-CA86-7B54330B85E3}"/>
                </a:ext>
              </a:extLst>
            </p:cNvPr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6180;p64">
              <a:extLst>
                <a:ext uri="{FF2B5EF4-FFF2-40B4-BE49-F238E27FC236}">
                  <a16:creationId xmlns:a16="http://schemas.microsoft.com/office/drawing/2014/main" id="{B2D175C7-BE32-4596-4268-4A9BD68DE7A3}"/>
                </a:ext>
              </a:extLst>
            </p:cNvPr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6181;p64">
              <a:extLst>
                <a:ext uri="{FF2B5EF4-FFF2-40B4-BE49-F238E27FC236}">
                  <a16:creationId xmlns:a16="http://schemas.microsoft.com/office/drawing/2014/main" id="{B3394D5A-C2AF-10D4-96AB-B3CE4D92151F}"/>
                </a:ext>
              </a:extLst>
            </p:cNvPr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6182;p64">
              <a:extLst>
                <a:ext uri="{FF2B5EF4-FFF2-40B4-BE49-F238E27FC236}">
                  <a16:creationId xmlns:a16="http://schemas.microsoft.com/office/drawing/2014/main" id="{074FF71D-C7AF-8729-348C-5A4B7455CFC2}"/>
                </a:ext>
              </a:extLst>
            </p:cNvPr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6183;p64">
              <a:extLst>
                <a:ext uri="{FF2B5EF4-FFF2-40B4-BE49-F238E27FC236}">
                  <a16:creationId xmlns:a16="http://schemas.microsoft.com/office/drawing/2014/main" id="{FA25BBD6-6E76-6CC9-9E9D-FFEF2A60C48C}"/>
                </a:ext>
              </a:extLst>
            </p:cNvPr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6184;p64">
              <a:extLst>
                <a:ext uri="{FF2B5EF4-FFF2-40B4-BE49-F238E27FC236}">
                  <a16:creationId xmlns:a16="http://schemas.microsoft.com/office/drawing/2014/main" id="{0C970C17-EB8B-EDE0-4A66-AABC68C45383}"/>
                </a:ext>
              </a:extLst>
            </p:cNvPr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6185;p64">
              <a:extLst>
                <a:ext uri="{FF2B5EF4-FFF2-40B4-BE49-F238E27FC236}">
                  <a16:creationId xmlns:a16="http://schemas.microsoft.com/office/drawing/2014/main" id="{4496C835-EEB7-D7FC-1CB5-18CC5F30329B}"/>
                </a:ext>
              </a:extLst>
            </p:cNvPr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6186;p64">
              <a:extLst>
                <a:ext uri="{FF2B5EF4-FFF2-40B4-BE49-F238E27FC236}">
                  <a16:creationId xmlns:a16="http://schemas.microsoft.com/office/drawing/2014/main" id="{12623D0F-4A8C-3AEA-3593-840B723E25E9}"/>
                </a:ext>
              </a:extLst>
            </p:cNvPr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6187;p64">
              <a:extLst>
                <a:ext uri="{FF2B5EF4-FFF2-40B4-BE49-F238E27FC236}">
                  <a16:creationId xmlns:a16="http://schemas.microsoft.com/office/drawing/2014/main" id="{761BC479-2D9E-8C13-3A3E-2882E81F19DF}"/>
                </a:ext>
              </a:extLst>
            </p:cNvPr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6188;p64">
              <a:extLst>
                <a:ext uri="{FF2B5EF4-FFF2-40B4-BE49-F238E27FC236}">
                  <a16:creationId xmlns:a16="http://schemas.microsoft.com/office/drawing/2014/main" id="{FF91C8D2-857A-C286-74F3-1CE30BCF19E9}"/>
                </a:ext>
              </a:extLst>
            </p:cNvPr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6189;p64">
              <a:extLst>
                <a:ext uri="{FF2B5EF4-FFF2-40B4-BE49-F238E27FC236}">
                  <a16:creationId xmlns:a16="http://schemas.microsoft.com/office/drawing/2014/main" id="{C057F363-9332-9371-93D8-6D52FEA539AC}"/>
                </a:ext>
              </a:extLst>
            </p:cNvPr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6190;p64">
              <a:extLst>
                <a:ext uri="{FF2B5EF4-FFF2-40B4-BE49-F238E27FC236}">
                  <a16:creationId xmlns:a16="http://schemas.microsoft.com/office/drawing/2014/main" id="{FD168A5F-0059-E9A7-9A82-9A9249848428}"/>
                </a:ext>
              </a:extLst>
            </p:cNvPr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6191;p64">
              <a:extLst>
                <a:ext uri="{FF2B5EF4-FFF2-40B4-BE49-F238E27FC236}">
                  <a16:creationId xmlns:a16="http://schemas.microsoft.com/office/drawing/2014/main" id="{F58C5C11-3D83-182E-83F8-F5E0151A3251}"/>
                </a:ext>
              </a:extLst>
            </p:cNvPr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6192;p64">
              <a:extLst>
                <a:ext uri="{FF2B5EF4-FFF2-40B4-BE49-F238E27FC236}">
                  <a16:creationId xmlns:a16="http://schemas.microsoft.com/office/drawing/2014/main" id="{AF95C222-05E1-2CF6-0729-15E41CC73255}"/>
                </a:ext>
              </a:extLst>
            </p:cNvPr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6193;p64">
              <a:extLst>
                <a:ext uri="{FF2B5EF4-FFF2-40B4-BE49-F238E27FC236}">
                  <a16:creationId xmlns:a16="http://schemas.microsoft.com/office/drawing/2014/main" id="{BBB8073B-339D-DC3B-1552-70D512571E67}"/>
                </a:ext>
              </a:extLst>
            </p:cNvPr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6194;p64">
              <a:extLst>
                <a:ext uri="{FF2B5EF4-FFF2-40B4-BE49-F238E27FC236}">
                  <a16:creationId xmlns:a16="http://schemas.microsoft.com/office/drawing/2014/main" id="{86B8BCA5-270F-DCDB-F5E2-3288605E43E9}"/>
                </a:ext>
              </a:extLst>
            </p:cNvPr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6195;p64">
              <a:extLst>
                <a:ext uri="{FF2B5EF4-FFF2-40B4-BE49-F238E27FC236}">
                  <a16:creationId xmlns:a16="http://schemas.microsoft.com/office/drawing/2014/main" id="{52365143-3D6E-C930-44C6-258CD9A0AE9B}"/>
                </a:ext>
              </a:extLst>
            </p:cNvPr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6196;p64">
              <a:extLst>
                <a:ext uri="{FF2B5EF4-FFF2-40B4-BE49-F238E27FC236}">
                  <a16:creationId xmlns:a16="http://schemas.microsoft.com/office/drawing/2014/main" id="{6287A920-C315-F7AA-2AF0-A6B2255BA6A5}"/>
                </a:ext>
              </a:extLst>
            </p:cNvPr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6197;p64">
              <a:extLst>
                <a:ext uri="{FF2B5EF4-FFF2-40B4-BE49-F238E27FC236}">
                  <a16:creationId xmlns:a16="http://schemas.microsoft.com/office/drawing/2014/main" id="{6C91F560-79B8-9A89-D652-BFD9AE6DE976}"/>
                </a:ext>
              </a:extLst>
            </p:cNvPr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6198;p64">
              <a:extLst>
                <a:ext uri="{FF2B5EF4-FFF2-40B4-BE49-F238E27FC236}">
                  <a16:creationId xmlns:a16="http://schemas.microsoft.com/office/drawing/2014/main" id="{7DBB3211-A859-E7E2-7437-9A3E4EBEFD3E}"/>
                </a:ext>
              </a:extLst>
            </p:cNvPr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6199;p64">
              <a:extLst>
                <a:ext uri="{FF2B5EF4-FFF2-40B4-BE49-F238E27FC236}">
                  <a16:creationId xmlns:a16="http://schemas.microsoft.com/office/drawing/2014/main" id="{F34A7521-91D0-74A7-AEF0-DDA484BBA4D8}"/>
                </a:ext>
              </a:extLst>
            </p:cNvPr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6200;p64">
              <a:extLst>
                <a:ext uri="{FF2B5EF4-FFF2-40B4-BE49-F238E27FC236}">
                  <a16:creationId xmlns:a16="http://schemas.microsoft.com/office/drawing/2014/main" id="{4371F1A2-57D8-82C8-0E27-32F15D932DD4}"/>
                </a:ext>
              </a:extLst>
            </p:cNvPr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6201;p64">
              <a:extLst>
                <a:ext uri="{FF2B5EF4-FFF2-40B4-BE49-F238E27FC236}">
                  <a16:creationId xmlns:a16="http://schemas.microsoft.com/office/drawing/2014/main" id="{356F8444-1834-D832-DC9F-E01E8325549D}"/>
                </a:ext>
              </a:extLst>
            </p:cNvPr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6202;p64">
              <a:extLst>
                <a:ext uri="{FF2B5EF4-FFF2-40B4-BE49-F238E27FC236}">
                  <a16:creationId xmlns:a16="http://schemas.microsoft.com/office/drawing/2014/main" id="{76B10490-84A6-64AE-CB22-9F142E44FD8C}"/>
                </a:ext>
              </a:extLst>
            </p:cNvPr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6203;p64">
              <a:extLst>
                <a:ext uri="{FF2B5EF4-FFF2-40B4-BE49-F238E27FC236}">
                  <a16:creationId xmlns:a16="http://schemas.microsoft.com/office/drawing/2014/main" id="{48CE30C9-0AC7-5A9F-92EC-AB75E7F9E701}"/>
                </a:ext>
              </a:extLst>
            </p:cNvPr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6204;p64">
              <a:extLst>
                <a:ext uri="{FF2B5EF4-FFF2-40B4-BE49-F238E27FC236}">
                  <a16:creationId xmlns:a16="http://schemas.microsoft.com/office/drawing/2014/main" id="{D8B4110E-3316-9C24-E582-E9762125713B}"/>
                </a:ext>
              </a:extLst>
            </p:cNvPr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6205;p64">
              <a:extLst>
                <a:ext uri="{FF2B5EF4-FFF2-40B4-BE49-F238E27FC236}">
                  <a16:creationId xmlns:a16="http://schemas.microsoft.com/office/drawing/2014/main" id="{E487FEDC-F582-5F27-30D2-4CD3DB81F12E}"/>
                </a:ext>
              </a:extLst>
            </p:cNvPr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6206;p64">
              <a:extLst>
                <a:ext uri="{FF2B5EF4-FFF2-40B4-BE49-F238E27FC236}">
                  <a16:creationId xmlns:a16="http://schemas.microsoft.com/office/drawing/2014/main" id="{4AAFD460-A0EC-4868-0E4F-E9A0C231A9B7}"/>
                </a:ext>
              </a:extLst>
            </p:cNvPr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6207;p64">
              <a:extLst>
                <a:ext uri="{FF2B5EF4-FFF2-40B4-BE49-F238E27FC236}">
                  <a16:creationId xmlns:a16="http://schemas.microsoft.com/office/drawing/2014/main" id="{2AF54C70-C080-43F3-9098-071075EF93A3}"/>
                </a:ext>
              </a:extLst>
            </p:cNvPr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6208;p64">
              <a:extLst>
                <a:ext uri="{FF2B5EF4-FFF2-40B4-BE49-F238E27FC236}">
                  <a16:creationId xmlns:a16="http://schemas.microsoft.com/office/drawing/2014/main" id="{2BC0363B-FCE6-8F73-BF81-A4B77F0AB246}"/>
                </a:ext>
              </a:extLst>
            </p:cNvPr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6209;p64">
              <a:extLst>
                <a:ext uri="{FF2B5EF4-FFF2-40B4-BE49-F238E27FC236}">
                  <a16:creationId xmlns:a16="http://schemas.microsoft.com/office/drawing/2014/main" id="{84583F90-625F-2EA2-52C1-6876267CC631}"/>
                </a:ext>
              </a:extLst>
            </p:cNvPr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6210;p64">
              <a:extLst>
                <a:ext uri="{FF2B5EF4-FFF2-40B4-BE49-F238E27FC236}">
                  <a16:creationId xmlns:a16="http://schemas.microsoft.com/office/drawing/2014/main" id="{E43D7925-5FF6-0693-93A6-ACEF95998FEC}"/>
                </a:ext>
              </a:extLst>
            </p:cNvPr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6211;p64">
              <a:extLst>
                <a:ext uri="{FF2B5EF4-FFF2-40B4-BE49-F238E27FC236}">
                  <a16:creationId xmlns:a16="http://schemas.microsoft.com/office/drawing/2014/main" id="{D2FB9866-3BCD-10F8-E81D-629F8BB83E3E}"/>
                </a:ext>
              </a:extLst>
            </p:cNvPr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6212;p64">
              <a:extLst>
                <a:ext uri="{FF2B5EF4-FFF2-40B4-BE49-F238E27FC236}">
                  <a16:creationId xmlns:a16="http://schemas.microsoft.com/office/drawing/2014/main" id="{AF45B6AD-5968-4670-EEA5-6DC4FF8DF011}"/>
                </a:ext>
              </a:extLst>
            </p:cNvPr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6213;p64">
              <a:extLst>
                <a:ext uri="{FF2B5EF4-FFF2-40B4-BE49-F238E27FC236}">
                  <a16:creationId xmlns:a16="http://schemas.microsoft.com/office/drawing/2014/main" id="{F373A1FC-E810-32AD-4724-8D857AB6EE68}"/>
                </a:ext>
              </a:extLst>
            </p:cNvPr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6214;p64">
              <a:extLst>
                <a:ext uri="{FF2B5EF4-FFF2-40B4-BE49-F238E27FC236}">
                  <a16:creationId xmlns:a16="http://schemas.microsoft.com/office/drawing/2014/main" id="{3335EB7D-245E-FB6F-D3C0-CB3CFF65A376}"/>
                </a:ext>
              </a:extLst>
            </p:cNvPr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6215;p64">
              <a:extLst>
                <a:ext uri="{FF2B5EF4-FFF2-40B4-BE49-F238E27FC236}">
                  <a16:creationId xmlns:a16="http://schemas.microsoft.com/office/drawing/2014/main" id="{D72D8442-DDAB-E7C2-CAE6-A09E42EBB2AF}"/>
                </a:ext>
              </a:extLst>
            </p:cNvPr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6216;p64">
              <a:extLst>
                <a:ext uri="{FF2B5EF4-FFF2-40B4-BE49-F238E27FC236}">
                  <a16:creationId xmlns:a16="http://schemas.microsoft.com/office/drawing/2014/main" id="{6E7EDCF5-C9F3-4624-182A-A61269C3058B}"/>
                </a:ext>
              </a:extLst>
            </p:cNvPr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6217;p64">
              <a:extLst>
                <a:ext uri="{FF2B5EF4-FFF2-40B4-BE49-F238E27FC236}">
                  <a16:creationId xmlns:a16="http://schemas.microsoft.com/office/drawing/2014/main" id="{7A104AAF-A77C-DAD1-BCE4-41ABD10228FD}"/>
                </a:ext>
              </a:extLst>
            </p:cNvPr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6218;p64">
              <a:extLst>
                <a:ext uri="{FF2B5EF4-FFF2-40B4-BE49-F238E27FC236}">
                  <a16:creationId xmlns:a16="http://schemas.microsoft.com/office/drawing/2014/main" id="{D9736A80-3118-2AC4-D3FA-1985939C23AE}"/>
                </a:ext>
              </a:extLst>
            </p:cNvPr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6219;p64">
              <a:extLst>
                <a:ext uri="{FF2B5EF4-FFF2-40B4-BE49-F238E27FC236}">
                  <a16:creationId xmlns:a16="http://schemas.microsoft.com/office/drawing/2014/main" id="{0FB9D315-9B80-9E93-BCE8-C2DFAE44DD5D}"/>
                </a:ext>
              </a:extLst>
            </p:cNvPr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6220;p64">
              <a:extLst>
                <a:ext uri="{FF2B5EF4-FFF2-40B4-BE49-F238E27FC236}">
                  <a16:creationId xmlns:a16="http://schemas.microsoft.com/office/drawing/2014/main" id="{B2C44A51-A16C-BF3B-A706-918DBA17B9D1}"/>
                </a:ext>
              </a:extLst>
            </p:cNvPr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6221;p64">
              <a:extLst>
                <a:ext uri="{FF2B5EF4-FFF2-40B4-BE49-F238E27FC236}">
                  <a16:creationId xmlns:a16="http://schemas.microsoft.com/office/drawing/2014/main" id="{EC7270C9-5ECD-2465-DF84-59CD627048DE}"/>
                </a:ext>
              </a:extLst>
            </p:cNvPr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6222;p64">
              <a:extLst>
                <a:ext uri="{FF2B5EF4-FFF2-40B4-BE49-F238E27FC236}">
                  <a16:creationId xmlns:a16="http://schemas.microsoft.com/office/drawing/2014/main" id="{EE95F666-D47D-D725-D282-DE2404AA42C4}"/>
                </a:ext>
              </a:extLst>
            </p:cNvPr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6223;p64">
              <a:extLst>
                <a:ext uri="{FF2B5EF4-FFF2-40B4-BE49-F238E27FC236}">
                  <a16:creationId xmlns:a16="http://schemas.microsoft.com/office/drawing/2014/main" id="{B1EB75E5-1902-4680-95FB-60B4F6B27C61}"/>
                </a:ext>
              </a:extLst>
            </p:cNvPr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6224;p64">
              <a:extLst>
                <a:ext uri="{FF2B5EF4-FFF2-40B4-BE49-F238E27FC236}">
                  <a16:creationId xmlns:a16="http://schemas.microsoft.com/office/drawing/2014/main" id="{C6FF6ECE-74EA-837D-622E-5E5BD6674C59}"/>
                </a:ext>
              </a:extLst>
            </p:cNvPr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6225;p64">
              <a:extLst>
                <a:ext uri="{FF2B5EF4-FFF2-40B4-BE49-F238E27FC236}">
                  <a16:creationId xmlns:a16="http://schemas.microsoft.com/office/drawing/2014/main" id="{2F80D2A6-D8B6-BA1A-9C04-8F642818E6BD}"/>
                </a:ext>
              </a:extLst>
            </p:cNvPr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6226;p64">
              <a:extLst>
                <a:ext uri="{FF2B5EF4-FFF2-40B4-BE49-F238E27FC236}">
                  <a16:creationId xmlns:a16="http://schemas.microsoft.com/office/drawing/2014/main" id="{85B24292-5D0B-3A2B-550E-B42795B1F82E}"/>
                </a:ext>
              </a:extLst>
            </p:cNvPr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6227;p64">
              <a:extLst>
                <a:ext uri="{FF2B5EF4-FFF2-40B4-BE49-F238E27FC236}">
                  <a16:creationId xmlns:a16="http://schemas.microsoft.com/office/drawing/2014/main" id="{BCD759D6-F9A4-F0D5-4528-9B4D80BACF32}"/>
                </a:ext>
              </a:extLst>
            </p:cNvPr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6228;p64">
              <a:extLst>
                <a:ext uri="{FF2B5EF4-FFF2-40B4-BE49-F238E27FC236}">
                  <a16:creationId xmlns:a16="http://schemas.microsoft.com/office/drawing/2014/main" id="{F93667C4-80A2-0519-3F5B-01EC11055FF2}"/>
                </a:ext>
              </a:extLst>
            </p:cNvPr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6229;p64">
              <a:extLst>
                <a:ext uri="{FF2B5EF4-FFF2-40B4-BE49-F238E27FC236}">
                  <a16:creationId xmlns:a16="http://schemas.microsoft.com/office/drawing/2014/main" id="{A643A5C6-ABD1-74B2-35A9-1911CBD084D3}"/>
                </a:ext>
              </a:extLst>
            </p:cNvPr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6230;p64">
              <a:extLst>
                <a:ext uri="{FF2B5EF4-FFF2-40B4-BE49-F238E27FC236}">
                  <a16:creationId xmlns:a16="http://schemas.microsoft.com/office/drawing/2014/main" id="{FCF775A5-22E8-0FF0-9413-75A1183C9F9B}"/>
                </a:ext>
              </a:extLst>
            </p:cNvPr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6231;p64">
              <a:extLst>
                <a:ext uri="{FF2B5EF4-FFF2-40B4-BE49-F238E27FC236}">
                  <a16:creationId xmlns:a16="http://schemas.microsoft.com/office/drawing/2014/main" id="{DACE2F8F-B282-B3EC-A62F-2997A08228F5}"/>
                </a:ext>
              </a:extLst>
            </p:cNvPr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6232;p64">
              <a:extLst>
                <a:ext uri="{FF2B5EF4-FFF2-40B4-BE49-F238E27FC236}">
                  <a16:creationId xmlns:a16="http://schemas.microsoft.com/office/drawing/2014/main" id="{7E35E558-D66E-BC36-7DEA-D9DCE233E2A9}"/>
                </a:ext>
              </a:extLst>
            </p:cNvPr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6233;p64">
              <a:extLst>
                <a:ext uri="{FF2B5EF4-FFF2-40B4-BE49-F238E27FC236}">
                  <a16:creationId xmlns:a16="http://schemas.microsoft.com/office/drawing/2014/main" id="{03857416-2CAA-F0B2-CD6C-B3C8AA3E07B0}"/>
                </a:ext>
              </a:extLst>
            </p:cNvPr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6234;p64">
              <a:extLst>
                <a:ext uri="{FF2B5EF4-FFF2-40B4-BE49-F238E27FC236}">
                  <a16:creationId xmlns:a16="http://schemas.microsoft.com/office/drawing/2014/main" id="{6D1C0EBD-8158-7C06-E572-350EADC9765F}"/>
                </a:ext>
              </a:extLst>
            </p:cNvPr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6235;p64">
              <a:extLst>
                <a:ext uri="{FF2B5EF4-FFF2-40B4-BE49-F238E27FC236}">
                  <a16:creationId xmlns:a16="http://schemas.microsoft.com/office/drawing/2014/main" id="{7A72DDB0-D0F1-2D7A-BB41-143CE4A67902}"/>
                </a:ext>
              </a:extLst>
            </p:cNvPr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6236;p64">
              <a:extLst>
                <a:ext uri="{FF2B5EF4-FFF2-40B4-BE49-F238E27FC236}">
                  <a16:creationId xmlns:a16="http://schemas.microsoft.com/office/drawing/2014/main" id="{9F30C6E6-1F19-45EC-123A-ED12694D9C6F}"/>
                </a:ext>
              </a:extLst>
            </p:cNvPr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6237;p64">
              <a:extLst>
                <a:ext uri="{FF2B5EF4-FFF2-40B4-BE49-F238E27FC236}">
                  <a16:creationId xmlns:a16="http://schemas.microsoft.com/office/drawing/2014/main" id="{EA128081-4D06-0D17-F941-F8B7DC8BC546}"/>
                </a:ext>
              </a:extLst>
            </p:cNvPr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6238;p64">
              <a:extLst>
                <a:ext uri="{FF2B5EF4-FFF2-40B4-BE49-F238E27FC236}">
                  <a16:creationId xmlns:a16="http://schemas.microsoft.com/office/drawing/2014/main" id="{C31E8B80-0403-7009-5131-03097F92FD9A}"/>
                </a:ext>
              </a:extLst>
            </p:cNvPr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6239;p64">
              <a:extLst>
                <a:ext uri="{FF2B5EF4-FFF2-40B4-BE49-F238E27FC236}">
                  <a16:creationId xmlns:a16="http://schemas.microsoft.com/office/drawing/2014/main" id="{130D46BA-1E84-6445-A173-2E7E8A0161E4}"/>
                </a:ext>
              </a:extLst>
            </p:cNvPr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6240;p64">
              <a:extLst>
                <a:ext uri="{FF2B5EF4-FFF2-40B4-BE49-F238E27FC236}">
                  <a16:creationId xmlns:a16="http://schemas.microsoft.com/office/drawing/2014/main" id="{C1DA89CE-16C1-6517-4862-B3579C53A6BC}"/>
                </a:ext>
              </a:extLst>
            </p:cNvPr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6241;p64">
              <a:extLst>
                <a:ext uri="{FF2B5EF4-FFF2-40B4-BE49-F238E27FC236}">
                  <a16:creationId xmlns:a16="http://schemas.microsoft.com/office/drawing/2014/main" id="{F4BDB707-0EBD-AA9D-9531-BE6651502102}"/>
                </a:ext>
              </a:extLst>
            </p:cNvPr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6242;p64">
              <a:extLst>
                <a:ext uri="{FF2B5EF4-FFF2-40B4-BE49-F238E27FC236}">
                  <a16:creationId xmlns:a16="http://schemas.microsoft.com/office/drawing/2014/main" id="{D89E3CFB-E00A-6528-2F94-D079E265F803}"/>
                </a:ext>
              </a:extLst>
            </p:cNvPr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6243;p64">
              <a:extLst>
                <a:ext uri="{FF2B5EF4-FFF2-40B4-BE49-F238E27FC236}">
                  <a16:creationId xmlns:a16="http://schemas.microsoft.com/office/drawing/2014/main" id="{A89D2F16-B4B7-20B2-0DED-2A566A352157}"/>
                </a:ext>
              </a:extLst>
            </p:cNvPr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6244;p64">
              <a:extLst>
                <a:ext uri="{FF2B5EF4-FFF2-40B4-BE49-F238E27FC236}">
                  <a16:creationId xmlns:a16="http://schemas.microsoft.com/office/drawing/2014/main" id="{9B6E4260-8130-0D48-ABB2-EEC8B842E0C5}"/>
                </a:ext>
              </a:extLst>
            </p:cNvPr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6245;p64">
              <a:extLst>
                <a:ext uri="{FF2B5EF4-FFF2-40B4-BE49-F238E27FC236}">
                  <a16:creationId xmlns:a16="http://schemas.microsoft.com/office/drawing/2014/main" id="{CB2550F6-7F40-B24A-C7AA-EF081E0FD75E}"/>
                </a:ext>
              </a:extLst>
            </p:cNvPr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6246;p64">
              <a:extLst>
                <a:ext uri="{FF2B5EF4-FFF2-40B4-BE49-F238E27FC236}">
                  <a16:creationId xmlns:a16="http://schemas.microsoft.com/office/drawing/2014/main" id="{9C30B9E1-3941-6370-9D14-37D5E3D61270}"/>
                </a:ext>
              </a:extLst>
            </p:cNvPr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6247;p64">
              <a:extLst>
                <a:ext uri="{FF2B5EF4-FFF2-40B4-BE49-F238E27FC236}">
                  <a16:creationId xmlns:a16="http://schemas.microsoft.com/office/drawing/2014/main" id="{FE4BDF76-CF58-CB91-A864-0836B213AE83}"/>
                </a:ext>
              </a:extLst>
            </p:cNvPr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6248;p64">
              <a:extLst>
                <a:ext uri="{FF2B5EF4-FFF2-40B4-BE49-F238E27FC236}">
                  <a16:creationId xmlns:a16="http://schemas.microsoft.com/office/drawing/2014/main" id="{96D4AC0E-506E-6BE4-EDA4-E9710DFB7382}"/>
                </a:ext>
              </a:extLst>
            </p:cNvPr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6249;p64">
              <a:extLst>
                <a:ext uri="{FF2B5EF4-FFF2-40B4-BE49-F238E27FC236}">
                  <a16:creationId xmlns:a16="http://schemas.microsoft.com/office/drawing/2014/main" id="{E9D495BF-E82C-C2C4-8B7B-C23D74470F7D}"/>
                </a:ext>
              </a:extLst>
            </p:cNvPr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6250;p64">
              <a:extLst>
                <a:ext uri="{FF2B5EF4-FFF2-40B4-BE49-F238E27FC236}">
                  <a16:creationId xmlns:a16="http://schemas.microsoft.com/office/drawing/2014/main" id="{DB2B6C57-8D5C-ADC9-8F26-D73E716F7964}"/>
                </a:ext>
              </a:extLst>
            </p:cNvPr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6251;p64">
              <a:extLst>
                <a:ext uri="{FF2B5EF4-FFF2-40B4-BE49-F238E27FC236}">
                  <a16:creationId xmlns:a16="http://schemas.microsoft.com/office/drawing/2014/main" id="{A0F7A35F-21B2-05B0-2552-96416CBAEEE7}"/>
                </a:ext>
              </a:extLst>
            </p:cNvPr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6252;p64">
              <a:extLst>
                <a:ext uri="{FF2B5EF4-FFF2-40B4-BE49-F238E27FC236}">
                  <a16:creationId xmlns:a16="http://schemas.microsoft.com/office/drawing/2014/main" id="{3EEE887D-65C9-EB88-45F0-8E7DCBC89E13}"/>
                </a:ext>
              </a:extLst>
            </p:cNvPr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6253;p64">
              <a:extLst>
                <a:ext uri="{FF2B5EF4-FFF2-40B4-BE49-F238E27FC236}">
                  <a16:creationId xmlns:a16="http://schemas.microsoft.com/office/drawing/2014/main" id="{8A848842-4E31-65E3-08BC-8905920F749F}"/>
                </a:ext>
              </a:extLst>
            </p:cNvPr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6254;p64">
              <a:extLst>
                <a:ext uri="{FF2B5EF4-FFF2-40B4-BE49-F238E27FC236}">
                  <a16:creationId xmlns:a16="http://schemas.microsoft.com/office/drawing/2014/main" id="{50C4D5D5-7AE4-6935-A8D5-77313BAB6949}"/>
                </a:ext>
              </a:extLst>
            </p:cNvPr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6255;p64">
              <a:extLst>
                <a:ext uri="{FF2B5EF4-FFF2-40B4-BE49-F238E27FC236}">
                  <a16:creationId xmlns:a16="http://schemas.microsoft.com/office/drawing/2014/main" id="{B4DCA318-594E-B2C3-2E25-BC365012776E}"/>
                </a:ext>
              </a:extLst>
            </p:cNvPr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6256;p64">
              <a:extLst>
                <a:ext uri="{FF2B5EF4-FFF2-40B4-BE49-F238E27FC236}">
                  <a16:creationId xmlns:a16="http://schemas.microsoft.com/office/drawing/2014/main" id="{43B5F236-504F-0A0B-2B3E-2944D9D12B8F}"/>
                </a:ext>
              </a:extLst>
            </p:cNvPr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6257;p64">
              <a:extLst>
                <a:ext uri="{FF2B5EF4-FFF2-40B4-BE49-F238E27FC236}">
                  <a16:creationId xmlns:a16="http://schemas.microsoft.com/office/drawing/2014/main" id="{07216D57-D250-36EE-3F2D-29991FA100DC}"/>
                </a:ext>
              </a:extLst>
            </p:cNvPr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6258;p64">
              <a:extLst>
                <a:ext uri="{FF2B5EF4-FFF2-40B4-BE49-F238E27FC236}">
                  <a16:creationId xmlns:a16="http://schemas.microsoft.com/office/drawing/2014/main" id="{AB71DDB9-895F-B326-FE05-AA4307C12661}"/>
                </a:ext>
              </a:extLst>
            </p:cNvPr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6259;p64">
              <a:extLst>
                <a:ext uri="{FF2B5EF4-FFF2-40B4-BE49-F238E27FC236}">
                  <a16:creationId xmlns:a16="http://schemas.microsoft.com/office/drawing/2014/main" id="{EE58BB7F-9FA2-8C65-3064-3CDA80507097}"/>
                </a:ext>
              </a:extLst>
            </p:cNvPr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6260;p64">
              <a:extLst>
                <a:ext uri="{FF2B5EF4-FFF2-40B4-BE49-F238E27FC236}">
                  <a16:creationId xmlns:a16="http://schemas.microsoft.com/office/drawing/2014/main" id="{88DC1C81-05D8-D9CD-2EF5-519B7BADBA6D}"/>
                </a:ext>
              </a:extLst>
            </p:cNvPr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6261;p64">
              <a:extLst>
                <a:ext uri="{FF2B5EF4-FFF2-40B4-BE49-F238E27FC236}">
                  <a16:creationId xmlns:a16="http://schemas.microsoft.com/office/drawing/2014/main" id="{B3CFABC8-6A47-8118-1EEF-5E9BFA3B398F}"/>
                </a:ext>
              </a:extLst>
            </p:cNvPr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6262;p64">
              <a:extLst>
                <a:ext uri="{FF2B5EF4-FFF2-40B4-BE49-F238E27FC236}">
                  <a16:creationId xmlns:a16="http://schemas.microsoft.com/office/drawing/2014/main" id="{5468A60E-0071-0975-45BA-968A3C8FFED4}"/>
                </a:ext>
              </a:extLst>
            </p:cNvPr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6263;p64">
              <a:extLst>
                <a:ext uri="{FF2B5EF4-FFF2-40B4-BE49-F238E27FC236}">
                  <a16:creationId xmlns:a16="http://schemas.microsoft.com/office/drawing/2014/main" id="{C5DD7D53-EA1D-7832-0604-07865C00545E}"/>
                </a:ext>
              </a:extLst>
            </p:cNvPr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6264;p64">
              <a:extLst>
                <a:ext uri="{FF2B5EF4-FFF2-40B4-BE49-F238E27FC236}">
                  <a16:creationId xmlns:a16="http://schemas.microsoft.com/office/drawing/2014/main" id="{43D0938A-B38A-63A7-617A-B9A1B0B93764}"/>
                </a:ext>
              </a:extLst>
            </p:cNvPr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6265;p64">
              <a:extLst>
                <a:ext uri="{FF2B5EF4-FFF2-40B4-BE49-F238E27FC236}">
                  <a16:creationId xmlns:a16="http://schemas.microsoft.com/office/drawing/2014/main" id="{AAACC6CA-F752-5B9A-528D-B16EB0D9803E}"/>
                </a:ext>
              </a:extLst>
            </p:cNvPr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6266;p64">
              <a:extLst>
                <a:ext uri="{FF2B5EF4-FFF2-40B4-BE49-F238E27FC236}">
                  <a16:creationId xmlns:a16="http://schemas.microsoft.com/office/drawing/2014/main" id="{57A525F8-F0AE-951E-D157-7021F1A3930D}"/>
                </a:ext>
              </a:extLst>
            </p:cNvPr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6267;p64">
              <a:extLst>
                <a:ext uri="{FF2B5EF4-FFF2-40B4-BE49-F238E27FC236}">
                  <a16:creationId xmlns:a16="http://schemas.microsoft.com/office/drawing/2014/main" id="{5A7A8573-53BE-5FF8-2CA1-50464D96D769}"/>
                </a:ext>
              </a:extLst>
            </p:cNvPr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6268;p64">
              <a:extLst>
                <a:ext uri="{FF2B5EF4-FFF2-40B4-BE49-F238E27FC236}">
                  <a16:creationId xmlns:a16="http://schemas.microsoft.com/office/drawing/2014/main" id="{9AA2BDFA-BB0A-1DCE-F3E8-47B934F4DEC9}"/>
                </a:ext>
              </a:extLst>
            </p:cNvPr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6269;p64">
              <a:extLst>
                <a:ext uri="{FF2B5EF4-FFF2-40B4-BE49-F238E27FC236}">
                  <a16:creationId xmlns:a16="http://schemas.microsoft.com/office/drawing/2014/main" id="{72F1A71A-7624-7828-0427-D7E4739AD37C}"/>
                </a:ext>
              </a:extLst>
            </p:cNvPr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6270;p64">
              <a:extLst>
                <a:ext uri="{FF2B5EF4-FFF2-40B4-BE49-F238E27FC236}">
                  <a16:creationId xmlns:a16="http://schemas.microsoft.com/office/drawing/2014/main" id="{ED6BE682-6FFA-3B3F-9C2B-D02D744C086B}"/>
                </a:ext>
              </a:extLst>
            </p:cNvPr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6271;p64">
              <a:extLst>
                <a:ext uri="{FF2B5EF4-FFF2-40B4-BE49-F238E27FC236}">
                  <a16:creationId xmlns:a16="http://schemas.microsoft.com/office/drawing/2014/main" id="{26CFDE4A-7CD6-F830-6C5F-C8A2CF06300D}"/>
                </a:ext>
              </a:extLst>
            </p:cNvPr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6272;p64">
              <a:extLst>
                <a:ext uri="{FF2B5EF4-FFF2-40B4-BE49-F238E27FC236}">
                  <a16:creationId xmlns:a16="http://schemas.microsoft.com/office/drawing/2014/main" id="{A15B3DD4-C6A2-3A7C-A131-3CBE429C62BF}"/>
                </a:ext>
              </a:extLst>
            </p:cNvPr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6273;p64">
              <a:extLst>
                <a:ext uri="{FF2B5EF4-FFF2-40B4-BE49-F238E27FC236}">
                  <a16:creationId xmlns:a16="http://schemas.microsoft.com/office/drawing/2014/main" id="{5D738947-E59B-C7D7-03E7-7DBFCA750C9E}"/>
                </a:ext>
              </a:extLst>
            </p:cNvPr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6274;p64">
              <a:extLst>
                <a:ext uri="{FF2B5EF4-FFF2-40B4-BE49-F238E27FC236}">
                  <a16:creationId xmlns:a16="http://schemas.microsoft.com/office/drawing/2014/main" id="{AF758F0E-788D-5F0B-23A5-F9112B93701C}"/>
                </a:ext>
              </a:extLst>
            </p:cNvPr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6275;p64">
              <a:extLst>
                <a:ext uri="{FF2B5EF4-FFF2-40B4-BE49-F238E27FC236}">
                  <a16:creationId xmlns:a16="http://schemas.microsoft.com/office/drawing/2014/main" id="{795B3E16-2867-B0A9-9119-B50C1FAEC682}"/>
                </a:ext>
              </a:extLst>
            </p:cNvPr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6276;p64">
              <a:extLst>
                <a:ext uri="{FF2B5EF4-FFF2-40B4-BE49-F238E27FC236}">
                  <a16:creationId xmlns:a16="http://schemas.microsoft.com/office/drawing/2014/main" id="{BC6CB2F4-EA30-BEB9-0357-96DBBB18E7B0}"/>
                </a:ext>
              </a:extLst>
            </p:cNvPr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6277;p64">
              <a:extLst>
                <a:ext uri="{FF2B5EF4-FFF2-40B4-BE49-F238E27FC236}">
                  <a16:creationId xmlns:a16="http://schemas.microsoft.com/office/drawing/2014/main" id="{D6CD2572-FAFA-FACF-4BFC-47D8C4DEC343}"/>
                </a:ext>
              </a:extLst>
            </p:cNvPr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6278;p64">
              <a:extLst>
                <a:ext uri="{FF2B5EF4-FFF2-40B4-BE49-F238E27FC236}">
                  <a16:creationId xmlns:a16="http://schemas.microsoft.com/office/drawing/2014/main" id="{923C0CC4-F9F6-4019-3208-040857A751C8}"/>
                </a:ext>
              </a:extLst>
            </p:cNvPr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6279;p64">
              <a:extLst>
                <a:ext uri="{FF2B5EF4-FFF2-40B4-BE49-F238E27FC236}">
                  <a16:creationId xmlns:a16="http://schemas.microsoft.com/office/drawing/2014/main" id="{6C051405-D80A-7381-932C-BCB76DA59D13}"/>
                </a:ext>
              </a:extLst>
            </p:cNvPr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6280;p64">
              <a:extLst>
                <a:ext uri="{FF2B5EF4-FFF2-40B4-BE49-F238E27FC236}">
                  <a16:creationId xmlns:a16="http://schemas.microsoft.com/office/drawing/2014/main" id="{E144C7B9-0BEA-17A6-060F-246DA0C15337}"/>
                </a:ext>
              </a:extLst>
            </p:cNvPr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6281;p64">
              <a:extLst>
                <a:ext uri="{FF2B5EF4-FFF2-40B4-BE49-F238E27FC236}">
                  <a16:creationId xmlns:a16="http://schemas.microsoft.com/office/drawing/2014/main" id="{4E5B68CA-9E86-0AE2-1459-FD224DE93E84}"/>
                </a:ext>
              </a:extLst>
            </p:cNvPr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6282;p64">
              <a:extLst>
                <a:ext uri="{FF2B5EF4-FFF2-40B4-BE49-F238E27FC236}">
                  <a16:creationId xmlns:a16="http://schemas.microsoft.com/office/drawing/2014/main" id="{C0E72067-C71D-BFBB-593D-E1EE043178B5}"/>
                </a:ext>
              </a:extLst>
            </p:cNvPr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6283;p64">
              <a:extLst>
                <a:ext uri="{FF2B5EF4-FFF2-40B4-BE49-F238E27FC236}">
                  <a16:creationId xmlns:a16="http://schemas.microsoft.com/office/drawing/2014/main" id="{825ED9D3-378E-9829-486A-256B964E4D22}"/>
                </a:ext>
              </a:extLst>
            </p:cNvPr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6284;p64">
              <a:extLst>
                <a:ext uri="{FF2B5EF4-FFF2-40B4-BE49-F238E27FC236}">
                  <a16:creationId xmlns:a16="http://schemas.microsoft.com/office/drawing/2014/main" id="{4C97216E-F9F7-1A66-3E12-2B26F1AAA589}"/>
                </a:ext>
              </a:extLst>
            </p:cNvPr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6285;p64">
              <a:extLst>
                <a:ext uri="{FF2B5EF4-FFF2-40B4-BE49-F238E27FC236}">
                  <a16:creationId xmlns:a16="http://schemas.microsoft.com/office/drawing/2014/main" id="{CD4FDFEE-B528-7EF0-F1E1-01AC38740E54}"/>
                </a:ext>
              </a:extLst>
            </p:cNvPr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6286;p64">
              <a:extLst>
                <a:ext uri="{FF2B5EF4-FFF2-40B4-BE49-F238E27FC236}">
                  <a16:creationId xmlns:a16="http://schemas.microsoft.com/office/drawing/2014/main" id="{3B76AFE1-6E80-C215-2813-DDA8CDBB078E}"/>
                </a:ext>
              </a:extLst>
            </p:cNvPr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6287;p64">
              <a:extLst>
                <a:ext uri="{FF2B5EF4-FFF2-40B4-BE49-F238E27FC236}">
                  <a16:creationId xmlns:a16="http://schemas.microsoft.com/office/drawing/2014/main" id="{B1AAFEBD-CA46-2700-1A31-6674D2F4D54F}"/>
                </a:ext>
              </a:extLst>
            </p:cNvPr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6288;p64">
              <a:extLst>
                <a:ext uri="{FF2B5EF4-FFF2-40B4-BE49-F238E27FC236}">
                  <a16:creationId xmlns:a16="http://schemas.microsoft.com/office/drawing/2014/main" id="{1AB7A820-CC64-5985-4E9E-CF0B0288D300}"/>
                </a:ext>
              </a:extLst>
            </p:cNvPr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6289;p64">
              <a:extLst>
                <a:ext uri="{FF2B5EF4-FFF2-40B4-BE49-F238E27FC236}">
                  <a16:creationId xmlns:a16="http://schemas.microsoft.com/office/drawing/2014/main" id="{6AE8279B-F93B-C71A-3A02-A1388ACB5C8C}"/>
                </a:ext>
              </a:extLst>
            </p:cNvPr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6290;p64">
              <a:extLst>
                <a:ext uri="{FF2B5EF4-FFF2-40B4-BE49-F238E27FC236}">
                  <a16:creationId xmlns:a16="http://schemas.microsoft.com/office/drawing/2014/main" id="{BD8E66CB-24CB-A510-80C0-A10BD51761FC}"/>
                </a:ext>
              </a:extLst>
            </p:cNvPr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6291;p64">
              <a:extLst>
                <a:ext uri="{FF2B5EF4-FFF2-40B4-BE49-F238E27FC236}">
                  <a16:creationId xmlns:a16="http://schemas.microsoft.com/office/drawing/2014/main" id="{C3E8033E-D620-CF08-78CC-6B869CA17D12}"/>
                </a:ext>
              </a:extLst>
            </p:cNvPr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6292;p64">
              <a:extLst>
                <a:ext uri="{FF2B5EF4-FFF2-40B4-BE49-F238E27FC236}">
                  <a16:creationId xmlns:a16="http://schemas.microsoft.com/office/drawing/2014/main" id="{F1A92944-801D-6555-8C61-593636EE650F}"/>
                </a:ext>
              </a:extLst>
            </p:cNvPr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6293;p64">
              <a:extLst>
                <a:ext uri="{FF2B5EF4-FFF2-40B4-BE49-F238E27FC236}">
                  <a16:creationId xmlns:a16="http://schemas.microsoft.com/office/drawing/2014/main" id="{3472BE25-03E3-FEA2-ECC3-0438C8CE2A0B}"/>
                </a:ext>
              </a:extLst>
            </p:cNvPr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6294;p64">
              <a:extLst>
                <a:ext uri="{FF2B5EF4-FFF2-40B4-BE49-F238E27FC236}">
                  <a16:creationId xmlns:a16="http://schemas.microsoft.com/office/drawing/2014/main" id="{FC71B0D9-D335-023B-C0D7-C4E42D45D04C}"/>
                </a:ext>
              </a:extLst>
            </p:cNvPr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6295;p64">
              <a:extLst>
                <a:ext uri="{FF2B5EF4-FFF2-40B4-BE49-F238E27FC236}">
                  <a16:creationId xmlns:a16="http://schemas.microsoft.com/office/drawing/2014/main" id="{9EBB06C7-F5B6-51DA-1316-8FEA295FD335}"/>
                </a:ext>
              </a:extLst>
            </p:cNvPr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6296;p64">
              <a:extLst>
                <a:ext uri="{FF2B5EF4-FFF2-40B4-BE49-F238E27FC236}">
                  <a16:creationId xmlns:a16="http://schemas.microsoft.com/office/drawing/2014/main" id="{A020ABD0-9414-66AB-3456-DCEDCDF45A7C}"/>
                </a:ext>
              </a:extLst>
            </p:cNvPr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6297;p64">
              <a:extLst>
                <a:ext uri="{FF2B5EF4-FFF2-40B4-BE49-F238E27FC236}">
                  <a16:creationId xmlns:a16="http://schemas.microsoft.com/office/drawing/2014/main" id="{55010371-0F26-E159-C053-F1194BD15A65}"/>
                </a:ext>
              </a:extLst>
            </p:cNvPr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6298;p64">
              <a:extLst>
                <a:ext uri="{FF2B5EF4-FFF2-40B4-BE49-F238E27FC236}">
                  <a16:creationId xmlns:a16="http://schemas.microsoft.com/office/drawing/2014/main" id="{C70DF4C9-F016-2D7B-9B07-CCB05329CA65}"/>
                </a:ext>
              </a:extLst>
            </p:cNvPr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6299;p64">
              <a:extLst>
                <a:ext uri="{FF2B5EF4-FFF2-40B4-BE49-F238E27FC236}">
                  <a16:creationId xmlns:a16="http://schemas.microsoft.com/office/drawing/2014/main" id="{DE43099A-F5BE-5E19-AD3B-9870C80F2E7F}"/>
                </a:ext>
              </a:extLst>
            </p:cNvPr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6300;p64">
              <a:extLst>
                <a:ext uri="{FF2B5EF4-FFF2-40B4-BE49-F238E27FC236}">
                  <a16:creationId xmlns:a16="http://schemas.microsoft.com/office/drawing/2014/main" id="{AD58DBF3-B7BA-E002-8517-15FD12CB8CAE}"/>
                </a:ext>
              </a:extLst>
            </p:cNvPr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6301;p64">
              <a:extLst>
                <a:ext uri="{FF2B5EF4-FFF2-40B4-BE49-F238E27FC236}">
                  <a16:creationId xmlns:a16="http://schemas.microsoft.com/office/drawing/2014/main" id="{B4FD092A-544A-4E35-8B99-ECD5F6835A34}"/>
                </a:ext>
              </a:extLst>
            </p:cNvPr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6302;p64">
              <a:extLst>
                <a:ext uri="{FF2B5EF4-FFF2-40B4-BE49-F238E27FC236}">
                  <a16:creationId xmlns:a16="http://schemas.microsoft.com/office/drawing/2014/main" id="{BC3FBE13-C3B0-DF36-350C-EDB29993FD1A}"/>
                </a:ext>
              </a:extLst>
            </p:cNvPr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6303;p64">
              <a:extLst>
                <a:ext uri="{FF2B5EF4-FFF2-40B4-BE49-F238E27FC236}">
                  <a16:creationId xmlns:a16="http://schemas.microsoft.com/office/drawing/2014/main" id="{01EE9744-B9CF-E501-56D8-0201CD9B649D}"/>
                </a:ext>
              </a:extLst>
            </p:cNvPr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6304;p64">
              <a:extLst>
                <a:ext uri="{FF2B5EF4-FFF2-40B4-BE49-F238E27FC236}">
                  <a16:creationId xmlns:a16="http://schemas.microsoft.com/office/drawing/2014/main" id="{1E311AB7-2E0E-D22F-D3F8-675F52F51FBE}"/>
                </a:ext>
              </a:extLst>
            </p:cNvPr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6305;p64">
              <a:extLst>
                <a:ext uri="{FF2B5EF4-FFF2-40B4-BE49-F238E27FC236}">
                  <a16:creationId xmlns:a16="http://schemas.microsoft.com/office/drawing/2014/main" id="{D6ADEB9E-FB20-EC87-9725-7BE1606B7BD5}"/>
                </a:ext>
              </a:extLst>
            </p:cNvPr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6306;p64">
              <a:extLst>
                <a:ext uri="{FF2B5EF4-FFF2-40B4-BE49-F238E27FC236}">
                  <a16:creationId xmlns:a16="http://schemas.microsoft.com/office/drawing/2014/main" id="{ED86E68E-CE06-044C-1469-13291ADF1ED5}"/>
                </a:ext>
              </a:extLst>
            </p:cNvPr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6307;p64">
              <a:extLst>
                <a:ext uri="{FF2B5EF4-FFF2-40B4-BE49-F238E27FC236}">
                  <a16:creationId xmlns:a16="http://schemas.microsoft.com/office/drawing/2014/main" id="{4B089796-867D-D48D-9E52-9343E8DB7C25}"/>
                </a:ext>
              </a:extLst>
            </p:cNvPr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6308;p64">
              <a:extLst>
                <a:ext uri="{FF2B5EF4-FFF2-40B4-BE49-F238E27FC236}">
                  <a16:creationId xmlns:a16="http://schemas.microsoft.com/office/drawing/2014/main" id="{1501B63A-ED44-23AD-4362-66F3B47CE52C}"/>
                </a:ext>
              </a:extLst>
            </p:cNvPr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6309;p64">
              <a:extLst>
                <a:ext uri="{FF2B5EF4-FFF2-40B4-BE49-F238E27FC236}">
                  <a16:creationId xmlns:a16="http://schemas.microsoft.com/office/drawing/2014/main" id="{C3D83350-CFE9-8C9A-CA8D-A369691B2559}"/>
                </a:ext>
              </a:extLst>
            </p:cNvPr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6310;p64">
              <a:extLst>
                <a:ext uri="{FF2B5EF4-FFF2-40B4-BE49-F238E27FC236}">
                  <a16:creationId xmlns:a16="http://schemas.microsoft.com/office/drawing/2014/main" id="{477720EE-3D34-6A61-A97B-3F7239CF9D44}"/>
                </a:ext>
              </a:extLst>
            </p:cNvPr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6311;p64">
              <a:extLst>
                <a:ext uri="{FF2B5EF4-FFF2-40B4-BE49-F238E27FC236}">
                  <a16:creationId xmlns:a16="http://schemas.microsoft.com/office/drawing/2014/main" id="{D5FD4225-1D1A-96C7-D689-99EA7870361D}"/>
                </a:ext>
              </a:extLst>
            </p:cNvPr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6312;p64">
              <a:extLst>
                <a:ext uri="{FF2B5EF4-FFF2-40B4-BE49-F238E27FC236}">
                  <a16:creationId xmlns:a16="http://schemas.microsoft.com/office/drawing/2014/main" id="{ED96E5CD-BA1B-A21B-FF89-2AF5621DB545}"/>
                </a:ext>
              </a:extLst>
            </p:cNvPr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6313;p64">
              <a:extLst>
                <a:ext uri="{FF2B5EF4-FFF2-40B4-BE49-F238E27FC236}">
                  <a16:creationId xmlns:a16="http://schemas.microsoft.com/office/drawing/2014/main" id="{426B48F5-0F69-E585-49EA-275FC9C0B569}"/>
                </a:ext>
              </a:extLst>
            </p:cNvPr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6314;p64">
              <a:extLst>
                <a:ext uri="{FF2B5EF4-FFF2-40B4-BE49-F238E27FC236}">
                  <a16:creationId xmlns:a16="http://schemas.microsoft.com/office/drawing/2014/main" id="{FB2095C8-1100-E6DA-8B0F-1D059835D5E0}"/>
                </a:ext>
              </a:extLst>
            </p:cNvPr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6315;p64">
              <a:extLst>
                <a:ext uri="{FF2B5EF4-FFF2-40B4-BE49-F238E27FC236}">
                  <a16:creationId xmlns:a16="http://schemas.microsoft.com/office/drawing/2014/main" id="{0B804A37-4664-5568-718B-23E71DEA9D6C}"/>
                </a:ext>
              </a:extLst>
            </p:cNvPr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6316;p64">
              <a:extLst>
                <a:ext uri="{FF2B5EF4-FFF2-40B4-BE49-F238E27FC236}">
                  <a16:creationId xmlns:a16="http://schemas.microsoft.com/office/drawing/2014/main" id="{0FA050A1-F8B3-A31D-F1B1-8A24756E9A8D}"/>
                </a:ext>
              </a:extLst>
            </p:cNvPr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6317;p64">
              <a:extLst>
                <a:ext uri="{FF2B5EF4-FFF2-40B4-BE49-F238E27FC236}">
                  <a16:creationId xmlns:a16="http://schemas.microsoft.com/office/drawing/2014/main" id="{E3A0B68B-3BE5-D194-C244-3D19E8C4335F}"/>
                </a:ext>
              </a:extLst>
            </p:cNvPr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6318;p64">
              <a:extLst>
                <a:ext uri="{FF2B5EF4-FFF2-40B4-BE49-F238E27FC236}">
                  <a16:creationId xmlns:a16="http://schemas.microsoft.com/office/drawing/2014/main" id="{12B3A12D-FDED-BF9F-072B-A7FBF332D178}"/>
                </a:ext>
              </a:extLst>
            </p:cNvPr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6319;p64">
              <a:extLst>
                <a:ext uri="{FF2B5EF4-FFF2-40B4-BE49-F238E27FC236}">
                  <a16:creationId xmlns:a16="http://schemas.microsoft.com/office/drawing/2014/main" id="{7F46FD86-CCA7-5EB3-2508-870CF0F62A59}"/>
                </a:ext>
              </a:extLst>
            </p:cNvPr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6320;p64">
              <a:extLst>
                <a:ext uri="{FF2B5EF4-FFF2-40B4-BE49-F238E27FC236}">
                  <a16:creationId xmlns:a16="http://schemas.microsoft.com/office/drawing/2014/main" id="{123C32D3-B167-2BF6-0016-61CA664D2D85}"/>
                </a:ext>
              </a:extLst>
            </p:cNvPr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6321;p64">
              <a:extLst>
                <a:ext uri="{FF2B5EF4-FFF2-40B4-BE49-F238E27FC236}">
                  <a16:creationId xmlns:a16="http://schemas.microsoft.com/office/drawing/2014/main" id="{E7CDDC6F-EF1A-B54C-0E22-0383BA4B84F7}"/>
                </a:ext>
              </a:extLst>
            </p:cNvPr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6322;p64">
              <a:extLst>
                <a:ext uri="{FF2B5EF4-FFF2-40B4-BE49-F238E27FC236}">
                  <a16:creationId xmlns:a16="http://schemas.microsoft.com/office/drawing/2014/main" id="{A652A9F4-7A2B-6450-A0D1-09EB1D6F9C92}"/>
                </a:ext>
              </a:extLst>
            </p:cNvPr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6323;p64">
              <a:extLst>
                <a:ext uri="{FF2B5EF4-FFF2-40B4-BE49-F238E27FC236}">
                  <a16:creationId xmlns:a16="http://schemas.microsoft.com/office/drawing/2014/main" id="{AFDE2741-E24A-1878-303C-A8F6F69CAFAA}"/>
                </a:ext>
              </a:extLst>
            </p:cNvPr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6324;p64">
              <a:extLst>
                <a:ext uri="{FF2B5EF4-FFF2-40B4-BE49-F238E27FC236}">
                  <a16:creationId xmlns:a16="http://schemas.microsoft.com/office/drawing/2014/main" id="{4AFBA064-680A-0CC6-D19D-8B4DEE912694}"/>
                </a:ext>
              </a:extLst>
            </p:cNvPr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6325;p64">
              <a:extLst>
                <a:ext uri="{FF2B5EF4-FFF2-40B4-BE49-F238E27FC236}">
                  <a16:creationId xmlns:a16="http://schemas.microsoft.com/office/drawing/2014/main" id="{DBF6D132-B611-51AB-FE62-DD811519E865}"/>
                </a:ext>
              </a:extLst>
            </p:cNvPr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6326;p64">
              <a:extLst>
                <a:ext uri="{FF2B5EF4-FFF2-40B4-BE49-F238E27FC236}">
                  <a16:creationId xmlns:a16="http://schemas.microsoft.com/office/drawing/2014/main" id="{6EEF861A-DB4C-1AC6-E705-57BBF03EAFEF}"/>
                </a:ext>
              </a:extLst>
            </p:cNvPr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6327;p64">
              <a:extLst>
                <a:ext uri="{FF2B5EF4-FFF2-40B4-BE49-F238E27FC236}">
                  <a16:creationId xmlns:a16="http://schemas.microsoft.com/office/drawing/2014/main" id="{54590D62-6E26-EA98-6D78-E6E448C0E4B5}"/>
                </a:ext>
              </a:extLst>
            </p:cNvPr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6328;p64">
              <a:extLst>
                <a:ext uri="{FF2B5EF4-FFF2-40B4-BE49-F238E27FC236}">
                  <a16:creationId xmlns:a16="http://schemas.microsoft.com/office/drawing/2014/main" id="{3DEF55E5-6769-3403-5268-FA5EB056F907}"/>
                </a:ext>
              </a:extLst>
            </p:cNvPr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6329;p64">
              <a:extLst>
                <a:ext uri="{FF2B5EF4-FFF2-40B4-BE49-F238E27FC236}">
                  <a16:creationId xmlns:a16="http://schemas.microsoft.com/office/drawing/2014/main" id="{DB2F8D07-3B5C-B53A-82EE-1303F68AA949}"/>
                </a:ext>
              </a:extLst>
            </p:cNvPr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6330;p64">
              <a:extLst>
                <a:ext uri="{FF2B5EF4-FFF2-40B4-BE49-F238E27FC236}">
                  <a16:creationId xmlns:a16="http://schemas.microsoft.com/office/drawing/2014/main" id="{483880B3-9EEA-E9BE-A6AC-4C5EECDA1749}"/>
                </a:ext>
              </a:extLst>
            </p:cNvPr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6331;p64">
              <a:extLst>
                <a:ext uri="{FF2B5EF4-FFF2-40B4-BE49-F238E27FC236}">
                  <a16:creationId xmlns:a16="http://schemas.microsoft.com/office/drawing/2014/main" id="{49D69CAB-E466-BB0B-94EF-47E41403C355}"/>
                </a:ext>
              </a:extLst>
            </p:cNvPr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6332;p64">
              <a:extLst>
                <a:ext uri="{FF2B5EF4-FFF2-40B4-BE49-F238E27FC236}">
                  <a16:creationId xmlns:a16="http://schemas.microsoft.com/office/drawing/2014/main" id="{428CC440-DFD2-9734-5B60-48E5865D4BE1}"/>
                </a:ext>
              </a:extLst>
            </p:cNvPr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6333;p64">
              <a:extLst>
                <a:ext uri="{FF2B5EF4-FFF2-40B4-BE49-F238E27FC236}">
                  <a16:creationId xmlns:a16="http://schemas.microsoft.com/office/drawing/2014/main" id="{09B5C485-1F83-E7B2-9E1C-93E36625B33A}"/>
                </a:ext>
              </a:extLst>
            </p:cNvPr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6334;p64">
              <a:extLst>
                <a:ext uri="{FF2B5EF4-FFF2-40B4-BE49-F238E27FC236}">
                  <a16:creationId xmlns:a16="http://schemas.microsoft.com/office/drawing/2014/main" id="{CEC5EF37-AFE9-B993-B7A1-5479C1CAD2BD}"/>
                </a:ext>
              </a:extLst>
            </p:cNvPr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6335;p64">
              <a:extLst>
                <a:ext uri="{FF2B5EF4-FFF2-40B4-BE49-F238E27FC236}">
                  <a16:creationId xmlns:a16="http://schemas.microsoft.com/office/drawing/2014/main" id="{0A5D89D8-9865-3625-80A4-7F29E96E8B3E}"/>
                </a:ext>
              </a:extLst>
            </p:cNvPr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6336;p64">
              <a:extLst>
                <a:ext uri="{FF2B5EF4-FFF2-40B4-BE49-F238E27FC236}">
                  <a16:creationId xmlns:a16="http://schemas.microsoft.com/office/drawing/2014/main" id="{0C1858EC-FC28-D441-D6D7-4BCF87C752BE}"/>
                </a:ext>
              </a:extLst>
            </p:cNvPr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6337;p64">
              <a:extLst>
                <a:ext uri="{FF2B5EF4-FFF2-40B4-BE49-F238E27FC236}">
                  <a16:creationId xmlns:a16="http://schemas.microsoft.com/office/drawing/2014/main" id="{5590611C-4979-5719-09CB-BAB43A7F266F}"/>
                </a:ext>
              </a:extLst>
            </p:cNvPr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6338;p64">
              <a:extLst>
                <a:ext uri="{FF2B5EF4-FFF2-40B4-BE49-F238E27FC236}">
                  <a16:creationId xmlns:a16="http://schemas.microsoft.com/office/drawing/2014/main" id="{2AE06712-3890-BC1F-BE86-980EC85039A4}"/>
                </a:ext>
              </a:extLst>
            </p:cNvPr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6339;p64">
              <a:extLst>
                <a:ext uri="{FF2B5EF4-FFF2-40B4-BE49-F238E27FC236}">
                  <a16:creationId xmlns:a16="http://schemas.microsoft.com/office/drawing/2014/main" id="{D7D7482B-0573-7916-BFD4-B8EEE3ACE6E1}"/>
                </a:ext>
              </a:extLst>
            </p:cNvPr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6340;p64">
              <a:extLst>
                <a:ext uri="{FF2B5EF4-FFF2-40B4-BE49-F238E27FC236}">
                  <a16:creationId xmlns:a16="http://schemas.microsoft.com/office/drawing/2014/main" id="{5EEA8A64-E7EA-8343-0842-7710BF3484A6}"/>
                </a:ext>
              </a:extLst>
            </p:cNvPr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6341;p64">
              <a:extLst>
                <a:ext uri="{FF2B5EF4-FFF2-40B4-BE49-F238E27FC236}">
                  <a16:creationId xmlns:a16="http://schemas.microsoft.com/office/drawing/2014/main" id="{E3FCE50A-DF42-C73B-4AD6-EF2CF9EA840F}"/>
                </a:ext>
              </a:extLst>
            </p:cNvPr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6342;p64">
              <a:extLst>
                <a:ext uri="{FF2B5EF4-FFF2-40B4-BE49-F238E27FC236}">
                  <a16:creationId xmlns:a16="http://schemas.microsoft.com/office/drawing/2014/main" id="{BA85F514-8876-3242-4B1C-425A9D170C06}"/>
                </a:ext>
              </a:extLst>
            </p:cNvPr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6343;p64">
              <a:extLst>
                <a:ext uri="{FF2B5EF4-FFF2-40B4-BE49-F238E27FC236}">
                  <a16:creationId xmlns:a16="http://schemas.microsoft.com/office/drawing/2014/main" id="{5E9C16AC-D6E8-16E1-590A-5F68B8C198B2}"/>
                </a:ext>
              </a:extLst>
            </p:cNvPr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6344;p64">
              <a:extLst>
                <a:ext uri="{FF2B5EF4-FFF2-40B4-BE49-F238E27FC236}">
                  <a16:creationId xmlns:a16="http://schemas.microsoft.com/office/drawing/2014/main" id="{F15591AC-3170-9747-04DC-758DBD5CE422}"/>
                </a:ext>
              </a:extLst>
            </p:cNvPr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6345;p64">
              <a:extLst>
                <a:ext uri="{FF2B5EF4-FFF2-40B4-BE49-F238E27FC236}">
                  <a16:creationId xmlns:a16="http://schemas.microsoft.com/office/drawing/2014/main" id="{CF2048D6-0F14-E773-51C5-0BC24C4FB0B4}"/>
                </a:ext>
              </a:extLst>
            </p:cNvPr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6346;p64">
              <a:extLst>
                <a:ext uri="{FF2B5EF4-FFF2-40B4-BE49-F238E27FC236}">
                  <a16:creationId xmlns:a16="http://schemas.microsoft.com/office/drawing/2014/main" id="{4E93DE2D-B805-2BE5-3686-051A3F09F25F}"/>
                </a:ext>
              </a:extLst>
            </p:cNvPr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6347;p64">
              <a:extLst>
                <a:ext uri="{FF2B5EF4-FFF2-40B4-BE49-F238E27FC236}">
                  <a16:creationId xmlns:a16="http://schemas.microsoft.com/office/drawing/2014/main" id="{6110C79E-670C-5254-4094-843B1B1D5DE6}"/>
                </a:ext>
              </a:extLst>
            </p:cNvPr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6348;p64">
              <a:extLst>
                <a:ext uri="{FF2B5EF4-FFF2-40B4-BE49-F238E27FC236}">
                  <a16:creationId xmlns:a16="http://schemas.microsoft.com/office/drawing/2014/main" id="{9E3DB506-C8BB-6D06-349F-0C8CDF089D99}"/>
                </a:ext>
              </a:extLst>
            </p:cNvPr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6349;p64">
              <a:extLst>
                <a:ext uri="{FF2B5EF4-FFF2-40B4-BE49-F238E27FC236}">
                  <a16:creationId xmlns:a16="http://schemas.microsoft.com/office/drawing/2014/main" id="{8D362005-10D3-4967-3755-1D93773A4671}"/>
                </a:ext>
              </a:extLst>
            </p:cNvPr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6350;p64">
              <a:extLst>
                <a:ext uri="{FF2B5EF4-FFF2-40B4-BE49-F238E27FC236}">
                  <a16:creationId xmlns:a16="http://schemas.microsoft.com/office/drawing/2014/main" id="{37B9A3D0-24C6-95AC-DA7D-9BF3719E0703}"/>
                </a:ext>
              </a:extLst>
            </p:cNvPr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6351;p64">
              <a:extLst>
                <a:ext uri="{FF2B5EF4-FFF2-40B4-BE49-F238E27FC236}">
                  <a16:creationId xmlns:a16="http://schemas.microsoft.com/office/drawing/2014/main" id="{BB1A1F1B-A3DF-FEA3-B1CF-E31141CF7BF4}"/>
                </a:ext>
              </a:extLst>
            </p:cNvPr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6352;p64">
              <a:extLst>
                <a:ext uri="{FF2B5EF4-FFF2-40B4-BE49-F238E27FC236}">
                  <a16:creationId xmlns:a16="http://schemas.microsoft.com/office/drawing/2014/main" id="{096BD2B8-FF0A-E087-3B22-5374445C53D5}"/>
                </a:ext>
              </a:extLst>
            </p:cNvPr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6353;p64">
              <a:extLst>
                <a:ext uri="{FF2B5EF4-FFF2-40B4-BE49-F238E27FC236}">
                  <a16:creationId xmlns:a16="http://schemas.microsoft.com/office/drawing/2014/main" id="{E7D6DD00-2948-6422-FF18-512DF11165BF}"/>
                </a:ext>
              </a:extLst>
            </p:cNvPr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6354;p64">
              <a:extLst>
                <a:ext uri="{FF2B5EF4-FFF2-40B4-BE49-F238E27FC236}">
                  <a16:creationId xmlns:a16="http://schemas.microsoft.com/office/drawing/2014/main" id="{4FE93166-A445-7B46-9C16-8111B80BF193}"/>
                </a:ext>
              </a:extLst>
            </p:cNvPr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6355;p64">
              <a:extLst>
                <a:ext uri="{FF2B5EF4-FFF2-40B4-BE49-F238E27FC236}">
                  <a16:creationId xmlns:a16="http://schemas.microsoft.com/office/drawing/2014/main" id="{227922DF-9BE5-F24F-3CED-BFEDCFF9621B}"/>
                </a:ext>
              </a:extLst>
            </p:cNvPr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6356;p64">
              <a:extLst>
                <a:ext uri="{FF2B5EF4-FFF2-40B4-BE49-F238E27FC236}">
                  <a16:creationId xmlns:a16="http://schemas.microsoft.com/office/drawing/2014/main" id="{F879EDB9-2B00-A0AD-5FA0-D9A2F717C4AF}"/>
                </a:ext>
              </a:extLst>
            </p:cNvPr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6357;p64">
              <a:extLst>
                <a:ext uri="{FF2B5EF4-FFF2-40B4-BE49-F238E27FC236}">
                  <a16:creationId xmlns:a16="http://schemas.microsoft.com/office/drawing/2014/main" id="{CB9B80F4-EEFE-5C7D-0628-2C4A90435C56}"/>
                </a:ext>
              </a:extLst>
            </p:cNvPr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6358;p64">
              <a:extLst>
                <a:ext uri="{FF2B5EF4-FFF2-40B4-BE49-F238E27FC236}">
                  <a16:creationId xmlns:a16="http://schemas.microsoft.com/office/drawing/2014/main" id="{6C1049EE-7DCC-23AF-F4C8-AF36C5198E1E}"/>
                </a:ext>
              </a:extLst>
            </p:cNvPr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6359;p64">
              <a:extLst>
                <a:ext uri="{FF2B5EF4-FFF2-40B4-BE49-F238E27FC236}">
                  <a16:creationId xmlns:a16="http://schemas.microsoft.com/office/drawing/2014/main" id="{0C60B056-9C33-2F9D-A55F-B6298A943CF2}"/>
                </a:ext>
              </a:extLst>
            </p:cNvPr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6360;p64">
              <a:extLst>
                <a:ext uri="{FF2B5EF4-FFF2-40B4-BE49-F238E27FC236}">
                  <a16:creationId xmlns:a16="http://schemas.microsoft.com/office/drawing/2014/main" id="{DC5752B5-6644-1E14-A0DC-6DFE55B86447}"/>
                </a:ext>
              </a:extLst>
            </p:cNvPr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6361;p64">
              <a:extLst>
                <a:ext uri="{FF2B5EF4-FFF2-40B4-BE49-F238E27FC236}">
                  <a16:creationId xmlns:a16="http://schemas.microsoft.com/office/drawing/2014/main" id="{7B081B00-E370-9EA8-0E27-5C146986AE11}"/>
                </a:ext>
              </a:extLst>
            </p:cNvPr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6362;p64">
              <a:extLst>
                <a:ext uri="{FF2B5EF4-FFF2-40B4-BE49-F238E27FC236}">
                  <a16:creationId xmlns:a16="http://schemas.microsoft.com/office/drawing/2014/main" id="{FBF9D8AB-448D-6231-1374-4DF2AF5076D6}"/>
                </a:ext>
              </a:extLst>
            </p:cNvPr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6363;p64">
              <a:extLst>
                <a:ext uri="{FF2B5EF4-FFF2-40B4-BE49-F238E27FC236}">
                  <a16:creationId xmlns:a16="http://schemas.microsoft.com/office/drawing/2014/main" id="{B01AE2B2-EDB0-C24D-7B63-F7CE09AC21F8}"/>
                </a:ext>
              </a:extLst>
            </p:cNvPr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6364;p64">
              <a:extLst>
                <a:ext uri="{FF2B5EF4-FFF2-40B4-BE49-F238E27FC236}">
                  <a16:creationId xmlns:a16="http://schemas.microsoft.com/office/drawing/2014/main" id="{6304FD79-41A0-4E49-7656-7C82AD40BA3F}"/>
                </a:ext>
              </a:extLst>
            </p:cNvPr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6365;p64">
              <a:extLst>
                <a:ext uri="{FF2B5EF4-FFF2-40B4-BE49-F238E27FC236}">
                  <a16:creationId xmlns:a16="http://schemas.microsoft.com/office/drawing/2014/main" id="{2F6637E5-7528-416A-DAA8-ADCED84CB385}"/>
                </a:ext>
              </a:extLst>
            </p:cNvPr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6366;p64">
              <a:extLst>
                <a:ext uri="{FF2B5EF4-FFF2-40B4-BE49-F238E27FC236}">
                  <a16:creationId xmlns:a16="http://schemas.microsoft.com/office/drawing/2014/main" id="{FE99CAEF-E60F-4FA6-D79E-E28AADF4AC08}"/>
                </a:ext>
              </a:extLst>
            </p:cNvPr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6367;p64">
              <a:extLst>
                <a:ext uri="{FF2B5EF4-FFF2-40B4-BE49-F238E27FC236}">
                  <a16:creationId xmlns:a16="http://schemas.microsoft.com/office/drawing/2014/main" id="{31692636-55E4-9D77-EC10-6ACC0A8F8A4A}"/>
                </a:ext>
              </a:extLst>
            </p:cNvPr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6368;p64">
              <a:extLst>
                <a:ext uri="{FF2B5EF4-FFF2-40B4-BE49-F238E27FC236}">
                  <a16:creationId xmlns:a16="http://schemas.microsoft.com/office/drawing/2014/main" id="{EF8C2BF1-93C6-D9B4-E1E8-5281CEC0995B}"/>
                </a:ext>
              </a:extLst>
            </p:cNvPr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6369;p64">
              <a:extLst>
                <a:ext uri="{FF2B5EF4-FFF2-40B4-BE49-F238E27FC236}">
                  <a16:creationId xmlns:a16="http://schemas.microsoft.com/office/drawing/2014/main" id="{8A7DD784-6A29-9D44-FD08-D1DC01ACB9FA}"/>
                </a:ext>
              </a:extLst>
            </p:cNvPr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6370;p64">
              <a:extLst>
                <a:ext uri="{FF2B5EF4-FFF2-40B4-BE49-F238E27FC236}">
                  <a16:creationId xmlns:a16="http://schemas.microsoft.com/office/drawing/2014/main" id="{8666530D-95F7-73D3-B32D-802ADE2AC6E3}"/>
                </a:ext>
              </a:extLst>
            </p:cNvPr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6371;p64">
              <a:extLst>
                <a:ext uri="{FF2B5EF4-FFF2-40B4-BE49-F238E27FC236}">
                  <a16:creationId xmlns:a16="http://schemas.microsoft.com/office/drawing/2014/main" id="{807A201A-DE38-A02B-F0DE-060B900671C6}"/>
                </a:ext>
              </a:extLst>
            </p:cNvPr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6372;p64">
              <a:extLst>
                <a:ext uri="{FF2B5EF4-FFF2-40B4-BE49-F238E27FC236}">
                  <a16:creationId xmlns:a16="http://schemas.microsoft.com/office/drawing/2014/main" id="{4C244D0E-9BC2-3968-94AF-A844D0E2C6BF}"/>
                </a:ext>
              </a:extLst>
            </p:cNvPr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6373;p64">
              <a:extLst>
                <a:ext uri="{FF2B5EF4-FFF2-40B4-BE49-F238E27FC236}">
                  <a16:creationId xmlns:a16="http://schemas.microsoft.com/office/drawing/2014/main" id="{6C6E5669-C6E2-FE35-E8CF-3C4891FE9D70}"/>
                </a:ext>
              </a:extLst>
            </p:cNvPr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6374;p64">
              <a:extLst>
                <a:ext uri="{FF2B5EF4-FFF2-40B4-BE49-F238E27FC236}">
                  <a16:creationId xmlns:a16="http://schemas.microsoft.com/office/drawing/2014/main" id="{7B0079B0-DCA0-0443-16EF-DD820A5903F9}"/>
                </a:ext>
              </a:extLst>
            </p:cNvPr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6375;p64">
              <a:extLst>
                <a:ext uri="{FF2B5EF4-FFF2-40B4-BE49-F238E27FC236}">
                  <a16:creationId xmlns:a16="http://schemas.microsoft.com/office/drawing/2014/main" id="{D449EEAB-2881-7ECA-2ED6-9D8E401CF2E1}"/>
                </a:ext>
              </a:extLst>
            </p:cNvPr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6376;p64">
              <a:extLst>
                <a:ext uri="{FF2B5EF4-FFF2-40B4-BE49-F238E27FC236}">
                  <a16:creationId xmlns:a16="http://schemas.microsoft.com/office/drawing/2014/main" id="{78357EB0-5EF7-866A-078B-0F780D478B63}"/>
                </a:ext>
              </a:extLst>
            </p:cNvPr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6377;p64">
              <a:extLst>
                <a:ext uri="{FF2B5EF4-FFF2-40B4-BE49-F238E27FC236}">
                  <a16:creationId xmlns:a16="http://schemas.microsoft.com/office/drawing/2014/main" id="{5BBE2D16-5E82-91D1-A69B-4D67B1150D0B}"/>
                </a:ext>
              </a:extLst>
            </p:cNvPr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6378;p64">
              <a:extLst>
                <a:ext uri="{FF2B5EF4-FFF2-40B4-BE49-F238E27FC236}">
                  <a16:creationId xmlns:a16="http://schemas.microsoft.com/office/drawing/2014/main" id="{B5D328B0-3897-DB19-5CA5-57FB381AB6C0}"/>
                </a:ext>
              </a:extLst>
            </p:cNvPr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6379;p64">
              <a:extLst>
                <a:ext uri="{FF2B5EF4-FFF2-40B4-BE49-F238E27FC236}">
                  <a16:creationId xmlns:a16="http://schemas.microsoft.com/office/drawing/2014/main" id="{83D131BC-BDF9-435D-78A9-5B44DCF35CDA}"/>
                </a:ext>
              </a:extLst>
            </p:cNvPr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6380;p64">
              <a:extLst>
                <a:ext uri="{FF2B5EF4-FFF2-40B4-BE49-F238E27FC236}">
                  <a16:creationId xmlns:a16="http://schemas.microsoft.com/office/drawing/2014/main" id="{8C7F4D3A-6556-87FC-3C27-50747779D7F9}"/>
                </a:ext>
              </a:extLst>
            </p:cNvPr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6381;p64">
              <a:extLst>
                <a:ext uri="{FF2B5EF4-FFF2-40B4-BE49-F238E27FC236}">
                  <a16:creationId xmlns:a16="http://schemas.microsoft.com/office/drawing/2014/main" id="{79D9E6F3-B7F6-BFD4-41E4-80DA7A5B256D}"/>
                </a:ext>
              </a:extLst>
            </p:cNvPr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6382;p64">
              <a:extLst>
                <a:ext uri="{FF2B5EF4-FFF2-40B4-BE49-F238E27FC236}">
                  <a16:creationId xmlns:a16="http://schemas.microsoft.com/office/drawing/2014/main" id="{DA3672D7-E5B9-93D9-2C1A-23C32AE537EB}"/>
                </a:ext>
              </a:extLst>
            </p:cNvPr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6383;p64">
              <a:extLst>
                <a:ext uri="{FF2B5EF4-FFF2-40B4-BE49-F238E27FC236}">
                  <a16:creationId xmlns:a16="http://schemas.microsoft.com/office/drawing/2014/main" id="{1DABFAE7-0FF0-4C9E-873E-DF0E632751C5}"/>
                </a:ext>
              </a:extLst>
            </p:cNvPr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6384;p64">
              <a:extLst>
                <a:ext uri="{FF2B5EF4-FFF2-40B4-BE49-F238E27FC236}">
                  <a16:creationId xmlns:a16="http://schemas.microsoft.com/office/drawing/2014/main" id="{AE9A0E42-8581-E563-5EDC-CB38E2E192AB}"/>
                </a:ext>
              </a:extLst>
            </p:cNvPr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6385;p64">
              <a:extLst>
                <a:ext uri="{FF2B5EF4-FFF2-40B4-BE49-F238E27FC236}">
                  <a16:creationId xmlns:a16="http://schemas.microsoft.com/office/drawing/2014/main" id="{09240D4B-5036-FD89-4D21-2106640BA135}"/>
                </a:ext>
              </a:extLst>
            </p:cNvPr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6386;p64">
              <a:extLst>
                <a:ext uri="{FF2B5EF4-FFF2-40B4-BE49-F238E27FC236}">
                  <a16:creationId xmlns:a16="http://schemas.microsoft.com/office/drawing/2014/main" id="{7E7E3FEE-927F-9576-98AE-DB2B2D06C5F2}"/>
                </a:ext>
              </a:extLst>
            </p:cNvPr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6387;p64">
              <a:extLst>
                <a:ext uri="{FF2B5EF4-FFF2-40B4-BE49-F238E27FC236}">
                  <a16:creationId xmlns:a16="http://schemas.microsoft.com/office/drawing/2014/main" id="{CA4FF691-562C-07F1-9314-E436B24BBACC}"/>
                </a:ext>
              </a:extLst>
            </p:cNvPr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6388;p64">
              <a:extLst>
                <a:ext uri="{FF2B5EF4-FFF2-40B4-BE49-F238E27FC236}">
                  <a16:creationId xmlns:a16="http://schemas.microsoft.com/office/drawing/2014/main" id="{B825728C-E846-307D-C19E-E494C69F18E0}"/>
                </a:ext>
              </a:extLst>
            </p:cNvPr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6389;p64">
              <a:extLst>
                <a:ext uri="{FF2B5EF4-FFF2-40B4-BE49-F238E27FC236}">
                  <a16:creationId xmlns:a16="http://schemas.microsoft.com/office/drawing/2014/main" id="{035FD672-E302-FDD8-E3C1-ECC8C203A8AB}"/>
                </a:ext>
              </a:extLst>
            </p:cNvPr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6390;p64">
              <a:extLst>
                <a:ext uri="{FF2B5EF4-FFF2-40B4-BE49-F238E27FC236}">
                  <a16:creationId xmlns:a16="http://schemas.microsoft.com/office/drawing/2014/main" id="{D974DEE2-2907-D4F6-0590-CD9A01280A3B}"/>
                </a:ext>
              </a:extLst>
            </p:cNvPr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6391;p64">
              <a:extLst>
                <a:ext uri="{FF2B5EF4-FFF2-40B4-BE49-F238E27FC236}">
                  <a16:creationId xmlns:a16="http://schemas.microsoft.com/office/drawing/2014/main" id="{C5BF680E-D327-A956-BF9B-4F2253F4EE44}"/>
                </a:ext>
              </a:extLst>
            </p:cNvPr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6392;p64">
              <a:extLst>
                <a:ext uri="{FF2B5EF4-FFF2-40B4-BE49-F238E27FC236}">
                  <a16:creationId xmlns:a16="http://schemas.microsoft.com/office/drawing/2014/main" id="{CD7C1CF4-EF85-5087-87E1-82AB2B2ADBB2}"/>
                </a:ext>
              </a:extLst>
            </p:cNvPr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6393;p64">
              <a:extLst>
                <a:ext uri="{FF2B5EF4-FFF2-40B4-BE49-F238E27FC236}">
                  <a16:creationId xmlns:a16="http://schemas.microsoft.com/office/drawing/2014/main" id="{B75083D1-2851-42E9-850A-17BF26535C4D}"/>
                </a:ext>
              </a:extLst>
            </p:cNvPr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6394;p64">
              <a:extLst>
                <a:ext uri="{FF2B5EF4-FFF2-40B4-BE49-F238E27FC236}">
                  <a16:creationId xmlns:a16="http://schemas.microsoft.com/office/drawing/2014/main" id="{3B7D115D-2E43-9E98-8668-1DB9ADED3F5E}"/>
                </a:ext>
              </a:extLst>
            </p:cNvPr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6395;p64">
              <a:extLst>
                <a:ext uri="{FF2B5EF4-FFF2-40B4-BE49-F238E27FC236}">
                  <a16:creationId xmlns:a16="http://schemas.microsoft.com/office/drawing/2014/main" id="{D3E74D11-74A1-8F99-2038-0C5B8529304D}"/>
                </a:ext>
              </a:extLst>
            </p:cNvPr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6396;p64">
              <a:extLst>
                <a:ext uri="{FF2B5EF4-FFF2-40B4-BE49-F238E27FC236}">
                  <a16:creationId xmlns:a16="http://schemas.microsoft.com/office/drawing/2014/main" id="{60714777-0DD8-525F-0875-6F291B65D60D}"/>
                </a:ext>
              </a:extLst>
            </p:cNvPr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6397;p64">
              <a:extLst>
                <a:ext uri="{FF2B5EF4-FFF2-40B4-BE49-F238E27FC236}">
                  <a16:creationId xmlns:a16="http://schemas.microsoft.com/office/drawing/2014/main" id="{A46BA5BF-793C-3A0C-F441-22CD2B18D0A9}"/>
                </a:ext>
              </a:extLst>
            </p:cNvPr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6398;p64">
              <a:extLst>
                <a:ext uri="{FF2B5EF4-FFF2-40B4-BE49-F238E27FC236}">
                  <a16:creationId xmlns:a16="http://schemas.microsoft.com/office/drawing/2014/main" id="{2EA923C3-9E02-4F2A-C8C8-5F35D8F4A780}"/>
                </a:ext>
              </a:extLst>
            </p:cNvPr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6399;p64">
              <a:extLst>
                <a:ext uri="{FF2B5EF4-FFF2-40B4-BE49-F238E27FC236}">
                  <a16:creationId xmlns:a16="http://schemas.microsoft.com/office/drawing/2014/main" id="{55C64BBE-C4CD-3472-8395-F2C26A945033}"/>
                </a:ext>
              </a:extLst>
            </p:cNvPr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6400;p64">
              <a:extLst>
                <a:ext uri="{FF2B5EF4-FFF2-40B4-BE49-F238E27FC236}">
                  <a16:creationId xmlns:a16="http://schemas.microsoft.com/office/drawing/2014/main" id="{DEBB9CD4-8E5B-90F2-72BB-937679D93D4C}"/>
                </a:ext>
              </a:extLst>
            </p:cNvPr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6401;p64">
              <a:extLst>
                <a:ext uri="{FF2B5EF4-FFF2-40B4-BE49-F238E27FC236}">
                  <a16:creationId xmlns:a16="http://schemas.microsoft.com/office/drawing/2014/main" id="{0E9C2966-C114-3AD7-22F1-6CA7033FB5B4}"/>
                </a:ext>
              </a:extLst>
            </p:cNvPr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6402;p64">
              <a:extLst>
                <a:ext uri="{FF2B5EF4-FFF2-40B4-BE49-F238E27FC236}">
                  <a16:creationId xmlns:a16="http://schemas.microsoft.com/office/drawing/2014/main" id="{2E8F2162-F554-81F8-63B0-A7402C68B882}"/>
                </a:ext>
              </a:extLst>
            </p:cNvPr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6403;p64">
              <a:extLst>
                <a:ext uri="{FF2B5EF4-FFF2-40B4-BE49-F238E27FC236}">
                  <a16:creationId xmlns:a16="http://schemas.microsoft.com/office/drawing/2014/main" id="{0396913E-7547-FC74-71B6-BCEA0565E4D4}"/>
                </a:ext>
              </a:extLst>
            </p:cNvPr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6404;p64">
              <a:extLst>
                <a:ext uri="{FF2B5EF4-FFF2-40B4-BE49-F238E27FC236}">
                  <a16:creationId xmlns:a16="http://schemas.microsoft.com/office/drawing/2014/main" id="{ED97223E-DF22-290A-A66D-3CC162A7FF52}"/>
                </a:ext>
              </a:extLst>
            </p:cNvPr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6405;p64">
              <a:extLst>
                <a:ext uri="{FF2B5EF4-FFF2-40B4-BE49-F238E27FC236}">
                  <a16:creationId xmlns:a16="http://schemas.microsoft.com/office/drawing/2014/main" id="{F201848D-2C39-852C-9A5A-48D206B2EDA0}"/>
                </a:ext>
              </a:extLst>
            </p:cNvPr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6406;p64">
              <a:extLst>
                <a:ext uri="{FF2B5EF4-FFF2-40B4-BE49-F238E27FC236}">
                  <a16:creationId xmlns:a16="http://schemas.microsoft.com/office/drawing/2014/main" id="{233B5D74-98C2-C503-5A77-8BFC24C0F74C}"/>
                </a:ext>
              </a:extLst>
            </p:cNvPr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6407;p64">
              <a:extLst>
                <a:ext uri="{FF2B5EF4-FFF2-40B4-BE49-F238E27FC236}">
                  <a16:creationId xmlns:a16="http://schemas.microsoft.com/office/drawing/2014/main" id="{24692B8B-C081-80FA-BE33-2BE52873865E}"/>
                </a:ext>
              </a:extLst>
            </p:cNvPr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6408;p64">
              <a:extLst>
                <a:ext uri="{FF2B5EF4-FFF2-40B4-BE49-F238E27FC236}">
                  <a16:creationId xmlns:a16="http://schemas.microsoft.com/office/drawing/2014/main" id="{A0E18A4C-8680-2BD0-FDCC-CDB12FBC987F}"/>
                </a:ext>
              </a:extLst>
            </p:cNvPr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6409;p64">
              <a:extLst>
                <a:ext uri="{FF2B5EF4-FFF2-40B4-BE49-F238E27FC236}">
                  <a16:creationId xmlns:a16="http://schemas.microsoft.com/office/drawing/2014/main" id="{267C3005-0E8F-3636-0400-396536DB3531}"/>
                </a:ext>
              </a:extLst>
            </p:cNvPr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6410;p64">
              <a:extLst>
                <a:ext uri="{FF2B5EF4-FFF2-40B4-BE49-F238E27FC236}">
                  <a16:creationId xmlns:a16="http://schemas.microsoft.com/office/drawing/2014/main" id="{BB3F8A7B-9958-DF97-5550-FC08172D2BBD}"/>
                </a:ext>
              </a:extLst>
            </p:cNvPr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6411;p64">
              <a:extLst>
                <a:ext uri="{FF2B5EF4-FFF2-40B4-BE49-F238E27FC236}">
                  <a16:creationId xmlns:a16="http://schemas.microsoft.com/office/drawing/2014/main" id="{8F0FEA1C-FF60-A50F-B8F2-528DAD597AC0}"/>
                </a:ext>
              </a:extLst>
            </p:cNvPr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6412;p64">
              <a:extLst>
                <a:ext uri="{FF2B5EF4-FFF2-40B4-BE49-F238E27FC236}">
                  <a16:creationId xmlns:a16="http://schemas.microsoft.com/office/drawing/2014/main" id="{0B373320-A563-280C-4E93-4922D5CC89D3}"/>
                </a:ext>
              </a:extLst>
            </p:cNvPr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6413;p64">
              <a:extLst>
                <a:ext uri="{FF2B5EF4-FFF2-40B4-BE49-F238E27FC236}">
                  <a16:creationId xmlns:a16="http://schemas.microsoft.com/office/drawing/2014/main" id="{10469D5F-328E-1617-89DD-FED2B87FA2F6}"/>
                </a:ext>
              </a:extLst>
            </p:cNvPr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6414;p64">
              <a:extLst>
                <a:ext uri="{FF2B5EF4-FFF2-40B4-BE49-F238E27FC236}">
                  <a16:creationId xmlns:a16="http://schemas.microsoft.com/office/drawing/2014/main" id="{D683E4C1-F809-2E65-1AA4-B82B05F6E459}"/>
                </a:ext>
              </a:extLst>
            </p:cNvPr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6415;p64">
              <a:extLst>
                <a:ext uri="{FF2B5EF4-FFF2-40B4-BE49-F238E27FC236}">
                  <a16:creationId xmlns:a16="http://schemas.microsoft.com/office/drawing/2014/main" id="{9558294A-476F-2981-5BD2-07A958EE7987}"/>
                </a:ext>
              </a:extLst>
            </p:cNvPr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6416;p64">
              <a:extLst>
                <a:ext uri="{FF2B5EF4-FFF2-40B4-BE49-F238E27FC236}">
                  <a16:creationId xmlns:a16="http://schemas.microsoft.com/office/drawing/2014/main" id="{519B4986-CE8A-7DBA-6C19-CD10FEDC2FF0}"/>
                </a:ext>
              </a:extLst>
            </p:cNvPr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6417;p64">
              <a:extLst>
                <a:ext uri="{FF2B5EF4-FFF2-40B4-BE49-F238E27FC236}">
                  <a16:creationId xmlns:a16="http://schemas.microsoft.com/office/drawing/2014/main" id="{84BE80A4-792C-0532-487D-A8AEE0CD98BE}"/>
                </a:ext>
              </a:extLst>
            </p:cNvPr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6418;p64">
              <a:extLst>
                <a:ext uri="{FF2B5EF4-FFF2-40B4-BE49-F238E27FC236}">
                  <a16:creationId xmlns:a16="http://schemas.microsoft.com/office/drawing/2014/main" id="{72918BEC-F4C9-ECB5-0635-71D6838352A2}"/>
                </a:ext>
              </a:extLst>
            </p:cNvPr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6419;p64">
              <a:extLst>
                <a:ext uri="{FF2B5EF4-FFF2-40B4-BE49-F238E27FC236}">
                  <a16:creationId xmlns:a16="http://schemas.microsoft.com/office/drawing/2014/main" id="{A55DF20D-79E3-E6A1-2BC6-2FD4A329F1C8}"/>
                </a:ext>
              </a:extLst>
            </p:cNvPr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6420;p64">
              <a:extLst>
                <a:ext uri="{FF2B5EF4-FFF2-40B4-BE49-F238E27FC236}">
                  <a16:creationId xmlns:a16="http://schemas.microsoft.com/office/drawing/2014/main" id="{1C360522-7285-10B1-BEB4-34995D05EE3C}"/>
                </a:ext>
              </a:extLst>
            </p:cNvPr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6421;p64">
              <a:extLst>
                <a:ext uri="{FF2B5EF4-FFF2-40B4-BE49-F238E27FC236}">
                  <a16:creationId xmlns:a16="http://schemas.microsoft.com/office/drawing/2014/main" id="{9B6416A1-F5DF-849F-9822-50EA6F00CBB1}"/>
                </a:ext>
              </a:extLst>
            </p:cNvPr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6422;p64">
              <a:extLst>
                <a:ext uri="{FF2B5EF4-FFF2-40B4-BE49-F238E27FC236}">
                  <a16:creationId xmlns:a16="http://schemas.microsoft.com/office/drawing/2014/main" id="{E557CE79-E614-6233-A7F9-37CD0F4F1F7B}"/>
                </a:ext>
              </a:extLst>
            </p:cNvPr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6423;p64">
              <a:extLst>
                <a:ext uri="{FF2B5EF4-FFF2-40B4-BE49-F238E27FC236}">
                  <a16:creationId xmlns:a16="http://schemas.microsoft.com/office/drawing/2014/main" id="{24F0C542-3EA2-242B-2B47-6E1C12338649}"/>
                </a:ext>
              </a:extLst>
            </p:cNvPr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6424;p64">
              <a:extLst>
                <a:ext uri="{FF2B5EF4-FFF2-40B4-BE49-F238E27FC236}">
                  <a16:creationId xmlns:a16="http://schemas.microsoft.com/office/drawing/2014/main" id="{6BD04425-A840-B47C-24CF-0FCAAC9EA3B4}"/>
                </a:ext>
              </a:extLst>
            </p:cNvPr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6425;p64">
              <a:extLst>
                <a:ext uri="{FF2B5EF4-FFF2-40B4-BE49-F238E27FC236}">
                  <a16:creationId xmlns:a16="http://schemas.microsoft.com/office/drawing/2014/main" id="{1D0BE2AD-BEDD-4FD6-7320-5B6B25E4DE9E}"/>
                </a:ext>
              </a:extLst>
            </p:cNvPr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6426;p64">
              <a:extLst>
                <a:ext uri="{FF2B5EF4-FFF2-40B4-BE49-F238E27FC236}">
                  <a16:creationId xmlns:a16="http://schemas.microsoft.com/office/drawing/2014/main" id="{77031F5E-E08E-AAA1-ECAD-235F3CC92901}"/>
                </a:ext>
              </a:extLst>
            </p:cNvPr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6427;p64">
              <a:extLst>
                <a:ext uri="{FF2B5EF4-FFF2-40B4-BE49-F238E27FC236}">
                  <a16:creationId xmlns:a16="http://schemas.microsoft.com/office/drawing/2014/main" id="{632ACF7D-974E-C611-8624-C958C25A5AA3}"/>
                </a:ext>
              </a:extLst>
            </p:cNvPr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6428;p64">
              <a:extLst>
                <a:ext uri="{FF2B5EF4-FFF2-40B4-BE49-F238E27FC236}">
                  <a16:creationId xmlns:a16="http://schemas.microsoft.com/office/drawing/2014/main" id="{757D33AF-F1D4-3FAE-9A95-C853156BE35D}"/>
                </a:ext>
              </a:extLst>
            </p:cNvPr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6429;p64">
              <a:extLst>
                <a:ext uri="{FF2B5EF4-FFF2-40B4-BE49-F238E27FC236}">
                  <a16:creationId xmlns:a16="http://schemas.microsoft.com/office/drawing/2014/main" id="{1CC728A0-7018-0D4D-A62A-316D414966AD}"/>
                </a:ext>
              </a:extLst>
            </p:cNvPr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6430;p64">
              <a:extLst>
                <a:ext uri="{FF2B5EF4-FFF2-40B4-BE49-F238E27FC236}">
                  <a16:creationId xmlns:a16="http://schemas.microsoft.com/office/drawing/2014/main" id="{3248B81C-7E0D-899F-EDC1-90F686780516}"/>
                </a:ext>
              </a:extLst>
            </p:cNvPr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6431;p64">
              <a:extLst>
                <a:ext uri="{FF2B5EF4-FFF2-40B4-BE49-F238E27FC236}">
                  <a16:creationId xmlns:a16="http://schemas.microsoft.com/office/drawing/2014/main" id="{C5EE1CC8-90B2-F029-03D6-11EEF8375E80}"/>
                </a:ext>
              </a:extLst>
            </p:cNvPr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6432;p64">
              <a:extLst>
                <a:ext uri="{FF2B5EF4-FFF2-40B4-BE49-F238E27FC236}">
                  <a16:creationId xmlns:a16="http://schemas.microsoft.com/office/drawing/2014/main" id="{18FF31A4-9EFD-6F03-7A3E-FC1A9B355A87}"/>
                </a:ext>
              </a:extLst>
            </p:cNvPr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6433;p64">
              <a:extLst>
                <a:ext uri="{FF2B5EF4-FFF2-40B4-BE49-F238E27FC236}">
                  <a16:creationId xmlns:a16="http://schemas.microsoft.com/office/drawing/2014/main" id="{9DAEDFE5-D4F5-4534-5E1E-E9ACB89FB6A7}"/>
                </a:ext>
              </a:extLst>
            </p:cNvPr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6434;p64">
              <a:extLst>
                <a:ext uri="{FF2B5EF4-FFF2-40B4-BE49-F238E27FC236}">
                  <a16:creationId xmlns:a16="http://schemas.microsoft.com/office/drawing/2014/main" id="{C109992D-0FCE-AE83-B715-EDBEB17013B4}"/>
                </a:ext>
              </a:extLst>
            </p:cNvPr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6435;p64">
              <a:extLst>
                <a:ext uri="{FF2B5EF4-FFF2-40B4-BE49-F238E27FC236}">
                  <a16:creationId xmlns:a16="http://schemas.microsoft.com/office/drawing/2014/main" id="{74EFAE80-7203-3807-9BFE-A6168D8D445E}"/>
                </a:ext>
              </a:extLst>
            </p:cNvPr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6436;p64">
              <a:extLst>
                <a:ext uri="{FF2B5EF4-FFF2-40B4-BE49-F238E27FC236}">
                  <a16:creationId xmlns:a16="http://schemas.microsoft.com/office/drawing/2014/main" id="{5B3F101F-8693-AE08-C260-9D24F7D06409}"/>
                </a:ext>
              </a:extLst>
            </p:cNvPr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6437;p64">
              <a:extLst>
                <a:ext uri="{FF2B5EF4-FFF2-40B4-BE49-F238E27FC236}">
                  <a16:creationId xmlns:a16="http://schemas.microsoft.com/office/drawing/2014/main" id="{C5A2FDAC-67EC-6648-E9D9-02843B30043B}"/>
                </a:ext>
              </a:extLst>
            </p:cNvPr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6438;p64">
              <a:extLst>
                <a:ext uri="{FF2B5EF4-FFF2-40B4-BE49-F238E27FC236}">
                  <a16:creationId xmlns:a16="http://schemas.microsoft.com/office/drawing/2014/main" id="{6DF81CD1-444B-B0C6-3D58-9BDE6FD98C27}"/>
                </a:ext>
              </a:extLst>
            </p:cNvPr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6439;p64">
              <a:extLst>
                <a:ext uri="{FF2B5EF4-FFF2-40B4-BE49-F238E27FC236}">
                  <a16:creationId xmlns:a16="http://schemas.microsoft.com/office/drawing/2014/main" id="{BFBFD095-C180-4184-EA6F-529D381B9E17}"/>
                </a:ext>
              </a:extLst>
            </p:cNvPr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6440;p64">
              <a:extLst>
                <a:ext uri="{FF2B5EF4-FFF2-40B4-BE49-F238E27FC236}">
                  <a16:creationId xmlns:a16="http://schemas.microsoft.com/office/drawing/2014/main" id="{48114564-C89F-441C-744A-629307C14B69}"/>
                </a:ext>
              </a:extLst>
            </p:cNvPr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6441;p64">
              <a:extLst>
                <a:ext uri="{FF2B5EF4-FFF2-40B4-BE49-F238E27FC236}">
                  <a16:creationId xmlns:a16="http://schemas.microsoft.com/office/drawing/2014/main" id="{5EE52FDE-D05D-26EF-903A-4BC1A32B2824}"/>
                </a:ext>
              </a:extLst>
            </p:cNvPr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6442;p64">
              <a:extLst>
                <a:ext uri="{FF2B5EF4-FFF2-40B4-BE49-F238E27FC236}">
                  <a16:creationId xmlns:a16="http://schemas.microsoft.com/office/drawing/2014/main" id="{31794EF5-5608-D7A8-6149-CBBF8F68484C}"/>
                </a:ext>
              </a:extLst>
            </p:cNvPr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6443;p64">
              <a:extLst>
                <a:ext uri="{FF2B5EF4-FFF2-40B4-BE49-F238E27FC236}">
                  <a16:creationId xmlns:a16="http://schemas.microsoft.com/office/drawing/2014/main" id="{3C94A9FE-7163-A8F5-9D22-AC911E50C844}"/>
                </a:ext>
              </a:extLst>
            </p:cNvPr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6444;p64">
              <a:extLst>
                <a:ext uri="{FF2B5EF4-FFF2-40B4-BE49-F238E27FC236}">
                  <a16:creationId xmlns:a16="http://schemas.microsoft.com/office/drawing/2014/main" id="{A1A08D18-4FCF-2DEB-48FE-ACF62936B231}"/>
                </a:ext>
              </a:extLst>
            </p:cNvPr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6445;p64">
              <a:extLst>
                <a:ext uri="{FF2B5EF4-FFF2-40B4-BE49-F238E27FC236}">
                  <a16:creationId xmlns:a16="http://schemas.microsoft.com/office/drawing/2014/main" id="{78AB3EB1-33F7-F85D-CB80-61DF1AF0AC2C}"/>
                </a:ext>
              </a:extLst>
            </p:cNvPr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6446;p64">
              <a:extLst>
                <a:ext uri="{FF2B5EF4-FFF2-40B4-BE49-F238E27FC236}">
                  <a16:creationId xmlns:a16="http://schemas.microsoft.com/office/drawing/2014/main" id="{024CE62C-E33C-B6E6-716C-80C1277B8E35}"/>
                </a:ext>
              </a:extLst>
            </p:cNvPr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6447;p64">
              <a:extLst>
                <a:ext uri="{FF2B5EF4-FFF2-40B4-BE49-F238E27FC236}">
                  <a16:creationId xmlns:a16="http://schemas.microsoft.com/office/drawing/2014/main" id="{B755783E-9459-1A96-E3C8-F35B251DE78C}"/>
                </a:ext>
              </a:extLst>
            </p:cNvPr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6448;p64">
              <a:extLst>
                <a:ext uri="{FF2B5EF4-FFF2-40B4-BE49-F238E27FC236}">
                  <a16:creationId xmlns:a16="http://schemas.microsoft.com/office/drawing/2014/main" id="{EEF7943B-30E8-C0D2-1948-4F84F6485D59}"/>
                </a:ext>
              </a:extLst>
            </p:cNvPr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6449;p64">
              <a:extLst>
                <a:ext uri="{FF2B5EF4-FFF2-40B4-BE49-F238E27FC236}">
                  <a16:creationId xmlns:a16="http://schemas.microsoft.com/office/drawing/2014/main" id="{8582235E-18AA-0606-26E3-95D007BED344}"/>
                </a:ext>
              </a:extLst>
            </p:cNvPr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6450;p64">
              <a:extLst>
                <a:ext uri="{FF2B5EF4-FFF2-40B4-BE49-F238E27FC236}">
                  <a16:creationId xmlns:a16="http://schemas.microsoft.com/office/drawing/2014/main" id="{207436F2-6DA1-A488-1F45-DE3BD30AE048}"/>
                </a:ext>
              </a:extLst>
            </p:cNvPr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6451;p64">
              <a:extLst>
                <a:ext uri="{FF2B5EF4-FFF2-40B4-BE49-F238E27FC236}">
                  <a16:creationId xmlns:a16="http://schemas.microsoft.com/office/drawing/2014/main" id="{5AADBE56-9416-813A-05E2-C357ED0146AA}"/>
                </a:ext>
              </a:extLst>
            </p:cNvPr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6452;p64">
              <a:extLst>
                <a:ext uri="{FF2B5EF4-FFF2-40B4-BE49-F238E27FC236}">
                  <a16:creationId xmlns:a16="http://schemas.microsoft.com/office/drawing/2014/main" id="{4C1752D2-C433-65DD-593C-DFD09FD9780C}"/>
                </a:ext>
              </a:extLst>
            </p:cNvPr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6453;p64">
              <a:extLst>
                <a:ext uri="{FF2B5EF4-FFF2-40B4-BE49-F238E27FC236}">
                  <a16:creationId xmlns:a16="http://schemas.microsoft.com/office/drawing/2014/main" id="{3D8F0B57-FF0F-88E1-4A78-009CD841D1A6}"/>
                </a:ext>
              </a:extLst>
            </p:cNvPr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6454;p64">
              <a:extLst>
                <a:ext uri="{FF2B5EF4-FFF2-40B4-BE49-F238E27FC236}">
                  <a16:creationId xmlns:a16="http://schemas.microsoft.com/office/drawing/2014/main" id="{47A3CF6D-97DA-D1DA-779E-9684DC16D2F9}"/>
                </a:ext>
              </a:extLst>
            </p:cNvPr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6455;p64">
              <a:extLst>
                <a:ext uri="{FF2B5EF4-FFF2-40B4-BE49-F238E27FC236}">
                  <a16:creationId xmlns:a16="http://schemas.microsoft.com/office/drawing/2014/main" id="{5320E988-EEB8-53E1-A4A6-9CF220804110}"/>
                </a:ext>
              </a:extLst>
            </p:cNvPr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6456;p64">
              <a:extLst>
                <a:ext uri="{FF2B5EF4-FFF2-40B4-BE49-F238E27FC236}">
                  <a16:creationId xmlns:a16="http://schemas.microsoft.com/office/drawing/2014/main" id="{1FDCAC69-8629-9C22-7F8F-61B736663344}"/>
                </a:ext>
              </a:extLst>
            </p:cNvPr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6457;p64">
              <a:extLst>
                <a:ext uri="{FF2B5EF4-FFF2-40B4-BE49-F238E27FC236}">
                  <a16:creationId xmlns:a16="http://schemas.microsoft.com/office/drawing/2014/main" id="{3760C3BB-F486-346B-8C5B-7A5354B4C573}"/>
                </a:ext>
              </a:extLst>
            </p:cNvPr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6458;p64">
              <a:extLst>
                <a:ext uri="{FF2B5EF4-FFF2-40B4-BE49-F238E27FC236}">
                  <a16:creationId xmlns:a16="http://schemas.microsoft.com/office/drawing/2014/main" id="{739DB7FC-6294-4937-A0AB-B3E863D175A1}"/>
                </a:ext>
              </a:extLst>
            </p:cNvPr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6459;p64">
              <a:extLst>
                <a:ext uri="{FF2B5EF4-FFF2-40B4-BE49-F238E27FC236}">
                  <a16:creationId xmlns:a16="http://schemas.microsoft.com/office/drawing/2014/main" id="{B202D665-5209-40E7-E262-4B2AB3E929A5}"/>
                </a:ext>
              </a:extLst>
            </p:cNvPr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6460;p64">
              <a:extLst>
                <a:ext uri="{FF2B5EF4-FFF2-40B4-BE49-F238E27FC236}">
                  <a16:creationId xmlns:a16="http://schemas.microsoft.com/office/drawing/2014/main" id="{0EF041C1-45E3-4829-F2B8-CBC9B5564317}"/>
                </a:ext>
              </a:extLst>
            </p:cNvPr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6461;p64">
              <a:extLst>
                <a:ext uri="{FF2B5EF4-FFF2-40B4-BE49-F238E27FC236}">
                  <a16:creationId xmlns:a16="http://schemas.microsoft.com/office/drawing/2014/main" id="{9332A591-EC17-5AA6-405C-BF13D5351B50}"/>
                </a:ext>
              </a:extLst>
            </p:cNvPr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6462;p64">
              <a:extLst>
                <a:ext uri="{FF2B5EF4-FFF2-40B4-BE49-F238E27FC236}">
                  <a16:creationId xmlns:a16="http://schemas.microsoft.com/office/drawing/2014/main" id="{6FC09B79-A4E1-8A52-8DE0-90C6245F4996}"/>
                </a:ext>
              </a:extLst>
            </p:cNvPr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6463;p64">
              <a:extLst>
                <a:ext uri="{FF2B5EF4-FFF2-40B4-BE49-F238E27FC236}">
                  <a16:creationId xmlns:a16="http://schemas.microsoft.com/office/drawing/2014/main" id="{E9DE6E75-B41B-5264-C889-F820B79F44E8}"/>
                </a:ext>
              </a:extLst>
            </p:cNvPr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6464;p64">
              <a:extLst>
                <a:ext uri="{FF2B5EF4-FFF2-40B4-BE49-F238E27FC236}">
                  <a16:creationId xmlns:a16="http://schemas.microsoft.com/office/drawing/2014/main" id="{9A901930-6B46-F7A7-479F-74A18C4C1197}"/>
                </a:ext>
              </a:extLst>
            </p:cNvPr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6465;p64">
              <a:extLst>
                <a:ext uri="{FF2B5EF4-FFF2-40B4-BE49-F238E27FC236}">
                  <a16:creationId xmlns:a16="http://schemas.microsoft.com/office/drawing/2014/main" id="{3FF7EDD7-B1F1-9E81-93A3-A65BDE04A470}"/>
                </a:ext>
              </a:extLst>
            </p:cNvPr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6466;p64">
              <a:extLst>
                <a:ext uri="{FF2B5EF4-FFF2-40B4-BE49-F238E27FC236}">
                  <a16:creationId xmlns:a16="http://schemas.microsoft.com/office/drawing/2014/main" id="{DD9275EA-FDB6-7862-72A7-025A90E2B1B9}"/>
                </a:ext>
              </a:extLst>
            </p:cNvPr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6467;p64">
              <a:extLst>
                <a:ext uri="{FF2B5EF4-FFF2-40B4-BE49-F238E27FC236}">
                  <a16:creationId xmlns:a16="http://schemas.microsoft.com/office/drawing/2014/main" id="{7A7BFF28-B5B8-2D55-5983-38815C18A228}"/>
                </a:ext>
              </a:extLst>
            </p:cNvPr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6468;p64">
              <a:extLst>
                <a:ext uri="{FF2B5EF4-FFF2-40B4-BE49-F238E27FC236}">
                  <a16:creationId xmlns:a16="http://schemas.microsoft.com/office/drawing/2014/main" id="{41E85550-E926-5D9C-72E0-12F7EED4436F}"/>
                </a:ext>
              </a:extLst>
            </p:cNvPr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6469;p64">
              <a:extLst>
                <a:ext uri="{FF2B5EF4-FFF2-40B4-BE49-F238E27FC236}">
                  <a16:creationId xmlns:a16="http://schemas.microsoft.com/office/drawing/2014/main" id="{9869BCF9-CBCE-FB4C-1BC3-0C60069F6A9D}"/>
                </a:ext>
              </a:extLst>
            </p:cNvPr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6470;p64">
              <a:extLst>
                <a:ext uri="{FF2B5EF4-FFF2-40B4-BE49-F238E27FC236}">
                  <a16:creationId xmlns:a16="http://schemas.microsoft.com/office/drawing/2014/main" id="{75F88FF5-5B1C-812F-D54B-3A069D1F6489}"/>
                </a:ext>
              </a:extLst>
            </p:cNvPr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6471;p64">
              <a:extLst>
                <a:ext uri="{FF2B5EF4-FFF2-40B4-BE49-F238E27FC236}">
                  <a16:creationId xmlns:a16="http://schemas.microsoft.com/office/drawing/2014/main" id="{A0AD409F-56F8-6054-EAF4-850ADF73DF0D}"/>
                </a:ext>
              </a:extLst>
            </p:cNvPr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6472;p64">
              <a:extLst>
                <a:ext uri="{FF2B5EF4-FFF2-40B4-BE49-F238E27FC236}">
                  <a16:creationId xmlns:a16="http://schemas.microsoft.com/office/drawing/2014/main" id="{5A37A97C-2C8E-0C6B-8ABD-0FE5C2E8C7F0}"/>
                </a:ext>
              </a:extLst>
            </p:cNvPr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6473;p64">
              <a:extLst>
                <a:ext uri="{FF2B5EF4-FFF2-40B4-BE49-F238E27FC236}">
                  <a16:creationId xmlns:a16="http://schemas.microsoft.com/office/drawing/2014/main" id="{D79B15F6-AAEF-8B7A-9BC0-7D044ED9F996}"/>
                </a:ext>
              </a:extLst>
            </p:cNvPr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6474;p64">
              <a:extLst>
                <a:ext uri="{FF2B5EF4-FFF2-40B4-BE49-F238E27FC236}">
                  <a16:creationId xmlns:a16="http://schemas.microsoft.com/office/drawing/2014/main" id="{AE1BDBA3-034D-0B9C-1517-EF8073C6AB7A}"/>
                </a:ext>
              </a:extLst>
            </p:cNvPr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6475;p64">
              <a:extLst>
                <a:ext uri="{FF2B5EF4-FFF2-40B4-BE49-F238E27FC236}">
                  <a16:creationId xmlns:a16="http://schemas.microsoft.com/office/drawing/2014/main" id="{E05C17DB-E582-C815-EB92-EF01A124ACDC}"/>
                </a:ext>
              </a:extLst>
            </p:cNvPr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6476;p64">
              <a:extLst>
                <a:ext uri="{FF2B5EF4-FFF2-40B4-BE49-F238E27FC236}">
                  <a16:creationId xmlns:a16="http://schemas.microsoft.com/office/drawing/2014/main" id="{1CCA82F3-3C35-3798-119F-97C22120093B}"/>
                </a:ext>
              </a:extLst>
            </p:cNvPr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6477;p64">
              <a:extLst>
                <a:ext uri="{FF2B5EF4-FFF2-40B4-BE49-F238E27FC236}">
                  <a16:creationId xmlns:a16="http://schemas.microsoft.com/office/drawing/2014/main" id="{5B8D4107-15BB-AB69-5ADE-416E4D37052C}"/>
                </a:ext>
              </a:extLst>
            </p:cNvPr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6478;p64">
              <a:extLst>
                <a:ext uri="{FF2B5EF4-FFF2-40B4-BE49-F238E27FC236}">
                  <a16:creationId xmlns:a16="http://schemas.microsoft.com/office/drawing/2014/main" id="{2DB8548D-9F6D-C08F-CFD9-A90DFCABBA0B}"/>
                </a:ext>
              </a:extLst>
            </p:cNvPr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6479;p64">
              <a:extLst>
                <a:ext uri="{FF2B5EF4-FFF2-40B4-BE49-F238E27FC236}">
                  <a16:creationId xmlns:a16="http://schemas.microsoft.com/office/drawing/2014/main" id="{C84597D5-EA06-C785-4C4A-8BCAF8F3EF9C}"/>
                </a:ext>
              </a:extLst>
            </p:cNvPr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6480;p64">
              <a:extLst>
                <a:ext uri="{FF2B5EF4-FFF2-40B4-BE49-F238E27FC236}">
                  <a16:creationId xmlns:a16="http://schemas.microsoft.com/office/drawing/2014/main" id="{8961DD9D-EF1F-B709-47BC-F9C8D704F3D5}"/>
                </a:ext>
              </a:extLst>
            </p:cNvPr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6481;p64">
              <a:extLst>
                <a:ext uri="{FF2B5EF4-FFF2-40B4-BE49-F238E27FC236}">
                  <a16:creationId xmlns:a16="http://schemas.microsoft.com/office/drawing/2014/main" id="{3F8F8535-595A-C6C2-94CB-4924B072A63B}"/>
                </a:ext>
              </a:extLst>
            </p:cNvPr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6482;p64">
              <a:extLst>
                <a:ext uri="{FF2B5EF4-FFF2-40B4-BE49-F238E27FC236}">
                  <a16:creationId xmlns:a16="http://schemas.microsoft.com/office/drawing/2014/main" id="{5F01D2A4-67B7-ABC4-A3DF-5A7C589913E7}"/>
                </a:ext>
              </a:extLst>
            </p:cNvPr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6483;p64">
              <a:extLst>
                <a:ext uri="{FF2B5EF4-FFF2-40B4-BE49-F238E27FC236}">
                  <a16:creationId xmlns:a16="http://schemas.microsoft.com/office/drawing/2014/main" id="{03D18411-631F-0421-72E7-5B0F6053E3B7}"/>
                </a:ext>
              </a:extLst>
            </p:cNvPr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6484;p64">
              <a:extLst>
                <a:ext uri="{FF2B5EF4-FFF2-40B4-BE49-F238E27FC236}">
                  <a16:creationId xmlns:a16="http://schemas.microsoft.com/office/drawing/2014/main" id="{34875F15-3151-C2DE-6010-2B97F46B1113}"/>
                </a:ext>
              </a:extLst>
            </p:cNvPr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6485;p64">
              <a:extLst>
                <a:ext uri="{FF2B5EF4-FFF2-40B4-BE49-F238E27FC236}">
                  <a16:creationId xmlns:a16="http://schemas.microsoft.com/office/drawing/2014/main" id="{D7368332-7EE9-2CCF-809B-B99A6158DEDF}"/>
                </a:ext>
              </a:extLst>
            </p:cNvPr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6486;p64">
              <a:extLst>
                <a:ext uri="{FF2B5EF4-FFF2-40B4-BE49-F238E27FC236}">
                  <a16:creationId xmlns:a16="http://schemas.microsoft.com/office/drawing/2014/main" id="{D93BB7BD-F0A3-E0D2-B5F2-C5B5C5264738}"/>
                </a:ext>
              </a:extLst>
            </p:cNvPr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6487;p64">
              <a:extLst>
                <a:ext uri="{FF2B5EF4-FFF2-40B4-BE49-F238E27FC236}">
                  <a16:creationId xmlns:a16="http://schemas.microsoft.com/office/drawing/2014/main" id="{04FCA92B-5894-0BD7-B969-744A9C67D4C4}"/>
                </a:ext>
              </a:extLst>
            </p:cNvPr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6488;p64">
              <a:extLst>
                <a:ext uri="{FF2B5EF4-FFF2-40B4-BE49-F238E27FC236}">
                  <a16:creationId xmlns:a16="http://schemas.microsoft.com/office/drawing/2014/main" id="{0F48AFCF-3EFF-707E-CF70-E5B9F1EE3507}"/>
                </a:ext>
              </a:extLst>
            </p:cNvPr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6489;p64">
              <a:extLst>
                <a:ext uri="{FF2B5EF4-FFF2-40B4-BE49-F238E27FC236}">
                  <a16:creationId xmlns:a16="http://schemas.microsoft.com/office/drawing/2014/main" id="{FEAFDF9A-BCD3-CC52-FE47-FE4867D94DCD}"/>
                </a:ext>
              </a:extLst>
            </p:cNvPr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6490;p64">
              <a:extLst>
                <a:ext uri="{FF2B5EF4-FFF2-40B4-BE49-F238E27FC236}">
                  <a16:creationId xmlns:a16="http://schemas.microsoft.com/office/drawing/2014/main" id="{7D4B1BCB-287F-7E9C-0F4D-6313EBEEDCDA}"/>
                </a:ext>
              </a:extLst>
            </p:cNvPr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6491;p64">
              <a:extLst>
                <a:ext uri="{FF2B5EF4-FFF2-40B4-BE49-F238E27FC236}">
                  <a16:creationId xmlns:a16="http://schemas.microsoft.com/office/drawing/2014/main" id="{7D714E96-9A01-0046-2FA7-59B69E7A498F}"/>
                </a:ext>
              </a:extLst>
            </p:cNvPr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6492;p64">
              <a:extLst>
                <a:ext uri="{FF2B5EF4-FFF2-40B4-BE49-F238E27FC236}">
                  <a16:creationId xmlns:a16="http://schemas.microsoft.com/office/drawing/2014/main" id="{25D8CCA9-3020-8C2E-28EA-EDC2DE341128}"/>
                </a:ext>
              </a:extLst>
            </p:cNvPr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6493;p64">
              <a:extLst>
                <a:ext uri="{FF2B5EF4-FFF2-40B4-BE49-F238E27FC236}">
                  <a16:creationId xmlns:a16="http://schemas.microsoft.com/office/drawing/2014/main" id="{74785BCC-DBA7-F911-4007-2B28E6051A4B}"/>
                </a:ext>
              </a:extLst>
            </p:cNvPr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6494;p64">
              <a:extLst>
                <a:ext uri="{FF2B5EF4-FFF2-40B4-BE49-F238E27FC236}">
                  <a16:creationId xmlns:a16="http://schemas.microsoft.com/office/drawing/2014/main" id="{9BA8CB46-792B-C5B2-4BCB-44400BC1C8F7}"/>
                </a:ext>
              </a:extLst>
            </p:cNvPr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6495;p64">
              <a:extLst>
                <a:ext uri="{FF2B5EF4-FFF2-40B4-BE49-F238E27FC236}">
                  <a16:creationId xmlns:a16="http://schemas.microsoft.com/office/drawing/2014/main" id="{B49591FB-1B76-5909-F207-B2174FA3E14B}"/>
                </a:ext>
              </a:extLst>
            </p:cNvPr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6496;p64">
              <a:extLst>
                <a:ext uri="{FF2B5EF4-FFF2-40B4-BE49-F238E27FC236}">
                  <a16:creationId xmlns:a16="http://schemas.microsoft.com/office/drawing/2014/main" id="{DC16C2B6-C491-60B2-64EB-BC172CAAA732}"/>
                </a:ext>
              </a:extLst>
            </p:cNvPr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6497;p64">
              <a:extLst>
                <a:ext uri="{FF2B5EF4-FFF2-40B4-BE49-F238E27FC236}">
                  <a16:creationId xmlns:a16="http://schemas.microsoft.com/office/drawing/2014/main" id="{ED80EC93-B3A8-BD83-7EA1-1C0089A5E00E}"/>
                </a:ext>
              </a:extLst>
            </p:cNvPr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6498;p64">
              <a:extLst>
                <a:ext uri="{FF2B5EF4-FFF2-40B4-BE49-F238E27FC236}">
                  <a16:creationId xmlns:a16="http://schemas.microsoft.com/office/drawing/2014/main" id="{8BB1F450-5822-8C7A-95E8-15D9538B45E5}"/>
                </a:ext>
              </a:extLst>
            </p:cNvPr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6499;p64">
              <a:extLst>
                <a:ext uri="{FF2B5EF4-FFF2-40B4-BE49-F238E27FC236}">
                  <a16:creationId xmlns:a16="http://schemas.microsoft.com/office/drawing/2014/main" id="{0F9AD7CC-81EB-400B-FF87-597B965D6E33}"/>
                </a:ext>
              </a:extLst>
            </p:cNvPr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6500;p64">
              <a:extLst>
                <a:ext uri="{FF2B5EF4-FFF2-40B4-BE49-F238E27FC236}">
                  <a16:creationId xmlns:a16="http://schemas.microsoft.com/office/drawing/2014/main" id="{6C377C81-1696-CE1A-149F-1D40B0357D45}"/>
                </a:ext>
              </a:extLst>
            </p:cNvPr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6501;p64">
              <a:extLst>
                <a:ext uri="{FF2B5EF4-FFF2-40B4-BE49-F238E27FC236}">
                  <a16:creationId xmlns:a16="http://schemas.microsoft.com/office/drawing/2014/main" id="{679E3215-7E5B-F292-8B24-2FA2E95F6541}"/>
                </a:ext>
              </a:extLst>
            </p:cNvPr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6502;p64">
              <a:extLst>
                <a:ext uri="{FF2B5EF4-FFF2-40B4-BE49-F238E27FC236}">
                  <a16:creationId xmlns:a16="http://schemas.microsoft.com/office/drawing/2014/main" id="{8A91A287-BC50-20E1-CCE7-A63B5EDEEA28}"/>
                </a:ext>
              </a:extLst>
            </p:cNvPr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6503;p64">
              <a:extLst>
                <a:ext uri="{FF2B5EF4-FFF2-40B4-BE49-F238E27FC236}">
                  <a16:creationId xmlns:a16="http://schemas.microsoft.com/office/drawing/2014/main" id="{1F4AE23A-637A-E5DF-9E7A-4C71E7015315}"/>
                </a:ext>
              </a:extLst>
            </p:cNvPr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6504;p64">
              <a:extLst>
                <a:ext uri="{FF2B5EF4-FFF2-40B4-BE49-F238E27FC236}">
                  <a16:creationId xmlns:a16="http://schemas.microsoft.com/office/drawing/2014/main" id="{5FB97BA1-9E81-89E4-C8F9-838A258E8EE2}"/>
                </a:ext>
              </a:extLst>
            </p:cNvPr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6505;p64">
              <a:extLst>
                <a:ext uri="{FF2B5EF4-FFF2-40B4-BE49-F238E27FC236}">
                  <a16:creationId xmlns:a16="http://schemas.microsoft.com/office/drawing/2014/main" id="{A3DD0EF0-5B9F-D0D1-A5EF-4E44884D5431}"/>
                </a:ext>
              </a:extLst>
            </p:cNvPr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6506;p64">
              <a:extLst>
                <a:ext uri="{FF2B5EF4-FFF2-40B4-BE49-F238E27FC236}">
                  <a16:creationId xmlns:a16="http://schemas.microsoft.com/office/drawing/2014/main" id="{9362769C-992A-86A6-80B7-802FB2DABFA0}"/>
                </a:ext>
              </a:extLst>
            </p:cNvPr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6507;p64">
              <a:extLst>
                <a:ext uri="{FF2B5EF4-FFF2-40B4-BE49-F238E27FC236}">
                  <a16:creationId xmlns:a16="http://schemas.microsoft.com/office/drawing/2014/main" id="{C4D78A5E-388D-860F-BC10-F46C8F2338EA}"/>
                </a:ext>
              </a:extLst>
            </p:cNvPr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6508;p64">
              <a:extLst>
                <a:ext uri="{FF2B5EF4-FFF2-40B4-BE49-F238E27FC236}">
                  <a16:creationId xmlns:a16="http://schemas.microsoft.com/office/drawing/2014/main" id="{DA5AE939-7044-CCF4-5DF9-8504C651AF77}"/>
                </a:ext>
              </a:extLst>
            </p:cNvPr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6509;p64">
              <a:extLst>
                <a:ext uri="{FF2B5EF4-FFF2-40B4-BE49-F238E27FC236}">
                  <a16:creationId xmlns:a16="http://schemas.microsoft.com/office/drawing/2014/main" id="{5CFD4058-6B85-C85A-E1BA-CCB2B7551218}"/>
                </a:ext>
              </a:extLst>
            </p:cNvPr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6510;p64">
              <a:extLst>
                <a:ext uri="{FF2B5EF4-FFF2-40B4-BE49-F238E27FC236}">
                  <a16:creationId xmlns:a16="http://schemas.microsoft.com/office/drawing/2014/main" id="{93297526-4F67-BD21-3ECD-55A993DF07AE}"/>
                </a:ext>
              </a:extLst>
            </p:cNvPr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6511;p64">
              <a:extLst>
                <a:ext uri="{FF2B5EF4-FFF2-40B4-BE49-F238E27FC236}">
                  <a16:creationId xmlns:a16="http://schemas.microsoft.com/office/drawing/2014/main" id="{FC8966FE-7536-D259-DD47-719C1DE30A24}"/>
                </a:ext>
              </a:extLst>
            </p:cNvPr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6512;p64">
              <a:extLst>
                <a:ext uri="{FF2B5EF4-FFF2-40B4-BE49-F238E27FC236}">
                  <a16:creationId xmlns:a16="http://schemas.microsoft.com/office/drawing/2014/main" id="{4DF01273-F5DA-6ECA-E990-0931DE56BBBA}"/>
                </a:ext>
              </a:extLst>
            </p:cNvPr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6513;p64">
              <a:extLst>
                <a:ext uri="{FF2B5EF4-FFF2-40B4-BE49-F238E27FC236}">
                  <a16:creationId xmlns:a16="http://schemas.microsoft.com/office/drawing/2014/main" id="{97E50D7A-8B1B-C7E0-2051-25111B80C360}"/>
                </a:ext>
              </a:extLst>
            </p:cNvPr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6514;p64">
              <a:extLst>
                <a:ext uri="{FF2B5EF4-FFF2-40B4-BE49-F238E27FC236}">
                  <a16:creationId xmlns:a16="http://schemas.microsoft.com/office/drawing/2014/main" id="{96C74C0A-7E11-38C3-968B-C88394500434}"/>
                </a:ext>
              </a:extLst>
            </p:cNvPr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6515;p64">
              <a:extLst>
                <a:ext uri="{FF2B5EF4-FFF2-40B4-BE49-F238E27FC236}">
                  <a16:creationId xmlns:a16="http://schemas.microsoft.com/office/drawing/2014/main" id="{A9D40062-2EFE-BC6E-349C-0C8451E1A591}"/>
                </a:ext>
              </a:extLst>
            </p:cNvPr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6516;p64">
              <a:extLst>
                <a:ext uri="{FF2B5EF4-FFF2-40B4-BE49-F238E27FC236}">
                  <a16:creationId xmlns:a16="http://schemas.microsoft.com/office/drawing/2014/main" id="{7F38DB0D-9E08-7E7A-1B94-F41EC7A0209B}"/>
                </a:ext>
              </a:extLst>
            </p:cNvPr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6517;p64">
              <a:extLst>
                <a:ext uri="{FF2B5EF4-FFF2-40B4-BE49-F238E27FC236}">
                  <a16:creationId xmlns:a16="http://schemas.microsoft.com/office/drawing/2014/main" id="{3A30AC65-4029-35D7-6320-2499D5F5AF9C}"/>
                </a:ext>
              </a:extLst>
            </p:cNvPr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6518;p64">
              <a:extLst>
                <a:ext uri="{FF2B5EF4-FFF2-40B4-BE49-F238E27FC236}">
                  <a16:creationId xmlns:a16="http://schemas.microsoft.com/office/drawing/2014/main" id="{88524BD7-371A-B4C1-A67D-A6E0F377C8F7}"/>
                </a:ext>
              </a:extLst>
            </p:cNvPr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6519;p64">
              <a:extLst>
                <a:ext uri="{FF2B5EF4-FFF2-40B4-BE49-F238E27FC236}">
                  <a16:creationId xmlns:a16="http://schemas.microsoft.com/office/drawing/2014/main" id="{8A8327D3-3A06-3033-737B-3A34B17BCD1F}"/>
                </a:ext>
              </a:extLst>
            </p:cNvPr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6520;p64">
              <a:extLst>
                <a:ext uri="{FF2B5EF4-FFF2-40B4-BE49-F238E27FC236}">
                  <a16:creationId xmlns:a16="http://schemas.microsoft.com/office/drawing/2014/main" id="{F9C78F6C-2390-FCC2-026F-8E8C397AD32E}"/>
                </a:ext>
              </a:extLst>
            </p:cNvPr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6521;p64">
              <a:extLst>
                <a:ext uri="{FF2B5EF4-FFF2-40B4-BE49-F238E27FC236}">
                  <a16:creationId xmlns:a16="http://schemas.microsoft.com/office/drawing/2014/main" id="{BA101A0C-AB34-9358-C36A-05A5ACDAE105}"/>
                </a:ext>
              </a:extLst>
            </p:cNvPr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6522;p64">
              <a:extLst>
                <a:ext uri="{FF2B5EF4-FFF2-40B4-BE49-F238E27FC236}">
                  <a16:creationId xmlns:a16="http://schemas.microsoft.com/office/drawing/2014/main" id="{B32D4DF2-3182-CD88-0676-C685123F2BAC}"/>
                </a:ext>
              </a:extLst>
            </p:cNvPr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6523;p64">
              <a:extLst>
                <a:ext uri="{FF2B5EF4-FFF2-40B4-BE49-F238E27FC236}">
                  <a16:creationId xmlns:a16="http://schemas.microsoft.com/office/drawing/2014/main" id="{E7A1BEE8-6669-7380-B8E0-22C2A032A300}"/>
                </a:ext>
              </a:extLst>
            </p:cNvPr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6524;p64">
              <a:extLst>
                <a:ext uri="{FF2B5EF4-FFF2-40B4-BE49-F238E27FC236}">
                  <a16:creationId xmlns:a16="http://schemas.microsoft.com/office/drawing/2014/main" id="{3A23D23B-929C-43E7-CDAA-856D7B0ED0DC}"/>
                </a:ext>
              </a:extLst>
            </p:cNvPr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6525;p64">
              <a:extLst>
                <a:ext uri="{FF2B5EF4-FFF2-40B4-BE49-F238E27FC236}">
                  <a16:creationId xmlns:a16="http://schemas.microsoft.com/office/drawing/2014/main" id="{6A44A975-17D2-CBFB-01A7-4F2D49560E1C}"/>
                </a:ext>
              </a:extLst>
            </p:cNvPr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6526;p64">
              <a:extLst>
                <a:ext uri="{FF2B5EF4-FFF2-40B4-BE49-F238E27FC236}">
                  <a16:creationId xmlns:a16="http://schemas.microsoft.com/office/drawing/2014/main" id="{79E3B574-B5AD-6505-0230-CA726E877E4C}"/>
                </a:ext>
              </a:extLst>
            </p:cNvPr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6527;p64">
              <a:extLst>
                <a:ext uri="{FF2B5EF4-FFF2-40B4-BE49-F238E27FC236}">
                  <a16:creationId xmlns:a16="http://schemas.microsoft.com/office/drawing/2014/main" id="{D77453DF-8142-65A9-BA56-813D085FA83C}"/>
                </a:ext>
              </a:extLst>
            </p:cNvPr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6528;p64">
              <a:extLst>
                <a:ext uri="{FF2B5EF4-FFF2-40B4-BE49-F238E27FC236}">
                  <a16:creationId xmlns:a16="http://schemas.microsoft.com/office/drawing/2014/main" id="{2EF65FE0-5103-0180-5A26-A6CE67C80321}"/>
                </a:ext>
              </a:extLst>
            </p:cNvPr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6529;p64">
              <a:extLst>
                <a:ext uri="{FF2B5EF4-FFF2-40B4-BE49-F238E27FC236}">
                  <a16:creationId xmlns:a16="http://schemas.microsoft.com/office/drawing/2014/main" id="{7B4C0CA2-5A77-3D08-DAA8-844F9655FAB3}"/>
                </a:ext>
              </a:extLst>
            </p:cNvPr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6530;p64">
              <a:extLst>
                <a:ext uri="{FF2B5EF4-FFF2-40B4-BE49-F238E27FC236}">
                  <a16:creationId xmlns:a16="http://schemas.microsoft.com/office/drawing/2014/main" id="{F4441DCE-5F8F-C5D5-863F-9C220837ABC1}"/>
                </a:ext>
              </a:extLst>
            </p:cNvPr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6531;p64">
              <a:extLst>
                <a:ext uri="{FF2B5EF4-FFF2-40B4-BE49-F238E27FC236}">
                  <a16:creationId xmlns:a16="http://schemas.microsoft.com/office/drawing/2014/main" id="{81F9B1FF-3BF7-59B0-BC8A-2AAE9AC81DE6}"/>
                </a:ext>
              </a:extLst>
            </p:cNvPr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6532;p64">
              <a:extLst>
                <a:ext uri="{FF2B5EF4-FFF2-40B4-BE49-F238E27FC236}">
                  <a16:creationId xmlns:a16="http://schemas.microsoft.com/office/drawing/2014/main" id="{280C0A84-C4F0-7754-C01A-8B50A70253F2}"/>
                </a:ext>
              </a:extLst>
            </p:cNvPr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6533;p64">
              <a:extLst>
                <a:ext uri="{FF2B5EF4-FFF2-40B4-BE49-F238E27FC236}">
                  <a16:creationId xmlns:a16="http://schemas.microsoft.com/office/drawing/2014/main" id="{E06B407F-374E-9D68-8DED-7BD0C4163862}"/>
                </a:ext>
              </a:extLst>
            </p:cNvPr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6534;p64">
              <a:extLst>
                <a:ext uri="{FF2B5EF4-FFF2-40B4-BE49-F238E27FC236}">
                  <a16:creationId xmlns:a16="http://schemas.microsoft.com/office/drawing/2014/main" id="{AC1E5BA9-3E90-3273-1E56-8F9CDA7DFFB9}"/>
                </a:ext>
              </a:extLst>
            </p:cNvPr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6535;p64">
              <a:extLst>
                <a:ext uri="{FF2B5EF4-FFF2-40B4-BE49-F238E27FC236}">
                  <a16:creationId xmlns:a16="http://schemas.microsoft.com/office/drawing/2014/main" id="{A3452811-900D-3158-8A42-199A3FD27ABC}"/>
                </a:ext>
              </a:extLst>
            </p:cNvPr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6536;p64">
              <a:extLst>
                <a:ext uri="{FF2B5EF4-FFF2-40B4-BE49-F238E27FC236}">
                  <a16:creationId xmlns:a16="http://schemas.microsoft.com/office/drawing/2014/main" id="{219595EA-0EFD-0EBC-F23E-06F81F610D8A}"/>
                </a:ext>
              </a:extLst>
            </p:cNvPr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6537;p64">
              <a:extLst>
                <a:ext uri="{FF2B5EF4-FFF2-40B4-BE49-F238E27FC236}">
                  <a16:creationId xmlns:a16="http://schemas.microsoft.com/office/drawing/2014/main" id="{85C48711-95D6-6DE8-EAA5-4BA6F8EB41AD}"/>
                </a:ext>
              </a:extLst>
            </p:cNvPr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6538;p64">
              <a:extLst>
                <a:ext uri="{FF2B5EF4-FFF2-40B4-BE49-F238E27FC236}">
                  <a16:creationId xmlns:a16="http://schemas.microsoft.com/office/drawing/2014/main" id="{E43DEC60-B4B6-B5E8-FE88-D4F9F73F54A1}"/>
                </a:ext>
              </a:extLst>
            </p:cNvPr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6539;p64">
              <a:extLst>
                <a:ext uri="{FF2B5EF4-FFF2-40B4-BE49-F238E27FC236}">
                  <a16:creationId xmlns:a16="http://schemas.microsoft.com/office/drawing/2014/main" id="{6FA02416-89AF-DD89-C0B6-41772F06CC12}"/>
                </a:ext>
              </a:extLst>
            </p:cNvPr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6540;p64">
              <a:extLst>
                <a:ext uri="{FF2B5EF4-FFF2-40B4-BE49-F238E27FC236}">
                  <a16:creationId xmlns:a16="http://schemas.microsoft.com/office/drawing/2014/main" id="{36AA68CC-A6B5-A35A-5AE1-ACFE4450D9A3}"/>
                </a:ext>
              </a:extLst>
            </p:cNvPr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6541;p64">
              <a:extLst>
                <a:ext uri="{FF2B5EF4-FFF2-40B4-BE49-F238E27FC236}">
                  <a16:creationId xmlns:a16="http://schemas.microsoft.com/office/drawing/2014/main" id="{6BA7877E-301A-C1DB-6222-238180DAD220}"/>
                </a:ext>
              </a:extLst>
            </p:cNvPr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6542;p64">
              <a:extLst>
                <a:ext uri="{FF2B5EF4-FFF2-40B4-BE49-F238E27FC236}">
                  <a16:creationId xmlns:a16="http://schemas.microsoft.com/office/drawing/2014/main" id="{1A75FCD3-FFA0-4934-07FF-7574C4335914}"/>
                </a:ext>
              </a:extLst>
            </p:cNvPr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6543;p64">
              <a:extLst>
                <a:ext uri="{FF2B5EF4-FFF2-40B4-BE49-F238E27FC236}">
                  <a16:creationId xmlns:a16="http://schemas.microsoft.com/office/drawing/2014/main" id="{0B3E400B-A8ED-6AC3-31E1-6DCEE77C3F17}"/>
                </a:ext>
              </a:extLst>
            </p:cNvPr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6544;p64">
              <a:extLst>
                <a:ext uri="{FF2B5EF4-FFF2-40B4-BE49-F238E27FC236}">
                  <a16:creationId xmlns:a16="http://schemas.microsoft.com/office/drawing/2014/main" id="{A992BD77-EA87-3BB0-A9AB-2742F9908CB7}"/>
                </a:ext>
              </a:extLst>
            </p:cNvPr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6545;p64">
              <a:extLst>
                <a:ext uri="{FF2B5EF4-FFF2-40B4-BE49-F238E27FC236}">
                  <a16:creationId xmlns:a16="http://schemas.microsoft.com/office/drawing/2014/main" id="{E72990C4-F65C-AAAF-5263-041D98739CC2}"/>
                </a:ext>
              </a:extLst>
            </p:cNvPr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6546;p64">
              <a:extLst>
                <a:ext uri="{FF2B5EF4-FFF2-40B4-BE49-F238E27FC236}">
                  <a16:creationId xmlns:a16="http://schemas.microsoft.com/office/drawing/2014/main" id="{E8FAA0D9-AB65-7EE2-E59B-C0F449CC5C2A}"/>
                </a:ext>
              </a:extLst>
            </p:cNvPr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6547;p64">
              <a:extLst>
                <a:ext uri="{FF2B5EF4-FFF2-40B4-BE49-F238E27FC236}">
                  <a16:creationId xmlns:a16="http://schemas.microsoft.com/office/drawing/2014/main" id="{A474C860-7276-CE23-74E2-4D840EFDBCD8}"/>
                </a:ext>
              </a:extLst>
            </p:cNvPr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6548;p64">
              <a:extLst>
                <a:ext uri="{FF2B5EF4-FFF2-40B4-BE49-F238E27FC236}">
                  <a16:creationId xmlns:a16="http://schemas.microsoft.com/office/drawing/2014/main" id="{45E36ACB-AA4D-B453-B429-EE6028DDC2F2}"/>
                </a:ext>
              </a:extLst>
            </p:cNvPr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6549;p64">
              <a:extLst>
                <a:ext uri="{FF2B5EF4-FFF2-40B4-BE49-F238E27FC236}">
                  <a16:creationId xmlns:a16="http://schemas.microsoft.com/office/drawing/2014/main" id="{8ADCBDCF-608C-31BC-B838-C8FA16865897}"/>
                </a:ext>
              </a:extLst>
            </p:cNvPr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6550;p64">
              <a:extLst>
                <a:ext uri="{FF2B5EF4-FFF2-40B4-BE49-F238E27FC236}">
                  <a16:creationId xmlns:a16="http://schemas.microsoft.com/office/drawing/2014/main" id="{00620750-352F-6C66-4AA7-47505366683D}"/>
                </a:ext>
              </a:extLst>
            </p:cNvPr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6551;p64">
              <a:extLst>
                <a:ext uri="{FF2B5EF4-FFF2-40B4-BE49-F238E27FC236}">
                  <a16:creationId xmlns:a16="http://schemas.microsoft.com/office/drawing/2014/main" id="{6AAE8E46-17DC-4010-834E-A333BC50C3AD}"/>
                </a:ext>
              </a:extLst>
            </p:cNvPr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6552;p64">
              <a:extLst>
                <a:ext uri="{FF2B5EF4-FFF2-40B4-BE49-F238E27FC236}">
                  <a16:creationId xmlns:a16="http://schemas.microsoft.com/office/drawing/2014/main" id="{CB9587B8-BB2C-1D80-66F4-6872ADCB5121}"/>
                </a:ext>
              </a:extLst>
            </p:cNvPr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6553;p64">
              <a:extLst>
                <a:ext uri="{FF2B5EF4-FFF2-40B4-BE49-F238E27FC236}">
                  <a16:creationId xmlns:a16="http://schemas.microsoft.com/office/drawing/2014/main" id="{BDC01151-23A0-E062-8717-E77A320636D5}"/>
                </a:ext>
              </a:extLst>
            </p:cNvPr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6554;p64">
              <a:extLst>
                <a:ext uri="{FF2B5EF4-FFF2-40B4-BE49-F238E27FC236}">
                  <a16:creationId xmlns:a16="http://schemas.microsoft.com/office/drawing/2014/main" id="{7FC50693-E12C-3C59-F120-E5854B4E547D}"/>
                </a:ext>
              </a:extLst>
            </p:cNvPr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6555;p64">
              <a:extLst>
                <a:ext uri="{FF2B5EF4-FFF2-40B4-BE49-F238E27FC236}">
                  <a16:creationId xmlns:a16="http://schemas.microsoft.com/office/drawing/2014/main" id="{2FB18FAC-6D7A-5CA5-5957-B75EBE68733E}"/>
                </a:ext>
              </a:extLst>
            </p:cNvPr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6556;p64">
              <a:extLst>
                <a:ext uri="{FF2B5EF4-FFF2-40B4-BE49-F238E27FC236}">
                  <a16:creationId xmlns:a16="http://schemas.microsoft.com/office/drawing/2014/main" id="{699D7829-C5DA-E313-A520-7C0338B3A934}"/>
                </a:ext>
              </a:extLst>
            </p:cNvPr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6557;p64">
              <a:extLst>
                <a:ext uri="{FF2B5EF4-FFF2-40B4-BE49-F238E27FC236}">
                  <a16:creationId xmlns:a16="http://schemas.microsoft.com/office/drawing/2014/main" id="{83AE8B79-8329-EC33-852E-3B0921FAF83A}"/>
                </a:ext>
              </a:extLst>
            </p:cNvPr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6558;p64">
              <a:extLst>
                <a:ext uri="{FF2B5EF4-FFF2-40B4-BE49-F238E27FC236}">
                  <a16:creationId xmlns:a16="http://schemas.microsoft.com/office/drawing/2014/main" id="{FFAE4D14-AC53-5D57-9EB6-965F0A4D9ED9}"/>
                </a:ext>
              </a:extLst>
            </p:cNvPr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6559;p64">
              <a:extLst>
                <a:ext uri="{FF2B5EF4-FFF2-40B4-BE49-F238E27FC236}">
                  <a16:creationId xmlns:a16="http://schemas.microsoft.com/office/drawing/2014/main" id="{F91895B6-E1CE-77B1-65BD-905D9F0FAAFB}"/>
                </a:ext>
              </a:extLst>
            </p:cNvPr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6560;p64">
              <a:extLst>
                <a:ext uri="{FF2B5EF4-FFF2-40B4-BE49-F238E27FC236}">
                  <a16:creationId xmlns:a16="http://schemas.microsoft.com/office/drawing/2014/main" id="{DBEEFE1B-F752-FAC8-F271-A737ED3E062C}"/>
                </a:ext>
              </a:extLst>
            </p:cNvPr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6561;p64">
              <a:extLst>
                <a:ext uri="{FF2B5EF4-FFF2-40B4-BE49-F238E27FC236}">
                  <a16:creationId xmlns:a16="http://schemas.microsoft.com/office/drawing/2014/main" id="{4DC852B8-C44F-983E-58AA-56AB4EBCF832}"/>
                </a:ext>
              </a:extLst>
            </p:cNvPr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6562;p64">
              <a:extLst>
                <a:ext uri="{FF2B5EF4-FFF2-40B4-BE49-F238E27FC236}">
                  <a16:creationId xmlns:a16="http://schemas.microsoft.com/office/drawing/2014/main" id="{1032C829-EEF7-745D-E133-D91CF1AB6445}"/>
                </a:ext>
              </a:extLst>
            </p:cNvPr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6563;p64">
              <a:extLst>
                <a:ext uri="{FF2B5EF4-FFF2-40B4-BE49-F238E27FC236}">
                  <a16:creationId xmlns:a16="http://schemas.microsoft.com/office/drawing/2014/main" id="{7EAA3D96-B44D-FB6E-E219-49E5C85C6A32}"/>
                </a:ext>
              </a:extLst>
            </p:cNvPr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6564;p64">
              <a:extLst>
                <a:ext uri="{FF2B5EF4-FFF2-40B4-BE49-F238E27FC236}">
                  <a16:creationId xmlns:a16="http://schemas.microsoft.com/office/drawing/2014/main" id="{0A7C0976-B19A-5F2D-7848-D572800644F9}"/>
                </a:ext>
              </a:extLst>
            </p:cNvPr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6565;p64">
              <a:extLst>
                <a:ext uri="{FF2B5EF4-FFF2-40B4-BE49-F238E27FC236}">
                  <a16:creationId xmlns:a16="http://schemas.microsoft.com/office/drawing/2014/main" id="{DBA39E08-3F04-F11C-EC04-E52612815ED9}"/>
                </a:ext>
              </a:extLst>
            </p:cNvPr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6566;p64">
              <a:extLst>
                <a:ext uri="{FF2B5EF4-FFF2-40B4-BE49-F238E27FC236}">
                  <a16:creationId xmlns:a16="http://schemas.microsoft.com/office/drawing/2014/main" id="{04329110-48B1-2093-5C12-871019D4741B}"/>
                </a:ext>
              </a:extLst>
            </p:cNvPr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6567;p64">
              <a:extLst>
                <a:ext uri="{FF2B5EF4-FFF2-40B4-BE49-F238E27FC236}">
                  <a16:creationId xmlns:a16="http://schemas.microsoft.com/office/drawing/2014/main" id="{1766E470-55AA-FBCD-DBE1-478BDC09F529}"/>
                </a:ext>
              </a:extLst>
            </p:cNvPr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6568;p64">
              <a:extLst>
                <a:ext uri="{FF2B5EF4-FFF2-40B4-BE49-F238E27FC236}">
                  <a16:creationId xmlns:a16="http://schemas.microsoft.com/office/drawing/2014/main" id="{05E25683-7C17-37D3-05D8-3F1F7BC6F881}"/>
                </a:ext>
              </a:extLst>
            </p:cNvPr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6569;p64">
              <a:extLst>
                <a:ext uri="{FF2B5EF4-FFF2-40B4-BE49-F238E27FC236}">
                  <a16:creationId xmlns:a16="http://schemas.microsoft.com/office/drawing/2014/main" id="{7B5CD889-9909-D60A-1B80-B90A21E2A863}"/>
                </a:ext>
              </a:extLst>
            </p:cNvPr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6570;p64">
              <a:extLst>
                <a:ext uri="{FF2B5EF4-FFF2-40B4-BE49-F238E27FC236}">
                  <a16:creationId xmlns:a16="http://schemas.microsoft.com/office/drawing/2014/main" id="{AB17ED85-701E-1ABE-7EB0-316BA11BEBB6}"/>
                </a:ext>
              </a:extLst>
            </p:cNvPr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6571;p64">
              <a:extLst>
                <a:ext uri="{FF2B5EF4-FFF2-40B4-BE49-F238E27FC236}">
                  <a16:creationId xmlns:a16="http://schemas.microsoft.com/office/drawing/2014/main" id="{27B250C1-8C5B-5F2E-C8F8-4125EFA1EF19}"/>
                </a:ext>
              </a:extLst>
            </p:cNvPr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6572;p64">
              <a:extLst>
                <a:ext uri="{FF2B5EF4-FFF2-40B4-BE49-F238E27FC236}">
                  <a16:creationId xmlns:a16="http://schemas.microsoft.com/office/drawing/2014/main" id="{E12205CE-60C1-362E-2F13-AEA499F91C4B}"/>
                </a:ext>
              </a:extLst>
            </p:cNvPr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6573;p64">
              <a:extLst>
                <a:ext uri="{FF2B5EF4-FFF2-40B4-BE49-F238E27FC236}">
                  <a16:creationId xmlns:a16="http://schemas.microsoft.com/office/drawing/2014/main" id="{1379CB08-F672-E9D0-7489-6B97C3A8C7F9}"/>
                </a:ext>
              </a:extLst>
            </p:cNvPr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6574;p64">
              <a:extLst>
                <a:ext uri="{FF2B5EF4-FFF2-40B4-BE49-F238E27FC236}">
                  <a16:creationId xmlns:a16="http://schemas.microsoft.com/office/drawing/2014/main" id="{BF6A88A1-2EC1-766A-D9BE-C55E76EC5746}"/>
                </a:ext>
              </a:extLst>
            </p:cNvPr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6575;p64">
              <a:extLst>
                <a:ext uri="{FF2B5EF4-FFF2-40B4-BE49-F238E27FC236}">
                  <a16:creationId xmlns:a16="http://schemas.microsoft.com/office/drawing/2014/main" id="{22F4C85E-D522-D900-4D19-19A57ACEAD2F}"/>
                </a:ext>
              </a:extLst>
            </p:cNvPr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6576;p64">
              <a:extLst>
                <a:ext uri="{FF2B5EF4-FFF2-40B4-BE49-F238E27FC236}">
                  <a16:creationId xmlns:a16="http://schemas.microsoft.com/office/drawing/2014/main" id="{188A69CA-98FE-FEFA-C22A-3FE0AA931AEA}"/>
                </a:ext>
              </a:extLst>
            </p:cNvPr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6577;p64">
              <a:extLst>
                <a:ext uri="{FF2B5EF4-FFF2-40B4-BE49-F238E27FC236}">
                  <a16:creationId xmlns:a16="http://schemas.microsoft.com/office/drawing/2014/main" id="{6C9741F1-B6D9-C5A9-EC6E-520BD2CDC791}"/>
                </a:ext>
              </a:extLst>
            </p:cNvPr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6578;p64">
              <a:extLst>
                <a:ext uri="{FF2B5EF4-FFF2-40B4-BE49-F238E27FC236}">
                  <a16:creationId xmlns:a16="http://schemas.microsoft.com/office/drawing/2014/main" id="{7A648D4C-4740-769C-CB2B-0E0571C54130}"/>
                </a:ext>
              </a:extLst>
            </p:cNvPr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6579;p64">
              <a:extLst>
                <a:ext uri="{FF2B5EF4-FFF2-40B4-BE49-F238E27FC236}">
                  <a16:creationId xmlns:a16="http://schemas.microsoft.com/office/drawing/2014/main" id="{866E4530-5899-0176-979F-1EEDE6206B16}"/>
                </a:ext>
              </a:extLst>
            </p:cNvPr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6580;p64">
              <a:extLst>
                <a:ext uri="{FF2B5EF4-FFF2-40B4-BE49-F238E27FC236}">
                  <a16:creationId xmlns:a16="http://schemas.microsoft.com/office/drawing/2014/main" id="{26DBCE7E-5A40-8ED8-8C8A-BE293674BD11}"/>
                </a:ext>
              </a:extLst>
            </p:cNvPr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6581;p64">
              <a:extLst>
                <a:ext uri="{FF2B5EF4-FFF2-40B4-BE49-F238E27FC236}">
                  <a16:creationId xmlns:a16="http://schemas.microsoft.com/office/drawing/2014/main" id="{A65D474D-3EBE-F92A-2C27-985B3D59B08B}"/>
                </a:ext>
              </a:extLst>
            </p:cNvPr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6582;p64">
              <a:extLst>
                <a:ext uri="{FF2B5EF4-FFF2-40B4-BE49-F238E27FC236}">
                  <a16:creationId xmlns:a16="http://schemas.microsoft.com/office/drawing/2014/main" id="{7FD6D8FD-BC66-DA27-8106-C9E8C36636B0}"/>
                </a:ext>
              </a:extLst>
            </p:cNvPr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6583;p64">
              <a:extLst>
                <a:ext uri="{FF2B5EF4-FFF2-40B4-BE49-F238E27FC236}">
                  <a16:creationId xmlns:a16="http://schemas.microsoft.com/office/drawing/2014/main" id="{BAA430C5-64AC-1859-D140-5EF98E3CF29A}"/>
                </a:ext>
              </a:extLst>
            </p:cNvPr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6584;p64">
              <a:extLst>
                <a:ext uri="{FF2B5EF4-FFF2-40B4-BE49-F238E27FC236}">
                  <a16:creationId xmlns:a16="http://schemas.microsoft.com/office/drawing/2014/main" id="{B1F46393-83E1-1809-EB31-8A1EFFBAA28C}"/>
                </a:ext>
              </a:extLst>
            </p:cNvPr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6585;p64">
              <a:extLst>
                <a:ext uri="{FF2B5EF4-FFF2-40B4-BE49-F238E27FC236}">
                  <a16:creationId xmlns:a16="http://schemas.microsoft.com/office/drawing/2014/main" id="{9797B3A8-01B8-C695-66EF-4BC0266940D6}"/>
                </a:ext>
              </a:extLst>
            </p:cNvPr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6586;p64">
              <a:extLst>
                <a:ext uri="{FF2B5EF4-FFF2-40B4-BE49-F238E27FC236}">
                  <a16:creationId xmlns:a16="http://schemas.microsoft.com/office/drawing/2014/main" id="{C1CFD153-9B1C-E4A8-4E5E-3EDAA895B854}"/>
                </a:ext>
              </a:extLst>
            </p:cNvPr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6587;p64">
              <a:extLst>
                <a:ext uri="{FF2B5EF4-FFF2-40B4-BE49-F238E27FC236}">
                  <a16:creationId xmlns:a16="http://schemas.microsoft.com/office/drawing/2014/main" id="{B0E475EE-3EEF-311C-B5C6-7CA73767FBBD}"/>
                </a:ext>
              </a:extLst>
            </p:cNvPr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6588;p64">
              <a:extLst>
                <a:ext uri="{FF2B5EF4-FFF2-40B4-BE49-F238E27FC236}">
                  <a16:creationId xmlns:a16="http://schemas.microsoft.com/office/drawing/2014/main" id="{9B1B4579-3D7E-CD85-339A-78F2E5189462}"/>
                </a:ext>
              </a:extLst>
            </p:cNvPr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6589;p64">
              <a:extLst>
                <a:ext uri="{FF2B5EF4-FFF2-40B4-BE49-F238E27FC236}">
                  <a16:creationId xmlns:a16="http://schemas.microsoft.com/office/drawing/2014/main" id="{238D3BBD-DD64-8A97-E657-12328468F06A}"/>
                </a:ext>
              </a:extLst>
            </p:cNvPr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6590;p64">
              <a:extLst>
                <a:ext uri="{FF2B5EF4-FFF2-40B4-BE49-F238E27FC236}">
                  <a16:creationId xmlns:a16="http://schemas.microsoft.com/office/drawing/2014/main" id="{232687FA-C956-3A7C-DB83-BEA2D431530C}"/>
                </a:ext>
              </a:extLst>
            </p:cNvPr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6591;p64">
              <a:extLst>
                <a:ext uri="{FF2B5EF4-FFF2-40B4-BE49-F238E27FC236}">
                  <a16:creationId xmlns:a16="http://schemas.microsoft.com/office/drawing/2014/main" id="{426D38B3-8D1E-29AB-ECF5-7E0AE8B93C42}"/>
                </a:ext>
              </a:extLst>
            </p:cNvPr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6592;p64">
              <a:extLst>
                <a:ext uri="{FF2B5EF4-FFF2-40B4-BE49-F238E27FC236}">
                  <a16:creationId xmlns:a16="http://schemas.microsoft.com/office/drawing/2014/main" id="{D583B1DB-B8B9-8174-138D-FB4FA17535A1}"/>
                </a:ext>
              </a:extLst>
            </p:cNvPr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6593;p64">
              <a:extLst>
                <a:ext uri="{FF2B5EF4-FFF2-40B4-BE49-F238E27FC236}">
                  <a16:creationId xmlns:a16="http://schemas.microsoft.com/office/drawing/2014/main" id="{E044FDC2-2B5F-70BE-C3FD-ADBD3D5765A3}"/>
                </a:ext>
              </a:extLst>
            </p:cNvPr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6594;p64">
              <a:extLst>
                <a:ext uri="{FF2B5EF4-FFF2-40B4-BE49-F238E27FC236}">
                  <a16:creationId xmlns:a16="http://schemas.microsoft.com/office/drawing/2014/main" id="{5E62DF53-9DEB-DC67-DA7D-C193ACF1DCC7}"/>
                </a:ext>
              </a:extLst>
            </p:cNvPr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6595;p64">
              <a:extLst>
                <a:ext uri="{FF2B5EF4-FFF2-40B4-BE49-F238E27FC236}">
                  <a16:creationId xmlns:a16="http://schemas.microsoft.com/office/drawing/2014/main" id="{14D1446E-BA94-F574-0573-B1BFF56A3DB6}"/>
                </a:ext>
              </a:extLst>
            </p:cNvPr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6596;p64">
              <a:extLst>
                <a:ext uri="{FF2B5EF4-FFF2-40B4-BE49-F238E27FC236}">
                  <a16:creationId xmlns:a16="http://schemas.microsoft.com/office/drawing/2014/main" id="{C45E4BC6-5119-F460-601F-F11D51D4ABF4}"/>
                </a:ext>
              </a:extLst>
            </p:cNvPr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6597;p64">
              <a:extLst>
                <a:ext uri="{FF2B5EF4-FFF2-40B4-BE49-F238E27FC236}">
                  <a16:creationId xmlns:a16="http://schemas.microsoft.com/office/drawing/2014/main" id="{4C5BAEC9-BD3E-ED5D-4BE0-C2A0ECE5A08F}"/>
                </a:ext>
              </a:extLst>
            </p:cNvPr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6598;p64">
              <a:extLst>
                <a:ext uri="{FF2B5EF4-FFF2-40B4-BE49-F238E27FC236}">
                  <a16:creationId xmlns:a16="http://schemas.microsoft.com/office/drawing/2014/main" id="{5D2951E5-9B54-C3E9-7DB7-DEF6B424ED99}"/>
                </a:ext>
              </a:extLst>
            </p:cNvPr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6599;p64">
              <a:extLst>
                <a:ext uri="{FF2B5EF4-FFF2-40B4-BE49-F238E27FC236}">
                  <a16:creationId xmlns:a16="http://schemas.microsoft.com/office/drawing/2014/main" id="{10CF9EBD-0D5A-6178-D49C-692962FAF7DC}"/>
                </a:ext>
              </a:extLst>
            </p:cNvPr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6600;p64">
              <a:extLst>
                <a:ext uri="{FF2B5EF4-FFF2-40B4-BE49-F238E27FC236}">
                  <a16:creationId xmlns:a16="http://schemas.microsoft.com/office/drawing/2014/main" id="{3E699451-5EEB-58F8-2D34-54D2623C0B2F}"/>
                </a:ext>
              </a:extLst>
            </p:cNvPr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6601;p64">
              <a:extLst>
                <a:ext uri="{FF2B5EF4-FFF2-40B4-BE49-F238E27FC236}">
                  <a16:creationId xmlns:a16="http://schemas.microsoft.com/office/drawing/2014/main" id="{E58E1E6C-2E22-65B2-33E9-86395E67316E}"/>
                </a:ext>
              </a:extLst>
            </p:cNvPr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6602;p64">
              <a:extLst>
                <a:ext uri="{FF2B5EF4-FFF2-40B4-BE49-F238E27FC236}">
                  <a16:creationId xmlns:a16="http://schemas.microsoft.com/office/drawing/2014/main" id="{75D56486-73AD-E978-5F7B-1370DF6DBA7D}"/>
                </a:ext>
              </a:extLst>
            </p:cNvPr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6603;p64">
              <a:extLst>
                <a:ext uri="{FF2B5EF4-FFF2-40B4-BE49-F238E27FC236}">
                  <a16:creationId xmlns:a16="http://schemas.microsoft.com/office/drawing/2014/main" id="{934CC951-A4CA-5BE9-B4CC-78454A93E724}"/>
                </a:ext>
              </a:extLst>
            </p:cNvPr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6604;p64">
              <a:extLst>
                <a:ext uri="{FF2B5EF4-FFF2-40B4-BE49-F238E27FC236}">
                  <a16:creationId xmlns:a16="http://schemas.microsoft.com/office/drawing/2014/main" id="{2D5C52FA-A808-0493-0397-41449B302CA4}"/>
                </a:ext>
              </a:extLst>
            </p:cNvPr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6605;p64">
              <a:extLst>
                <a:ext uri="{FF2B5EF4-FFF2-40B4-BE49-F238E27FC236}">
                  <a16:creationId xmlns:a16="http://schemas.microsoft.com/office/drawing/2014/main" id="{945FFA8A-35F1-3B4C-EFD1-A28F1A671AD9}"/>
                </a:ext>
              </a:extLst>
            </p:cNvPr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6606;p64">
              <a:extLst>
                <a:ext uri="{FF2B5EF4-FFF2-40B4-BE49-F238E27FC236}">
                  <a16:creationId xmlns:a16="http://schemas.microsoft.com/office/drawing/2014/main" id="{4A5F7CC6-7843-8939-135A-B5FFD86F6266}"/>
                </a:ext>
              </a:extLst>
            </p:cNvPr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6607;p64">
              <a:extLst>
                <a:ext uri="{FF2B5EF4-FFF2-40B4-BE49-F238E27FC236}">
                  <a16:creationId xmlns:a16="http://schemas.microsoft.com/office/drawing/2014/main" id="{D7D209B0-4092-59E9-52BC-69257B051EE5}"/>
                </a:ext>
              </a:extLst>
            </p:cNvPr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6608;p64">
              <a:extLst>
                <a:ext uri="{FF2B5EF4-FFF2-40B4-BE49-F238E27FC236}">
                  <a16:creationId xmlns:a16="http://schemas.microsoft.com/office/drawing/2014/main" id="{9948803B-4C41-1D0C-BBD0-35916DC54CA0}"/>
                </a:ext>
              </a:extLst>
            </p:cNvPr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6609;p64">
              <a:extLst>
                <a:ext uri="{FF2B5EF4-FFF2-40B4-BE49-F238E27FC236}">
                  <a16:creationId xmlns:a16="http://schemas.microsoft.com/office/drawing/2014/main" id="{DB1E4F7B-EB65-C153-0190-902DDA8FE96A}"/>
                </a:ext>
              </a:extLst>
            </p:cNvPr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6610;p64">
              <a:extLst>
                <a:ext uri="{FF2B5EF4-FFF2-40B4-BE49-F238E27FC236}">
                  <a16:creationId xmlns:a16="http://schemas.microsoft.com/office/drawing/2014/main" id="{47D07956-A516-EE7D-C113-E0C78E78952C}"/>
                </a:ext>
              </a:extLst>
            </p:cNvPr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6611;p64">
              <a:extLst>
                <a:ext uri="{FF2B5EF4-FFF2-40B4-BE49-F238E27FC236}">
                  <a16:creationId xmlns:a16="http://schemas.microsoft.com/office/drawing/2014/main" id="{8CD87708-AB78-3FE1-14D2-F3A2F4FA5946}"/>
                </a:ext>
              </a:extLst>
            </p:cNvPr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6612;p64">
              <a:extLst>
                <a:ext uri="{FF2B5EF4-FFF2-40B4-BE49-F238E27FC236}">
                  <a16:creationId xmlns:a16="http://schemas.microsoft.com/office/drawing/2014/main" id="{D60AE115-AEE6-A23A-A04F-31FEA44AB9CA}"/>
                </a:ext>
              </a:extLst>
            </p:cNvPr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6613;p64">
              <a:extLst>
                <a:ext uri="{FF2B5EF4-FFF2-40B4-BE49-F238E27FC236}">
                  <a16:creationId xmlns:a16="http://schemas.microsoft.com/office/drawing/2014/main" id="{259521F3-5309-4588-D358-D5ED53818247}"/>
                </a:ext>
              </a:extLst>
            </p:cNvPr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6614;p64">
              <a:extLst>
                <a:ext uri="{FF2B5EF4-FFF2-40B4-BE49-F238E27FC236}">
                  <a16:creationId xmlns:a16="http://schemas.microsoft.com/office/drawing/2014/main" id="{CF79D86E-22E9-3E0E-A5D2-41DE2BAE3DE4}"/>
                </a:ext>
              </a:extLst>
            </p:cNvPr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6615;p64">
              <a:extLst>
                <a:ext uri="{FF2B5EF4-FFF2-40B4-BE49-F238E27FC236}">
                  <a16:creationId xmlns:a16="http://schemas.microsoft.com/office/drawing/2014/main" id="{A8D7CEFE-A98B-D696-0B87-BC609F32BAD2}"/>
                </a:ext>
              </a:extLst>
            </p:cNvPr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6616;p64">
              <a:extLst>
                <a:ext uri="{FF2B5EF4-FFF2-40B4-BE49-F238E27FC236}">
                  <a16:creationId xmlns:a16="http://schemas.microsoft.com/office/drawing/2014/main" id="{E4DD77E7-164B-7B97-5506-5DDF8DE65548}"/>
                </a:ext>
              </a:extLst>
            </p:cNvPr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6617;p64">
              <a:extLst>
                <a:ext uri="{FF2B5EF4-FFF2-40B4-BE49-F238E27FC236}">
                  <a16:creationId xmlns:a16="http://schemas.microsoft.com/office/drawing/2014/main" id="{D4DF4C18-479A-693A-CE3A-252BCA43C609}"/>
                </a:ext>
              </a:extLst>
            </p:cNvPr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6618;p64">
              <a:extLst>
                <a:ext uri="{FF2B5EF4-FFF2-40B4-BE49-F238E27FC236}">
                  <a16:creationId xmlns:a16="http://schemas.microsoft.com/office/drawing/2014/main" id="{6911FC24-90E7-33D5-2358-A067FBBB5CF1}"/>
                </a:ext>
              </a:extLst>
            </p:cNvPr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6619;p64">
              <a:extLst>
                <a:ext uri="{FF2B5EF4-FFF2-40B4-BE49-F238E27FC236}">
                  <a16:creationId xmlns:a16="http://schemas.microsoft.com/office/drawing/2014/main" id="{FA50BDFF-51A0-8781-5F44-BA1C112C067F}"/>
                </a:ext>
              </a:extLst>
            </p:cNvPr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6620;p64">
              <a:extLst>
                <a:ext uri="{FF2B5EF4-FFF2-40B4-BE49-F238E27FC236}">
                  <a16:creationId xmlns:a16="http://schemas.microsoft.com/office/drawing/2014/main" id="{081A77A8-50C7-03DE-36CC-D34B93D9B20D}"/>
                </a:ext>
              </a:extLst>
            </p:cNvPr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6621;p64">
              <a:extLst>
                <a:ext uri="{FF2B5EF4-FFF2-40B4-BE49-F238E27FC236}">
                  <a16:creationId xmlns:a16="http://schemas.microsoft.com/office/drawing/2014/main" id="{2C485F43-8ADC-CC04-B050-DD710E1CBB85}"/>
                </a:ext>
              </a:extLst>
            </p:cNvPr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6622;p64">
              <a:extLst>
                <a:ext uri="{FF2B5EF4-FFF2-40B4-BE49-F238E27FC236}">
                  <a16:creationId xmlns:a16="http://schemas.microsoft.com/office/drawing/2014/main" id="{21680137-4AFF-A5EA-0824-4AEFD519C524}"/>
                </a:ext>
              </a:extLst>
            </p:cNvPr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6623;p64">
              <a:extLst>
                <a:ext uri="{FF2B5EF4-FFF2-40B4-BE49-F238E27FC236}">
                  <a16:creationId xmlns:a16="http://schemas.microsoft.com/office/drawing/2014/main" id="{31DA2621-7E61-FAF2-4B8C-D0291A7D11C9}"/>
                </a:ext>
              </a:extLst>
            </p:cNvPr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6624;p64">
              <a:extLst>
                <a:ext uri="{FF2B5EF4-FFF2-40B4-BE49-F238E27FC236}">
                  <a16:creationId xmlns:a16="http://schemas.microsoft.com/office/drawing/2014/main" id="{5832C643-5E57-0D12-F3B3-D1763DAF1D80}"/>
                </a:ext>
              </a:extLst>
            </p:cNvPr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6625;p64">
              <a:extLst>
                <a:ext uri="{FF2B5EF4-FFF2-40B4-BE49-F238E27FC236}">
                  <a16:creationId xmlns:a16="http://schemas.microsoft.com/office/drawing/2014/main" id="{5140934B-4203-92AF-3047-C85B3CCC7718}"/>
                </a:ext>
              </a:extLst>
            </p:cNvPr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6626;p64">
              <a:extLst>
                <a:ext uri="{FF2B5EF4-FFF2-40B4-BE49-F238E27FC236}">
                  <a16:creationId xmlns:a16="http://schemas.microsoft.com/office/drawing/2014/main" id="{DD15AFF0-00A8-FAF1-626E-AA728A7571B9}"/>
                </a:ext>
              </a:extLst>
            </p:cNvPr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6627;p64">
              <a:extLst>
                <a:ext uri="{FF2B5EF4-FFF2-40B4-BE49-F238E27FC236}">
                  <a16:creationId xmlns:a16="http://schemas.microsoft.com/office/drawing/2014/main" id="{30872C75-933B-FFC4-4B2F-1EE8CB6D4D0D}"/>
                </a:ext>
              </a:extLst>
            </p:cNvPr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6628;p64">
              <a:extLst>
                <a:ext uri="{FF2B5EF4-FFF2-40B4-BE49-F238E27FC236}">
                  <a16:creationId xmlns:a16="http://schemas.microsoft.com/office/drawing/2014/main" id="{202D3039-EF29-F153-FD0F-65314B482F8F}"/>
                </a:ext>
              </a:extLst>
            </p:cNvPr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6629;p64">
              <a:extLst>
                <a:ext uri="{FF2B5EF4-FFF2-40B4-BE49-F238E27FC236}">
                  <a16:creationId xmlns:a16="http://schemas.microsoft.com/office/drawing/2014/main" id="{8AD0AC58-6F15-93B3-2F6E-56EBE01104E0}"/>
                </a:ext>
              </a:extLst>
            </p:cNvPr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6630;p64">
              <a:extLst>
                <a:ext uri="{FF2B5EF4-FFF2-40B4-BE49-F238E27FC236}">
                  <a16:creationId xmlns:a16="http://schemas.microsoft.com/office/drawing/2014/main" id="{9ACB067A-4FE8-2F7C-7734-9D97E5C26465}"/>
                </a:ext>
              </a:extLst>
            </p:cNvPr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6631;p64">
              <a:extLst>
                <a:ext uri="{FF2B5EF4-FFF2-40B4-BE49-F238E27FC236}">
                  <a16:creationId xmlns:a16="http://schemas.microsoft.com/office/drawing/2014/main" id="{D6E1BD9D-EE2E-5672-127D-6AE83A801ACD}"/>
                </a:ext>
              </a:extLst>
            </p:cNvPr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6632;p64">
              <a:extLst>
                <a:ext uri="{FF2B5EF4-FFF2-40B4-BE49-F238E27FC236}">
                  <a16:creationId xmlns:a16="http://schemas.microsoft.com/office/drawing/2014/main" id="{1A3F8152-EED1-B015-D454-64301C0884D4}"/>
                </a:ext>
              </a:extLst>
            </p:cNvPr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6633;p64">
              <a:extLst>
                <a:ext uri="{FF2B5EF4-FFF2-40B4-BE49-F238E27FC236}">
                  <a16:creationId xmlns:a16="http://schemas.microsoft.com/office/drawing/2014/main" id="{8A92809A-7185-F1C4-B1D5-A40245DA2E4D}"/>
                </a:ext>
              </a:extLst>
            </p:cNvPr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6634;p64">
              <a:extLst>
                <a:ext uri="{FF2B5EF4-FFF2-40B4-BE49-F238E27FC236}">
                  <a16:creationId xmlns:a16="http://schemas.microsoft.com/office/drawing/2014/main" id="{56A76753-64CC-895F-EA23-AB6C629C27BD}"/>
                </a:ext>
              </a:extLst>
            </p:cNvPr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6635;p64">
              <a:extLst>
                <a:ext uri="{FF2B5EF4-FFF2-40B4-BE49-F238E27FC236}">
                  <a16:creationId xmlns:a16="http://schemas.microsoft.com/office/drawing/2014/main" id="{AFCA6935-B8E2-403B-EB4C-63C27AF305AB}"/>
                </a:ext>
              </a:extLst>
            </p:cNvPr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6636;p64">
              <a:extLst>
                <a:ext uri="{FF2B5EF4-FFF2-40B4-BE49-F238E27FC236}">
                  <a16:creationId xmlns:a16="http://schemas.microsoft.com/office/drawing/2014/main" id="{CC5E1EC2-9B23-C0EC-DB79-AD5ED5201B41}"/>
                </a:ext>
              </a:extLst>
            </p:cNvPr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6637;p64">
              <a:extLst>
                <a:ext uri="{FF2B5EF4-FFF2-40B4-BE49-F238E27FC236}">
                  <a16:creationId xmlns:a16="http://schemas.microsoft.com/office/drawing/2014/main" id="{D9784D12-3FCA-D13A-9FCA-2AAB35994587}"/>
                </a:ext>
              </a:extLst>
            </p:cNvPr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6638;p64">
              <a:extLst>
                <a:ext uri="{FF2B5EF4-FFF2-40B4-BE49-F238E27FC236}">
                  <a16:creationId xmlns:a16="http://schemas.microsoft.com/office/drawing/2014/main" id="{61607A4F-3EE7-FB57-A469-8FFE2AD70FBE}"/>
                </a:ext>
              </a:extLst>
            </p:cNvPr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6639;p64">
              <a:extLst>
                <a:ext uri="{FF2B5EF4-FFF2-40B4-BE49-F238E27FC236}">
                  <a16:creationId xmlns:a16="http://schemas.microsoft.com/office/drawing/2014/main" id="{92945463-2CFA-18D3-992C-678ED5EB2E74}"/>
                </a:ext>
              </a:extLst>
            </p:cNvPr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6640;p64">
              <a:extLst>
                <a:ext uri="{FF2B5EF4-FFF2-40B4-BE49-F238E27FC236}">
                  <a16:creationId xmlns:a16="http://schemas.microsoft.com/office/drawing/2014/main" id="{4EA70144-28B7-147E-1BAE-ACB95B774F46}"/>
                </a:ext>
              </a:extLst>
            </p:cNvPr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6641;p64">
              <a:extLst>
                <a:ext uri="{FF2B5EF4-FFF2-40B4-BE49-F238E27FC236}">
                  <a16:creationId xmlns:a16="http://schemas.microsoft.com/office/drawing/2014/main" id="{92634005-9D5C-26AB-2CCB-7CADD93F7260}"/>
                </a:ext>
              </a:extLst>
            </p:cNvPr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6642;p64">
              <a:extLst>
                <a:ext uri="{FF2B5EF4-FFF2-40B4-BE49-F238E27FC236}">
                  <a16:creationId xmlns:a16="http://schemas.microsoft.com/office/drawing/2014/main" id="{19C653F9-3140-4E18-1A07-6EE2CB4A8DDF}"/>
                </a:ext>
              </a:extLst>
            </p:cNvPr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6643;p64">
              <a:extLst>
                <a:ext uri="{FF2B5EF4-FFF2-40B4-BE49-F238E27FC236}">
                  <a16:creationId xmlns:a16="http://schemas.microsoft.com/office/drawing/2014/main" id="{B0812E77-B96B-0FC1-99CC-891CB437BB42}"/>
                </a:ext>
              </a:extLst>
            </p:cNvPr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6644;p64">
              <a:extLst>
                <a:ext uri="{FF2B5EF4-FFF2-40B4-BE49-F238E27FC236}">
                  <a16:creationId xmlns:a16="http://schemas.microsoft.com/office/drawing/2014/main" id="{03902D85-E0BC-94B6-B287-E4FF0ECBA083}"/>
                </a:ext>
              </a:extLst>
            </p:cNvPr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6645;p64">
              <a:extLst>
                <a:ext uri="{FF2B5EF4-FFF2-40B4-BE49-F238E27FC236}">
                  <a16:creationId xmlns:a16="http://schemas.microsoft.com/office/drawing/2014/main" id="{DC1CD213-C01D-2E3F-CE7E-04C89974E418}"/>
                </a:ext>
              </a:extLst>
            </p:cNvPr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6646;p64">
              <a:extLst>
                <a:ext uri="{FF2B5EF4-FFF2-40B4-BE49-F238E27FC236}">
                  <a16:creationId xmlns:a16="http://schemas.microsoft.com/office/drawing/2014/main" id="{2B4D7E82-7069-1EB5-B1B2-4D3BCEB6C35C}"/>
                </a:ext>
              </a:extLst>
            </p:cNvPr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6647;p64">
              <a:extLst>
                <a:ext uri="{FF2B5EF4-FFF2-40B4-BE49-F238E27FC236}">
                  <a16:creationId xmlns:a16="http://schemas.microsoft.com/office/drawing/2014/main" id="{94DBCF4E-D5BD-C2C1-4909-D14DFB1DC6EB}"/>
                </a:ext>
              </a:extLst>
            </p:cNvPr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6648;p64">
              <a:extLst>
                <a:ext uri="{FF2B5EF4-FFF2-40B4-BE49-F238E27FC236}">
                  <a16:creationId xmlns:a16="http://schemas.microsoft.com/office/drawing/2014/main" id="{111A76EF-04B3-169B-5FA8-A7E9798A2C09}"/>
                </a:ext>
              </a:extLst>
            </p:cNvPr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6649;p64">
              <a:extLst>
                <a:ext uri="{FF2B5EF4-FFF2-40B4-BE49-F238E27FC236}">
                  <a16:creationId xmlns:a16="http://schemas.microsoft.com/office/drawing/2014/main" id="{1BE7ED42-2B7F-2E18-3D38-C62FB2B7A0E6}"/>
                </a:ext>
              </a:extLst>
            </p:cNvPr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6650;p64">
              <a:extLst>
                <a:ext uri="{FF2B5EF4-FFF2-40B4-BE49-F238E27FC236}">
                  <a16:creationId xmlns:a16="http://schemas.microsoft.com/office/drawing/2014/main" id="{6F1E6701-AFDF-A1A2-C4E2-A2A69B68E5DE}"/>
                </a:ext>
              </a:extLst>
            </p:cNvPr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6651;p64">
              <a:extLst>
                <a:ext uri="{FF2B5EF4-FFF2-40B4-BE49-F238E27FC236}">
                  <a16:creationId xmlns:a16="http://schemas.microsoft.com/office/drawing/2014/main" id="{77AB5F14-CA3D-E5F5-09A8-BC320020AD4F}"/>
                </a:ext>
              </a:extLst>
            </p:cNvPr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6652;p64">
              <a:extLst>
                <a:ext uri="{FF2B5EF4-FFF2-40B4-BE49-F238E27FC236}">
                  <a16:creationId xmlns:a16="http://schemas.microsoft.com/office/drawing/2014/main" id="{34716726-4300-661C-B30A-21A1452CD9F6}"/>
                </a:ext>
              </a:extLst>
            </p:cNvPr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6653;p64">
              <a:extLst>
                <a:ext uri="{FF2B5EF4-FFF2-40B4-BE49-F238E27FC236}">
                  <a16:creationId xmlns:a16="http://schemas.microsoft.com/office/drawing/2014/main" id="{2D80DCB3-000E-B15F-8C6D-6847CF32B623}"/>
                </a:ext>
              </a:extLst>
            </p:cNvPr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6654;p64">
              <a:extLst>
                <a:ext uri="{FF2B5EF4-FFF2-40B4-BE49-F238E27FC236}">
                  <a16:creationId xmlns:a16="http://schemas.microsoft.com/office/drawing/2014/main" id="{42DE261A-3519-69ED-DA23-CBBBB404B537}"/>
                </a:ext>
              </a:extLst>
            </p:cNvPr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6655;p64">
              <a:extLst>
                <a:ext uri="{FF2B5EF4-FFF2-40B4-BE49-F238E27FC236}">
                  <a16:creationId xmlns:a16="http://schemas.microsoft.com/office/drawing/2014/main" id="{760FE862-D9F8-F4F1-085B-300E8DA9A4CE}"/>
                </a:ext>
              </a:extLst>
            </p:cNvPr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6656;p64">
              <a:extLst>
                <a:ext uri="{FF2B5EF4-FFF2-40B4-BE49-F238E27FC236}">
                  <a16:creationId xmlns:a16="http://schemas.microsoft.com/office/drawing/2014/main" id="{77633BA7-0940-561C-FB72-9100F846BC96}"/>
                </a:ext>
              </a:extLst>
            </p:cNvPr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6657;p64">
              <a:extLst>
                <a:ext uri="{FF2B5EF4-FFF2-40B4-BE49-F238E27FC236}">
                  <a16:creationId xmlns:a16="http://schemas.microsoft.com/office/drawing/2014/main" id="{CB42A450-342E-75C0-BE1D-EB4DAAB24B4A}"/>
                </a:ext>
              </a:extLst>
            </p:cNvPr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6658;p64">
              <a:extLst>
                <a:ext uri="{FF2B5EF4-FFF2-40B4-BE49-F238E27FC236}">
                  <a16:creationId xmlns:a16="http://schemas.microsoft.com/office/drawing/2014/main" id="{F23A071F-0351-AEB2-38A5-0A04829C47E7}"/>
                </a:ext>
              </a:extLst>
            </p:cNvPr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6659;p64">
              <a:extLst>
                <a:ext uri="{FF2B5EF4-FFF2-40B4-BE49-F238E27FC236}">
                  <a16:creationId xmlns:a16="http://schemas.microsoft.com/office/drawing/2014/main" id="{2B7B04D9-6170-0765-96AC-3F53774B260D}"/>
                </a:ext>
              </a:extLst>
            </p:cNvPr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6660;p64">
              <a:extLst>
                <a:ext uri="{FF2B5EF4-FFF2-40B4-BE49-F238E27FC236}">
                  <a16:creationId xmlns:a16="http://schemas.microsoft.com/office/drawing/2014/main" id="{00C93561-B6D5-BA7A-8F0E-7C9466887451}"/>
                </a:ext>
              </a:extLst>
            </p:cNvPr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6661;p64">
              <a:extLst>
                <a:ext uri="{FF2B5EF4-FFF2-40B4-BE49-F238E27FC236}">
                  <a16:creationId xmlns:a16="http://schemas.microsoft.com/office/drawing/2014/main" id="{65E48C54-E4D3-5ADA-381A-03CB0E88968C}"/>
                </a:ext>
              </a:extLst>
            </p:cNvPr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6662;p64">
              <a:extLst>
                <a:ext uri="{FF2B5EF4-FFF2-40B4-BE49-F238E27FC236}">
                  <a16:creationId xmlns:a16="http://schemas.microsoft.com/office/drawing/2014/main" id="{1AE77EE7-D7C5-F87D-3B2A-1A1DF1CBBAB5}"/>
                </a:ext>
              </a:extLst>
            </p:cNvPr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6663;p64">
              <a:extLst>
                <a:ext uri="{FF2B5EF4-FFF2-40B4-BE49-F238E27FC236}">
                  <a16:creationId xmlns:a16="http://schemas.microsoft.com/office/drawing/2014/main" id="{19B7CBA6-CF65-7819-5FA6-F552FD584979}"/>
                </a:ext>
              </a:extLst>
            </p:cNvPr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6664;p64">
              <a:extLst>
                <a:ext uri="{FF2B5EF4-FFF2-40B4-BE49-F238E27FC236}">
                  <a16:creationId xmlns:a16="http://schemas.microsoft.com/office/drawing/2014/main" id="{DBD78F89-2130-4D04-CCD3-1FB720F228DC}"/>
                </a:ext>
              </a:extLst>
            </p:cNvPr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6665;p64">
              <a:extLst>
                <a:ext uri="{FF2B5EF4-FFF2-40B4-BE49-F238E27FC236}">
                  <a16:creationId xmlns:a16="http://schemas.microsoft.com/office/drawing/2014/main" id="{F062F268-07FC-C584-1A73-F06A6ABDBAA9}"/>
                </a:ext>
              </a:extLst>
            </p:cNvPr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6666;p64">
              <a:extLst>
                <a:ext uri="{FF2B5EF4-FFF2-40B4-BE49-F238E27FC236}">
                  <a16:creationId xmlns:a16="http://schemas.microsoft.com/office/drawing/2014/main" id="{AC604995-E0A3-036F-5788-74CBBA7D460D}"/>
                </a:ext>
              </a:extLst>
            </p:cNvPr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6667;p64">
              <a:extLst>
                <a:ext uri="{FF2B5EF4-FFF2-40B4-BE49-F238E27FC236}">
                  <a16:creationId xmlns:a16="http://schemas.microsoft.com/office/drawing/2014/main" id="{664F9812-256E-2B99-53EC-7D627DAF6F90}"/>
                </a:ext>
              </a:extLst>
            </p:cNvPr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6668;p64">
              <a:extLst>
                <a:ext uri="{FF2B5EF4-FFF2-40B4-BE49-F238E27FC236}">
                  <a16:creationId xmlns:a16="http://schemas.microsoft.com/office/drawing/2014/main" id="{B6B9ED56-765A-47D6-5798-C17A4FB6FE53}"/>
                </a:ext>
              </a:extLst>
            </p:cNvPr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6669;p64">
              <a:extLst>
                <a:ext uri="{FF2B5EF4-FFF2-40B4-BE49-F238E27FC236}">
                  <a16:creationId xmlns:a16="http://schemas.microsoft.com/office/drawing/2014/main" id="{436F6730-744D-5DDC-0D7B-1DFFA2634D2D}"/>
                </a:ext>
              </a:extLst>
            </p:cNvPr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6670;p64">
              <a:extLst>
                <a:ext uri="{FF2B5EF4-FFF2-40B4-BE49-F238E27FC236}">
                  <a16:creationId xmlns:a16="http://schemas.microsoft.com/office/drawing/2014/main" id="{9EDAD6FE-DC4D-CBCC-893B-6480DB50CAB9}"/>
                </a:ext>
              </a:extLst>
            </p:cNvPr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6671;p64">
              <a:extLst>
                <a:ext uri="{FF2B5EF4-FFF2-40B4-BE49-F238E27FC236}">
                  <a16:creationId xmlns:a16="http://schemas.microsoft.com/office/drawing/2014/main" id="{FDEA59F4-8D1D-CECD-924C-E05B20CA8CDE}"/>
                </a:ext>
              </a:extLst>
            </p:cNvPr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6672;p64">
              <a:extLst>
                <a:ext uri="{FF2B5EF4-FFF2-40B4-BE49-F238E27FC236}">
                  <a16:creationId xmlns:a16="http://schemas.microsoft.com/office/drawing/2014/main" id="{7C20C6EF-51E7-58EB-38A5-9B6BA9F1E2E0}"/>
                </a:ext>
              </a:extLst>
            </p:cNvPr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6673;p64">
              <a:extLst>
                <a:ext uri="{FF2B5EF4-FFF2-40B4-BE49-F238E27FC236}">
                  <a16:creationId xmlns:a16="http://schemas.microsoft.com/office/drawing/2014/main" id="{58538021-1337-1DAB-6205-F08EDEF325BF}"/>
                </a:ext>
              </a:extLst>
            </p:cNvPr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6674;p64">
              <a:extLst>
                <a:ext uri="{FF2B5EF4-FFF2-40B4-BE49-F238E27FC236}">
                  <a16:creationId xmlns:a16="http://schemas.microsoft.com/office/drawing/2014/main" id="{B22FA347-7F1B-C3B0-B49E-100B8824A75B}"/>
                </a:ext>
              </a:extLst>
            </p:cNvPr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6675;p64">
              <a:extLst>
                <a:ext uri="{FF2B5EF4-FFF2-40B4-BE49-F238E27FC236}">
                  <a16:creationId xmlns:a16="http://schemas.microsoft.com/office/drawing/2014/main" id="{30E4A8E3-D447-9EBF-93E9-83791ACADFAF}"/>
                </a:ext>
              </a:extLst>
            </p:cNvPr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6676;p64">
              <a:extLst>
                <a:ext uri="{FF2B5EF4-FFF2-40B4-BE49-F238E27FC236}">
                  <a16:creationId xmlns:a16="http://schemas.microsoft.com/office/drawing/2014/main" id="{EEE2FF4F-03BF-4ACA-08C7-57B94EC6BA21}"/>
                </a:ext>
              </a:extLst>
            </p:cNvPr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6677;p64">
              <a:extLst>
                <a:ext uri="{FF2B5EF4-FFF2-40B4-BE49-F238E27FC236}">
                  <a16:creationId xmlns:a16="http://schemas.microsoft.com/office/drawing/2014/main" id="{2C1D96B7-E375-7E08-75C4-0FCC92B8A297}"/>
                </a:ext>
              </a:extLst>
            </p:cNvPr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6678;p64">
              <a:extLst>
                <a:ext uri="{FF2B5EF4-FFF2-40B4-BE49-F238E27FC236}">
                  <a16:creationId xmlns:a16="http://schemas.microsoft.com/office/drawing/2014/main" id="{EF1D2919-CA21-F441-796A-BAB400B637FB}"/>
                </a:ext>
              </a:extLst>
            </p:cNvPr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6679;p64">
              <a:extLst>
                <a:ext uri="{FF2B5EF4-FFF2-40B4-BE49-F238E27FC236}">
                  <a16:creationId xmlns:a16="http://schemas.microsoft.com/office/drawing/2014/main" id="{3574947F-E513-F851-EA2B-710C76E1006D}"/>
                </a:ext>
              </a:extLst>
            </p:cNvPr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6680;p64">
              <a:extLst>
                <a:ext uri="{FF2B5EF4-FFF2-40B4-BE49-F238E27FC236}">
                  <a16:creationId xmlns:a16="http://schemas.microsoft.com/office/drawing/2014/main" id="{B66472BB-4202-3DB4-8112-C5367CD180C8}"/>
                </a:ext>
              </a:extLst>
            </p:cNvPr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6681;p64">
              <a:extLst>
                <a:ext uri="{FF2B5EF4-FFF2-40B4-BE49-F238E27FC236}">
                  <a16:creationId xmlns:a16="http://schemas.microsoft.com/office/drawing/2014/main" id="{1EB2B509-843B-03C0-09C6-B0953182990D}"/>
                </a:ext>
              </a:extLst>
            </p:cNvPr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6682;p64">
              <a:extLst>
                <a:ext uri="{FF2B5EF4-FFF2-40B4-BE49-F238E27FC236}">
                  <a16:creationId xmlns:a16="http://schemas.microsoft.com/office/drawing/2014/main" id="{7CD1BF59-1405-072D-6070-EC9684372E0D}"/>
                </a:ext>
              </a:extLst>
            </p:cNvPr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6683;p64">
              <a:extLst>
                <a:ext uri="{FF2B5EF4-FFF2-40B4-BE49-F238E27FC236}">
                  <a16:creationId xmlns:a16="http://schemas.microsoft.com/office/drawing/2014/main" id="{D12E97A3-4F99-E691-1CC6-1954E010D6E8}"/>
                </a:ext>
              </a:extLst>
            </p:cNvPr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6684;p64">
              <a:extLst>
                <a:ext uri="{FF2B5EF4-FFF2-40B4-BE49-F238E27FC236}">
                  <a16:creationId xmlns:a16="http://schemas.microsoft.com/office/drawing/2014/main" id="{CB97141F-0D00-A739-1F98-0535A6883A65}"/>
                </a:ext>
              </a:extLst>
            </p:cNvPr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6685;p64">
              <a:extLst>
                <a:ext uri="{FF2B5EF4-FFF2-40B4-BE49-F238E27FC236}">
                  <a16:creationId xmlns:a16="http://schemas.microsoft.com/office/drawing/2014/main" id="{6F3AA61B-D67B-138B-9259-5FED67AD3D08}"/>
                </a:ext>
              </a:extLst>
            </p:cNvPr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6686;p64">
              <a:extLst>
                <a:ext uri="{FF2B5EF4-FFF2-40B4-BE49-F238E27FC236}">
                  <a16:creationId xmlns:a16="http://schemas.microsoft.com/office/drawing/2014/main" id="{A6D13685-BE80-EA75-0E56-049F1EF7157C}"/>
                </a:ext>
              </a:extLst>
            </p:cNvPr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6687;p64">
              <a:extLst>
                <a:ext uri="{FF2B5EF4-FFF2-40B4-BE49-F238E27FC236}">
                  <a16:creationId xmlns:a16="http://schemas.microsoft.com/office/drawing/2014/main" id="{A5756CF3-589A-7E6F-8C77-BDC7F0158B59}"/>
                </a:ext>
              </a:extLst>
            </p:cNvPr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6688;p64">
              <a:extLst>
                <a:ext uri="{FF2B5EF4-FFF2-40B4-BE49-F238E27FC236}">
                  <a16:creationId xmlns:a16="http://schemas.microsoft.com/office/drawing/2014/main" id="{63BF72A3-BB22-EA9D-B3F1-B41A5DE98954}"/>
                </a:ext>
              </a:extLst>
            </p:cNvPr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6689;p64">
              <a:extLst>
                <a:ext uri="{FF2B5EF4-FFF2-40B4-BE49-F238E27FC236}">
                  <a16:creationId xmlns:a16="http://schemas.microsoft.com/office/drawing/2014/main" id="{82FF5DED-6DDA-4E41-530C-66ADAD213A46}"/>
                </a:ext>
              </a:extLst>
            </p:cNvPr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6690;p64">
              <a:extLst>
                <a:ext uri="{FF2B5EF4-FFF2-40B4-BE49-F238E27FC236}">
                  <a16:creationId xmlns:a16="http://schemas.microsoft.com/office/drawing/2014/main" id="{EF114990-36B7-6406-B18B-1B277D95DF80}"/>
                </a:ext>
              </a:extLst>
            </p:cNvPr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6691;p64">
              <a:extLst>
                <a:ext uri="{FF2B5EF4-FFF2-40B4-BE49-F238E27FC236}">
                  <a16:creationId xmlns:a16="http://schemas.microsoft.com/office/drawing/2014/main" id="{E780AE0B-6D27-8A7E-5C81-02F3313FA6BF}"/>
                </a:ext>
              </a:extLst>
            </p:cNvPr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6692;p64">
              <a:extLst>
                <a:ext uri="{FF2B5EF4-FFF2-40B4-BE49-F238E27FC236}">
                  <a16:creationId xmlns:a16="http://schemas.microsoft.com/office/drawing/2014/main" id="{504BD211-7CFF-DF9E-12C3-11FC6A938E92}"/>
                </a:ext>
              </a:extLst>
            </p:cNvPr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6693;p64">
              <a:extLst>
                <a:ext uri="{FF2B5EF4-FFF2-40B4-BE49-F238E27FC236}">
                  <a16:creationId xmlns:a16="http://schemas.microsoft.com/office/drawing/2014/main" id="{53827CCB-68B0-C175-5C4A-6DDB6D3724CD}"/>
                </a:ext>
              </a:extLst>
            </p:cNvPr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6694;p64">
              <a:extLst>
                <a:ext uri="{FF2B5EF4-FFF2-40B4-BE49-F238E27FC236}">
                  <a16:creationId xmlns:a16="http://schemas.microsoft.com/office/drawing/2014/main" id="{3184F7F1-7DCF-A8FB-FD1F-E1017B4305C7}"/>
                </a:ext>
              </a:extLst>
            </p:cNvPr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6695;p64">
              <a:extLst>
                <a:ext uri="{FF2B5EF4-FFF2-40B4-BE49-F238E27FC236}">
                  <a16:creationId xmlns:a16="http://schemas.microsoft.com/office/drawing/2014/main" id="{2BFEA960-FE09-3298-FCB6-7D6B3873F6AB}"/>
                </a:ext>
              </a:extLst>
            </p:cNvPr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6696;p64">
              <a:extLst>
                <a:ext uri="{FF2B5EF4-FFF2-40B4-BE49-F238E27FC236}">
                  <a16:creationId xmlns:a16="http://schemas.microsoft.com/office/drawing/2014/main" id="{35E43869-4A5A-757F-EAA9-DF29BF40BE35}"/>
                </a:ext>
              </a:extLst>
            </p:cNvPr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6697;p64">
              <a:extLst>
                <a:ext uri="{FF2B5EF4-FFF2-40B4-BE49-F238E27FC236}">
                  <a16:creationId xmlns:a16="http://schemas.microsoft.com/office/drawing/2014/main" id="{76573438-B732-D70F-BBB5-4FD07373A9C8}"/>
                </a:ext>
              </a:extLst>
            </p:cNvPr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6698;p64">
              <a:extLst>
                <a:ext uri="{FF2B5EF4-FFF2-40B4-BE49-F238E27FC236}">
                  <a16:creationId xmlns:a16="http://schemas.microsoft.com/office/drawing/2014/main" id="{93EC374B-06C2-1A00-AFA3-C18ECEE32861}"/>
                </a:ext>
              </a:extLst>
            </p:cNvPr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6699;p64">
              <a:extLst>
                <a:ext uri="{FF2B5EF4-FFF2-40B4-BE49-F238E27FC236}">
                  <a16:creationId xmlns:a16="http://schemas.microsoft.com/office/drawing/2014/main" id="{00D84D79-8B7C-3009-C627-F595F6CEA545}"/>
                </a:ext>
              </a:extLst>
            </p:cNvPr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6700;p64">
              <a:extLst>
                <a:ext uri="{FF2B5EF4-FFF2-40B4-BE49-F238E27FC236}">
                  <a16:creationId xmlns:a16="http://schemas.microsoft.com/office/drawing/2014/main" id="{5E001F58-75B1-91FC-E73B-FA5BF3A579CA}"/>
                </a:ext>
              </a:extLst>
            </p:cNvPr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6701;p64">
              <a:extLst>
                <a:ext uri="{FF2B5EF4-FFF2-40B4-BE49-F238E27FC236}">
                  <a16:creationId xmlns:a16="http://schemas.microsoft.com/office/drawing/2014/main" id="{34ED6007-5710-8370-87A4-9860ED58E991}"/>
                </a:ext>
              </a:extLst>
            </p:cNvPr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6702;p64">
              <a:extLst>
                <a:ext uri="{FF2B5EF4-FFF2-40B4-BE49-F238E27FC236}">
                  <a16:creationId xmlns:a16="http://schemas.microsoft.com/office/drawing/2014/main" id="{BE3B3C7A-C370-0F24-F0A3-7B1E8873F596}"/>
                </a:ext>
              </a:extLst>
            </p:cNvPr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6703;p64">
              <a:extLst>
                <a:ext uri="{FF2B5EF4-FFF2-40B4-BE49-F238E27FC236}">
                  <a16:creationId xmlns:a16="http://schemas.microsoft.com/office/drawing/2014/main" id="{600188FA-4113-9C9C-5FFA-AA309157C458}"/>
                </a:ext>
              </a:extLst>
            </p:cNvPr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6704;p64">
              <a:extLst>
                <a:ext uri="{FF2B5EF4-FFF2-40B4-BE49-F238E27FC236}">
                  <a16:creationId xmlns:a16="http://schemas.microsoft.com/office/drawing/2014/main" id="{D9CA2289-2B91-1F79-AEB3-D82314C5E01C}"/>
                </a:ext>
              </a:extLst>
            </p:cNvPr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6705;p64">
              <a:extLst>
                <a:ext uri="{FF2B5EF4-FFF2-40B4-BE49-F238E27FC236}">
                  <a16:creationId xmlns:a16="http://schemas.microsoft.com/office/drawing/2014/main" id="{75DBEC18-759E-29C7-99F6-9F0AFE52C9E1}"/>
                </a:ext>
              </a:extLst>
            </p:cNvPr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6706;p64">
              <a:extLst>
                <a:ext uri="{FF2B5EF4-FFF2-40B4-BE49-F238E27FC236}">
                  <a16:creationId xmlns:a16="http://schemas.microsoft.com/office/drawing/2014/main" id="{209B94D9-7ED6-ABEC-3387-0A56608A2F87}"/>
                </a:ext>
              </a:extLst>
            </p:cNvPr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6707;p64">
              <a:extLst>
                <a:ext uri="{FF2B5EF4-FFF2-40B4-BE49-F238E27FC236}">
                  <a16:creationId xmlns:a16="http://schemas.microsoft.com/office/drawing/2014/main" id="{79627FDF-3219-C391-6C06-1F0E8AD7B293}"/>
                </a:ext>
              </a:extLst>
            </p:cNvPr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6708;p64">
              <a:extLst>
                <a:ext uri="{FF2B5EF4-FFF2-40B4-BE49-F238E27FC236}">
                  <a16:creationId xmlns:a16="http://schemas.microsoft.com/office/drawing/2014/main" id="{BEE0F89D-6C88-7C2A-4736-93E831ADAA0A}"/>
                </a:ext>
              </a:extLst>
            </p:cNvPr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6709;p64">
              <a:extLst>
                <a:ext uri="{FF2B5EF4-FFF2-40B4-BE49-F238E27FC236}">
                  <a16:creationId xmlns:a16="http://schemas.microsoft.com/office/drawing/2014/main" id="{EDF5311B-E860-7B9E-A93C-D9848033D90F}"/>
                </a:ext>
              </a:extLst>
            </p:cNvPr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6710;p64">
              <a:extLst>
                <a:ext uri="{FF2B5EF4-FFF2-40B4-BE49-F238E27FC236}">
                  <a16:creationId xmlns:a16="http://schemas.microsoft.com/office/drawing/2014/main" id="{8C64BE37-7A25-E18B-9CBE-3B9CEB036E9B}"/>
                </a:ext>
              </a:extLst>
            </p:cNvPr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6711;p64">
              <a:extLst>
                <a:ext uri="{FF2B5EF4-FFF2-40B4-BE49-F238E27FC236}">
                  <a16:creationId xmlns:a16="http://schemas.microsoft.com/office/drawing/2014/main" id="{92E62F56-E0EE-9EE7-DEB3-7492FCFE117B}"/>
                </a:ext>
              </a:extLst>
            </p:cNvPr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6712;p64">
              <a:extLst>
                <a:ext uri="{FF2B5EF4-FFF2-40B4-BE49-F238E27FC236}">
                  <a16:creationId xmlns:a16="http://schemas.microsoft.com/office/drawing/2014/main" id="{F4B7C96D-E0AE-18DA-B5BA-48774E4B39A8}"/>
                </a:ext>
              </a:extLst>
            </p:cNvPr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6713;p64">
              <a:extLst>
                <a:ext uri="{FF2B5EF4-FFF2-40B4-BE49-F238E27FC236}">
                  <a16:creationId xmlns:a16="http://schemas.microsoft.com/office/drawing/2014/main" id="{3F21C958-BA4E-726C-8339-A6295CF8A921}"/>
                </a:ext>
              </a:extLst>
            </p:cNvPr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6714;p64">
              <a:extLst>
                <a:ext uri="{FF2B5EF4-FFF2-40B4-BE49-F238E27FC236}">
                  <a16:creationId xmlns:a16="http://schemas.microsoft.com/office/drawing/2014/main" id="{E7DB7CE8-7FF1-DD4E-3874-A941524164BD}"/>
                </a:ext>
              </a:extLst>
            </p:cNvPr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6715;p64">
              <a:extLst>
                <a:ext uri="{FF2B5EF4-FFF2-40B4-BE49-F238E27FC236}">
                  <a16:creationId xmlns:a16="http://schemas.microsoft.com/office/drawing/2014/main" id="{6B3AAC0D-0633-1EAE-8D98-3DCEFD46168B}"/>
                </a:ext>
              </a:extLst>
            </p:cNvPr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6716;p64">
              <a:extLst>
                <a:ext uri="{FF2B5EF4-FFF2-40B4-BE49-F238E27FC236}">
                  <a16:creationId xmlns:a16="http://schemas.microsoft.com/office/drawing/2014/main" id="{C1AE9C82-FFF9-A9C5-633D-07CF9F2AD514}"/>
                </a:ext>
              </a:extLst>
            </p:cNvPr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6717;p64">
              <a:extLst>
                <a:ext uri="{FF2B5EF4-FFF2-40B4-BE49-F238E27FC236}">
                  <a16:creationId xmlns:a16="http://schemas.microsoft.com/office/drawing/2014/main" id="{AE3A2B2F-4EBC-8793-F272-A202E6B6235D}"/>
                </a:ext>
              </a:extLst>
            </p:cNvPr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6718;p64">
              <a:extLst>
                <a:ext uri="{FF2B5EF4-FFF2-40B4-BE49-F238E27FC236}">
                  <a16:creationId xmlns:a16="http://schemas.microsoft.com/office/drawing/2014/main" id="{BF992981-C9BC-0A88-5374-FA1C72331D46}"/>
                </a:ext>
              </a:extLst>
            </p:cNvPr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6719;p64">
              <a:extLst>
                <a:ext uri="{FF2B5EF4-FFF2-40B4-BE49-F238E27FC236}">
                  <a16:creationId xmlns:a16="http://schemas.microsoft.com/office/drawing/2014/main" id="{1D29BC00-D0C1-3C4C-C740-13217E4B1364}"/>
                </a:ext>
              </a:extLst>
            </p:cNvPr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6720;p64">
              <a:extLst>
                <a:ext uri="{FF2B5EF4-FFF2-40B4-BE49-F238E27FC236}">
                  <a16:creationId xmlns:a16="http://schemas.microsoft.com/office/drawing/2014/main" id="{3F1B84C3-A088-F57B-4F36-6C214C11F07E}"/>
                </a:ext>
              </a:extLst>
            </p:cNvPr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6721;p64">
              <a:extLst>
                <a:ext uri="{FF2B5EF4-FFF2-40B4-BE49-F238E27FC236}">
                  <a16:creationId xmlns:a16="http://schemas.microsoft.com/office/drawing/2014/main" id="{4B99D26E-B9EA-4621-89BA-05CCD7651353}"/>
                </a:ext>
              </a:extLst>
            </p:cNvPr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6722;p64">
              <a:extLst>
                <a:ext uri="{FF2B5EF4-FFF2-40B4-BE49-F238E27FC236}">
                  <a16:creationId xmlns:a16="http://schemas.microsoft.com/office/drawing/2014/main" id="{A9631B97-97B8-18A6-6B23-D023E4648B35}"/>
                </a:ext>
              </a:extLst>
            </p:cNvPr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6723;p64">
              <a:extLst>
                <a:ext uri="{FF2B5EF4-FFF2-40B4-BE49-F238E27FC236}">
                  <a16:creationId xmlns:a16="http://schemas.microsoft.com/office/drawing/2014/main" id="{FA17186E-C8B2-5EBA-9C5F-FF7D2F44DBE7}"/>
                </a:ext>
              </a:extLst>
            </p:cNvPr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6724;p64">
              <a:extLst>
                <a:ext uri="{FF2B5EF4-FFF2-40B4-BE49-F238E27FC236}">
                  <a16:creationId xmlns:a16="http://schemas.microsoft.com/office/drawing/2014/main" id="{A4D1BD4F-38F1-543E-9643-7E6773E5E456}"/>
                </a:ext>
              </a:extLst>
            </p:cNvPr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6725;p64">
              <a:extLst>
                <a:ext uri="{FF2B5EF4-FFF2-40B4-BE49-F238E27FC236}">
                  <a16:creationId xmlns:a16="http://schemas.microsoft.com/office/drawing/2014/main" id="{3072745B-C081-73A7-F439-EC52457D9800}"/>
                </a:ext>
              </a:extLst>
            </p:cNvPr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6726;p64">
              <a:extLst>
                <a:ext uri="{FF2B5EF4-FFF2-40B4-BE49-F238E27FC236}">
                  <a16:creationId xmlns:a16="http://schemas.microsoft.com/office/drawing/2014/main" id="{706B8CF5-E16A-EC5C-A54D-095E9448EC8C}"/>
                </a:ext>
              </a:extLst>
            </p:cNvPr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6727;p64">
              <a:extLst>
                <a:ext uri="{FF2B5EF4-FFF2-40B4-BE49-F238E27FC236}">
                  <a16:creationId xmlns:a16="http://schemas.microsoft.com/office/drawing/2014/main" id="{18DD1D93-9ABF-0DC3-AB7A-F2A40565BAB6}"/>
                </a:ext>
              </a:extLst>
            </p:cNvPr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6728;p64">
              <a:extLst>
                <a:ext uri="{FF2B5EF4-FFF2-40B4-BE49-F238E27FC236}">
                  <a16:creationId xmlns:a16="http://schemas.microsoft.com/office/drawing/2014/main" id="{9AE9406A-0B1F-C11F-3557-BFE69CBB6ACC}"/>
                </a:ext>
              </a:extLst>
            </p:cNvPr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6729;p64">
              <a:extLst>
                <a:ext uri="{FF2B5EF4-FFF2-40B4-BE49-F238E27FC236}">
                  <a16:creationId xmlns:a16="http://schemas.microsoft.com/office/drawing/2014/main" id="{5BD14EF1-AE15-13FD-9EB0-0A5536E251EA}"/>
                </a:ext>
              </a:extLst>
            </p:cNvPr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6730;p64">
              <a:extLst>
                <a:ext uri="{FF2B5EF4-FFF2-40B4-BE49-F238E27FC236}">
                  <a16:creationId xmlns:a16="http://schemas.microsoft.com/office/drawing/2014/main" id="{275D3169-A83C-49D1-49F9-0B4B36CE78D4}"/>
                </a:ext>
              </a:extLst>
            </p:cNvPr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6731;p64">
              <a:extLst>
                <a:ext uri="{FF2B5EF4-FFF2-40B4-BE49-F238E27FC236}">
                  <a16:creationId xmlns:a16="http://schemas.microsoft.com/office/drawing/2014/main" id="{A83065C4-A772-3351-22B7-E104BDDA1D76}"/>
                </a:ext>
              </a:extLst>
            </p:cNvPr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6732;p64">
              <a:extLst>
                <a:ext uri="{FF2B5EF4-FFF2-40B4-BE49-F238E27FC236}">
                  <a16:creationId xmlns:a16="http://schemas.microsoft.com/office/drawing/2014/main" id="{96DFC36D-3C82-E6C8-41C0-27689A569189}"/>
                </a:ext>
              </a:extLst>
            </p:cNvPr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6733;p64">
              <a:extLst>
                <a:ext uri="{FF2B5EF4-FFF2-40B4-BE49-F238E27FC236}">
                  <a16:creationId xmlns:a16="http://schemas.microsoft.com/office/drawing/2014/main" id="{B23E6502-40A6-5D28-7531-8CCA64704A86}"/>
                </a:ext>
              </a:extLst>
            </p:cNvPr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6734;p64">
              <a:extLst>
                <a:ext uri="{FF2B5EF4-FFF2-40B4-BE49-F238E27FC236}">
                  <a16:creationId xmlns:a16="http://schemas.microsoft.com/office/drawing/2014/main" id="{01B27B66-90B4-C5CB-8422-398F431C7DE7}"/>
                </a:ext>
              </a:extLst>
            </p:cNvPr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6735;p64">
              <a:extLst>
                <a:ext uri="{FF2B5EF4-FFF2-40B4-BE49-F238E27FC236}">
                  <a16:creationId xmlns:a16="http://schemas.microsoft.com/office/drawing/2014/main" id="{3006D0FE-CA8F-90A7-F6A9-37E23424336E}"/>
                </a:ext>
              </a:extLst>
            </p:cNvPr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6736;p64">
              <a:extLst>
                <a:ext uri="{FF2B5EF4-FFF2-40B4-BE49-F238E27FC236}">
                  <a16:creationId xmlns:a16="http://schemas.microsoft.com/office/drawing/2014/main" id="{9B55B8A4-C177-AF8D-98B9-93B6BBEE3CDC}"/>
                </a:ext>
              </a:extLst>
            </p:cNvPr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6737;p64">
              <a:extLst>
                <a:ext uri="{FF2B5EF4-FFF2-40B4-BE49-F238E27FC236}">
                  <a16:creationId xmlns:a16="http://schemas.microsoft.com/office/drawing/2014/main" id="{277F4BA1-DFBC-FB59-D3BB-0FFA4DD15289}"/>
                </a:ext>
              </a:extLst>
            </p:cNvPr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6738;p64">
              <a:extLst>
                <a:ext uri="{FF2B5EF4-FFF2-40B4-BE49-F238E27FC236}">
                  <a16:creationId xmlns:a16="http://schemas.microsoft.com/office/drawing/2014/main" id="{4E45539A-5AA6-F8B3-1AFC-0DF0117E36A0}"/>
                </a:ext>
              </a:extLst>
            </p:cNvPr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6739;p64">
              <a:extLst>
                <a:ext uri="{FF2B5EF4-FFF2-40B4-BE49-F238E27FC236}">
                  <a16:creationId xmlns:a16="http://schemas.microsoft.com/office/drawing/2014/main" id="{E3D9C41B-BDEE-707B-C666-8BA44D3175F8}"/>
                </a:ext>
              </a:extLst>
            </p:cNvPr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6740;p64">
              <a:extLst>
                <a:ext uri="{FF2B5EF4-FFF2-40B4-BE49-F238E27FC236}">
                  <a16:creationId xmlns:a16="http://schemas.microsoft.com/office/drawing/2014/main" id="{D4D811C4-A2C5-DADF-9F5B-C2265C1F68C5}"/>
                </a:ext>
              </a:extLst>
            </p:cNvPr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6741;p64">
              <a:extLst>
                <a:ext uri="{FF2B5EF4-FFF2-40B4-BE49-F238E27FC236}">
                  <a16:creationId xmlns:a16="http://schemas.microsoft.com/office/drawing/2014/main" id="{FF46A5FA-A9FF-82C8-CC9E-4833E2B446C8}"/>
                </a:ext>
              </a:extLst>
            </p:cNvPr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6742;p64">
              <a:extLst>
                <a:ext uri="{FF2B5EF4-FFF2-40B4-BE49-F238E27FC236}">
                  <a16:creationId xmlns:a16="http://schemas.microsoft.com/office/drawing/2014/main" id="{C930A9A5-C074-890A-4F08-C89445836BDB}"/>
                </a:ext>
              </a:extLst>
            </p:cNvPr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6743;p64">
              <a:extLst>
                <a:ext uri="{FF2B5EF4-FFF2-40B4-BE49-F238E27FC236}">
                  <a16:creationId xmlns:a16="http://schemas.microsoft.com/office/drawing/2014/main" id="{15648071-2552-37F3-951B-C674E1BD1917}"/>
                </a:ext>
              </a:extLst>
            </p:cNvPr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6744;p64">
              <a:extLst>
                <a:ext uri="{FF2B5EF4-FFF2-40B4-BE49-F238E27FC236}">
                  <a16:creationId xmlns:a16="http://schemas.microsoft.com/office/drawing/2014/main" id="{2DB57900-A0B0-F0D0-916D-3A74C35B8658}"/>
                </a:ext>
              </a:extLst>
            </p:cNvPr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6745;p64">
              <a:extLst>
                <a:ext uri="{FF2B5EF4-FFF2-40B4-BE49-F238E27FC236}">
                  <a16:creationId xmlns:a16="http://schemas.microsoft.com/office/drawing/2014/main" id="{E960447E-268C-934C-4416-69A4E19C0EBE}"/>
                </a:ext>
              </a:extLst>
            </p:cNvPr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6746;p64">
              <a:extLst>
                <a:ext uri="{FF2B5EF4-FFF2-40B4-BE49-F238E27FC236}">
                  <a16:creationId xmlns:a16="http://schemas.microsoft.com/office/drawing/2014/main" id="{D7CDAA2E-84F0-2AA2-A7E8-086601749333}"/>
                </a:ext>
              </a:extLst>
            </p:cNvPr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6747;p64">
              <a:extLst>
                <a:ext uri="{FF2B5EF4-FFF2-40B4-BE49-F238E27FC236}">
                  <a16:creationId xmlns:a16="http://schemas.microsoft.com/office/drawing/2014/main" id="{12B689E9-DEC4-1310-FBB5-DAFC7B17C084}"/>
                </a:ext>
              </a:extLst>
            </p:cNvPr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6748;p64">
              <a:extLst>
                <a:ext uri="{FF2B5EF4-FFF2-40B4-BE49-F238E27FC236}">
                  <a16:creationId xmlns:a16="http://schemas.microsoft.com/office/drawing/2014/main" id="{8EC2832F-B901-E34E-FAA6-ABE9EE17202D}"/>
                </a:ext>
              </a:extLst>
            </p:cNvPr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6749;p64">
              <a:extLst>
                <a:ext uri="{FF2B5EF4-FFF2-40B4-BE49-F238E27FC236}">
                  <a16:creationId xmlns:a16="http://schemas.microsoft.com/office/drawing/2014/main" id="{D020CDBE-32DB-EE6C-50FD-7FD09C1AD5E6}"/>
                </a:ext>
              </a:extLst>
            </p:cNvPr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6750;p64">
              <a:extLst>
                <a:ext uri="{FF2B5EF4-FFF2-40B4-BE49-F238E27FC236}">
                  <a16:creationId xmlns:a16="http://schemas.microsoft.com/office/drawing/2014/main" id="{1E560F2D-6485-B6B6-76E2-A63363187938}"/>
                </a:ext>
              </a:extLst>
            </p:cNvPr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6751;p64">
              <a:extLst>
                <a:ext uri="{FF2B5EF4-FFF2-40B4-BE49-F238E27FC236}">
                  <a16:creationId xmlns:a16="http://schemas.microsoft.com/office/drawing/2014/main" id="{9135619D-AD21-FDA5-A93F-17A63204637C}"/>
                </a:ext>
              </a:extLst>
            </p:cNvPr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6752;p64">
              <a:extLst>
                <a:ext uri="{FF2B5EF4-FFF2-40B4-BE49-F238E27FC236}">
                  <a16:creationId xmlns:a16="http://schemas.microsoft.com/office/drawing/2014/main" id="{5D1F0A63-031C-26EF-5248-B521C3E1489F}"/>
                </a:ext>
              </a:extLst>
            </p:cNvPr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6753;p64">
              <a:extLst>
                <a:ext uri="{FF2B5EF4-FFF2-40B4-BE49-F238E27FC236}">
                  <a16:creationId xmlns:a16="http://schemas.microsoft.com/office/drawing/2014/main" id="{F25DB796-630A-4289-E094-E0B5A9CA94C7}"/>
                </a:ext>
              </a:extLst>
            </p:cNvPr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6754;p64">
              <a:extLst>
                <a:ext uri="{FF2B5EF4-FFF2-40B4-BE49-F238E27FC236}">
                  <a16:creationId xmlns:a16="http://schemas.microsoft.com/office/drawing/2014/main" id="{53862086-108C-2D6E-1ACE-1986307BBA1F}"/>
                </a:ext>
              </a:extLst>
            </p:cNvPr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6755;p64">
              <a:extLst>
                <a:ext uri="{FF2B5EF4-FFF2-40B4-BE49-F238E27FC236}">
                  <a16:creationId xmlns:a16="http://schemas.microsoft.com/office/drawing/2014/main" id="{620C927F-97E5-55BE-893D-9236A7D2B2B2}"/>
                </a:ext>
              </a:extLst>
            </p:cNvPr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6756;p64">
              <a:extLst>
                <a:ext uri="{FF2B5EF4-FFF2-40B4-BE49-F238E27FC236}">
                  <a16:creationId xmlns:a16="http://schemas.microsoft.com/office/drawing/2014/main" id="{A7CE020B-F03A-C927-FEB6-7441F00C2199}"/>
                </a:ext>
              </a:extLst>
            </p:cNvPr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6757;p64">
              <a:extLst>
                <a:ext uri="{FF2B5EF4-FFF2-40B4-BE49-F238E27FC236}">
                  <a16:creationId xmlns:a16="http://schemas.microsoft.com/office/drawing/2014/main" id="{9D2C37FC-8A05-71BD-0E93-1E31882F8088}"/>
                </a:ext>
              </a:extLst>
            </p:cNvPr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6758;p64">
              <a:extLst>
                <a:ext uri="{FF2B5EF4-FFF2-40B4-BE49-F238E27FC236}">
                  <a16:creationId xmlns:a16="http://schemas.microsoft.com/office/drawing/2014/main" id="{F815191C-EFED-39C8-968A-D623CCC1D373}"/>
                </a:ext>
              </a:extLst>
            </p:cNvPr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6759;p64">
              <a:extLst>
                <a:ext uri="{FF2B5EF4-FFF2-40B4-BE49-F238E27FC236}">
                  <a16:creationId xmlns:a16="http://schemas.microsoft.com/office/drawing/2014/main" id="{8BBC3DDC-5894-27DA-CB75-1BB1548DFCCD}"/>
                </a:ext>
              </a:extLst>
            </p:cNvPr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6760;p64">
              <a:extLst>
                <a:ext uri="{FF2B5EF4-FFF2-40B4-BE49-F238E27FC236}">
                  <a16:creationId xmlns:a16="http://schemas.microsoft.com/office/drawing/2014/main" id="{F1025E36-040A-1EF7-80C6-CDB0C5E1952B}"/>
                </a:ext>
              </a:extLst>
            </p:cNvPr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6761;p64">
              <a:extLst>
                <a:ext uri="{FF2B5EF4-FFF2-40B4-BE49-F238E27FC236}">
                  <a16:creationId xmlns:a16="http://schemas.microsoft.com/office/drawing/2014/main" id="{4D10C283-96BA-439C-D499-9411645C1F55}"/>
                </a:ext>
              </a:extLst>
            </p:cNvPr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6762;p64">
              <a:extLst>
                <a:ext uri="{FF2B5EF4-FFF2-40B4-BE49-F238E27FC236}">
                  <a16:creationId xmlns:a16="http://schemas.microsoft.com/office/drawing/2014/main" id="{2EC696FF-4063-DBFB-BFF5-525C262BA7F3}"/>
                </a:ext>
              </a:extLst>
            </p:cNvPr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6763;p64">
              <a:extLst>
                <a:ext uri="{FF2B5EF4-FFF2-40B4-BE49-F238E27FC236}">
                  <a16:creationId xmlns:a16="http://schemas.microsoft.com/office/drawing/2014/main" id="{69F41E56-7369-A441-4B40-8756B157C4A9}"/>
                </a:ext>
              </a:extLst>
            </p:cNvPr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6764;p64">
              <a:extLst>
                <a:ext uri="{FF2B5EF4-FFF2-40B4-BE49-F238E27FC236}">
                  <a16:creationId xmlns:a16="http://schemas.microsoft.com/office/drawing/2014/main" id="{3AC680AD-3F2B-B1FC-9383-F857EE4E6589}"/>
                </a:ext>
              </a:extLst>
            </p:cNvPr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6765;p64">
              <a:extLst>
                <a:ext uri="{FF2B5EF4-FFF2-40B4-BE49-F238E27FC236}">
                  <a16:creationId xmlns:a16="http://schemas.microsoft.com/office/drawing/2014/main" id="{EE6DCAED-2243-D2C4-D021-C5D5160B80D4}"/>
                </a:ext>
              </a:extLst>
            </p:cNvPr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6766;p64">
              <a:extLst>
                <a:ext uri="{FF2B5EF4-FFF2-40B4-BE49-F238E27FC236}">
                  <a16:creationId xmlns:a16="http://schemas.microsoft.com/office/drawing/2014/main" id="{AC82906B-FAA9-D1FC-437B-5008A5FCDD92}"/>
                </a:ext>
              </a:extLst>
            </p:cNvPr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6767;p64">
              <a:extLst>
                <a:ext uri="{FF2B5EF4-FFF2-40B4-BE49-F238E27FC236}">
                  <a16:creationId xmlns:a16="http://schemas.microsoft.com/office/drawing/2014/main" id="{07B696AE-7FE2-4323-AFA4-85116ADDA4F9}"/>
                </a:ext>
              </a:extLst>
            </p:cNvPr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6768;p64">
              <a:extLst>
                <a:ext uri="{FF2B5EF4-FFF2-40B4-BE49-F238E27FC236}">
                  <a16:creationId xmlns:a16="http://schemas.microsoft.com/office/drawing/2014/main" id="{1951CD1C-8A3B-947E-6187-81189384C02A}"/>
                </a:ext>
              </a:extLst>
            </p:cNvPr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6769;p64">
              <a:extLst>
                <a:ext uri="{FF2B5EF4-FFF2-40B4-BE49-F238E27FC236}">
                  <a16:creationId xmlns:a16="http://schemas.microsoft.com/office/drawing/2014/main" id="{40D290F6-02E0-9690-7746-44956DC06662}"/>
                </a:ext>
              </a:extLst>
            </p:cNvPr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6770;p64">
              <a:extLst>
                <a:ext uri="{FF2B5EF4-FFF2-40B4-BE49-F238E27FC236}">
                  <a16:creationId xmlns:a16="http://schemas.microsoft.com/office/drawing/2014/main" id="{81432125-72EA-DE12-DCA1-6D23725DF78F}"/>
                </a:ext>
              </a:extLst>
            </p:cNvPr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6771;p64">
              <a:extLst>
                <a:ext uri="{FF2B5EF4-FFF2-40B4-BE49-F238E27FC236}">
                  <a16:creationId xmlns:a16="http://schemas.microsoft.com/office/drawing/2014/main" id="{7F47E872-4955-482D-2DA5-36210D56E8A3}"/>
                </a:ext>
              </a:extLst>
            </p:cNvPr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6772;p64">
              <a:extLst>
                <a:ext uri="{FF2B5EF4-FFF2-40B4-BE49-F238E27FC236}">
                  <a16:creationId xmlns:a16="http://schemas.microsoft.com/office/drawing/2014/main" id="{7C232EF7-8700-DC40-D1CB-9E3F3359A030}"/>
                </a:ext>
              </a:extLst>
            </p:cNvPr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6773;p64">
              <a:extLst>
                <a:ext uri="{FF2B5EF4-FFF2-40B4-BE49-F238E27FC236}">
                  <a16:creationId xmlns:a16="http://schemas.microsoft.com/office/drawing/2014/main" id="{D05B2A44-1DD4-BB78-7F92-B99A87B20B8F}"/>
                </a:ext>
              </a:extLst>
            </p:cNvPr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6774;p64">
              <a:extLst>
                <a:ext uri="{FF2B5EF4-FFF2-40B4-BE49-F238E27FC236}">
                  <a16:creationId xmlns:a16="http://schemas.microsoft.com/office/drawing/2014/main" id="{A90E9354-C719-299C-81D6-16616523074F}"/>
                </a:ext>
              </a:extLst>
            </p:cNvPr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6775;p64">
              <a:extLst>
                <a:ext uri="{FF2B5EF4-FFF2-40B4-BE49-F238E27FC236}">
                  <a16:creationId xmlns:a16="http://schemas.microsoft.com/office/drawing/2014/main" id="{E35F37E0-9A41-D484-949E-84175DFB3127}"/>
                </a:ext>
              </a:extLst>
            </p:cNvPr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6776;p64">
              <a:extLst>
                <a:ext uri="{FF2B5EF4-FFF2-40B4-BE49-F238E27FC236}">
                  <a16:creationId xmlns:a16="http://schemas.microsoft.com/office/drawing/2014/main" id="{F3938036-A54B-A923-AEED-4E8CBDABDEB5}"/>
                </a:ext>
              </a:extLst>
            </p:cNvPr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6777;p64">
              <a:extLst>
                <a:ext uri="{FF2B5EF4-FFF2-40B4-BE49-F238E27FC236}">
                  <a16:creationId xmlns:a16="http://schemas.microsoft.com/office/drawing/2014/main" id="{CADC1E3B-D5F0-7891-6BA5-A587A29189FB}"/>
                </a:ext>
              </a:extLst>
            </p:cNvPr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6778;p64">
              <a:extLst>
                <a:ext uri="{FF2B5EF4-FFF2-40B4-BE49-F238E27FC236}">
                  <a16:creationId xmlns:a16="http://schemas.microsoft.com/office/drawing/2014/main" id="{2C49EB4B-7137-7E24-F7E8-5633D0828D35}"/>
                </a:ext>
              </a:extLst>
            </p:cNvPr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6779;p64">
              <a:extLst>
                <a:ext uri="{FF2B5EF4-FFF2-40B4-BE49-F238E27FC236}">
                  <a16:creationId xmlns:a16="http://schemas.microsoft.com/office/drawing/2014/main" id="{EE484F26-970B-C7F4-92E1-ACC2A8CCA37E}"/>
                </a:ext>
              </a:extLst>
            </p:cNvPr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6780;p64">
              <a:extLst>
                <a:ext uri="{FF2B5EF4-FFF2-40B4-BE49-F238E27FC236}">
                  <a16:creationId xmlns:a16="http://schemas.microsoft.com/office/drawing/2014/main" id="{2080BBBC-0E48-F321-5A27-8E5EC8E27196}"/>
                </a:ext>
              </a:extLst>
            </p:cNvPr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6781;p64">
              <a:extLst>
                <a:ext uri="{FF2B5EF4-FFF2-40B4-BE49-F238E27FC236}">
                  <a16:creationId xmlns:a16="http://schemas.microsoft.com/office/drawing/2014/main" id="{74BC8D62-FB14-A646-3714-7CDC230CAF8E}"/>
                </a:ext>
              </a:extLst>
            </p:cNvPr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6782;p64">
              <a:extLst>
                <a:ext uri="{FF2B5EF4-FFF2-40B4-BE49-F238E27FC236}">
                  <a16:creationId xmlns:a16="http://schemas.microsoft.com/office/drawing/2014/main" id="{1C3AB55C-6F7C-EDE3-AA1B-5BC5F3C52B0E}"/>
                </a:ext>
              </a:extLst>
            </p:cNvPr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6783;p64">
              <a:extLst>
                <a:ext uri="{FF2B5EF4-FFF2-40B4-BE49-F238E27FC236}">
                  <a16:creationId xmlns:a16="http://schemas.microsoft.com/office/drawing/2014/main" id="{D9911740-25EC-858D-253A-D052A7BCF11F}"/>
                </a:ext>
              </a:extLst>
            </p:cNvPr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6784;p64">
              <a:extLst>
                <a:ext uri="{FF2B5EF4-FFF2-40B4-BE49-F238E27FC236}">
                  <a16:creationId xmlns:a16="http://schemas.microsoft.com/office/drawing/2014/main" id="{0AF4FB8E-4C01-4AAD-7870-A50741592BF9}"/>
                </a:ext>
              </a:extLst>
            </p:cNvPr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6785;p64">
              <a:extLst>
                <a:ext uri="{FF2B5EF4-FFF2-40B4-BE49-F238E27FC236}">
                  <a16:creationId xmlns:a16="http://schemas.microsoft.com/office/drawing/2014/main" id="{939CBBF1-6C17-563F-2C7B-2D20FB835B9C}"/>
                </a:ext>
              </a:extLst>
            </p:cNvPr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6786;p64">
              <a:extLst>
                <a:ext uri="{FF2B5EF4-FFF2-40B4-BE49-F238E27FC236}">
                  <a16:creationId xmlns:a16="http://schemas.microsoft.com/office/drawing/2014/main" id="{561AC908-9891-4605-BC0F-61F27C38289F}"/>
                </a:ext>
              </a:extLst>
            </p:cNvPr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6787;p64">
              <a:extLst>
                <a:ext uri="{FF2B5EF4-FFF2-40B4-BE49-F238E27FC236}">
                  <a16:creationId xmlns:a16="http://schemas.microsoft.com/office/drawing/2014/main" id="{779B4432-41C2-29D6-FCDE-1D4D332C7A27}"/>
                </a:ext>
              </a:extLst>
            </p:cNvPr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6788;p64">
              <a:extLst>
                <a:ext uri="{FF2B5EF4-FFF2-40B4-BE49-F238E27FC236}">
                  <a16:creationId xmlns:a16="http://schemas.microsoft.com/office/drawing/2014/main" id="{82995643-5A1C-A106-5C50-11B02133889E}"/>
                </a:ext>
              </a:extLst>
            </p:cNvPr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6789;p64">
              <a:extLst>
                <a:ext uri="{FF2B5EF4-FFF2-40B4-BE49-F238E27FC236}">
                  <a16:creationId xmlns:a16="http://schemas.microsoft.com/office/drawing/2014/main" id="{5358575D-4FDD-E6B3-A136-5B731E834A0A}"/>
                </a:ext>
              </a:extLst>
            </p:cNvPr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6790;p64">
              <a:extLst>
                <a:ext uri="{FF2B5EF4-FFF2-40B4-BE49-F238E27FC236}">
                  <a16:creationId xmlns:a16="http://schemas.microsoft.com/office/drawing/2014/main" id="{F497236C-101B-B0AF-1FA2-3633CC814557}"/>
                </a:ext>
              </a:extLst>
            </p:cNvPr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6791;p64">
              <a:extLst>
                <a:ext uri="{FF2B5EF4-FFF2-40B4-BE49-F238E27FC236}">
                  <a16:creationId xmlns:a16="http://schemas.microsoft.com/office/drawing/2014/main" id="{DEE24703-89D5-3705-3C13-ED5F881C8285}"/>
                </a:ext>
              </a:extLst>
            </p:cNvPr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6792;p64">
              <a:extLst>
                <a:ext uri="{FF2B5EF4-FFF2-40B4-BE49-F238E27FC236}">
                  <a16:creationId xmlns:a16="http://schemas.microsoft.com/office/drawing/2014/main" id="{A27D456E-E219-0D3C-4416-778FC8D917FF}"/>
                </a:ext>
              </a:extLst>
            </p:cNvPr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6793;p64">
              <a:extLst>
                <a:ext uri="{FF2B5EF4-FFF2-40B4-BE49-F238E27FC236}">
                  <a16:creationId xmlns:a16="http://schemas.microsoft.com/office/drawing/2014/main" id="{B40FCF2A-BFBD-0A83-51A4-76E73B98043C}"/>
                </a:ext>
              </a:extLst>
            </p:cNvPr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6794;p64">
              <a:extLst>
                <a:ext uri="{FF2B5EF4-FFF2-40B4-BE49-F238E27FC236}">
                  <a16:creationId xmlns:a16="http://schemas.microsoft.com/office/drawing/2014/main" id="{F42F7865-01A6-8637-3310-06B6C48E5AFD}"/>
                </a:ext>
              </a:extLst>
            </p:cNvPr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6795;p64">
              <a:extLst>
                <a:ext uri="{FF2B5EF4-FFF2-40B4-BE49-F238E27FC236}">
                  <a16:creationId xmlns:a16="http://schemas.microsoft.com/office/drawing/2014/main" id="{BF19EB1B-AEE2-03AE-900C-6EA4FA2B727F}"/>
                </a:ext>
              </a:extLst>
            </p:cNvPr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6796;p64">
              <a:extLst>
                <a:ext uri="{FF2B5EF4-FFF2-40B4-BE49-F238E27FC236}">
                  <a16:creationId xmlns:a16="http://schemas.microsoft.com/office/drawing/2014/main" id="{A87FC122-F5A6-6E4F-DE1F-384AB2485B7E}"/>
                </a:ext>
              </a:extLst>
            </p:cNvPr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6797;p64">
              <a:extLst>
                <a:ext uri="{FF2B5EF4-FFF2-40B4-BE49-F238E27FC236}">
                  <a16:creationId xmlns:a16="http://schemas.microsoft.com/office/drawing/2014/main" id="{03B742F9-29F2-CA17-E46E-C57844D8FBD9}"/>
                </a:ext>
              </a:extLst>
            </p:cNvPr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6798;p64">
              <a:extLst>
                <a:ext uri="{FF2B5EF4-FFF2-40B4-BE49-F238E27FC236}">
                  <a16:creationId xmlns:a16="http://schemas.microsoft.com/office/drawing/2014/main" id="{36B129C4-13B3-5275-5BB0-D7F051EEB40D}"/>
                </a:ext>
              </a:extLst>
            </p:cNvPr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6799;p64">
              <a:extLst>
                <a:ext uri="{FF2B5EF4-FFF2-40B4-BE49-F238E27FC236}">
                  <a16:creationId xmlns:a16="http://schemas.microsoft.com/office/drawing/2014/main" id="{B382E097-3E36-DEA1-65FA-A8D60C7CB8EC}"/>
                </a:ext>
              </a:extLst>
            </p:cNvPr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6800;p64">
              <a:extLst>
                <a:ext uri="{FF2B5EF4-FFF2-40B4-BE49-F238E27FC236}">
                  <a16:creationId xmlns:a16="http://schemas.microsoft.com/office/drawing/2014/main" id="{727D9428-8BB1-97FA-C506-4E0D6ACA4C65}"/>
                </a:ext>
              </a:extLst>
            </p:cNvPr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6801;p64">
              <a:extLst>
                <a:ext uri="{FF2B5EF4-FFF2-40B4-BE49-F238E27FC236}">
                  <a16:creationId xmlns:a16="http://schemas.microsoft.com/office/drawing/2014/main" id="{AF06D4EF-A4D0-706F-D017-BEE7EA512914}"/>
                </a:ext>
              </a:extLst>
            </p:cNvPr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6802;p64">
              <a:extLst>
                <a:ext uri="{FF2B5EF4-FFF2-40B4-BE49-F238E27FC236}">
                  <a16:creationId xmlns:a16="http://schemas.microsoft.com/office/drawing/2014/main" id="{5AEF1D7B-208E-23EC-4CFE-DB6272EAB344}"/>
                </a:ext>
              </a:extLst>
            </p:cNvPr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6803;p64">
              <a:extLst>
                <a:ext uri="{FF2B5EF4-FFF2-40B4-BE49-F238E27FC236}">
                  <a16:creationId xmlns:a16="http://schemas.microsoft.com/office/drawing/2014/main" id="{E344694E-DBE3-0996-0BCF-E5A2D0C01CDE}"/>
                </a:ext>
              </a:extLst>
            </p:cNvPr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6804;p64">
              <a:extLst>
                <a:ext uri="{FF2B5EF4-FFF2-40B4-BE49-F238E27FC236}">
                  <a16:creationId xmlns:a16="http://schemas.microsoft.com/office/drawing/2014/main" id="{EC3A3AAD-E501-C3DB-1A69-003A73D96EF6}"/>
                </a:ext>
              </a:extLst>
            </p:cNvPr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6805;p64">
              <a:extLst>
                <a:ext uri="{FF2B5EF4-FFF2-40B4-BE49-F238E27FC236}">
                  <a16:creationId xmlns:a16="http://schemas.microsoft.com/office/drawing/2014/main" id="{11EE413A-7B7E-A451-5EC0-498596EF6606}"/>
                </a:ext>
              </a:extLst>
            </p:cNvPr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6806;p64">
              <a:extLst>
                <a:ext uri="{FF2B5EF4-FFF2-40B4-BE49-F238E27FC236}">
                  <a16:creationId xmlns:a16="http://schemas.microsoft.com/office/drawing/2014/main" id="{7C688ADF-70D7-413F-8F9B-BEA6E993EC30}"/>
                </a:ext>
              </a:extLst>
            </p:cNvPr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6807;p64">
              <a:extLst>
                <a:ext uri="{FF2B5EF4-FFF2-40B4-BE49-F238E27FC236}">
                  <a16:creationId xmlns:a16="http://schemas.microsoft.com/office/drawing/2014/main" id="{916330C3-6194-6F0F-DB4F-7C973812B1B9}"/>
                </a:ext>
              </a:extLst>
            </p:cNvPr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6808;p64">
              <a:extLst>
                <a:ext uri="{FF2B5EF4-FFF2-40B4-BE49-F238E27FC236}">
                  <a16:creationId xmlns:a16="http://schemas.microsoft.com/office/drawing/2014/main" id="{9E0AD079-492C-E163-EF65-2E720079AD19}"/>
                </a:ext>
              </a:extLst>
            </p:cNvPr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6809;p64">
              <a:extLst>
                <a:ext uri="{FF2B5EF4-FFF2-40B4-BE49-F238E27FC236}">
                  <a16:creationId xmlns:a16="http://schemas.microsoft.com/office/drawing/2014/main" id="{FE259318-99A1-22D8-81BE-47E9311D1F55}"/>
                </a:ext>
              </a:extLst>
            </p:cNvPr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6810;p64">
              <a:extLst>
                <a:ext uri="{FF2B5EF4-FFF2-40B4-BE49-F238E27FC236}">
                  <a16:creationId xmlns:a16="http://schemas.microsoft.com/office/drawing/2014/main" id="{941635DA-7012-61A9-F982-882DC0BB6519}"/>
                </a:ext>
              </a:extLst>
            </p:cNvPr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6811;p64">
              <a:extLst>
                <a:ext uri="{FF2B5EF4-FFF2-40B4-BE49-F238E27FC236}">
                  <a16:creationId xmlns:a16="http://schemas.microsoft.com/office/drawing/2014/main" id="{F6A1CE74-636B-4A47-F965-057B9D12ED39}"/>
                </a:ext>
              </a:extLst>
            </p:cNvPr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6812;p64">
              <a:extLst>
                <a:ext uri="{FF2B5EF4-FFF2-40B4-BE49-F238E27FC236}">
                  <a16:creationId xmlns:a16="http://schemas.microsoft.com/office/drawing/2014/main" id="{B84091BC-77EC-8B90-A039-D97EA0DC1C3E}"/>
                </a:ext>
              </a:extLst>
            </p:cNvPr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6813;p64">
              <a:extLst>
                <a:ext uri="{FF2B5EF4-FFF2-40B4-BE49-F238E27FC236}">
                  <a16:creationId xmlns:a16="http://schemas.microsoft.com/office/drawing/2014/main" id="{BEE2D340-42DA-8CCD-E9D6-5B176403826D}"/>
                </a:ext>
              </a:extLst>
            </p:cNvPr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6814;p64">
              <a:extLst>
                <a:ext uri="{FF2B5EF4-FFF2-40B4-BE49-F238E27FC236}">
                  <a16:creationId xmlns:a16="http://schemas.microsoft.com/office/drawing/2014/main" id="{00EF2E5F-8119-90C7-01C6-FFB4ADC49638}"/>
                </a:ext>
              </a:extLst>
            </p:cNvPr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6815;p64">
              <a:extLst>
                <a:ext uri="{FF2B5EF4-FFF2-40B4-BE49-F238E27FC236}">
                  <a16:creationId xmlns:a16="http://schemas.microsoft.com/office/drawing/2014/main" id="{29A76986-E673-3D49-19BA-DDB7C43898B4}"/>
                </a:ext>
              </a:extLst>
            </p:cNvPr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6816;p64">
              <a:extLst>
                <a:ext uri="{FF2B5EF4-FFF2-40B4-BE49-F238E27FC236}">
                  <a16:creationId xmlns:a16="http://schemas.microsoft.com/office/drawing/2014/main" id="{251AE41C-E191-08E9-7241-674C21D481C9}"/>
                </a:ext>
              </a:extLst>
            </p:cNvPr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6817;p64">
              <a:extLst>
                <a:ext uri="{FF2B5EF4-FFF2-40B4-BE49-F238E27FC236}">
                  <a16:creationId xmlns:a16="http://schemas.microsoft.com/office/drawing/2014/main" id="{06C8156E-20B7-D431-BAF6-FD79046059E8}"/>
                </a:ext>
              </a:extLst>
            </p:cNvPr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6818;p64">
              <a:extLst>
                <a:ext uri="{FF2B5EF4-FFF2-40B4-BE49-F238E27FC236}">
                  <a16:creationId xmlns:a16="http://schemas.microsoft.com/office/drawing/2014/main" id="{80509D2C-CC2B-1700-39FF-C2E31B316222}"/>
                </a:ext>
              </a:extLst>
            </p:cNvPr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6819;p64">
              <a:extLst>
                <a:ext uri="{FF2B5EF4-FFF2-40B4-BE49-F238E27FC236}">
                  <a16:creationId xmlns:a16="http://schemas.microsoft.com/office/drawing/2014/main" id="{1317F2D6-276E-75BF-90BE-F03F9C2AE056}"/>
                </a:ext>
              </a:extLst>
            </p:cNvPr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6820;p64">
              <a:extLst>
                <a:ext uri="{FF2B5EF4-FFF2-40B4-BE49-F238E27FC236}">
                  <a16:creationId xmlns:a16="http://schemas.microsoft.com/office/drawing/2014/main" id="{413C328E-CEA9-2CFF-588C-9174F81B24AD}"/>
                </a:ext>
              </a:extLst>
            </p:cNvPr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6821;p64">
              <a:extLst>
                <a:ext uri="{FF2B5EF4-FFF2-40B4-BE49-F238E27FC236}">
                  <a16:creationId xmlns:a16="http://schemas.microsoft.com/office/drawing/2014/main" id="{97BC4328-E44B-6911-7C81-13B537DAADC7}"/>
                </a:ext>
              </a:extLst>
            </p:cNvPr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6822;p64">
              <a:extLst>
                <a:ext uri="{FF2B5EF4-FFF2-40B4-BE49-F238E27FC236}">
                  <a16:creationId xmlns:a16="http://schemas.microsoft.com/office/drawing/2014/main" id="{5C24A069-04E0-215F-4B10-BA66E46AEA69}"/>
                </a:ext>
              </a:extLst>
            </p:cNvPr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6823;p64">
              <a:extLst>
                <a:ext uri="{FF2B5EF4-FFF2-40B4-BE49-F238E27FC236}">
                  <a16:creationId xmlns:a16="http://schemas.microsoft.com/office/drawing/2014/main" id="{7AEA2B65-9BA8-F6A8-E30E-F494410D717F}"/>
                </a:ext>
              </a:extLst>
            </p:cNvPr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6824;p64">
              <a:extLst>
                <a:ext uri="{FF2B5EF4-FFF2-40B4-BE49-F238E27FC236}">
                  <a16:creationId xmlns:a16="http://schemas.microsoft.com/office/drawing/2014/main" id="{8A4A303A-C122-EE75-A9D9-2F29A4FA1373}"/>
                </a:ext>
              </a:extLst>
            </p:cNvPr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6825;p64">
              <a:extLst>
                <a:ext uri="{FF2B5EF4-FFF2-40B4-BE49-F238E27FC236}">
                  <a16:creationId xmlns:a16="http://schemas.microsoft.com/office/drawing/2014/main" id="{7824A704-17EB-EEF2-48A2-E48658DF92B7}"/>
                </a:ext>
              </a:extLst>
            </p:cNvPr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6826;p64">
              <a:extLst>
                <a:ext uri="{FF2B5EF4-FFF2-40B4-BE49-F238E27FC236}">
                  <a16:creationId xmlns:a16="http://schemas.microsoft.com/office/drawing/2014/main" id="{DCFB8E5E-F97B-B675-D900-6FB288864929}"/>
                </a:ext>
              </a:extLst>
            </p:cNvPr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6827;p64">
              <a:extLst>
                <a:ext uri="{FF2B5EF4-FFF2-40B4-BE49-F238E27FC236}">
                  <a16:creationId xmlns:a16="http://schemas.microsoft.com/office/drawing/2014/main" id="{ACAC6CA0-B0E9-0974-CBDB-021864C65E5E}"/>
                </a:ext>
              </a:extLst>
            </p:cNvPr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6828;p64">
              <a:extLst>
                <a:ext uri="{FF2B5EF4-FFF2-40B4-BE49-F238E27FC236}">
                  <a16:creationId xmlns:a16="http://schemas.microsoft.com/office/drawing/2014/main" id="{8F43B76C-EF77-EC1E-B323-8F524661C719}"/>
                </a:ext>
              </a:extLst>
            </p:cNvPr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6829;p64">
              <a:extLst>
                <a:ext uri="{FF2B5EF4-FFF2-40B4-BE49-F238E27FC236}">
                  <a16:creationId xmlns:a16="http://schemas.microsoft.com/office/drawing/2014/main" id="{E3E030B3-B027-4CC7-84EB-0ACB80992ED9}"/>
                </a:ext>
              </a:extLst>
            </p:cNvPr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6830;p64">
              <a:extLst>
                <a:ext uri="{FF2B5EF4-FFF2-40B4-BE49-F238E27FC236}">
                  <a16:creationId xmlns:a16="http://schemas.microsoft.com/office/drawing/2014/main" id="{37F8A786-D181-967A-AE2C-A26AEA2B6F19}"/>
                </a:ext>
              </a:extLst>
            </p:cNvPr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6831;p64">
              <a:extLst>
                <a:ext uri="{FF2B5EF4-FFF2-40B4-BE49-F238E27FC236}">
                  <a16:creationId xmlns:a16="http://schemas.microsoft.com/office/drawing/2014/main" id="{8F787BE1-1F99-1C3D-9E21-F4E2B64B68D6}"/>
                </a:ext>
              </a:extLst>
            </p:cNvPr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6832;p64">
              <a:extLst>
                <a:ext uri="{FF2B5EF4-FFF2-40B4-BE49-F238E27FC236}">
                  <a16:creationId xmlns:a16="http://schemas.microsoft.com/office/drawing/2014/main" id="{D367E47F-68EA-2969-F1C8-6C650E301C43}"/>
                </a:ext>
              </a:extLst>
            </p:cNvPr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6833;p64">
              <a:extLst>
                <a:ext uri="{FF2B5EF4-FFF2-40B4-BE49-F238E27FC236}">
                  <a16:creationId xmlns:a16="http://schemas.microsoft.com/office/drawing/2014/main" id="{6E5449B1-0AD4-1FFB-207C-70937A61A0FE}"/>
                </a:ext>
              </a:extLst>
            </p:cNvPr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6834;p64">
              <a:extLst>
                <a:ext uri="{FF2B5EF4-FFF2-40B4-BE49-F238E27FC236}">
                  <a16:creationId xmlns:a16="http://schemas.microsoft.com/office/drawing/2014/main" id="{CB813384-E19A-5393-4FC6-DE13623C7043}"/>
                </a:ext>
              </a:extLst>
            </p:cNvPr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6835;p64">
              <a:extLst>
                <a:ext uri="{FF2B5EF4-FFF2-40B4-BE49-F238E27FC236}">
                  <a16:creationId xmlns:a16="http://schemas.microsoft.com/office/drawing/2014/main" id="{6ACC7E71-EC2F-6A0C-296A-591E9AFA34F2}"/>
                </a:ext>
              </a:extLst>
            </p:cNvPr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6836;p64">
              <a:extLst>
                <a:ext uri="{FF2B5EF4-FFF2-40B4-BE49-F238E27FC236}">
                  <a16:creationId xmlns:a16="http://schemas.microsoft.com/office/drawing/2014/main" id="{B07C99E5-84D6-5BE2-7690-EB85926DED80}"/>
                </a:ext>
              </a:extLst>
            </p:cNvPr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6837;p64">
              <a:extLst>
                <a:ext uri="{FF2B5EF4-FFF2-40B4-BE49-F238E27FC236}">
                  <a16:creationId xmlns:a16="http://schemas.microsoft.com/office/drawing/2014/main" id="{2B7D852A-32FD-012A-8658-5554E72F1CBD}"/>
                </a:ext>
              </a:extLst>
            </p:cNvPr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6838;p64">
              <a:extLst>
                <a:ext uri="{FF2B5EF4-FFF2-40B4-BE49-F238E27FC236}">
                  <a16:creationId xmlns:a16="http://schemas.microsoft.com/office/drawing/2014/main" id="{6EC46318-E8A0-E00D-BA57-0EC05F2C4B69}"/>
                </a:ext>
              </a:extLst>
            </p:cNvPr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6839;p64">
              <a:extLst>
                <a:ext uri="{FF2B5EF4-FFF2-40B4-BE49-F238E27FC236}">
                  <a16:creationId xmlns:a16="http://schemas.microsoft.com/office/drawing/2014/main" id="{22412C8B-0BBC-CC0C-E5CC-9C5BC050A496}"/>
                </a:ext>
              </a:extLst>
            </p:cNvPr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6840;p64">
              <a:extLst>
                <a:ext uri="{FF2B5EF4-FFF2-40B4-BE49-F238E27FC236}">
                  <a16:creationId xmlns:a16="http://schemas.microsoft.com/office/drawing/2014/main" id="{1CBF1D83-1829-D9F3-12AB-6376F5BE0CF7}"/>
                </a:ext>
              </a:extLst>
            </p:cNvPr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6841;p64">
              <a:extLst>
                <a:ext uri="{FF2B5EF4-FFF2-40B4-BE49-F238E27FC236}">
                  <a16:creationId xmlns:a16="http://schemas.microsoft.com/office/drawing/2014/main" id="{3D1564C7-AC40-3F24-AEEF-399A479C24EC}"/>
                </a:ext>
              </a:extLst>
            </p:cNvPr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6842;p64">
              <a:extLst>
                <a:ext uri="{FF2B5EF4-FFF2-40B4-BE49-F238E27FC236}">
                  <a16:creationId xmlns:a16="http://schemas.microsoft.com/office/drawing/2014/main" id="{C022209E-4245-621D-03C5-47F96E1AFB96}"/>
                </a:ext>
              </a:extLst>
            </p:cNvPr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6843;p64">
              <a:extLst>
                <a:ext uri="{FF2B5EF4-FFF2-40B4-BE49-F238E27FC236}">
                  <a16:creationId xmlns:a16="http://schemas.microsoft.com/office/drawing/2014/main" id="{256A7FB8-8DE8-402B-DF9D-5C64DEA5F51E}"/>
                </a:ext>
              </a:extLst>
            </p:cNvPr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6844;p64">
              <a:extLst>
                <a:ext uri="{FF2B5EF4-FFF2-40B4-BE49-F238E27FC236}">
                  <a16:creationId xmlns:a16="http://schemas.microsoft.com/office/drawing/2014/main" id="{D52D72D8-3C35-DCE1-BAF3-3F0A59B27C4C}"/>
                </a:ext>
              </a:extLst>
            </p:cNvPr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6845;p64">
              <a:extLst>
                <a:ext uri="{FF2B5EF4-FFF2-40B4-BE49-F238E27FC236}">
                  <a16:creationId xmlns:a16="http://schemas.microsoft.com/office/drawing/2014/main" id="{9AA4C89D-6B56-C34C-3E35-CCF4E28A8A68}"/>
                </a:ext>
              </a:extLst>
            </p:cNvPr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6846;p64">
              <a:extLst>
                <a:ext uri="{FF2B5EF4-FFF2-40B4-BE49-F238E27FC236}">
                  <a16:creationId xmlns:a16="http://schemas.microsoft.com/office/drawing/2014/main" id="{009D74AD-08AB-8D20-94A3-610169A20516}"/>
                </a:ext>
              </a:extLst>
            </p:cNvPr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6847;p64">
              <a:extLst>
                <a:ext uri="{FF2B5EF4-FFF2-40B4-BE49-F238E27FC236}">
                  <a16:creationId xmlns:a16="http://schemas.microsoft.com/office/drawing/2014/main" id="{FC610017-DB40-A77E-0A42-2E9A1FCA5D3E}"/>
                </a:ext>
              </a:extLst>
            </p:cNvPr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6848;p64">
              <a:extLst>
                <a:ext uri="{FF2B5EF4-FFF2-40B4-BE49-F238E27FC236}">
                  <a16:creationId xmlns:a16="http://schemas.microsoft.com/office/drawing/2014/main" id="{E24A88F5-96B3-FA5F-1C0C-FCAA2D117AD8}"/>
                </a:ext>
              </a:extLst>
            </p:cNvPr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6849;p64">
              <a:extLst>
                <a:ext uri="{FF2B5EF4-FFF2-40B4-BE49-F238E27FC236}">
                  <a16:creationId xmlns:a16="http://schemas.microsoft.com/office/drawing/2014/main" id="{B0C3BD59-C286-632F-8577-2C8C41E1BC80}"/>
                </a:ext>
              </a:extLst>
            </p:cNvPr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6850;p64">
              <a:extLst>
                <a:ext uri="{FF2B5EF4-FFF2-40B4-BE49-F238E27FC236}">
                  <a16:creationId xmlns:a16="http://schemas.microsoft.com/office/drawing/2014/main" id="{5B284263-16DC-8646-0738-6E0700387B2D}"/>
                </a:ext>
              </a:extLst>
            </p:cNvPr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6851;p64">
              <a:extLst>
                <a:ext uri="{FF2B5EF4-FFF2-40B4-BE49-F238E27FC236}">
                  <a16:creationId xmlns:a16="http://schemas.microsoft.com/office/drawing/2014/main" id="{8747B0AA-CD26-68BD-BD95-EDFC94957BC1}"/>
                </a:ext>
              </a:extLst>
            </p:cNvPr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6852;p64">
              <a:extLst>
                <a:ext uri="{FF2B5EF4-FFF2-40B4-BE49-F238E27FC236}">
                  <a16:creationId xmlns:a16="http://schemas.microsoft.com/office/drawing/2014/main" id="{0E5C0405-274A-8E5A-2F78-A27186DFB03C}"/>
                </a:ext>
              </a:extLst>
            </p:cNvPr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6853;p64">
              <a:extLst>
                <a:ext uri="{FF2B5EF4-FFF2-40B4-BE49-F238E27FC236}">
                  <a16:creationId xmlns:a16="http://schemas.microsoft.com/office/drawing/2014/main" id="{E13D76A4-7109-7CC7-3983-5D17D9D4DC34}"/>
                </a:ext>
              </a:extLst>
            </p:cNvPr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6854;p64">
              <a:extLst>
                <a:ext uri="{FF2B5EF4-FFF2-40B4-BE49-F238E27FC236}">
                  <a16:creationId xmlns:a16="http://schemas.microsoft.com/office/drawing/2014/main" id="{4E4A3DDD-BE33-8A47-8329-426CDC8994DF}"/>
                </a:ext>
              </a:extLst>
            </p:cNvPr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6855;p64">
              <a:extLst>
                <a:ext uri="{FF2B5EF4-FFF2-40B4-BE49-F238E27FC236}">
                  <a16:creationId xmlns:a16="http://schemas.microsoft.com/office/drawing/2014/main" id="{C8A758D3-8B07-A2E1-5A6A-D1639776555B}"/>
                </a:ext>
              </a:extLst>
            </p:cNvPr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6856;p64">
              <a:extLst>
                <a:ext uri="{FF2B5EF4-FFF2-40B4-BE49-F238E27FC236}">
                  <a16:creationId xmlns:a16="http://schemas.microsoft.com/office/drawing/2014/main" id="{65D0B3A6-9FBA-862C-5C1D-536B989B61C0}"/>
                </a:ext>
              </a:extLst>
            </p:cNvPr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6857;p64">
              <a:extLst>
                <a:ext uri="{FF2B5EF4-FFF2-40B4-BE49-F238E27FC236}">
                  <a16:creationId xmlns:a16="http://schemas.microsoft.com/office/drawing/2014/main" id="{2FA94EA5-2F3A-C765-2E3A-2F4E4ABC429F}"/>
                </a:ext>
              </a:extLst>
            </p:cNvPr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6858;p64">
              <a:extLst>
                <a:ext uri="{FF2B5EF4-FFF2-40B4-BE49-F238E27FC236}">
                  <a16:creationId xmlns:a16="http://schemas.microsoft.com/office/drawing/2014/main" id="{C2B9BCB4-C1C9-70B8-183B-BADCDA2908E0}"/>
                </a:ext>
              </a:extLst>
            </p:cNvPr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6859;p64">
              <a:extLst>
                <a:ext uri="{FF2B5EF4-FFF2-40B4-BE49-F238E27FC236}">
                  <a16:creationId xmlns:a16="http://schemas.microsoft.com/office/drawing/2014/main" id="{4D330245-D88D-DB5D-A9BA-DBE9567193E4}"/>
                </a:ext>
              </a:extLst>
            </p:cNvPr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6860;p64">
              <a:extLst>
                <a:ext uri="{FF2B5EF4-FFF2-40B4-BE49-F238E27FC236}">
                  <a16:creationId xmlns:a16="http://schemas.microsoft.com/office/drawing/2014/main" id="{6D88816E-03E6-9897-D960-85137D2CA7D9}"/>
                </a:ext>
              </a:extLst>
            </p:cNvPr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6861;p64">
              <a:extLst>
                <a:ext uri="{FF2B5EF4-FFF2-40B4-BE49-F238E27FC236}">
                  <a16:creationId xmlns:a16="http://schemas.microsoft.com/office/drawing/2014/main" id="{D49CCD5F-0437-AFC4-D3C9-35E92FE1B8E3}"/>
                </a:ext>
              </a:extLst>
            </p:cNvPr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6862;p64">
              <a:extLst>
                <a:ext uri="{FF2B5EF4-FFF2-40B4-BE49-F238E27FC236}">
                  <a16:creationId xmlns:a16="http://schemas.microsoft.com/office/drawing/2014/main" id="{A631DC84-D3AF-B8CB-D563-CF83F800417B}"/>
                </a:ext>
              </a:extLst>
            </p:cNvPr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6863;p64">
              <a:extLst>
                <a:ext uri="{FF2B5EF4-FFF2-40B4-BE49-F238E27FC236}">
                  <a16:creationId xmlns:a16="http://schemas.microsoft.com/office/drawing/2014/main" id="{7186CD7A-CD48-C5E3-2D37-20F0ADFB6023}"/>
                </a:ext>
              </a:extLst>
            </p:cNvPr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6864;p64">
              <a:extLst>
                <a:ext uri="{FF2B5EF4-FFF2-40B4-BE49-F238E27FC236}">
                  <a16:creationId xmlns:a16="http://schemas.microsoft.com/office/drawing/2014/main" id="{0A970959-83D0-12F7-EA28-8468B43B4121}"/>
                </a:ext>
              </a:extLst>
            </p:cNvPr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6865;p64">
              <a:extLst>
                <a:ext uri="{FF2B5EF4-FFF2-40B4-BE49-F238E27FC236}">
                  <a16:creationId xmlns:a16="http://schemas.microsoft.com/office/drawing/2014/main" id="{08188D58-55AE-87AC-E9E8-2B0C76464E6E}"/>
                </a:ext>
              </a:extLst>
            </p:cNvPr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6866;p64">
              <a:extLst>
                <a:ext uri="{FF2B5EF4-FFF2-40B4-BE49-F238E27FC236}">
                  <a16:creationId xmlns:a16="http://schemas.microsoft.com/office/drawing/2014/main" id="{7DD51289-8928-1E47-8984-79E3DB8E0CC5}"/>
                </a:ext>
              </a:extLst>
            </p:cNvPr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6867;p64">
              <a:extLst>
                <a:ext uri="{FF2B5EF4-FFF2-40B4-BE49-F238E27FC236}">
                  <a16:creationId xmlns:a16="http://schemas.microsoft.com/office/drawing/2014/main" id="{4065BFC1-2AF9-9D2D-5D3C-AA02F927AF75}"/>
                </a:ext>
              </a:extLst>
            </p:cNvPr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6868;p64">
              <a:extLst>
                <a:ext uri="{FF2B5EF4-FFF2-40B4-BE49-F238E27FC236}">
                  <a16:creationId xmlns:a16="http://schemas.microsoft.com/office/drawing/2014/main" id="{C1560877-7D0E-C570-200B-45AE1D7176AA}"/>
                </a:ext>
              </a:extLst>
            </p:cNvPr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6869;p64">
              <a:extLst>
                <a:ext uri="{FF2B5EF4-FFF2-40B4-BE49-F238E27FC236}">
                  <a16:creationId xmlns:a16="http://schemas.microsoft.com/office/drawing/2014/main" id="{48295CD5-C428-9726-D98A-D19D58098D43}"/>
                </a:ext>
              </a:extLst>
            </p:cNvPr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6870;p64">
              <a:extLst>
                <a:ext uri="{FF2B5EF4-FFF2-40B4-BE49-F238E27FC236}">
                  <a16:creationId xmlns:a16="http://schemas.microsoft.com/office/drawing/2014/main" id="{29D2C2BB-A7F9-677F-C0DB-E79EEDF87513}"/>
                </a:ext>
              </a:extLst>
            </p:cNvPr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6871;p64">
              <a:extLst>
                <a:ext uri="{FF2B5EF4-FFF2-40B4-BE49-F238E27FC236}">
                  <a16:creationId xmlns:a16="http://schemas.microsoft.com/office/drawing/2014/main" id="{25EDBE95-FE32-01DC-C210-BEF5117FF011}"/>
                </a:ext>
              </a:extLst>
            </p:cNvPr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6872;p64">
              <a:extLst>
                <a:ext uri="{FF2B5EF4-FFF2-40B4-BE49-F238E27FC236}">
                  <a16:creationId xmlns:a16="http://schemas.microsoft.com/office/drawing/2014/main" id="{71804A00-2FC5-8CED-DB57-CDA92CAC4546}"/>
                </a:ext>
              </a:extLst>
            </p:cNvPr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6873;p64">
              <a:extLst>
                <a:ext uri="{FF2B5EF4-FFF2-40B4-BE49-F238E27FC236}">
                  <a16:creationId xmlns:a16="http://schemas.microsoft.com/office/drawing/2014/main" id="{513CDF15-5C14-525D-64C6-64EC9B445C60}"/>
                </a:ext>
              </a:extLst>
            </p:cNvPr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6874;p64">
              <a:extLst>
                <a:ext uri="{FF2B5EF4-FFF2-40B4-BE49-F238E27FC236}">
                  <a16:creationId xmlns:a16="http://schemas.microsoft.com/office/drawing/2014/main" id="{03DC1C15-EC84-CE36-A5BB-115C9F753A28}"/>
                </a:ext>
              </a:extLst>
            </p:cNvPr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6875;p64">
              <a:extLst>
                <a:ext uri="{FF2B5EF4-FFF2-40B4-BE49-F238E27FC236}">
                  <a16:creationId xmlns:a16="http://schemas.microsoft.com/office/drawing/2014/main" id="{964D058C-3529-40A7-AF0D-89A145C878B2}"/>
                </a:ext>
              </a:extLst>
            </p:cNvPr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6876;p64">
              <a:extLst>
                <a:ext uri="{FF2B5EF4-FFF2-40B4-BE49-F238E27FC236}">
                  <a16:creationId xmlns:a16="http://schemas.microsoft.com/office/drawing/2014/main" id="{DCFB8EC3-703F-4224-F9AF-56251D2C984B}"/>
                </a:ext>
              </a:extLst>
            </p:cNvPr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6877;p64">
              <a:extLst>
                <a:ext uri="{FF2B5EF4-FFF2-40B4-BE49-F238E27FC236}">
                  <a16:creationId xmlns:a16="http://schemas.microsoft.com/office/drawing/2014/main" id="{CECE7441-A0F5-C5E6-ECCF-AC1F1D34E5F7}"/>
                </a:ext>
              </a:extLst>
            </p:cNvPr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6878;p64">
              <a:extLst>
                <a:ext uri="{FF2B5EF4-FFF2-40B4-BE49-F238E27FC236}">
                  <a16:creationId xmlns:a16="http://schemas.microsoft.com/office/drawing/2014/main" id="{546D6CF5-385A-5E12-B211-8ED3E91C7B37}"/>
                </a:ext>
              </a:extLst>
            </p:cNvPr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6879;p64">
              <a:extLst>
                <a:ext uri="{FF2B5EF4-FFF2-40B4-BE49-F238E27FC236}">
                  <a16:creationId xmlns:a16="http://schemas.microsoft.com/office/drawing/2014/main" id="{FFD31D27-839F-8647-A8F2-373F4C73B304}"/>
                </a:ext>
              </a:extLst>
            </p:cNvPr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6880;p64">
              <a:extLst>
                <a:ext uri="{FF2B5EF4-FFF2-40B4-BE49-F238E27FC236}">
                  <a16:creationId xmlns:a16="http://schemas.microsoft.com/office/drawing/2014/main" id="{237EEBAA-1528-EB81-804A-4C0F5A8EF7F9}"/>
                </a:ext>
              </a:extLst>
            </p:cNvPr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6881;p64">
              <a:extLst>
                <a:ext uri="{FF2B5EF4-FFF2-40B4-BE49-F238E27FC236}">
                  <a16:creationId xmlns:a16="http://schemas.microsoft.com/office/drawing/2014/main" id="{82A9EDFF-04A9-6ADA-C96B-EB6774F26701}"/>
                </a:ext>
              </a:extLst>
            </p:cNvPr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6882;p64">
              <a:extLst>
                <a:ext uri="{FF2B5EF4-FFF2-40B4-BE49-F238E27FC236}">
                  <a16:creationId xmlns:a16="http://schemas.microsoft.com/office/drawing/2014/main" id="{6EAE5A98-B414-F632-E08D-BC0F10F66FEA}"/>
                </a:ext>
              </a:extLst>
            </p:cNvPr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6883;p64">
              <a:extLst>
                <a:ext uri="{FF2B5EF4-FFF2-40B4-BE49-F238E27FC236}">
                  <a16:creationId xmlns:a16="http://schemas.microsoft.com/office/drawing/2014/main" id="{59819A3D-77E6-5A45-DA11-D10BA262B65C}"/>
                </a:ext>
              </a:extLst>
            </p:cNvPr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6884;p64">
              <a:extLst>
                <a:ext uri="{FF2B5EF4-FFF2-40B4-BE49-F238E27FC236}">
                  <a16:creationId xmlns:a16="http://schemas.microsoft.com/office/drawing/2014/main" id="{D3FE8B45-E061-B5A4-645C-B8599D4558FC}"/>
                </a:ext>
              </a:extLst>
            </p:cNvPr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6885;p64">
              <a:extLst>
                <a:ext uri="{FF2B5EF4-FFF2-40B4-BE49-F238E27FC236}">
                  <a16:creationId xmlns:a16="http://schemas.microsoft.com/office/drawing/2014/main" id="{078FBEE9-9712-409C-D623-965CB1817BD9}"/>
                </a:ext>
              </a:extLst>
            </p:cNvPr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6886;p64">
              <a:extLst>
                <a:ext uri="{FF2B5EF4-FFF2-40B4-BE49-F238E27FC236}">
                  <a16:creationId xmlns:a16="http://schemas.microsoft.com/office/drawing/2014/main" id="{E7CCA3CE-388A-002C-F4E7-577EC758E523}"/>
                </a:ext>
              </a:extLst>
            </p:cNvPr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6887;p64">
              <a:extLst>
                <a:ext uri="{FF2B5EF4-FFF2-40B4-BE49-F238E27FC236}">
                  <a16:creationId xmlns:a16="http://schemas.microsoft.com/office/drawing/2014/main" id="{8EAA0D6B-5B02-1AC3-F3C6-4A9F7CE1A8B3}"/>
                </a:ext>
              </a:extLst>
            </p:cNvPr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6888;p64">
              <a:extLst>
                <a:ext uri="{FF2B5EF4-FFF2-40B4-BE49-F238E27FC236}">
                  <a16:creationId xmlns:a16="http://schemas.microsoft.com/office/drawing/2014/main" id="{ADBBFD36-FBCA-CD84-ADD2-CEE4DF89C3D8}"/>
                </a:ext>
              </a:extLst>
            </p:cNvPr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6889;p64">
              <a:extLst>
                <a:ext uri="{FF2B5EF4-FFF2-40B4-BE49-F238E27FC236}">
                  <a16:creationId xmlns:a16="http://schemas.microsoft.com/office/drawing/2014/main" id="{9CBC27E3-4BAF-1A1E-A86F-91A84B691E19}"/>
                </a:ext>
              </a:extLst>
            </p:cNvPr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6890;p64">
              <a:extLst>
                <a:ext uri="{FF2B5EF4-FFF2-40B4-BE49-F238E27FC236}">
                  <a16:creationId xmlns:a16="http://schemas.microsoft.com/office/drawing/2014/main" id="{9DD652D8-5CCD-0D5A-CD10-361404CA60CF}"/>
                </a:ext>
              </a:extLst>
            </p:cNvPr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6891;p64">
              <a:extLst>
                <a:ext uri="{FF2B5EF4-FFF2-40B4-BE49-F238E27FC236}">
                  <a16:creationId xmlns:a16="http://schemas.microsoft.com/office/drawing/2014/main" id="{F973189C-8C24-F3F9-B503-084E78557B97}"/>
                </a:ext>
              </a:extLst>
            </p:cNvPr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6892;p64">
              <a:extLst>
                <a:ext uri="{FF2B5EF4-FFF2-40B4-BE49-F238E27FC236}">
                  <a16:creationId xmlns:a16="http://schemas.microsoft.com/office/drawing/2014/main" id="{AC9A173F-C574-A36E-6F70-3C2A6D7DE678}"/>
                </a:ext>
              </a:extLst>
            </p:cNvPr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6893;p64">
              <a:extLst>
                <a:ext uri="{FF2B5EF4-FFF2-40B4-BE49-F238E27FC236}">
                  <a16:creationId xmlns:a16="http://schemas.microsoft.com/office/drawing/2014/main" id="{0936C5B8-E79C-9204-DCC3-056266C294CE}"/>
                </a:ext>
              </a:extLst>
            </p:cNvPr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6894;p64">
              <a:extLst>
                <a:ext uri="{FF2B5EF4-FFF2-40B4-BE49-F238E27FC236}">
                  <a16:creationId xmlns:a16="http://schemas.microsoft.com/office/drawing/2014/main" id="{47467305-F13B-6AA6-C590-7E0B5BE22E2C}"/>
                </a:ext>
              </a:extLst>
            </p:cNvPr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6895;p64">
              <a:extLst>
                <a:ext uri="{FF2B5EF4-FFF2-40B4-BE49-F238E27FC236}">
                  <a16:creationId xmlns:a16="http://schemas.microsoft.com/office/drawing/2014/main" id="{A7D78081-1DD5-4802-49E7-E55B6DA0C34B}"/>
                </a:ext>
              </a:extLst>
            </p:cNvPr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6896;p64">
              <a:extLst>
                <a:ext uri="{FF2B5EF4-FFF2-40B4-BE49-F238E27FC236}">
                  <a16:creationId xmlns:a16="http://schemas.microsoft.com/office/drawing/2014/main" id="{C710D086-B7A1-E41B-8B69-7B58F562F6AC}"/>
                </a:ext>
              </a:extLst>
            </p:cNvPr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6897;p64">
              <a:extLst>
                <a:ext uri="{FF2B5EF4-FFF2-40B4-BE49-F238E27FC236}">
                  <a16:creationId xmlns:a16="http://schemas.microsoft.com/office/drawing/2014/main" id="{59FD058C-1BF9-9FE5-D6EA-FCFFC3439F3B}"/>
                </a:ext>
              </a:extLst>
            </p:cNvPr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6898;p64">
              <a:extLst>
                <a:ext uri="{FF2B5EF4-FFF2-40B4-BE49-F238E27FC236}">
                  <a16:creationId xmlns:a16="http://schemas.microsoft.com/office/drawing/2014/main" id="{CED370A8-979C-C74F-ED10-2D5DF04B6810}"/>
                </a:ext>
              </a:extLst>
            </p:cNvPr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6899;p64">
              <a:extLst>
                <a:ext uri="{FF2B5EF4-FFF2-40B4-BE49-F238E27FC236}">
                  <a16:creationId xmlns:a16="http://schemas.microsoft.com/office/drawing/2014/main" id="{B45792DC-4AF8-F41A-D645-C0AE5B08A324}"/>
                </a:ext>
              </a:extLst>
            </p:cNvPr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6900;p64">
              <a:extLst>
                <a:ext uri="{FF2B5EF4-FFF2-40B4-BE49-F238E27FC236}">
                  <a16:creationId xmlns:a16="http://schemas.microsoft.com/office/drawing/2014/main" id="{C3985C44-10F0-344C-5E6A-EE0AC71698C7}"/>
                </a:ext>
              </a:extLst>
            </p:cNvPr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6901;p64">
              <a:extLst>
                <a:ext uri="{FF2B5EF4-FFF2-40B4-BE49-F238E27FC236}">
                  <a16:creationId xmlns:a16="http://schemas.microsoft.com/office/drawing/2014/main" id="{9D3434B4-1588-D258-8D74-CE71716A793A}"/>
                </a:ext>
              </a:extLst>
            </p:cNvPr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6902;p64">
              <a:extLst>
                <a:ext uri="{FF2B5EF4-FFF2-40B4-BE49-F238E27FC236}">
                  <a16:creationId xmlns:a16="http://schemas.microsoft.com/office/drawing/2014/main" id="{0F91E887-CAF2-93F7-AA16-6BC968EBA229}"/>
                </a:ext>
              </a:extLst>
            </p:cNvPr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6903;p64">
              <a:extLst>
                <a:ext uri="{FF2B5EF4-FFF2-40B4-BE49-F238E27FC236}">
                  <a16:creationId xmlns:a16="http://schemas.microsoft.com/office/drawing/2014/main" id="{8C74F7A7-29DD-F8FD-111C-4B0450DFB51B}"/>
                </a:ext>
              </a:extLst>
            </p:cNvPr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6904;p64">
              <a:extLst>
                <a:ext uri="{FF2B5EF4-FFF2-40B4-BE49-F238E27FC236}">
                  <a16:creationId xmlns:a16="http://schemas.microsoft.com/office/drawing/2014/main" id="{B9B9AB7E-B5D2-DA02-4E43-E141F8AEC066}"/>
                </a:ext>
              </a:extLst>
            </p:cNvPr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6905;p64">
              <a:extLst>
                <a:ext uri="{FF2B5EF4-FFF2-40B4-BE49-F238E27FC236}">
                  <a16:creationId xmlns:a16="http://schemas.microsoft.com/office/drawing/2014/main" id="{FF555653-FD40-9467-1DD7-7B5888944C5F}"/>
                </a:ext>
              </a:extLst>
            </p:cNvPr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6906;p64">
              <a:extLst>
                <a:ext uri="{FF2B5EF4-FFF2-40B4-BE49-F238E27FC236}">
                  <a16:creationId xmlns:a16="http://schemas.microsoft.com/office/drawing/2014/main" id="{120A42A4-F38B-8CC8-F688-E2CC9FFAAEF5}"/>
                </a:ext>
              </a:extLst>
            </p:cNvPr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6907;p64">
              <a:extLst>
                <a:ext uri="{FF2B5EF4-FFF2-40B4-BE49-F238E27FC236}">
                  <a16:creationId xmlns:a16="http://schemas.microsoft.com/office/drawing/2014/main" id="{D37B1B2C-019C-6955-AC74-4D88A45B0D42}"/>
                </a:ext>
              </a:extLst>
            </p:cNvPr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6908;p64">
              <a:extLst>
                <a:ext uri="{FF2B5EF4-FFF2-40B4-BE49-F238E27FC236}">
                  <a16:creationId xmlns:a16="http://schemas.microsoft.com/office/drawing/2014/main" id="{36AF2339-F9AF-3595-DFE5-8C271C0F15D5}"/>
                </a:ext>
              </a:extLst>
            </p:cNvPr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6909;p64">
              <a:extLst>
                <a:ext uri="{FF2B5EF4-FFF2-40B4-BE49-F238E27FC236}">
                  <a16:creationId xmlns:a16="http://schemas.microsoft.com/office/drawing/2014/main" id="{51BCDE19-E061-A240-D209-BC584A3B988F}"/>
                </a:ext>
              </a:extLst>
            </p:cNvPr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6910;p64">
              <a:extLst>
                <a:ext uri="{FF2B5EF4-FFF2-40B4-BE49-F238E27FC236}">
                  <a16:creationId xmlns:a16="http://schemas.microsoft.com/office/drawing/2014/main" id="{99B5BEF9-3D3A-01FA-5EC2-FA5BB65A9210}"/>
                </a:ext>
              </a:extLst>
            </p:cNvPr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6911;p64">
              <a:extLst>
                <a:ext uri="{FF2B5EF4-FFF2-40B4-BE49-F238E27FC236}">
                  <a16:creationId xmlns:a16="http://schemas.microsoft.com/office/drawing/2014/main" id="{AB94D758-6F6E-9362-E6BD-7D2A54F17470}"/>
                </a:ext>
              </a:extLst>
            </p:cNvPr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6912;p64">
              <a:extLst>
                <a:ext uri="{FF2B5EF4-FFF2-40B4-BE49-F238E27FC236}">
                  <a16:creationId xmlns:a16="http://schemas.microsoft.com/office/drawing/2014/main" id="{FD4CB8E9-C424-A0AE-BCD8-02EDF4BD2A41}"/>
                </a:ext>
              </a:extLst>
            </p:cNvPr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6913;p64">
              <a:extLst>
                <a:ext uri="{FF2B5EF4-FFF2-40B4-BE49-F238E27FC236}">
                  <a16:creationId xmlns:a16="http://schemas.microsoft.com/office/drawing/2014/main" id="{8349E439-9317-F102-B3B5-DC7E0030F3C7}"/>
                </a:ext>
              </a:extLst>
            </p:cNvPr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6914;p64">
              <a:extLst>
                <a:ext uri="{FF2B5EF4-FFF2-40B4-BE49-F238E27FC236}">
                  <a16:creationId xmlns:a16="http://schemas.microsoft.com/office/drawing/2014/main" id="{D8BF17F5-73C5-4B2F-60A1-1CB51571095E}"/>
                </a:ext>
              </a:extLst>
            </p:cNvPr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6915;p64">
              <a:extLst>
                <a:ext uri="{FF2B5EF4-FFF2-40B4-BE49-F238E27FC236}">
                  <a16:creationId xmlns:a16="http://schemas.microsoft.com/office/drawing/2014/main" id="{5C63D965-45D8-192E-B823-CF25A29BFA6F}"/>
                </a:ext>
              </a:extLst>
            </p:cNvPr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6916;p64">
              <a:extLst>
                <a:ext uri="{FF2B5EF4-FFF2-40B4-BE49-F238E27FC236}">
                  <a16:creationId xmlns:a16="http://schemas.microsoft.com/office/drawing/2014/main" id="{2AD8F77F-87DA-E9B3-D024-AB50B63E11A0}"/>
                </a:ext>
              </a:extLst>
            </p:cNvPr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6917;p64">
              <a:extLst>
                <a:ext uri="{FF2B5EF4-FFF2-40B4-BE49-F238E27FC236}">
                  <a16:creationId xmlns:a16="http://schemas.microsoft.com/office/drawing/2014/main" id="{BF3F6420-6396-0526-5767-2FF946BF8C91}"/>
                </a:ext>
              </a:extLst>
            </p:cNvPr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6918;p64">
              <a:extLst>
                <a:ext uri="{FF2B5EF4-FFF2-40B4-BE49-F238E27FC236}">
                  <a16:creationId xmlns:a16="http://schemas.microsoft.com/office/drawing/2014/main" id="{84EA7EA2-EFFF-C8A7-7F66-6D39B84B21DE}"/>
                </a:ext>
              </a:extLst>
            </p:cNvPr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6919;p64">
              <a:extLst>
                <a:ext uri="{FF2B5EF4-FFF2-40B4-BE49-F238E27FC236}">
                  <a16:creationId xmlns:a16="http://schemas.microsoft.com/office/drawing/2014/main" id="{07ADAD33-8C5A-DA21-8980-24011C6B2038}"/>
                </a:ext>
              </a:extLst>
            </p:cNvPr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6920;p64">
              <a:extLst>
                <a:ext uri="{FF2B5EF4-FFF2-40B4-BE49-F238E27FC236}">
                  <a16:creationId xmlns:a16="http://schemas.microsoft.com/office/drawing/2014/main" id="{E48C2D56-8EA0-1A6C-5CDC-F810AAD9D4B2}"/>
                </a:ext>
              </a:extLst>
            </p:cNvPr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6921;p64">
              <a:extLst>
                <a:ext uri="{FF2B5EF4-FFF2-40B4-BE49-F238E27FC236}">
                  <a16:creationId xmlns:a16="http://schemas.microsoft.com/office/drawing/2014/main" id="{DC5CC39B-203E-F918-35D3-CB179AA08FB6}"/>
                </a:ext>
              </a:extLst>
            </p:cNvPr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6922;p64">
              <a:extLst>
                <a:ext uri="{FF2B5EF4-FFF2-40B4-BE49-F238E27FC236}">
                  <a16:creationId xmlns:a16="http://schemas.microsoft.com/office/drawing/2014/main" id="{F4171682-E37F-EF9F-37DB-CECFE8492562}"/>
                </a:ext>
              </a:extLst>
            </p:cNvPr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6923;p64">
              <a:extLst>
                <a:ext uri="{FF2B5EF4-FFF2-40B4-BE49-F238E27FC236}">
                  <a16:creationId xmlns:a16="http://schemas.microsoft.com/office/drawing/2014/main" id="{780B4AA8-4B8C-85C4-F749-C00EB4112F76}"/>
                </a:ext>
              </a:extLst>
            </p:cNvPr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6924;p64">
              <a:extLst>
                <a:ext uri="{FF2B5EF4-FFF2-40B4-BE49-F238E27FC236}">
                  <a16:creationId xmlns:a16="http://schemas.microsoft.com/office/drawing/2014/main" id="{ED9A9E1E-6DD1-9EB2-2C9C-B2E3AA48099B}"/>
                </a:ext>
              </a:extLst>
            </p:cNvPr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6925;p64">
              <a:extLst>
                <a:ext uri="{FF2B5EF4-FFF2-40B4-BE49-F238E27FC236}">
                  <a16:creationId xmlns:a16="http://schemas.microsoft.com/office/drawing/2014/main" id="{F7E74B56-D63B-F631-1F25-F5E1FA7D7E7B}"/>
                </a:ext>
              </a:extLst>
            </p:cNvPr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6926;p64">
              <a:extLst>
                <a:ext uri="{FF2B5EF4-FFF2-40B4-BE49-F238E27FC236}">
                  <a16:creationId xmlns:a16="http://schemas.microsoft.com/office/drawing/2014/main" id="{E29338F5-0E70-4E73-1EB0-8B58D5C812B2}"/>
                </a:ext>
              </a:extLst>
            </p:cNvPr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6927;p64">
              <a:extLst>
                <a:ext uri="{FF2B5EF4-FFF2-40B4-BE49-F238E27FC236}">
                  <a16:creationId xmlns:a16="http://schemas.microsoft.com/office/drawing/2014/main" id="{357D6BEA-FCAE-9A2A-B875-D7F0AA6142A6}"/>
                </a:ext>
              </a:extLst>
            </p:cNvPr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6928;p64">
              <a:extLst>
                <a:ext uri="{FF2B5EF4-FFF2-40B4-BE49-F238E27FC236}">
                  <a16:creationId xmlns:a16="http://schemas.microsoft.com/office/drawing/2014/main" id="{90262B41-0A36-726C-B002-7EB7047CD085}"/>
                </a:ext>
              </a:extLst>
            </p:cNvPr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6929;p64">
              <a:extLst>
                <a:ext uri="{FF2B5EF4-FFF2-40B4-BE49-F238E27FC236}">
                  <a16:creationId xmlns:a16="http://schemas.microsoft.com/office/drawing/2014/main" id="{FDE12063-D214-641A-E031-A53A060BED65}"/>
                </a:ext>
              </a:extLst>
            </p:cNvPr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6930;p64">
              <a:extLst>
                <a:ext uri="{FF2B5EF4-FFF2-40B4-BE49-F238E27FC236}">
                  <a16:creationId xmlns:a16="http://schemas.microsoft.com/office/drawing/2014/main" id="{E8C2469A-976B-6D56-D10E-781E571F5EEC}"/>
                </a:ext>
              </a:extLst>
            </p:cNvPr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6931;p64">
              <a:extLst>
                <a:ext uri="{FF2B5EF4-FFF2-40B4-BE49-F238E27FC236}">
                  <a16:creationId xmlns:a16="http://schemas.microsoft.com/office/drawing/2014/main" id="{A66A2F53-45D2-2AFB-B085-E27F5F6F0379}"/>
                </a:ext>
              </a:extLst>
            </p:cNvPr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6932;p64">
              <a:extLst>
                <a:ext uri="{FF2B5EF4-FFF2-40B4-BE49-F238E27FC236}">
                  <a16:creationId xmlns:a16="http://schemas.microsoft.com/office/drawing/2014/main" id="{82302FA7-0D63-0367-8183-53A0CB86CC8F}"/>
                </a:ext>
              </a:extLst>
            </p:cNvPr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6933;p64">
              <a:extLst>
                <a:ext uri="{FF2B5EF4-FFF2-40B4-BE49-F238E27FC236}">
                  <a16:creationId xmlns:a16="http://schemas.microsoft.com/office/drawing/2014/main" id="{9E0EB7E9-F030-8119-E5DF-6E0DC66F20DE}"/>
                </a:ext>
              </a:extLst>
            </p:cNvPr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6934;p64">
              <a:extLst>
                <a:ext uri="{FF2B5EF4-FFF2-40B4-BE49-F238E27FC236}">
                  <a16:creationId xmlns:a16="http://schemas.microsoft.com/office/drawing/2014/main" id="{0E4BC752-7B53-A16F-F708-0F5BC5C918CB}"/>
                </a:ext>
              </a:extLst>
            </p:cNvPr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6935;p64">
              <a:extLst>
                <a:ext uri="{FF2B5EF4-FFF2-40B4-BE49-F238E27FC236}">
                  <a16:creationId xmlns:a16="http://schemas.microsoft.com/office/drawing/2014/main" id="{17637104-1BDE-32BA-A249-57A68842E861}"/>
                </a:ext>
              </a:extLst>
            </p:cNvPr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6936;p64">
              <a:extLst>
                <a:ext uri="{FF2B5EF4-FFF2-40B4-BE49-F238E27FC236}">
                  <a16:creationId xmlns:a16="http://schemas.microsoft.com/office/drawing/2014/main" id="{9DDAB291-ECA3-83B9-4D95-BE3494500551}"/>
                </a:ext>
              </a:extLst>
            </p:cNvPr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6937;p64">
              <a:extLst>
                <a:ext uri="{FF2B5EF4-FFF2-40B4-BE49-F238E27FC236}">
                  <a16:creationId xmlns:a16="http://schemas.microsoft.com/office/drawing/2014/main" id="{E8F21E7A-37E4-9B89-498D-6383F8B76C53}"/>
                </a:ext>
              </a:extLst>
            </p:cNvPr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6938;p64">
              <a:extLst>
                <a:ext uri="{FF2B5EF4-FFF2-40B4-BE49-F238E27FC236}">
                  <a16:creationId xmlns:a16="http://schemas.microsoft.com/office/drawing/2014/main" id="{344D9872-8BC9-AE99-4377-88C3F61A2281}"/>
                </a:ext>
              </a:extLst>
            </p:cNvPr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6939;p64">
              <a:extLst>
                <a:ext uri="{FF2B5EF4-FFF2-40B4-BE49-F238E27FC236}">
                  <a16:creationId xmlns:a16="http://schemas.microsoft.com/office/drawing/2014/main" id="{FE57BA17-8F42-DFB3-589B-8173457DC149}"/>
                </a:ext>
              </a:extLst>
            </p:cNvPr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6940;p64">
              <a:extLst>
                <a:ext uri="{FF2B5EF4-FFF2-40B4-BE49-F238E27FC236}">
                  <a16:creationId xmlns:a16="http://schemas.microsoft.com/office/drawing/2014/main" id="{8C50368B-0C8E-20ED-E322-D094C1554CF1}"/>
                </a:ext>
              </a:extLst>
            </p:cNvPr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6941;p64">
              <a:extLst>
                <a:ext uri="{FF2B5EF4-FFF2-40B4-BE49-F238E27FC236}">
                  <a16:creationId xmlns:a16="http://schemas.microsoft.com/office/drawing/2014/main" id="{77572043-45D1-3A45-39EF-37E87B51FF8B}"/>
                </a:ext>
              </a:extLst>
            </p:cNvPr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6942;p64">
              <a:extLst>
                <a:ext uri="{FF2B5EF4-FFF2-40B4-BE49-F238E27FC236}">
                  <a16:creationId xmlns:a16="http://schemas.microsoft.com/office/drawing/2014/main" id="{14453986-7834-EE6B-C87A-E735C46B4C0C}"/>
                </a:ext>
              </a:extLst>
            </p:cNvPr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6943;p64">
              <a:extLst>
                <a:ext uri="{FF2B5EF4-FFF2-40B4-BE49-F238E27FC236}">
                  <a16:creationId xmlns:a16="http://schemas.microsoft.com/office/drawing/2014/main" id="{A6FB83EF-2CF4-C246-5D4F-FBB0A22D5EB9}"/>
                </a:ext>
              </a:extLst>
            </p:cNvPr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6944;p64">
              <a:extLst>
                <a:ext uri="{FF2B5EF4-FFF2-40B4-BE49-F238E27FC236}">
                  <a16:creationId xmlns:a16="http://schemas.microsoft.com/office/drawing/2014/main" id="{048F4A75-B366-2E32-CDBD-470608D6DC74}"/>
                </a:ext>
              </a:extLst>
            </p:cNvPr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6945;p64">
              <a:extLst>
                <a:ext uri="{FF2B5EF4-FFF2-40B4-BE49-F238E27FC236}">
                  <a16:creationId xmlns:a16="http://schemas.microsoft.com/office/drawing/2014/main" id="{E7A618B3-F99D-9D2F-FFD8-09A6CFA3A682}"/>
                </a:ext>
              </a:extLst>
            </p:cNvPr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6946;p64">
              <a:extLst>
                <a:ext uri="{FF2B5EF4-FFF2-40B4-BE49-F238E27FC236}">
                  <a16:creationId xmlns:a16="http://schemas.microsoft.com/office/drawing/2014/main" id="{4C647774-D50E-7D5E-2DF8-C2F0504CA18B}"/>
                </a:ext>
              </a:extLst>
            </p:cNvPr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6947;p64">
              <a:extLst>
                <a:ext uri="{FF2B5EF4-FFF2-40B4-BE49-F238E27FC236}">
                  <a16:creationId xmlns:a16="http://schemas.microsoft.com/office/drawing/2014/main" id="{3E887C00-5B9F-167A-6271-E6FE25E180F4}"/>
                </a:ext>
              </a:extLst>
            </p:cNvPr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6948;p64">
              <a:extLst>
                <a:ext uri="{FF2B5EF4-FFF2-40B4-BE49-F238E27FC236}">
                  <a16:creationId xmlns:a16="http://schemas.microsoft.com/office/drawing/2014/main" id="{5588217A-56E4-D889-C104-B2C6B3A7D2BB}"/>
                </a:ext>
              </a:extLst>
            </p:cNvPr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6949;p64">
              <a:extLst>
                <a:ext uri="{FF2B5EF4-FFF2-40B4-BE49-F238E27FC236}">
                  <a16:creationId xmlns:a16="http://schemas.microsoft.com/office/drawing/2014/main" id="{EF65177F-8CDB-69E5-42A9-1C07B7C072FE}"/>
                </a:ext>
              </a:extLst>
            </p:cNvPr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6950;p64">
              <a:extLst>
                <a:ext uri="{FF2B5EF4-FFF2-40B4-BE49-F238E27FC236}">
                  <a16:creationId xmlns:a16="http://schemas.microsoft.com/office/drawing/2014/main" id="{2B4613E8-B871-D88B-5065-0C20F98BAC10}"/>
                </a:ext>
              </a:extLst>
            </p:cNvPr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6951;p64">
              <a:extLst>
                <a:ext uri="{FF2B5EF4-FFF2-40B4-BE49-F238E27FC236}">
                  <a16:creationId xmlns:a16="http://schemas.microsoft.com/office/drawing/2014/main" id="{3582B58B-4287-F696-85C7-A59F685422BE}"/>
                </a:ext>
              </a:extLst>
            </p:cNvPr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6952;p64">
              <a:extLst>
                <a:ext uri="{FF2B5EF4-FFF2-40B4-BE49-F238E27FC236}">
                  <a16:creationId xmlns:a16="http://schemas.microsoft.com/office/drawing/2014/main" id="{FB70C8BA-E90A-4B11-892C-B6E50BC6E114}"/>
                </a:ext>
              </a:extLst>
            </p:cNvPr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6953;p64">
              <a:extLst>
                <a:ext uri="{FF2B5EF4-FFF2-40B4-BE49-F238E27FC236}">
                  <a16:creationId xmlns:a16="http://schemas.microsoft.com/office/drawing/2014/main" id="{5EB9D4DF-F569-3C68-DC93-7B6051307C73}"/>
                </a:ext>
              </a:extLst>
            </p:cNvPr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6954;p64">
              <a:extLst>
                <a:ext uri="{FF2B5EF4-FFF2-40B4-BE49-F238E27FC236}">
                  <a16:creationId xmlns:a16="http://schemas.microsoft.com/office/drawing/2014/main" id="{F961B4E5-394B-D5EE-8B4B-CF455C8A8EE3}"/>
                </a:ext>
              </a:extLst>
            </p:cNvPr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6955;p64">
              <a:extLst>
                <a:ext uri="{FF2B5EF4-FFF2-40B4-BE49-F238E27FC236}">
                  <a16:creationId xmlns:a16="http://schemas.microsoft.com/office/drawing/2014/main" id="{C0C706A7-2940-7473-083C-A460FE57DE66}"/>
                </a:ext>
              </a:extLst>
            </p:cNvPr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6956;p64">
              <a:extLst>
                <a:ext uri="{FF2B5EF4-FFF2-40B4-BE49-F238E27FC236}">
                  <a16:creationId xmlns:a16="http://schemas.microsoft.com/office/drawing/2014/main" id="{53511871-495A-A71B-31F6-2AE9A5B8908E}"/>
                </a:ext>
              </a:extLst>
            </p:cNvPr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6957;p64">
              <a:extLst>
                <a:ext uri="{FF2B5EF4-FFF2-40B4-BE49-F238E27FC236}">
                  <a16:creationId xmlns:a16="http://schemas.microsoft.com/office/drawing/2014/main" id="{1E3E9102-B26B-F8D6-D901-0B9D8CEDDF43}"/>
                </a:ext>
              </a:extLst>
            </p:cNvPr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6958;p64">
              <a:extLst>
                <a:ext uri="{FF2B5EF4-FFF2-40B4-BE49-F238E27FC236}">
                  <a16:creationId xmlns:a16="http://schemas.microsoft.com/office/drawing/2014/main" id="{1B449FE5-C2A0-A45F-2776-B06D9E1E8B38}"/>
                </a:ext>
              </a:extLst>
            </p:cNvPr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6959;p64">
              <a:extLst>
                <a:ext uri="{FF2B5EF4-FFF2-40B4-BE49-F238E27FC236}">
                  <a16:creationId xmlns:a16="http://schemas.microsoft.com/office/drawing/2014/main" id="{E997E31C-5BF1-D65A-54BE-3E981298962D}"/>
                </a:ext>
              </a:extLst>
            </p:cNvPr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6960;p64">
              <a:extLst>
                <a:ext uri="{FF2B5EF4-FFF2-40B4-BE49-F238E27FC236}">
                  <a16:creationId xmlns:a16="http://schemas.microsoft.com/office/drawing/2014/main" id="{8517DF8F-DE10-C179-2273-2C64C9B3CD1E}"/>
                </a:ext>
              </a:extLst>
            </p:cNvPr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6961;p64">
              <a:extLst>
                <a:ext uri="{FF2B5EF4-FFF2-40B4-BE49-F238E27FC236}">
                  <a16:creationId xmlns:a16="http://schemas.microsoft.com/office/drawing/2014/main" id="{EAE6E9A5-682B-4281-1D38-1A9A0B89CE10}"/>
                </a:ext>
              </a:extLst>
            </p:cNvPr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6962;p64">
              <a:extLst>
                <a:ext uri="{FF2B5EF4-FFF2-40B4-BE49-F238E27FC236}">
                  <a16:creationId xmlns:a16="http://schemas.microsoft.com/office/drawing/2014/main" id="{65BA0E8A-9D0A-C074-7F47-5FA59F846DD0}"/>
                </a:ext>
              </a:extLst>
            </p:cNvPr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6963;p64">
              <a:extLst>
                <a:ext uri="{FF2B5EF4-FFF2-40B4-BE49-F238E27FC236}">
                  <a16:creationId xmlns:a16="http://schemas.microsoft.com/office/drawing/2014/main" id="{A0CBD73E-AD30-69FF-0811-47F8CC701C49}"/>
                </a:ext>
              </a:extLst>
            </p:cNvPr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6964;p64">
              <a:extLst>
                <a:ext uri="{FF2B5EF4-FFF2-40B4-BE49-F238E27FC236}">
                  <a16:creationId xmlns:a16="http://schemas.microsoft.com/office/drawing/2014/main" id="{5C28EA13-4AA8-C792-1CD4-640641EB661F}"/>
                </a:ext>
              </a:extLst>
            </p:cNvPr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6965;p64">
              <a:extLst>
                <a:ext uri="{FF2B5EF4-FFF2-40B4-BE49-F238E27FC236}">
                  <a16:creationId xmlns:a16="http://schemas.microsoft.com/office/drawing/2014/main" id="{6C8A63F5-FE1A-2F9A-EC31-B905E828C9AA}"/>
                </a:ext>
              </a:extLst>
            </p:cNvPr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6966;p64">
              <a:extLst>
                <a:ext uri="{FF2B5EF4-FFF2-40B4-BE49-F238E27FC236}">
                  <a16:creationId xmlns:a16="http://schemas.microsoft.com/office/drawing/2014/main" id="{2049A2E1-5936-AE9A-DE81-92AB87D59600}"/>
                </a:ext>
              </a:extLst>
            </p:cNvPr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6967;p64">
              <a:extLst>
                <a:ext uri="{FF2B5EF4-FFF2-40B4-BE49-F238E27FC236}">
                  <a16:creationId xmlns:a16="http://schemas.microsoft.com/office/drawing/2014/main" id="{1283DEF8-93DE-9BD1-5787-932900A302A8}"/>
                </a:ext>
              </a:extLst>
            </p:cNvPr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6968;p64">
              <a:extLst>
                <a:ext uri="{FF2B5EF4-FFF2-40B4-BE49-F238E27FC236}">
                  <a16:creationId xmlns:a16="http://schemas.microsoft.com/office/drawing/2014/main" id="{FB72F851-BAF3-44F4-9837-EADD5040106A}"/>
                </a:ext>
              </a:extLst>
            </p:cNvPr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6969;p64">
              <a:extLst>
                <a:ext uri="{FF2B5EF4-FFF2-40B4-BE49-F238E27FC236}">
                  <a16:creationId xmlns:a16="http://schemas.microsoft.com/office/drawing/2014/main" id="{56F9E9F9-04A2-B929-6E12-10183DC4CE72}"/>
                </a:ext>
              </a:extLst>
            </p:cNvPr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6970;p64">
              <a:extLst>
                <a:ext uri="{FF2B5EF4-FFF2-40B4-BE49-F238E27FC236}">
                  <a16:creationId xmlns:a16="http://schemas.microsoft.com/office/drawing/2014/main" id="{6BA727A4-47CB-BDA7-87A7-042B55BFC4A7}"/>
                </a:ext>
              </a:extLst>
            </p:cNvPr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6971;p64">
              <a:extLst>
                <a:ext uri="{FF2B5EF4-FFF2-40B4-BE49-F238E27FC236}">
                  <a16:creationId xmlns:a16="http://schemas.microsoft.com/office/drawing/2014/main" id="{03921255-A7A2-F67E-0B40-6398DF3060F1}"/>
                </a:ext>
              </a:extLst>
            </p:cNvPr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6972;p64">
              <a:extLst>
                <a:ext uri="{FF2B5EF4-FFF2-40B4-BE49-F238E27FC236}">
                  <a16:creationId xmlns:a16="http://schemas.microsoft.com/office/drawing/2014/main" id="{9B9A0F9C-0068-F3A2-2F0A-CC2F5A1E0639}"/>
                </a:ext>
              </a:extLst>
            </p:cNvPr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6973;p64">
              <a:extLst>
                <a:ext uri="{FF2B5EF4-FFF2-40B4-BE49-F238E27FC236}">
                  <a16:creationId xmlns:a16="http://schemas.microsoft.com/office/drawing/2014/main" id="{59EDA479-FA89-96C2-9468-EE065907A85C}"/>
                </a:ext>
              </a:extLst>
            </p:cNvPr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6974;p64">
              <a:extLst>
                <a:ext uri="{FF2B5EF4-FFF2-40B4-BE49-F238E27FC236}">
                  <a16:creationId xmlns:a16="http://schemas.microsoft.com/office/drawing/2014/main" id="{6AC4BBC2-C640-27D0-A592-02493AE40633}"/>
                </a:ext>
              </a:extLst>
            </p:cNvPr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6975;p64">
              <a:extLst>
                <a:ext uri="{FF2B5EF4-FFF2-40B4-BE49-F238E27FC236}">
                  <a16:creationId xmlns:a16="http://schemas.microsoft.com/office/drawing/2014/main" id="{DA976694-393E-8034-25F8-893DD651721F}"/>
                </a:ext>
              </a:extLst>
            </p:cNvPr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6976;p64">
              <a:extLst>
                <a:ext uri="{FF2B5EF4-FFF2-40B4-BE49-F238E27FC236}">
                  <a16:creationId xmlns:a16="http://schemas.microsoft.com/office/drawing/2014/main" id="{4CD04CCA-107D-7043-7C16-FD2ED5BCA3CC}"/>
                </a:ext>
              </a:extLst>
            </p:cNvPr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6977;p64">
              <a:extLst>
                <a:ext uri="{FF2B5EF4-FFF2-40B4-BE49-F238E27FC236}">
                  <a16:creationId xmlns:a16="http://schemas.microsoft.com/office/drawing/2014/main" id="{68989441-E0E6-1D9A-8101-0FB764F1CE98}"/>
                </a:ext>
              </a:extLst>
            </p:cNvPr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6978;p64">
              <a:extLst>
                <a:ext uri="{FF2B5EF4-FFF2-40B4-BE49-F238E27FC236}">
                  <a16:creationId xmlns:a16="http://schemas.microsoft.com/office/drawing/2014/main" id="{568A6C04-6CD9-44E9-38C2-3052BA762194}"/>
                </a:ext>
              </a:extLst>
            </p:cNvPr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6979;p64">
              <a:extLst>
                <a:ext uri="{FF2B5EF4-FFF2-40B4-BE49-F238E27FC236}">
                  <a16:creationId xmlns:a16="http://schemas.microsoft.com/office/drawing/2014/main" id="{11C13362-892F-40CA-EF53-2F5EB8353683}"/>
                </a:ext>
              </a:extLst>
            </p:cNvPr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6980;p64">
              <a:extLst>
                <a:ext uri="{FF2B5EF4-FFF2-40B4-BE49-F238E27FC236}">
                  <a16:creationId xmlns:a16="http://schemas.microsoft.com/office/drawing/2014/main" id="{5A1AB1BA-FF39-877E-85A1-A43EC7423659}"/>
                </a:ext>
              </a:extLst>
            </p:cNvPr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6981;p64">
              <a:extLst>
                <a:ext uri="{FF2B5EF4-FFF2-40B4-BE49-F238E27FC236}">
                  <a16:creationId xmlns:a16="http://schemas.microsoft.com/office/drawing/2014/main" id="{A973497A-8735-4E9F-4F49-E9F5C0496635}"/>
                </a:ext>
              </a:extLst>
            </p:cNvPr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6982;p64">
              <a:extLst>
                <a:ext uri="{FF2B5EF4-FFF2-40B4-BE49-F238E27FC236}">
                  <a16:creationId xmlns:a16="http://schemas.microsoft.com/office/drawing/2014/main" id="{0B12773E-2879-91D8-3C20-93568F718A44}"/>
                </a:ext>
              </a:extLst>
            </p:cNvPr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6983;p64">
              <a:extLst>
                <a:ext uri="{FF2B5EF4-FFF2-40B4-BE49-F238E27FC236}">
                  <a16:creationId xmlns:a16="http://schemas.microsoft.com/office/drawing/2014/main" id="{8F5FF294-C74D-7160-374A-F7891ED33AD0}"/>
                </a:ext>
              </a:extLst>
            </p:cNvPr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6984;p64">
              <a:extLst>
                <a:ext uri="{FF2B5EF4-FFF2-40B4-BE49-F238E27FC236}">
                  <a16:creationId xmlns:a16="http://schemas.microsoft.com/office/drawing/2014/main" id="{5D12A5CE-CF79-DEB7-6033-38E6D6B07805}"/>
                </a:ext>
              </a:extLst>
            </p:cNvPr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6985;p64">
              <a:extLst>
                <a:ext uri="{FF2B5EF4-FFF2-40B4-BE49-F238E27FC236}">
                  <a16:creationId xmlns:a16="http://schemas.microsoft.com/office/drawing/2014/main" id="{14DD1CDA-0F88-6DC3-A456-36295F024BDE}"/>
                </a:ext>
              </a:extLst>
            </p:cNvPr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6986;p64">
              <a:extLst>
                <a:ext uri="{FF2B5EF4-FFF2-40B4-BE49-F238E27FC236}">
                  <a16:creationId xmlns:a16="http://schemas.microsoft.com/office/drawing/2014/main" id="{4399C7A7-9669-0BFF-9DC3-CCA4484F7E68}"/>
                </a:ext>
              </a:extLst>
            </p:cNvPr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6987;p64">
              <a:extLst>
                <a:ext uri="{FF2B5EF4-FFF2-40B4-BE49-F238E27FC236}">
                  <a16:creationId xmlns:a16="http://schemas.microsoft.com/office/drawing/2014/main" id="{607572CC-E4FB-9052-F77E-660CCDE0414A}"/>
                </a:ext>
              </a:extLst>
            </p:cNvPr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6988;p64">
              <a:extLst>
                <a:ext uri="{FF2B5EF4-FFF2-40B4-BE49-F238E27FC236}">
                  <a16:creationId xmlns:a16="http://schemas.microsoft.com/office/drawing/2014/main" id="{BE58EB54-E6E3-F6C5-CBD5-98919C4ADA72}"/>
                </a:ext>
              </a:extLst>
            </p:cNvPr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6989;p64">
              <a:extLst>
                <a:ext uri="{FF2B5EF4-FFF2-40B4-BE49-F238E27FC236}">
                  <a16:creationId xmlns:a16="http://schemas.microsoft.com/office/drawing/2014/main" id="{6C0ABF6A-4620-4AA0-2C62-5699CFA0AFC2}"/>
                </a:ext>
              </a:extLst>
            </p:cNvPr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6990;p64">
              <a:extLst>
                <a:ext uri="{FF2B5EF4-FFF2-40B4-BE49-F238E27FC236}">
                  <a16:creationId xmlns:a16="http://schemas.microsoft.com/office/drawing/2014/main" id="{FE9EA9D5-76D8-7D82-5B10-3531E0414BD2}"/>
                </a:ext>
              </a:extLst>
            </p:cNvPr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6991;p64">
              <a:extLst>
                <a:ext uri="{FF2B5EF4-FFF2-40B4-BE49-F238E27FC236}">
                  <a16:creationId xmlns:a16="http://schemas.microsoft.com/office/drawing/2014/main" id="{B2229756-0DD0-7926-6F50-AF3A497ED565}"/>
                </a:ext>
              </a:extLst>
            </p:cNvPr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6992;p64">
              <a:extLst>
                <a:ext uri="{FF2B5EF4-FFF2-40B4-BE49-F238E27FC236}">
                  <a16:creationId xmlns:a16="http://schemas.microsoft.com/office/drawing/2014/main" id="{5532B3D0-1387-B7FF-2FE7-5D4A09E121FD}"/>
                </a:ext>
              </a:extLst>
            </p:cNvPr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6993;p64">
              <a:extLst>
                <a:ext uri="{FF2B5EF4-FFF2-40B4-BE49-F238E27FC236}">
                  <a16:creationId xmlns:a16="http://schemas.microsoft.com/office/drawing/2014/main" id="{9B3EC788-8E0D-787E-D113-0B3F421DDF86}"/>
                </a:ext>
              </a:extLst>
            </p:cNvPr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6994;p64">
              <a:extLst>
                <a:ext uri="{FF2B5EF4-FFF2-40B4-BE49-F238E27FC236}">
                  <a16:creationId xmlns:a16="http://schemas.microsoft.com/office/drawing/2014/main" id="{CF775518-C238-9ACD-3C29-B8A987EBF344}"/>
                </a:ext>
              </a:extLst>
            </p:cNvPr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6995;p64">
              <a:extLst>
                <a:ext uri="{FF2B5EF4-FFF2-40B4-BE49-F238E27FC236}">
                  <a16:creationId xmlns:a16="http://schemas.microsoft.com/office/drawing/2014/main" id="{9E7ED4F3-A83E-A631-2C9C-186EA42D1064}"/>
                </a:ext>
              </a:extLst>
            </p:cNvPr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6996;p64">
              <a:extLst>
                <a:ext uri="{FF2B5EF4-FFF2-40B4-BE49-F238E27FC236}">
                  <a16:creationId xmlns:a16="http://schemas.microsoft.com/office/drawing/2014/main" id="{ACC2F78A-0345-B639-2363-AA6429C452D0}"/>
                </a:ext>
              </a:extLst>
            </p:cNvPr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6997;p64">
              <a:extLst>
                <a:ext uri="{FF2B5EF4-FFF2-40B4-BE49-F238E27FC236}">
                  <a16:creationId xmlns:a16="http://schemas.microsoft.com/office/drawing/2014/main" id="{45FE70C0-D403-244E-498B-11BBEDA85855}"/>
                </a:ext>
              </a:extLst>
            </p:cNvPr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6998;p64">
              <a:extLst>
                <a:ext uri="{FF2B5EF4-FFF2-40B4-BE49-F238E27FC236}">
                  <a16:creationId xmlns:a16="http://schemas.microsoft.com/office/drawing/2014/main" id="{1E3F2F9A-7671-4145-40D7-8D3AEB3E3E36}"/>
                </a:ext>
              </a:extLst>
            </p:cNvPr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6999;p64">
              <a:extLst>
                <a:ext uri="{FF2B5EF4-FFF2-40B4-BE49-F238E27FC236}">
                  <a16:creationId xmlns:a16="http://schemas.microsoft.com/office/drawing/2014/main" id="{6C50A692-92E8-9790-FC5C-BB8A8B89341D}"/>
                </a:ext>
              </a:extLst>
            </p:cNvPr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7000;p64">
              <a:extLst>
                <a:ext uri="{FF2B5EF4-FFF2-40B4-BE49-F238E27FC236}">
                  <a16:creationId xmlns:a16="http://schemas.microsoft.com/office/drawing/2014/main" id="{FC0CF39B-11A7-BEB3-8C43-636DD99A5DB4}"/>
                </a:ext>
              </a:extLst>
            </p:cNvPr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7001;p64">
              <a:extLst>
                <a:ext uri="{FF2B5EF4-FFF2-40B4-BE49-F238E27FC236}">
                  <a16:creationId xmlns:a16="http://schemas.microsoft.com/office/drawing/2014/main" id="{6A23BC7C-5268-D9AE-531B-265CFA932FB7}"/>
                </a:ext>
              </a:extLst>
            </p:cNvPr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7002;p64">
              <a:extLst>
                <a:ext uri="{FF2B5EF4-FFF2-40B4-BE49-F238E27FC236}">
                  <a16:creationId xmlns:a16="http://schemas.microsoft.com/office/drawing/2014/main" id="{160553AD-421E-8C4F-D9E7-8EA2CE0B0304}"/>
                </a:ext>
              </a:extLst>
            </p:cNvPr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7003;p64">
              <a:extLst>
                <a:ext uri="{FF2B5EF4-FFF2-40B4-BE49-F238E27FC236}">
                  <a16:creationId xmlns:a16="http://schemas.microsoft.com/office/drawing/2014/main" id="{DDF5E368-D01D-B867-9790-0D9144EA4CB9}"/>
                </a:ext>
              </a:extLst>
            </p:cNvPr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7004;p64">
              <a:extLst>
                <a:ext uri="{FF2B5EF4-FFF2-40B4-BE49-F238E27FC236}">
                  <a16:creationId xmlns:a16="http://schemas.microsoft.com/office/drawing/2014/main" id="{AD459DA6-DF2B-FDCD-B0F5-20A6F6C7BE19}"/>
                </a:ext>
              </a:extLst>
            </p:cNvPr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7005;p64">
              <a:extLst>
                <a:ext uri="{FF2B5EF4-FFF2-40B4-BE49-F238E27FC236}">
                  <a16:creationId xmlns:a16="http://schemas.microsoft.com/office/drawing/2014/main" id="{271E4B0E-40BF-23BC-11FE-06162A03B58C}"/>
                </a:ext>
              </a:extLst>
            </p:cNvPr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7006;p64">
              <a:extLst>
                <a:ext uri="{FF2B5EF4-FFF2-40B4-BE49-F238E27FC236}">
                  <a16:creationId xmlns:a16="http://schemas.microsoft.com/office/drawing/2014/main" id="{B0ECAE6F-CC54-ABCB-18F1-4719AC33F587}"/>
                </a:ext>
              </a:extLst>
            </p:cNvPr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7007;p64">
              <a:extLst>
                <a:ext uri="{FF2B5EF4-FFF2-40B4-BE49-F238E27FC236}">
                  <a16:creationId xmlns:a16="http://schemas.microsoft.com/office/drawing/2014/main" id="{6E0B1246-78AB-98E6-3B4E-4D29BA9680B0}"/>
                </a:ext>
              </a:extLst>
            </p:cNvPr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7008;p64">
              <a:extLst>
                <a:ext uri="{FF2B5EF4-FFF2-40B4-BE49-F238E27FC236}">
                  <a16:creationId xmlns:a16="http://schemas.microsoft.com/office/drawing/2014/main" id="{8B93756A-D06C-7E49-446C-D639A22B4657}"/>
                </a:ext>
              </a:extLst>
            </p:cNvPr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7009;p64">
              <a:extLst>
                <a:ext uri="{FF2B5EF4-FFF2-40B4-BE49-F238E27FC236}">
                  <a16:creationId xmlns:a16="http://schemas.microsoft.com/office/drawing/2014/main" id="{B46A347E-2DBC-EE63-4BF3-DFC17F37C4B3}"/>
                </a:ext>
              </a:extLst>
            </p:cNvPr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7010;p64">
              <a:extLst>
                <a:ext uri="{FF2B5EF4-FFF2-40B4-BE49-F238E27FC236}">
                  <a16:creationId xmlns:a16="http://schemas.microsoft.com/office/drawing/2014/main" id="{40F40E10-E44F-0478-14CB-73616CB06501}"/>
                </a:ext>
              </a:extLst>
            </p:cNvPr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7011;p64">
              <a:extLst>
                <a:ext uri="{FF2B5EF4-FFF2-40B4-BE49-F238E27FC236}">
                  <a16:creationId xmlns:a16="http://schemas.microsoft.com/office/drawing/2014/main" id="{C6A4B488-08E0-CCAD-8985-AFE733917110}"/>
                </a:ext>
              </a:extLst>
            </p:cNvPr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7012;p64">
              <a:extLst>
                <a:ext uri="{FF2B5EF4-FFF2-40B4-BE49-F238E27FC236}">
                  <a16:creationId xmlns:a16="http://schemas.microsoft.com/office/drawing/2014/main" id="{03015BB5-0BCD-63C5-A67A-906E145DDBB5}"/>
                </a:ext>
              </a:extLst>
            </p:cNvPr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7013;p64">
              <a:extLst>
                <a:ext uri="{FF2B5EF4-FFF2-40B4-BE49-F238E27FC236}">
                  <a16:creationId xmlns:a16="http://schemas.microsoft.com/office/drawing/2014/main" id="{AF7A5077-F988-5AA3-7448-939953CE3DCB}"/>
                </a:ext>
              </a:extLst>
            </p:cNvPr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7014;p64">
              <a:extLst>
                <a:ext uri="{FF2B5EF4-FFF2-40B4-BE49-F238E27FC236}">
                  <a16:creationId xmlns:a16="http://schemas.microsoft.com/office/drawing/2014/main" id="{F7BDB454-C1A4-7192-F114-07F50D2AB96C}"/>
                </a:ext>
              </a:extLst>
            </p:cNvPr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7015;p64">
              <a:extLst>
                <a:ext uri="{FF2B5EF4-FFF2-40B4-BE49-F238E27FC236}">
                  <a16:creationId xmlns:a16="http://schemas.microsoft.com/office/drawing/2014/main" id="{20FCE8B7-4234-50C0-1D9E-55EE9D1BDD90}"/>
                </a:ext>
              </a:extLst>
            </p:cNvPr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7016;p64">
              <a:extLst>
                <a:ext uri="{FF2B5EF4-FFF2-40B4-BE49-F238E27FC236}">
                  <a16:creationId xmlns:a16="http://schemas.microsoft.com/office/drawing/2014/main" id="{E44F8F52-5BB1-02C7-C891-24BACEFA70FF}"/>
                </a:ext>
              </a:extLst>
            </p:cNvPr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7017;p64">
              <a:extLst>
                <a:ext uri="{FF2B5EF4-FFF2-40B4-BE49-F238E27FC236}">
                  <a16:creationId xmlns:a16="http://schemas.microsoft.com/office/drawing/2014/main" id="{DF2DC5FA-130D-9E57-5D08-739E6C67ED43}"/>
                </a:ext>
              </a:extLst>
            </p:cNvPr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7018;p64">
              <a:extLst>
                <a:ext uri="{FF2B5EF4-FFF2-40B4-BE49-F238E27FC236}">
                  <a16:creationId xmlns:a16="http://schemas.microsoft.com/office/drawing/2014/main" id="{8FB55080-A0E0-53A3-2065-FCFAB77E23B6}"/>
                </a:ext>
              </a:extLst>
            </p:cNvPr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7019;p64">
              <a:extLst>
                <a:ext uri="{FF2B5EF4-FFF2-40B4-BE49-F238E27FC236}">
                  <a16:creationId xmlns:a16="http://schemas.microsoft.com/office/drawing/2014/main" id="{3A106C31-4C71-5531-D7B8-BFF25DA49976}"/>
                </a:ext>
              </a:extLst>
            </p:cNvPr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7020;p64">
              <a:extLst>
                <a:ext uri="{FF2B5EF4-FFF2-40B4-BE49-F238E27FC236}">
                  <a16:creationId xmlns:a16="http://schemas.microsoft.com/office/drawing/2014/main" id="{2A5E1095-8EDB-9135-EBA0-4D29D5A29104}"/>
                </a:ext>
              </a:extLst>
            </p:cNvPr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7021;p64">
              <a:extLst>
                <a:ext uri="{FF2B5EF4-FFF2-40B4-BE49-F238E27FC236}">
                  <a16:creationId xmlns:a16="http://schemas.microsoft.com/office/drawing/2014/main" id="{A51C674E-0240-6A64-55F3-CC38BE7008DD}"/>
                </a:ext>
              </a:extLst>
            </p:cNvPr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7022;p64">
              <a:extLst>
                <a:ext uri="{FF2B5EF4-FFF2-40B4-BE49-F238E27FC236}">
                  <a16:creationId xmlns:a16="http://schemas.microsoft.com/office/drawing/2014/main" id="{FC70A546-2E0F-2F9F-1A91-934EFFF6ABA8}"/>
                </a:ext>
              </a:extLst>
            </p:cNvPr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7023;p64">
              <a:extLst>
                <a:ext uri="{FF2B5EF4-FFF2-40B4-BE49-F238E27FC236}">
                  <a16:creationId xmlns:a16="http://schemas.microsoft.com/office/drawing/2014/main" id="{5E5E2BF9-EC23-5734-0B5B-67E9E22230C8}"/>
                </a:ext>
              </a:extLst>
            </p:cNvPr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7024;p64">
              <a:extLst>
                <a:ext uri="{FF2B5EF4-FFF2-40B4-BE49-F238E27FC236}">
                  <a16:creationId xmlns:a16="http://schemas.microsoft.com/office/drawing/2014/main" id="{5C73A714-AEBA-2097-AE67-13574FCA470C}"/>
                </a:ext>
              </a:extLst>
            </p:cNvPr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7025;p64">
              <a:extLst>
                <a:ext uri="{FF2B5EF4-FFF2-40B4-BE49-F238E27FC236}">
                  <a16:creationId xmlns:a16="http://schemas.microsoft.com/office/drawing/2014/main" id="{505BBC91-BCFE-5398-B2B0-2BBB33FA0802}"/>
                </a:ext>
              </a:extLst>
            </p:cNvPr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7026;p64">
              <a:extLst>
                <a:ext uri="{FF2B5EF4-FFF2-40B4-BE49-F238E27FC236}">
                  <a16:creationId xmlns:a16="http://schemas.microsoft.com/office/drawing/2014/main" id="{0B131712-C639-F9E3-349B-2F10BCCDC26A}"/>
                </a:ext>
              </a:extLst>
            </p:cNvPr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7027;p64">
              <a:extLst>
                <a:ext uri="{FF2B5EF4-FFF2-40B4-BE49-F238E27FC236}">
                  <a16:creationId xmlns:a16="http://schemas.microsoft.com/office/drawing/2014/main" id="{6CF8F0E7-BD32-1CBF-6CCB-9599C5E7E1E7}"/>
                </a:ext>
              </a:extLst>
            </p:cNvPr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7028;p64">
              <a:extLst>
                <a:ext uri="{FF2B5EF4-FFF2-40B4-BE49-F238E27FC236}">
                  <a16:creationId xmlns:a16="http://schemas.microsoft.com/office/drawing/2014/main" id="{A5E9FC2F-3933-D307-1CC5-C3AC3F95163B}"/>
                </a:ext>
              </a:extLst>
            </p:cNvPr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7029;p64">
              <a:extLst>
                <a:ext uri="{FF2B5EF4-FFF2-40B4-BE49-F238E27FC236}">
                  <a16:creationId xmlns:a16="http://schemas.microsoft.com/office/drawing/2014/main" id="{18AF0D90-4A42-DD69-98EF-8A05469DB2EB}"/>
                </a:ext>
              </a:extLst>
            </p:cNvPr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7030;p64">
              <a:extLst>
                <a:ext uri="{FF2B5EF4-FFF2-40B4-BE49-F238E27FC236}">
                  <a16:creationId xmlns:a16="http://schemas.microsoft.com/office/drawing/2014/main" id="{7D8BFE9B-8DB9-DDBC-9821-6186643FDCEE}"/>
                </a:ext>
              </a:extLst>
            </p:cNvPr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7031;p64">
              <a:extLst>
                <a:ext uri="{FF2B5EF4-FFF2-40B4-BE49-F238E27FC236}">
                  <a16:creationId xmlns:a16="http://schemas.microsoft.com/office/drawing/2014/main" id="{E44E883F-D9DE-A622-7ECB-22EFC945CA53}"/>
                </a:ext>
              </a:extLst>
            </p:cNvPr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7032;p64">
              <a:extLst>
                <a:ext uri="{FF2B5EF4-FFF2-40B4-BE49-F238E27FC236}">
                  <a16:creationId xmlns:a16="http://schemas.microsoft.com/office/drawing/2014/main" id="{D92CFC7C-C297-E462-917E-087DE04EA86F}"/>
                </a:ext>
              </a:extLst>
            </p:cNvPr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7033;p64">
              <a:extLst>
                <a:ext uri="{FF2B5EF4-FFF2-40B4-BE49-F238E27FC236}">
                  <a16:creationId xmlns:a16="http://schemas.microsoft.com/office/drawing/2014/main" id="{A09B9FAD-1EF9-717B-285F-BA81360F5DFD}"/>
                </a:ext>
              </a:extLst>
            </p:cNvPr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7034;p64">
              <a:extLst>
                <a:ext uri="{FF2B5EF4-FFF2-40B4-BE49-F238E27FC236}">
                  <a16:creationId xmlns:a16="http://schemas.microsoft.com/office/drawing/2014/main" id="{442AF7AC-889E-A0E6-2A60-F0557482FBD2}"/>
                </a:ext>
              </a:extLst>
            </p:cNvPr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7035;p64">
              <a:extLst>
                <a:ext uri="{FF2B5EF4-FFF2-40B4-BE49-F238E27FC236}">
                  <a16:creationId xmlns:a16="http://schemas.microsoft.com/office/drawing/2014/main" id="{CBAAE7AC-EE75-0075-CB19-DDEFC5159584}"/>
                </a:ext>
              </a:extLst>
            </p:cNvPr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7036;p64">
              <a:extLst>
                <a:ext uri="{FF2B5EF4-FFF2-40B4-BE49-F238E27FC236}">
                  <a16:creationId xmlns:a16="http://schemas.microsoft.com/office/drawing/2014/main" id="{A0BDE690-B1B4-7527-3247-C00ED4011808}"/>
                </a:ext>
              </a:extLst>
            </p:cNvPr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7037;p64">
              <a:extLst>
                <a:ext uri="{FF2B5EF4-FFF2-40B4-BE49-F238E27FC236}">
                  <a16:creationId xmlns:a16="http://schemas.microsoft.com/office/drawing/2014/main" id="{6CA18870-721B-BBE2-4E23-5B434CA73B63}"/>
                </a:ext>
              </a:extLst>
            </p:cNvPr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7038;p64">
              <a:extLst>
                <a:ext uri="{FF2B5EF4-FFF2-40B4-BE49-F238E27FC236}">
                  <a16:creationId xmlns:a16="http://schemas.microsoft.com/office/drawing/2014/main" id="{C4180C11-B7CF-9B1C-0B3F-6989B6E04B75}"/>
                </a:ext>
              </a:extLst>
            </p:cNvPr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7039;p64">
              <a:extLst>
                <a:ext uri="{FF2B5EF4-FFF2-40B4-BE49-F238E27FC236}">
                  <a16:creationId xmlns:a16="http://schemas.microsoft.com/office/drawing/2014/main" id="{41023E3E-5C23-03DC-B3B3-1922CDEF1B7F}"/>
                </a:ext>
              </a:extLst>
            </p:cNvPr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7040;p64">
              <a:extLst>
                <a:ext uri="{FF2B5EF4-FFF2-40B4-BE49-F238E27FC236}">
                  <a16:creationId xmlns:a16="http://schemas.microsoft.com/office/drawing/2014/main" id="{6DEB6985-F3C7-EBD0-C52F-B443CC172215}"/>
                </a:ext>
              </a:extLst>
            </p:cNvPr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7041;p64">
              <a:extLst>
                <a:ext uri="{FF2B5EF4-FFF2-40B4-BE49-F238E27FC236}">
                  <a16:creationId xmlns:a16="http://schemas.microsoft.com/office/drawing/2014/main" id="{57014D18-3A1E-F1E5-3B15-7BDCCC96C7EF}"/>
                </a:ext>
              </a:extLst>
            </p:cNvPr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7042;p64">
              <a:extLst>
                <a:ext uri="{FF2B5EF4-FFF2-40B4-BE49-F238E27FC236}">
                  <a16:creationId xmlns:a16="http://schemas.microsoft.com/office/drawing/2014/main" id="{72605EE0-58EC-E9C6-FE77-0C1CBDEE4F6F}"/>
                </a:ext>
              </a:extLst>
            </p:cNvPr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7043;p64">
              <a:extLst>
                <a:ext uri="{FF2B5EF4-FFF2-40B4-BE49-F238E27FC236}">
                  <a16:creationId xmlns:a16="http://schemas.microsoft.com/office/drawing/2014/main" id="{8239FD68-AF25-B7E3-41D6-467B1FDA496F}"/>
                </a:ext>
              </a:extLst>
            </p:cNvPr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7044;p64">
              <a:extLst>
                <a:ext uri="{FF2B5EF4-FFF2-40B4-BE49-F238E27FC236}">
                  <a16:creationId xmlns:a16="http://schemas.microsoft.com/office/drawing/2014/main" id="{66C86C97-34A2-5387-1548-BBE62EEE816D}"/>
                </a:ext>
              </a:extLst>
            </p:cNvPr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7045;p64">
              <a:extLst>
                <a:ext uri="{FF2B5EF4-FFF2-40B4-BE49-F238E27FC236}">
                  <a16:creationId xmlns:a16="http://schemas.microsoft.com/office/drawing/2014/main" id="{09521C64-54A0-D5DB-C8EE-18687863EC06}"/>
                </a:ext>
              </a:extLst>
            </p:cNvPr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7046;p64">
              <a:extLst>
                <a:ext uri="{FF2B5EF4-FFF2-40B4-BE49-F238E27FC236}">
                  <a16:creationId xmlns:a16="http://schemas.microsoft.com/office/drawing/2014/main" id="{D7BB5A9C-A771-B241-23A0-B1029D469233}"/>
                </a:ext>
              </a:extLst>
            </p:cNvPr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7047;p64">
              <a:extLst>
                <a:ext uri="{FF2B5EF4-FFF2-40B4-BE49-F238E27FC236}">
                  <a16:creationId xmlns:a16="http://schemas.microsoft.com/office/drawing/2014/main" id="{1EB4FCEF-C085-C32F-80CE-A26A73F53916}"/>
                </a:ext>
              </a:extLst>
            </p:cNvPr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7048;p64">
              <a:extLst>
                <a:ext uri="{FF2B5EF4-FFF2-40B4-BE49-F238E27FC236}">
                  <a16:creationId xmlns:a16="http://schemas.microsoft.com/office/drawing/2014/main" id="{4BD78EAF-D6B0-B5BC-6AAE-9715C90DD93F}"/>
                </a:ext>
              </a:extLst>
            </p:cNvPr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7049;p64">
              <a:extLst>
                <a:ext uri="{FF2B5EF4-FFF2-40B4-BE49-F238E27FC236}">
                  <a16:creationId xmlns:a16="http://schemas.microsoft.com/office/drawing/2014/main" id="{FFD12134-DA7C-CF43-2DF4-34BC515CD27F}"/>
                </a:ext>
              </a:extLst>
            </p:cNvPr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7050;p64">
              <a:extLst>
                <a:ext uri="{FF2B5EF4-FFF2-40B4-BE49-F238E27FC236}">
                  <a16:creationId xmlns:a16="http://schemas.microsoft.com/office/drawing/2014/main" id="{3C730E0D-049A-9D05-8545-C77E294279C8}"/>
                </a:ext>
              </a:extLst>
            </p:cNvPr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7051;p64">
              <a:extLst>
                <a:ext uri="{FF2B5EF4-FFF2-40B4-BE49-F238E27FC236}">
                  <a16:creationId xmlns:a16="http://schemas.microsoft.com/office/drawing/2014/main" id="{3E190831-2100-FD1D-1AAB-CDB9AD30CA0F}"/>
                </a:ext>
              </a:extLst>
            </p:cNvPr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7052;p64">
              <a:extLst>
                <a:ext uri="{FF2B5EF4-FFF2-40B4-BE49-F238E27FC236}">
                  <a16:creationId xmlns:a16="http://schemas.microsoft.com/office/drawing/2014/main" id="{8E475D22-8DFA-23E3-F5DC-DC7C62CAA0A0}"/>
                </a:ext>
              </a:extLst>
            </p:cNvPr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7053;p64">
              <a:extLst>
                <a:ext uri="{FF2B5EF4-FFF2-40B4-BE49-F238E27FC236}">
                  <a16:creationId xmlns:a16="http://schemas.microsoft.com/office/drawing/2014/main" id="{B9598C30-04CA-B0B4-99B1-93BEEFDFD4E2}"/>
                </a:ext>
              </a:extLst>
            </p:cNvPr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7054;p64">
              <a:extLst>
                <a:ext uri="{FF2B5EF4-FFF2-40B4-BE49-F238E27FC236}">
                  <a16:creationId xmlns:a16="http://schemas.microsoft.com/office/drawing/2014/main" id="{3431F84A-872A-0F32-EBF8-B111DDEAF397}"/>
                </a:ext>
              </a:extLst>
            </p:cNvPr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7055;p64">
              <a:extLst>
                <a:ext uri="{FF2B5EF4-FFF2-40B4-BE49-F238E27FC236}">
                  <a16:creationId xmlns:a16="http://schemas.microsoft.com/office/drawing/2014/main" id="{953120AD-F6FA-B4FC-4338-FD0D013264D0}"/>
                </a:ext>
              </a:extLst>
            </p:cNvPr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7056;p64">
              <a:extLst>
                <a:ext uri="{FF2B5EF4-FFF2-40B4-BE49-F238E27FC236}">
                  <a16:creationId xmlns:a16="http://schemas.microsoft.com/office/drawing/2014/main" id="{ED6D09CD-7E36-AA8C-7BAB-64F9F8AA4104}"/>
                </a:ext>
              </a:extLst>
            </p:cNvPr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7057;p64">
              <a:extLst>
                <a:ext uri="{FF2B5EF4-FFF2-40B4-BE49-F238E27FC236}">
                  <a16:creationId xmlns:a16="http://schemas.microsoft.com/office/drawing/2014/main" id="{9627EBC1-DE9F-43A3-7C56-8F788E0699AC}"/>
                </a:ext>
              </a:extLst>
            </p:cNvPr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7058;p64">
              <a:extLst>
                <a:ext uri="{FF2B5EF4-FFF2-40B4-BE49-F238E27FC236}">
                  <a16:creationId xmlns:a16="http://schemas.microsoft.com/office/drawing/2014/main" id="{86669993-FEBA-398D-C305-CFF6BF5596AD}"/>
                </a:ext>
              </a:extLst>
            </p:cNvPr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7059;p64">
              <a:extLst>
                <a:ext uri="{FF2B5EF4-FFF2-40B4-BE49-F238E27FC236}">
                  <a16:creationId xmlns:a16="http://schemas.microsoft.com/office/drawing/2014/main" id="{5AAAD837-AAC6-4823-248B-A983C0C1EDBC}"/>
                </a:ext>
              </a:extLst>
            </p:cNvPr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7060;p64">
              <a:extLst>
                <a:ext uri="{FF2B5EF4-FFF2-40B4-BE49-F238E27FC236}">
                  <a16:creationId xmlns:a16="http://schemas.microsoft.com/office/drawing/2014/main" id="{F1C56F97-500B-8374-4D00-9B9BA0586597}"/>
                </a:ext>
              </a:extLst>
            </p:cNvPr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7061;p64">
              <a:extLst>
                <a:ext uri="{FF2B5EF4-FFF2-40B4-BE49-F238E27FC236}">
                  <a16:creationId xmlns:a16="http://schemas.microsoft.com/office/drawing/2014/main" id="{B875A1FF-FEA9-D379-E2A6-F5D2800D6E2E}"/>
                </a:ext>
              </a:extLst>
            </p:cNvPr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7062;p64">
              <a:extLst>
                <a:ext uri="{FF2B5EF4-FFF2-40B4-BE49-F238E27FC236}">
                  <a16:creationId xmlns:a16="http://schemas.microsoft.com/office/drawing/2014/main" id="{40AB891A-FEFE-DE8E-2FFB-C82289D0D2B3}"/>
                </a:ext>
              </a:extLst>
            </p:cNvPr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7063;p64">
              <a:extLst>
                <a:ext uri="{FF2B5EF4-FFF2-40B4-BE49-F238E27FC236}">
                  <a16:creationId xmlns:a16="http://schemas.microsoft.com/office/drawing/2014/main" id="{4CE04464-9DCE-4A1E-85CB-33B43A792BCD}"/>
                </a:ext>
              </a:extLst>
            </p:cNvPr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7064;p64">
              <a:extLst>
                <a:ext uri="{FF2B5EF4-FFF2-40B4-BE49-F238E27FC236}">
                  <a16:creationId xmlns:a16="http://schemas.microsoft.com/office/drawing/2014/main" id="{7089B8B8-8F06-F719-D28E-8433D8B10A62}"/>
                </a:ext>
              </a:extLst>
            </p:cNvPr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7065;p64">
              <a:extLst>
                <a:ext uri="{FF2B5EF4-FFF2-40B4-BE49-F238E27FC236}">
                  <a16:creationId xmlns:a16="http://schemas.microsoft.com/office/drawing/2014/main" id="{40C38D6F-AACE-391F-9B2E-68B11ACB6F1E}"/>
                </a:ext>
              </a:extLst>
            </p:cNvPr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7066;p64">
              <a:extLst>
                <a:ext uri="{FF2B5EF4-FFF2-40B4-BE49-F238E27FC236}">
                  <a16:creationId xmlns:a16="http://schemas.microsoft.com/office/drawing/2014/main" id="{47DA5C00-0FE0-A330-DAE4-6525DBE9F957}"/>
                </a:ext>
              </a:extLst>
            </p:cNvPr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7067;p64">
              <a:extLst>
                <a:ext uri="{FF2B5EF4-FFF2-40B4-BE49-F238E27FC236}">
                  <a16:creationId xmlns:a16="http://schemas.microsoft.com/office/drawing/2014/main" id="{0EECE7E7-AA50-4B4F-AA8B-88CAEEE30EEA}"/>
                </a:ext>
              </a:extLst>
            </p:cNvPr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7068;p64">
              <a:extLst>
                <a:ext uri="{FF2B5EF4-FFF2-40B4-BE49-F238E27FC236}">
                  <a16:creationId xmlns:a16="http://schemas.microsoft.com/office/drawing/2014/main" id="{01579EAF-5FF5-D1F8-5EC6-02ACEDAAEFEB}"/>
                </a:ext>
              </a:extLst>
            </p:cNvPr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7069;p64">
              <a:extLst>
                <a:ext uri="{FF2B5EF4-FFF2-40B4-BE49-F238E27FC236}">
                  <a16:creationId xmlns:a16="http://schemas.microsoft.com/office/drawing/2014/main" id="{D09E4DAF-6109-1CBB-D17E-A8C47BC5D2E5}"/>
                </a:ext>
              </a:extLst>
            </p:cNvPr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7070;p64">
              <a:extLst>
                <a:ext uri="{FF2B5EF4-FFF2-40B4-BE49-F238E27FC236}">
                  <a16:creationId xmlns:a16="http://schemas.microsoft.com/office/drawing/2014/main" id="{FACEFD5F-14F4-1B8A-5E1E-E5144C1B2F6C}"/>
                </a:ext>
              </a:extLst>
            </p:cNvPr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7071;p64">
              <a:extLst>
                <a:ext uri="{FF2B5EF4-FFF2-40B4-BE49-F238E27FC236}">
                  <a16:creationId xmlns:a16="http://schemas.microsoft.com/office/drawing/2014/main" id="{13F90541-7550-23E7-FD6B-F8949E6E5889}"/>
                </a:ext>
              </a:extLst>
            </p:cNvPr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7072;p64">
              <a:extLst>
                <a:ext uri="{FF2B5EF4-FFF2-40B4-BE49-F238E27FC236}">
                  <a16:creationId xmlns:a16="http://schemas.microsoft.com/office/drawing/2014/main" id="{C9A0EE08-4401-6B66-1E3D-893F5E8D1929}"/>
                </a:ext>
              </a:extLst>
            </p:cNvPr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7073;p64">
              <a:extLst>
                <a:ext uri="{FF2B5EF4-FFF2-40B4-BE49-F238E27FC236}">
                  <a16:creationId xmlns:a16="http://schemas.microsoft.com/office/drawing/2014/main" id="{7C3AB582-8D7F-5258-5659-6F5A0519DC95}"/>
                </a:ext>
              </a:extLst>
            </p:cNvPr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7074;p64">
              <a:extLst>
                <a:ext uri="{FF2B5EF4-FFF2-40B4-BE49-F238E27FC236}">
                  <a16:creationId xmlns:a16="http://schemas.microsoft.com/office/drawing/2014/main" id="{6F1F12DE-4C55-04DB-BF44-6D4A36819C2B}"/>
                </a:ext>
              </a:extLst>
            </p:cNvPr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7075;p64">
              <a:extLst>
                <a:ext uri="{FF2B5EF4-FFF2-40B4-BE49-F238E27FC236}">
                  <a16:creationId xmlns:a16="http://schemas.microsoft.com/office/drawing/2014/main" id="{D9A9105B-582C-4D59-92AE-5146C7EA92E6}"/>
                </a:ext>
              </a:extLst>
            </p:cNvPr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7076;p64">
              <a:extLst>
                <a:ext uri="{FF2B5EF4-FFF2-40B4-BE49-F238E27FC236}">
                  <a16:creationId xmlns:a16="http://schemas.microsoft.com/office/drawing/2014/main" id="{3F6206B9-43DA-765A-BF77-A169AA39D20B}"/>
                </a:ext>
              </a:extLst>
            </p:cNvPr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7077;p64">
              <a:extLst>
                <a:ext uri="{FF2B5EF4-FFF2-40B4-BE49-F238E27FC236}">
                  <a16:creationId xmlns:a16="http://schemas.microsoft.com/office/drawing/2014/main" id="{04EFDB4A-781E-6C52-454D-5FDB9FBCE3EE}"/>
                </a:ext>
              </a:extLst>
            </p:cNvPr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7078;p64">
              <a:extLst>
                <a:ext uri="{FF2B5EF4-FFF2-40B4-BE49-F238E27FC236}">
                  <a16:creationId xmlns:a16="http://schemas.microsoft.com/office/drawing/2014/main" id="{81A2B5C2-86BD-C0E6-8F35-1BD324933F37}"/>
                </a:ext>
              </a:extLst>
            </p:cNvPr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7079;p64">
              <a:extLst>
                <a:ext uri="{FF2B5EF4-FFF2-40B4-BE49-F238E27FC236}">
                  <a16:creationId xmlns:a16="http://schemas.microsoft.com/office/drawing/2014/main" id="{A700A390-0AA0-91E1-8103-33F300DA65EB}"/>
                </a:ext>
              </a:extLst>
            </p:cNvPr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7080;p64">
              <a:extLst>
                <a:ext uri="{FF2B5EF4-FFF2-40B4-BE49-F238E27FC236}">
                  <a16:creationId xmlns:a16="http://schemas.microsoft.com/office/drawing/2014/main" id="{0F7159F5-F921-B11B-2420-CFCCEDB6FF05}"/>
                </a:ext>
              </a:extLst>
            </p:cNvPr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7081;p64">
              <a:extLst>
                <a:ext uri="{FF2B5EF4-FFF2-40B4-BE49-F238E27FC236}">
                  <a16:creationId xmlns:a16="http://schemas.microsoft.com/office/drawing/2014/main" id="{7C19D15B-6E2C-005C-9874-E2E4A30F71B9}"/>
                </a:ext>
              </a:extLst>
            </p:cNvPr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7082;p64">
              <a:extLst>
                <a:ext uri="{FF2B5EF4-FFF2-40B4-BE49-F238E27FC236}">
                  <a16:creationId xmlns:a16="http://schemas.microsoft.com/office/drawing/2014/main" id="{04F2C6A9-DCF6-946E-EDF0-DABC656FE433}"/>
                </a:ext>
              </a:extLst>
            </p:cNvPr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7083;p64">
              <a:extLst>
                <a:ext uri="{FF2B5EF4-FFF2-40B4-BE49-F238E27FC236}">
                  <a16:creationId xmlns:a16="http://schemas.microsoft.com/office/drawing/2014/main" id="{C03986DF-02E4-746F-38A2-8B28C89D8408}"/>
                </a:ext>
              </a:extLst>
            </p:cNvPr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7084;p64">
              <a:extLst>
                <a:ext uri="{FF2B5EF4-FFF2-40B4-BE49-F238E27FC236}">
                  <a16:creationId xmlns:a16="http://schemas.microsoft.com/office/drawing/2014/main" id="{E204CA34-DC00-A7E5-CB97-83E2006D2750}"/>
                </a:ext>
              </a:extLst>
            </p:cNvPr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7085;p64">
              <a:extLst>
                <a:ext uri="{FF2B5EF4-FFF2-40B4-BE49-F238E27FC236}">
                  <a16:creationId xmlns:a16="http://schemas.microsoft.com/office/drawing/2014/main" id="{F5666F96-4B58-DC44-7E35-5A511BD6C90C}"/>
                </a:ext>
              </a:extLst>
            </p:cNvPr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7086;p64">
              <a:extLst>
                <a:ext uri="{FF2B5EF4-FFF2-40B4-BE49-F238E27FC236}">
                  <a16:creationId xmlns:a16="http://schemas.microsoft.com/office/drawing/2014/main" id="{7D64EFBE-1A67-94E6-A6CD-935E51B45FA8}"/>
                </a:ext>
              </a:extLst>
            </p:cNvPr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7087;p64">
              <a:extLst>
                <a:ext uri="{FF2B5EF4-FFF2-40B4-BE49-F238E27FC236}">
                  <a16:creationId xmlns:a16="http://schemas.microsoft.com/office/drawing/2014/main" id="{BE40B663-E412-E5EB-DAFB-553E5FAF26BD}"/>
                </a:ext>
              </a:extLst>
            </p:cNvPr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8" name="Google Shape;7088;p64">
              <a:extLst>
                <a:ext uri="{FF2B5EF4-FFF2-40B4-BE49-F238E27FC236}">
                  <a16:creationId xmlns:a16="http://schemas.microsoft.com/office/drawing/2014/main" id="{CC5FA2FA-61A2-8D4E-D77E-9DE05CAF69F7}"/>
                </a:ext>
              </a:extLst>
            </p:cNvPr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9" name="Google Shape;7089;p64">
              <a:extLst>
                <a:ext uri="{FF2B5EF4-FFF2-40B4-BE49-F238E27FC236}">
                  <a16:creationId xmlns:a16="http://schemas.microsoft.com/office/drawing/2014/main" id="{86D4F8F9-F9AB-F82A-2946-D6DDF9956D16}"/>
                </a:ext>
              </a:extLst>
            </p:cNvPr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7090;p64">
              <a:extLst>
                <a:ext uri="{FF2B5EF4-FFF2-40B4-BE49-F238E27FC236}">
                  <a16:creationId xmlns:a16="http://schemas.microsoft.com/office/drawing/2014/main" id="{6728FAEB-1EB2-9464-2DC6-7DDF9DDF2C16}"/>
                </a:ext>
              </a:extLst>
            </p:cNvPr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7091;p64">
              <a:extLst>
                <a:ext uri="{FF2B5EF4-FFF2-40B4-BE49-F238E27FC236}">
                  <a16:creationId xmlns:a16="http://schemas.microsoft.com/office/drawing/2014/main" id="{85D1DD83-DA93-D749-CD8F-E7BB8A3AB48F}"/>
                </a:ext>
              </a:extLst>
            </p:cNvPr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7092;p64">
              <a:extLst>
                <a:ext uri="{FF2B5EF4-FFF2-40B4-BE49-F238E27FC236}">
                  <a16:creationId xmlns:a16="http://schemas.microsoft.com/office/drawing/2014/main" id="{AE5726CC-0EC0-329A-893F-DD6C123DEBCE}"/>
                </a:ext>
              </a:extLst>
            </p:cNvPr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7093;p64">
              <a:extLst>
                <a:ext uri="{FF2B5EF4-FFF2-40B4-BE49-F238E27FC236}">
                  <a16:creationId xmlns:a16="http://schemas.microsoft.com/office/drawing/2014/main" id="{AF890AD6-61B4-5014-3848-47BCA2EA8091}"/>
                </a:ext>
              </a:extLst>
            </p:cNvPr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7094;p64">
              <a:extLst>
                <a:ext uri="{FF2B5EF4-FFF2-40B4-BE49-F238E27FC236}">
                  <a16:creationId xmlns:a16="http://schemas.microsoft.com/office/drawing/2014/main" id="{0E902FEE-44FE-C18D-919B-1FE9D4EFC43D}"/>
                </a:ext>
              </a:extLst>
            </p:cNvPr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5" name="Google Shape;7095;p64">
              <a:extLst>
                <a:ext uri="{FF2B5EF4-FFF2-40B4-BE49-F238E27FC236}">
                  <a16:creationId xmlns:a16="http://schemas.microsoft.com/office/drawing/2014/main" id="{09641AE4-7B7A-68F6-5D4E-F3A7F2E495A4}"/>
                </a:ext>
              </a:extLst>
            </p:cNvPr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7096;p64">
              <a:extLst>
                <a:ext uri="{FF2B5EF4-FFF2-40B4-BE49-F238E27FC236}">
                  <a16:creationId xmlns:a16="http://schemas.microsoft.com/office/drawing/2014/main" id="{3C96DEE4-C950-8C7D-A85B-D4C2BFBC1F8D}"/>
                </a:ext>
              </a:extLst>
            </p:cNvPr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7097;p64">
              <a:extLst>
                <a:ext uri="{FF2B5EF4-FFF2-40B4-BE49-F238E27FC236}">
                  <a16:creationId xmlns:a16="http://schemas.microsoft.com/office/drawing/2014/main" id="{7996D552-74A5-6C4D-F097-BDCBBDD9D109}"/>
                </a:ext>
              </a:extLst>
            </p:cNvPr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7098;p64">
              <a:extLst>
                <a:ext uri="{FF2B5EF4-FFF2-40B4-BE49-F238E27FC236}">
                  <a16:creationId xmlns:a16="http://schemas.microsoft.com/office/drawing/2014/main" id="{0F962DF2-5BDB-3958-5306-844C5E72DD40}"/>
                </a:ext>
              </a:extLst>
            </p:cNvPr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7099;p64">
              <a:extLst>
                <a:ext uri="{FF2B5EF4-FFF2-40B4-BE49-F238E27FC236}">
                  <a16:creationId xmlns:a16="http://schemas.microsoft.com/office/drawing/2014/main" id="{92B8C466-0B0E-D957-DE5A-547054A74927}"/>
                </a:ext>
              </a:extLst>
            </p:cNvPr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7100;p64">
              <a:extLst>
                <a:ext uri="{FF2B5EF4-FFF2-40B4-BE49-F238E27FC236}">
                  <a16:creationId xmlns:a16="http://schemas.microsoft.com/office/drawing/2014/main" id="{24648EA4-6F5E-3525-B1EB-318868CCF9AB}"/>
                </a:ext>
              </a:extLst>
            </p:cNvPr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7101;p64">
              <a:extLst>
                <a:ext uri="{FF2B5EF4-FFF2-40B4-BE49-F238E27FC236}">
                  <a16:creationId xmlns:a16="http://schemas.microsoft.com/office/drawing/2014/main" id="{F4BCBEAE-66BE-256C-2D0A-3F18CC510E13}"/>
                </a:ext>
              </a:extLst>
            </p:cNvPr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7102;p64">
              <a:extLst>
                <a:ext uri="{FF2B5EF4-FFF2-40B4-BE49-F238E27FC236}">
                  <a16:creationId xmlns:a16="http://schemas.microsoft.com/office/drawing/2014/main" id="{D58D561C-5D39-07B7-046E-1F055882D259}"/>
                </a:ext>
              </a:extLst>
            </p:cNvPr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7103;p64">
              <a:extLst>
                <a:ext uri="{FF2B5EF4-FFF2-40B4-BE49-F238E27FC236}">
                  <a16:creationId xmlns:a16="http://schemas.microsoft.com/office/drawing/2014/main" id="{F4017563-AAD8-FDB5-F400-EA1283C00BF1}"/>
                </a:ext>
              </a:extLst>
            </p:cNvPr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7104;p64">
              <a:extLst>
                <a:ext uri="{FF2B5EF4-FFF2-40B4-BE49-F238E27FC236}">
                  <a16:creationId xmlns:a16="http://schemas.microsoft.com/office/drawing/2014/main" id="{1C6C7E22-2B3A-50A8-3C60-A2B7FE7F8691}"/>
                </a:ext>
              </a:extLst>
            </p:cNvPr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7105;p64">
              <a:extLst>
                <a:ext uri="{FF2B5EF4-FFF2-40B4-BE49-F238E27FC236}">
                  <a16:creationId xmlns:a16="http://schemas.microsoft.com/office/drawing/2014/main" id="{4EB08F03-AD6D-5D34-7116-F7F28AA249D4}"/>
                </a:ext>
              </a:extLst>
            </p:cNvPr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7106;p64">
              <a:extLst>
                <a:ext uri="{FF2B5EF4-FFF2-40B4-BE49-F238E27FC236}">
                  <a16:creationId xmlns:a16="http://schemas.microsoft.com/office/drawing/2014/main" id="{FDA0C248-0A35-B800-568A-2005D64EB176}"/>
                </a:ext>
              </a:extLst>
            </p:cNvPr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7107;p64">
              <a:extLst>
                <a:ext uri="{FF2B5EF4-FFF2-40B4-BE49-F238E27FC236}">
                  <a16:creationId xmlns:a16="http://schemas.microsoft.com/office/drawing/2014/main" id="{9A9AB03E-4BBB-30EF-67CE-72487AB63CCA}"/>
                </a:ext>
              </a:extLst>
            </p:cNvPr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7108;p64">
              <a:extLst>
                <a:ext uri="{FF2B5EF4-FFF2-40B4-BE49-F238E27FC236}">
                  <a16:creationId xmlns:a16="http://schemas.microsoft.com/office/drawing/2014/main" id="{A69D813B-0A63-B6BC-FE32-265F806340D5}"/>
                </a:ext>
              </a:extLst>
            </p:cNvPr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7109;p64">
              <a:extLst>
                <a:ext uri="{FF2B5EF4-FFF2-40B4-BE49-F238E27FC236}">
                  <a16:creationId xmlns:a16="http://schemas.microsoft.com/office/drawing/2014/main" id="{02EF961A-31B4-CC63-3FD6-6377079A394E}"/>
                </a:ext>
              </a:extLst>
            </p:cNvPr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7110;p64">
              <a:extLst>
                <a:ext uri="{FF2B5EF4-FFF2-40B4-BE49-F238E27FC236}">
                  <a16:creationId xmlns:a16="http://schemas.microsoft.com/office/drawing/2014/main" id="{775FD8A2-1092-7A19-974B-9E1F2D05AB5B}"/>
                </a:ext>
              </a:extLst>
            </p:cNvPr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7111;p64">
              <a:extLst>
                <a:ext uri="{FF2B5EF4-FFF2-40B4-BE49-F238E27FC236}">
                  <a16:creationId xmlns:a16="http://schemas.microsoft.com/office/drawing/2014/main" id="{C5F209C9-581F-FB0C-C4F1-573A2D315471}"/>
                </a:ext>
              </a:extLst>
            </p:cNvPr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7112;p64">
              <a:extLst>
                <a:ext uri="{FF2B5EF4-FFF2-40B4-BE49-F238E27FC236}">
                  <a16:creationId xmlns:a16="http://schemas.microsoft.com/office/drawing/2014/main" id="{64992EA6-791D-9BA4-D048-57BA9A12E08B}"/>
                </a:ext>
              </a:extLst>
            </p:cNvPr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7113;p64">
              <a:extLst>
                <a:ext uri="{FF2B5EF4-FFF2-40B4-BE49-F238E27FC236}">
                  <a16:creationId xmlns:a16="http://schemas.microsoft.com/office/drawing/2014/main" id="{E1D4DFD9-F595-0BE6-BA36-3AE7403F2DD4}"/>
                </a:ext>
              </a:extLst>
            </p:cNvPr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7114;p64">
              <a:extLst>
                <a:ext uri="{FF2B5EF4-FFF2-40B4-BE49-F238E27FC236}">
                  <a16:creationId xmlns:a16="http://schemas.microsoft.com/office/drawing/2014/main" id="{8ADBEC6C-21FD-8A17-6290-E293BAD8CBB8}"/>
                </a:ext>
              </a:extLst>
            </p:cNvPr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7115;p64">
              <a:extLst>
                <a:ext uri="{FF2B5EF4-FFF2-40B4-BE49-F238E27FC236}">
                  <a16:creationId xmlns:a16="http://schemas.microsoft.com/office/drawing/2014/main" id="{0AF5F28B-EEEF-4FE7-66C3-70966D7F7729}"/>
                </a:ext>
              </a:extLst>
            </p:cNvPr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7116;p64">
              <a:extLst>
                <a:ext uri="{FF2B5EF4-FFF2-40B4-BE49-F238E27FC236}">
                  <a16:creationId xmlns:a16="http://schemas.microsoft.com/office/drawing/2014/main" id="{36BBEF89-B843-FE6D-92CA-BDC7D645581F}"/>
                </a:ext>
              </a:extLst>
            </p:cNvPr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7117;p64">
              <a:extLst>
                <a:ext uri="{FF2B5EF4-FFF2-40B4-BE49-F238E27FC236}">
                  <a16:creationId xmlns:a16="http://schemas.microsoft.com/office/drawing/2014/main" id="{9431DD5C-3FD6-C14C-A9A4-806F2CE22BFC}"/>
                </a:ext>
              </a:extLst>
            </p:cNvPr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7118;p64">
              <a:extLst>
                <a:ext uri="{FF2B5EF4-FFF2-40B4-BE49-F238E27FC236}">
                  <a16:creationId xmlns:a16="http://schemas.microsoft.com/office/drawing/2014/main" id="{5C9D4F13-D039-B5C2-294A-A4EBFBCEA52F}"/>
                </a:ext>
              </a:extLst>
            </p:cNvPr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7119;p64">
              <a:extLst>
                <a:ext uri="{FF2B5EF4-FFF2-40B4-BE49-F238E27FC236}">
                  <a16:creationId xmlns:a16="http://schemas.microsoft.com/office/drawing/2014/main" id="{5A7FCB44-F6E3-1118-6A3E-A706A5F39AD6}"/>
                </a:ext>
              </a:extLst>
            </p:cNvPr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7120;p64">
              <a:extLst>
                <a:ext uri="{FF2B5EF4-FFF2-40B4-BE49-F238E27FC236}">
                  <a16:creationId xmlns:a16="http://schemas.microsoft.com/office/drawing/2014/main" id="{5E079BE1-B519-049E-FC47-0269FBDDAAF1}"/>
                </a:ext>
              </a:extLst>
            </p:cNvPr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7121;p64">
              <a:extLst>
                <a:ext uri="{FF2B5EF4-FFF2-40B4-BE49-F238E27FC236}">
                  <a16:creationId xmlns:a16="http://schemas.microsoft.com/office/drawing/2014/main" id="{44BB3AF7-CD2E-7DFD-E665-2DAEB5A0582D}"/>
                </a:ext>
              </a:extLst>
            </p:cNvPr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7122;p64">
              <a:extLst>
                <a:ext uri="{FF2B5EF4-FFF2-40B4-BE49-F238E27FC236}">
                  <a16:creationId xmlns:a16="http://schemas.microsoft.com/office/drawing/2014/main" id="{5DE225E6-F554-00E1-5704-75CDDE6EFC39}"/>
                </a:ext>
              </a:extLst>
            </p:cNvPr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7123;p64">
              <a:extLst>
                <a:ext uri="{FF2B5EF4-FFF2-40B4-BE49-F238E27FC236}">
                  <a16:creationId xmlns:a16="http://schemas.microsoft.com/office/drawing/2014/main" id="{C063B8CF-8E6D-545B-06DF-23247C991B40}"/>
                </a:ext>
              </a:extLst>
            </p:cNvPr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7124;p64">
              <a:extLst>
                <a:ext uri="{FF2B5EF4-FFF2-40B4-BE49-F238E27FC236}">
                  <a16:creationId xmlns:a16="http://schemas.microsoft.com/office/drawing/2014/main" id="{DB1F2AFB-1F61-8F99-B2A6-D6989949E711}"/>
                </a:ext>
              </a:extLst>
            </p:cNvPr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7125;p64">
              <a:extLst>
                <a:ext uri="{FF2B5EF4-FFF2-40B4-BE49-F238E27FC236}">
                  <a16:creationId xmlns:a16="http://schemas.microsoft.com/office/drawing/2014/main" id="{8FB4A500-1FBB-A98D-B10D-C598FCCB7669}"/>
                </a:ext>
              </a:extLst>
            </p:cNvPr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7126;p64">
              <a:extLst>
                <a:ext uri="{FF2B5EF4-FFF2-40B4-BE49-F238E27FC236}">
                  <a16:creationId xmlns:a16="http://schemas.microsoft.com/office/drawing/2014/main" id="{DAB9CEA5-D1D2-2A55-3F21-6CA725C53E13}"/>
                </a:ext>
              </a:extLst>
            </p:cNvPr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7127;p64">
              <a:extLst>
                <a:ext uri="{FF2B5EF4-FFF2-40B4-BE49-F238E27FC236}">
                  <a16:creationId xmlns:a16="http://schemas.microsoft.com/office/drawing/2014/main" id="{2FCE3021-6424-CB5C-9411-F675820DE004}"/>
                </a:ext>
              </a:extLst>
            </p:cNvPr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7128;p64">
              <a:extLst>
                <a:ext uri="{FF2B5EF4-FFF2-40B4-BE49-F238E27FC236}">
                  <a16:creationId xmlns:a16="http://schemas.microsoft.com/office/drawing/2014/main" id="{2760CEF4-AD21-3000-CCCE-3B92EAE52700}"/>
                </a:ext>
              </a:extLst>
            </p:cNvPr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7129;p64">
              <a:extLst>
                <a:ext uri="{FF2B5EF4-FFF2-40B4-BE49-F238E27FC236}">
                  <a16:creationId xmlns:a16="http://schemas.microsoft.com/office/drawing/2014/main" id="{64C2CD97-061B-5BD2-645B-0B097FE31098}"/>
                </a:ext>
              </a:extLst>
            </p:cNvPr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7130;p64">
              <a:extLst>
                <a:ext uri="{FF2B5EF4-FFF2-40B4-BE49-F238E27FC236}">
                  <a16:creationId xmlns:a16="http://schemas.microsoft.com/office/drawing/2014/main" id="{64D84A02-420F-03B9-AE5E-6A528BFBE754}"/>
                </a:ext>
              </a:extLst>
            </p:cNvPr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7131;p64">
              <a:extLst>
                <a:ext uri="{FF2B5EF4-FFF2-40B4-BE49-F238E27FC236}">
                  <a16:creationId xmlns:a16="http://schemas.microsoft.com/office/drawing/2014/main" id="{65F0111A-8392-07BC-13F7-F1433E590FC7}"/>
                </a:ext>
              </a:extLst>
            </p:cNvPr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7132;p64">
              <a:extLst>
                <a:ext uri="{FF2B5EF4-FFF2-40B4-BE49-F238E27FC236}">
                  <a16:creationId xmlns:a16="http://schemas.microsoft.com/office/drawing/2014/main" id="{272352C8-E10B-FB5E-DFBD-4B4D1F52A80D}"/>
                </a:ext>
              </a:extLst>
            </p:cNvPr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7133;p64">
              <a:extLst>
                <a:ext uri="{FF2B5EF4-FFF2-40B4-BE49-F238E27FC236}">
                  <a16:creationId xmlns:a16="http://schemas.microsoft.com/office/drawing/2014/main" id="{D56C710A-17DE-18F6-0770-8903271F35C6}"/>
                </a:ext>
              </a:extLst>
            </p:cNvPr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7134;p64">
              <a:extLst>
                <a:ext uri="{FF2B5EF4-FFF2-40B4-BE49-F238E27FC236}">
                  <a16:creationId xmlns:a16="http://schemas.microsoft.com/office/drawing/2014/main" id="{71B74EC7-2ED9-81CA-A4F6-A59E5EFCE1BF}"/>
                </a:ext>
              </a:extLst>
            </p:cNvPr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7135;p64">
              <a:extLst>
                <a:ext uri="{FF2B5EF4-FFF2-40B4-BE49-F238E27FC236}">
                  <a16:creationId xmlns:a16="http://schemas.microsoft.com/office/drawing/2014/main" id="{F54F03BE-DD24-2F5D-BA29-E7A8880FE635}"/>
                </a:ext>
              </a:extLst>
            </p:cNvPr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7136;p64">
              <a:extLst>
                <a:ext uri="{FF2B5EF4-FFF2-40B4-BE49-F238E27FC236}">
                  <a16:creationId xmlns:a16="http://schemas.microsoft.com/office/drawing/2014/main" id="{009F82B1-4447-578A-E99B-80A1FA3E18A5}"/>
                </a:ext>
              </a:extLst>
            </p:cNvPr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7137;p64">
              <a:extLst>
                <a:ext uri="{FF2B5EF4-FFF2-40B4-BE49-F238E27FC236}">
                  <a16:creationId xmlns:a16="http://schemas.microsoft.com/office/drawing/2014/main" id="{E96BA440-5F72-A809-AFF2-84BFC9C13F4B}"/>
                </a:ext>
              </a:extLst>
            </p:cNvPr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7138;p64">
              <a:extLst>
                <a:ext uri="{FF2B5EF4-FFF2-40B4-BE49-F238E27FC236}">
                  <a16:creationId xmlns:a16="http://schemas.microsoft.com/office/drawing/2014/main" id="{D16529D4-05D3-3FB8-7D71-39D735400ED5}"/>
                </a:ext>
              </a:extLst>
            </p:cNvPr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7139;p64">
              <a:extLst>
                <a:ext uri="{FF2B5EF4-FFF2-40B4-BE49-F238E27FC236}">
                  <a16:creationId xmlns:a16="http://schemas.microsoft.com/office/drawing/2014/main" id="{4D9B31A1-A54F-376C-4CF9-960F6E3C041E}"/>
                </a:ext>
              </a:extLst>
            </p:cNvPr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7140;p64">
              <a:extLst>
                <a:ext uri="{FF2B5EF4-FFF2-40B4-BE49-F238E27FC236}">
                  <a16:creationId xmlns:a16="http://schemas.microsoft.com/office/drawing/2014/main" id="{2EEABC5C-54D1-5B4C-810B-72579EE9769E}"/>
                </a:ext>
              </a:extLst>
            </p:cNvPr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7141;p64">
              <a:extLst>
                <a:ext uri="{FF2B5EF4-FFF2-40B4-BE49-F238E27FC236}">
                  <a16:creationId xmlns:a16="http://schemas.microsoft.com/office/drawing/2014/main" id="{8F2124E7-906F-2565-74B6-227FA960DF0F}"/>
                </a:ext>
              </a:extLst>
            </p:cNvPr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7142;p64">
              <a:extLst>
                <a:ext uri="{FF2B5EF4-FFF2-40B4-BE49-F238E27FC236}">
                  <a16:creationId xmlns:a16="http://schemas.microsoft.com/office/drawing/2014/main" id="{E3A51C21-2F29-3065-2A24-45FAE9268CE4}"/>
                </a:ext>
              </a:extLst>
            </p:cNvPr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7143;p64">
              <a:extLst>
                <a:ext uri="{FF2B5EF4-FFF2-40B4-BE49-F238E27FC236}">
                  <a16:creationId xmlns:a16="http://schemas.microsoft.com/office/drawing/2014/main" id="{45BA5287-7CC9-D88E-5CA3-9E4B58A79177}"/>
                </a:ext>
              </a:extLst>
            </p:cNvPr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7144;p64">
              <a:extLst>
                <a:ext uri="{FF2B5EF4-FFF2-40B4-BE49-F238E27FC236}">
                  <a16:creationId xmlns:a16="http://schemas.microsoft.com/office/drawing/2014/main" id="{22AFD560-6311-7182-FC83-2770F9C32940}"/>
                </a:ext>
              </a:extLst>
            </p:cNvPr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7145;p64">
              <a:extLst>
                <a:ext uri="{FF2B5EF4-FFF2-40B4-BE49-F238E27FC236}">
                  <a16:creationId xmlns:a16="http://schemas.microsoft.com/office/drawing/2014/main" id="{F07C0E49-923E-A118-B1BD-9A9382066467}"/>
                </a:ext>
              </a:extLst>
            </p:cNvPr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7146;p64">
              <a:extLst>
                <a:ext uri="{FF2B5EF4-FFF2-40B4-BE49-F238E27FC236}">
                  <a16:creationId xmlns:a16="http://schemas.microsoft.com/office/drawing/2014/main" id="{1BD374D8-D676-D48D-61A7-1B4D40F9BC04}"/>
                </a:ext>
              </a:extLst>
            </p:cNvPr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7147;p64">
              <a:extLst>
                <a:ext uri="{FF2B5EF4-FFF2-40B4-BE49-F238E27FC236}">
                  <a16:creationId xmlns:a16="http://schemas.microsoft.com/office/drawing/2014/main" id="{4B47985A-2BB5-FE5F-3C0A-05035372464B}"/>
                </a:ext>
              </a:extLst>
            </p:cNvPr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7148;p64">
              <a:extLst>
                <a:ext uri="{FF2B5EF4-FFF2-40B4-BE49-F238E27FC236}">
                  <a16:creationId xmlns:a16="http://schemas.microsoft.com/office/drawing/2014/main" id="{AFDBA3C5-60E5-DA6E-C98E-202BB9CD0B24}"/>
                </a:ext>
              </a:extLst>
            </p:cNvPr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7149;p64">
              <a:extLst>
                <a:ext uri="{FF2B5EF4-FFF2-40B4-BE49-F238E27FC236}">
                  <a16:creationId xmlns:a16="http://schemas.microsoft.com/office/drawing/2014/main" id="{E6F6840A-E1A9-DA33-778F-E86478572D55}"/>
                </a:ext>
              </a:extLst>
            </p:cNvPr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7150;p64">
              <a:extLst>
                <a:ext uri="{FF2B5EF4-FFF2-40B4-BE49-F238E27FC236}">
                  <a16:creationId xmlns:a16="http://schemas.microsoft.com/office/drawing/2014/main" id="{4452C31A-18FC-C765-6E0D-7C3D49ECBE4A}"/>
                </a:ext>
              </a:extLst>
            </p:cNvPr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7151;p64">
              <a:extLst>
                <a:ext uri="{FF2B5EF4-FFF2-40B4-BE49-F238E27FC236}">
                  <a16:creationId xmlns:a16="http://schemas.microsoft.com/office/drawing/2014/main" id="{99D2FA2D-8818-1A2B-F4C6-469643655E28}"/>
                </a:ext>
              </a:extLst>
            </p:cNvPr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7152;p64">
              <a:extLst>
                <a:ext uri="{FF2B5EF4-FFF2-40B4-BE49-F238E27FC236}">
                  <a16:creationId xmlns:a16="http://schemas.microsoft.com/office/drawing/2014/main" id="{A84492F0-CA54-C1A3-D480-C8AF6CEB041B}"/>
                </a:ext>
              </a:extLst>
            </p:cNvPr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7153;p64">
              <a:extLst>
                <a:ext uri="{FF2B5EF4-FFF2-40B4-BE49-F238E27FC236}">
                  <a16:creationId xmlns:a16="http://schemas.microsoft.com/office/drawing/2014/main" id="{CD5C5315-7871-8F02-2660-3431FB163097}"/>
                </a:ext>
              </a:extLst>
            </p:cNvPr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7154;p64">
              <a:extLst>
                <a:ext uri="{FF2B5EF4-FFF2-40B4-BE49-F238E27FC236}">
                  <a16:creationId xmlns:a16="http://schemas.microsoft.com/office/drawing/2014/main" id="{F297A669-0939-F06E-F6EA-100061B59B68}"/>
                </a:ext>
              </a:extLst>
            </p:cNvPr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7155;p64">
              <a:extLst>
                <a:ext uri="{FF2B5EF4-FFF2-40B4-BE49-F238E27FC236}">
                  <a16:creationId xmlns:a16="http://schemas.microsoft.com/office/drawing/2014/main" id="{8ABFB27C-AE76-82D9-61BB-4C9A88833E44}"/>
                </a:ext>
              </a:extLst>
            </p:cNvPr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7156;p64">
              <a:extLst>
                <a:ext uri="{FF2B5EF4-FFF2-40B4-BE49-F238E27FC236}">
                  <a16:creationId xmlns:a16="http://schemas.microsoft.com/office/drawing/2014/main" id="{6CC3DD4A-3746-DADE-2028-6A5ECBFCD0C3}"/>
                </a:ext>
              </a:extLst>
            </p:cNvPr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7157;p64">
              <a:extLst>
                <a:ext uri="{FF2B5EF4-FFF2-40B4-BE49-F238E27FC236}">
                  <a16:creationId xmlns:a16="http://schemas.microsoft.com/office/drawing/2014/main" id="{BB9B7FDD-B20F-869F-A16B-1562D2A40665}"/>
                </a:ext>
              </a:extLst>
            </p:cNvPr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7158;p64">
              <a:extLst>
                <a:ext uri="{FF2B5EF4-FFF2-40B4-BE49-F238E27FC236}">
                  <a16:creationId xmlns:a16="http://schemas.microsoft.com/office/drawing/2014/main" id="{F35C6902-304D-35B7-18B7-67FF5ADF5C5A}"/>
                </a:ext>
              </a:extLst>
            </p:cNvPr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7159;p64">
              <a:extLst>
                <a:ext uri="{FF2B5EF4-FFF2-40B4-BE49-F238E27FC236}">
                  <a16:creationId xmlns:a16="http://schemas.microsoft.com/office/drawing/2014/main" id="{98F81A16-9A65-DE23-DF7D-09F21DA7470F}"/>
                </a:ext>
              </a:extLst>
            </p:cNvPr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7160;p64">
              <a:extLst>
                <a:ext uri="{FF2B5EF4-FFF2-40B4-BE49-F238E27FC236}">
                  <a16:creationId xmlns:a16="http://schemas.microsoft.com/office/drawing/2014/main" id="{164C53FD-BEF2-90B7-53ED-D2C98069E926}"/>
                </a:ext>
              </a:extLst>
            </p:cNvPr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7161;p64">
              <a:extLst>
                <a:ext uri="{FF2B5EF4-FFF2-40B4-BE49-F238E27FC236}">
                  <a16:creationId xmlns:a16="http://schemas.microsoft.com/office/drawing/2014/main" id="{A7BA8DD7-8876-98C8-3049-517F97437BDC}"/>
                </a:ext>
              </a:extLst>
            </p:cNvPr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7162;p64">
              <a:extLst>
                <a:ext uri="{FF2B5EF4-FFF2-40B4-BE49-F238E27FC236}">
                  <a16:creationId xmlns:a16="http://schemas.microsoft.com/office/drawing/2014/main" id="{D4D9DD34-D676-0EE2-8075-5526E833E562}"/>
                </a:ext>
              </a:extLst>
            </p:cNvPr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7163;p64">
              <a:extLst>
                <a:ext uri="{FF2B5EF4-FFF2-40B4-BE49-F238E27FC236}">
                  <a16:creationId xmlns:a16="http://schemas.microsoft.com/office/drawing/2014/main" id="{906C7B6B-24B9-391B-1D8C-943F81AD06FD}"/>
                </a:ext>
              </a:extLst>
            </p:cNvPr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7164;p64">
              <a:extLst>
                <a:ext uri="{FF2B5EF4-FFF2-40B4-BE49-F238E27FC236}">
                  <a16:creationId xmlns:a16="http://schemas.microsoft.com/office/drawing/2014/main" id="{2CEB42D0-D28F-520C-B3AE-0334DD6E804C}"/>
                </a:ext>
              </a:extLst>
            </p:cNvPr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7165;p64">
              <a:extLst>
                <a:ext uri="{FF2B5EF4-FFF2-40B4-BE49-F238E27FC236}">
                  <a16:creationId xmlns:a16="http://schemas.microsoft.com/office/drawing/2014/main" id="{B4E64668-957E-E7B8-8B56-2A2277136277}"/>
                </a:ext>
              </a:extLst>
            </p:cNvPr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7166;p64">
              <a:extLst>
                <a:ext uri="{FF2B5EF4-FFF2-40B4-BE49-F238E27FC236}">
                  <a16:creationId xmlns:a16="http://schemas.microsoft.com/office/drawing/2014/main" id="{2A9AACC7-8D44-D391-BC32-A4089D0626AC}"/>
                </a:ext>
              </a:extLst>
            </p:cNvPr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7167;p64">
              <a:extLst>
                <a:ext uri="{FF2B5EF4-FFF2-40B4-BE49-F238E27FC236}">
                  <a16:creationId xmlns:a16="http://schemas.microsoft.com/office/drawing/2014/main" id="{DC1C40C2-FB19-ACE4-7BF7-3A58756BC302}"/>
                </a:ext>
              </a:extLst>
            </p:cNvPr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7168;p64">
              <a:extLst>
                <a:ext uri="{FF2B5EF4-FFF2-40B4-BE49-F238E27FC236}">
                  <a16:creationId xmlns:a16="http://schemas.microsoft.com/office/drawing/2014/main" id="{6EB2DECC-6174-C9D3-F515-25581FADDF3A}"/>
                </a:ext>
              </a:extLst>
            </p:cNvPr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7169;p64">
              <a:extLst>
                <a:ext uri="{FF2B5EF4-FFF2-40B4-BE49-F238E27FC236}">
                  <a16:creationId xmlns:a16="http://schemas.microsoft.com/office/drawing/2014/main" id="{3E875ADE-7708-8DAF-675E-451BCE8FC47E}"/>
                </a:ext>
              </a:extLst>
            </p:cNvPr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7170;p64">
              <a:extLst>
                <a:ext uri="{FF2B5EF4-FFF2-40B4-BE49-F238E27FC236}">
                  <a16:creationId xmlns:a16="http://schemas.microsoft.com/office/drawing/2014/main" id="{F9F7468B-1B24-3F77-1EE8-CC39677CE35E}"/>
                </a:ext>
              </a:extLst>
            </p:cNvPr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7171;p64">
              <a:extLst>
                <a:ext uri="{FF2B5EF4-FFF2-40B4-BE49-F238E27FC236}">
                  <a16:creationId xmlns:a16="http://schemas.microsoft.com/office/drawing/2014/main" id="{CCF717F3-418B-7940-9D1F-74D449F8E5E0}"/>
                </a:ext>
              </a:extLst>
            </p:cNvPr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7172;p64">
              <a:extLst>
                <a:ext uri="{FF2B5EF4-FFF2-40B4-BE49-F238E27FC236}">
                  <a16:creationId xmlns:a16="http://schemas.microsoft.com/office/drawing/2014/main" id="{C5B99FD7-3D29-B8CD-05B0-82293091EE4F}"/>
                </a:ext>
              </a:extLst>
            </p:cNvPr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7173;p64">
              <a:extLst>
                <a:ext uri="{FF2B5EF4-FFF2-40B4-BE49-F238E27FC236}">
                  <a16:creationId xmlns:a16="http://schemas.microsoft.com/office/drawing/2014/main" id="{205290E8-7259-BE70-D3A2-B7CDF4BBCCAA}"/>
                </a:ext>
              </a:extLst>
            </p:cNvPr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7174;p64">
              <a:extLst>
                <a:ext uri="{FF2B5EF4-FFF2-40B4-BE49-F238E27FC236}">
                  <a16:creationId xmlns:a16="http://schemas.microsoft.com/office/drawing/2014/main" id="{458CCB0F-AB9B-FF44-FAD7-DB2F5DC88D08}"/>
                </a:ext>
              </a:extLst>
            </p:cNvPr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7175;p64">
              <a:extLst>
                <a:ext uri="{FF2B5EF4-FFF2-40B4-BE49-F238E27FC236}">
                  <a16:creationId xmlns:a16="http://schemas.microsoft.com/office/drawing/2014/main" id="{110306BF-69F1-1916-E46D-0B6EDD4A93EF}"/>
                </a:ext>
              </a:extLst>
            </p:cNvPr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7176;p64">
              <a:extLst>
                <a:ext uri="{FF2B5EF4-FFF2-40B4-BE49-F238E27FC236}">
                  <a16:creationId xmlns:a16="http://schemas.microsoft.com/office/drawing/2014/main" id="{BFC05A7D-6DDA-F9AD-68C6-928AB467872A}"/>
                </a:ext>
              </a:extLst>
            </p:cNvPr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7177;p64">
              <a:extLst>
                <a:ext uri="{FF2B5EF4-FFF2-40B4-BE49-F238E27FC236}">
                  <a16:creationId xmlns:a16="http://schemas.microsoft.com/office/drawing/2014/main" id="{F4842548-BD43-C7CB-6007-D0A937E56D3B}"/>
                </a:ext>
              </a:extLst>
            </p:cNvPr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7178;p64">
              <a:extLst>
                <a:ext uri="{FF2B5EF4-FFF2-40B4-BE49-F238E27FC236}">
                  <a16:creationId xmlns:a16="http://schemas.microsoft.com/office/drawing/2014/main" id="{30CAC0A0-35F0-2FA5-D24E-B678D44C2E41}"/>
                </a:ext>
              </a:extLst>
            </p:cNvPr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7179;p64">
              <a:extLst>
                <a:ext uri="{FF2B5EF4-FFF2-40B4-BE49-F238E27FC236}">
                  <a16:creationId xmlns:a16="http://schemas.microsoft.com/office/drawing/2014/main" id="{AD737B6C-852C-1984-F812-4512044035CF}"/>
                </a:ext>
              </a:extLst>
            </p:cNvPr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7180;p64">
              <a:extLst>
                <a:ext uri="{FF2B5EF4-FFF2-40B4-BE49-F238E27FC236}">
                  <a16:creationId xmlns:a16="http://schemas.microsoft.com/office/drawing/2014/main" id="{3199884E-09ED-C5A2-E570-D6AB6051BA1F}"/>
                </a:ext>
              </a:extLst>
            </p:cNvPr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7181;p64">
              <a:extLst>
                <a:ext uri="{FF2B5EF4-FFF2-40B4-BE49-F238E27FC236}">
                  <a16:creationId xmlns:a16="http://schemas.microsoft.com/office/drawing/2014/main" id="{D49F2655-767E-76FC-E84D-7ADC0E09E242}"/>
                </a:ext>
              </a:extLst>
            </p:cNvPr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7182;p64">
              <a:extLst>
                <a:ext uri="{FF2B5EF4-FFF2-40B4-BE49-F238E27FC236}">
                  <a16:creationId xmlns:a16="http://schemas.microsoft.com/office/drawing/2014/main" id="{E6D2134C-1CD3-FCB8-BBBB-4691CCAA237C}"/>
                </a:ext>
              </a:extLst>
            </p:cNvPr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7183;p64">
              <a:extLst>
                <a:ext uri="{FF2B5EF4-FFF2-40B4-BE49-F238E27FC236}">
                  <a16:creationId xmlns:a16="http://schemas.microsoft.com/office/drawing/2014/main" id="{440E15D0-079F-84B9-228F-C6A2004BBD98}"/>
                </a:ext>
              </a:extLst>
            </p:cNvPr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7184;p64">
              <a:extLst>
                <a:ext uri="{FF2B5EF4-FFF2-40B4-BE49-F238E27FC236}">
                  <a16:creationId xmlns:a16="http://schemas.microsoft.com/office/drawing/2014/main" id="{0BF326BC-019E-B814-2809-3CC5DBE6A594}"/>
                </a:ext>
              </a:extLst>
            </p:cNvPr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7185;p64">
              <a:extLst>
                <a:ext uri="{FF2B5EF4-FFF2-40B4-BE49-F238E27FC236}">
                  <a16:creationId xmlns:a16="http://schemas.microsoft.com/office/drawing/2014/main" id="{44288E7B-A6EA-F3C0-AAC7-16C77A1DFA07}"/>
                </a:ext>
              </a:extLst>
            </p:cNvPr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7186;p64">
              <a:extLst>
                <a:ext uri="{FF2B5EF4-FFF2-40B4-BE49-F238E27FC236}">
                  <a16:creationId xmlns:a16="http://schemas.microsoft.com/office/drawing/2014/main" id="{2F1CD774-4EB5-8C0D-8A33-4E9C9EE72933}"/>
                </a:ext>
              </a:extLst>
            </p:cNvPr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7187;p64">
              <a:extLst>
                <a:ext uri="{FF2B5EF4-FFF2-40B4-BE49-F238E27FC236}">
                  <a16:creationId xmlns:a16="http://schemas.microsoft.com/office/drawing/2014/main" id="{E074AD64-9BF8-E235-8FDE-86666F5D0F14}"/>
                </a:ext>
              </a:extLst>
            </p:cNvPr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7188;p64">
              <a:extLst>
                <a:ext uri="{FF2B5EF4-FFF2-40B4-BE49-F238E27FC236}">
                  <a16:creationId xmlns:a16="http://schemas.microsoft.com/office/drawing/2014/main" id="{23025EBB-4893-10EE-7360-EA32E842A2BC}"/>
                </a:ext>
              </a:extLst>
            </p:cNvPr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7189;p64">
              <a:extLst>
                <a:ext uri="{FF2B5EF4-FFF2-40B4-BE49-F238E27FC236}">
                  <a16:creationId xmlns:a16="http://schemas.microsoft.com/office/drawing/2014/main" id="{3D1B77A6-D96C-7590-93C3-6DD33BE35CAC}"/>
                </a:ext>
              </a:extLst>
            </p:cNvPr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7190;p64">
              <a:extLst>
                <a:ext uri="{FF2B5EF4-FFF2-40B4-BE49-F238E27FC236}">
                  <a16:creationId xmlns:a16="http://schemas.microsoft.com/office/drawing/2014/main" id="{BD716EF9-5792-D325-1D59-DA071C72663F}"/>
                </a:ext>
              </a:extLst>
            </p:cNvPr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7191;p64">
              <a:extLst>
                <a:ext uri="{FF2B5EF4-FFF2-40B4-BE49-F238E27FC236}">
                  <a16:creationId xmlns:a16="http://schemas.microsoft.com/office/drawing/2014/main" id="{0C556784-E152-3DEB-5179-495FB4C0EBBD}"/>
                </a:ext>
              </a:extLst>
            </p:cNvPr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7192;p64">
              <a:extLst>
                <a:ext uri="{FF2B5EF4-FFF2-40B4-BE49-F238E27FC236}">
                  <a16:creationId xmlns:a16="http://schemas.microsoft.com/office/drawing/2014/main" id="{63C18018-8AFD-F890-E960-C8825FC4E1AA}"/>
                </a:ext>
              </a:extLst>
            </p:cNvPr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7193;p64">
              <a:extLst>
                <a:ext uri="{FF2B5EF4-FFF2-40B4-BE49-F238E27FC236}">
                  <a16:creationId xmlns:a16="http://schemas.microsoft.com/office/drawing/2014/main" id="{6A1AA287-9006-6E29-F4C2-541BD6C11E25}"/>
                </a:ext>
              </a:extLst>
            </p:cNvPr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7194;p64">
              <a:extLst>
                <a:ext uri="{FF2B5EF4-FFF2-40B4-BE49-F238E27FC236}">
                  <a16:creationId xmlns:a16="http://schemas.microsoft.com/office/drawing/2014/main" id="{F06E9888-22D3-9430-AC1F-ED0E5127BDA8}"/>
                </a:ext>
              </a:extLst>
            </p:cNvPr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7195;p64">
              <a:extLst>
                <a:ext uri="{FF2B5EF4-FFF2-40B4-BE49-F238E27FC236}">
                  <a16:creationId xmlns:a16="http://schemas.microsoft.com/office/drawing/2014/main" id="{5013E9D1-89E7-073F-6075-D46294B377D5}"/>
                </a:ext>
              </a:extLst>
            </p:cNvPr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7196;p64">
              <a:extLst>
                <a:ext uri="{FF2B5EF4-FFF2-40B4-BE49-F238E27FC236}">
                  <a16:creationId xmlns:a16="http://schemas.microsoft.com/office/drawing/2014/main" id="{04E2E75B-5219-7689-2143-F3906F489C18}"/>
                </a:ext>
              </a:extLst>
            </p:cNvPr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7197;p64">
              <a:extLst>
                <a:ext uri="{FF2B5EF4-FFF2-40B4-BE49-F238E27FC236}">
                  <a16:creationId xmlns:a16="http://schemas.microsoft.com/office/drawing/2014/main" id="{7C5B6496-FF81-12E9-327B-39C3819A39C9}"/>
                </a:ext>
              </a:extLst>
            </p:cNvPr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7198;p64">
              <a:extLst>
                <a:ext uri="{FF2B5EF4-FFF2-40B4-BE49-F238E27FC236}">
                  <a16:creationId xmlns:a16="http://schemas.microsoft.com/office/drawing/2014/main" id="{77947F43-D8D7-74A9-8014-1ACDA0648A16}"/>
                </a:ext>
              </a:extLst>
            </p:cNvPr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7199;p64">
              <a:extLst>
                <a:ext uri="{FF2B5EF4-FFF2-40B4-BE49-F238E27FC236}">
                  <a16:creationId xmlns:a16="http://schemas.microsoft.com/office/drawing/2014/main" id="{61B50BF0-0567-C93F-B918-1346E4A6E92E}"/>
                </a:ext>
              </a:extLst>
            </p:cNvPr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7200;p64">
              <a:extLst>
                <a:ext uri="{FF2B5EF4-FFF2-40B4-BE49-F238E27FC236}">
                  <a16:creationId xmlns:a16="http://schemas.microsoft.com/office/drawing/2014/main" id="{808F96B2-8BF2-0C11-37B6-27495CD01AF7}"/>
                </a:ext>
              </a:extLst>
            </p:cNvPr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7201;p64">
              <a:extLst>
                <a:ext uri="{FF2B5EF4-FFF2-40B4-BE49-F238E27FC236}">
                  <a16:creationId xmlns:a16="http://schemas.microsoft.com/office/drawing/2014/main" id="{E7DA00E0-7B1B-3418-8236-FE3885CCA3FB}"/>
                </a:ext>
              </a:extLst>
            </p:cNvPr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7202;p64">
              <a:extLst>
                <a:ext uri="{FF2B5EF4-FFF2-40B4-BE49-F238E27FC236}">
                  <a16:creationId xmlns:a16="http://schemas.microsoft.com/office/drawing/2014/main" id="{5235A1DD-B8B1-E529-B17A-878CC7E1C7A1}"/>
                </a:ext>
              </a:extLst>
            </p:cNvPr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7203;p64">
              <a:extLst>
                <a:ext uri="{FF2B5EF4-FFF2-40B4-BE49-F238E27FC236}">
                  <a16:creationId xmlns:a16="http://schemas.microsoft.com/office/drawing/2014/main" id="{843943BF-93B1-0027-A69E-E0DA33A3D404}"/>
                </a:ext>
              </a:extLst>
            </p:cNvPr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7204;p64">
              <a:extLst>
                <a:ext uri="{FF2B5EF4-FFF2-40B4-BE49-F238E27FC236}">
                  <a16:creationId xmlns:a16="http://schemas.microsoft.com/office/drawing/2014/main" id="{F1D14A3C-44D0-A4AA-879F-B9AD1F706A9C}"/>
                </a:ext>
              </a:extLst>
            </p:cNvPr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7205;p64">
              <a:extLst>
                <a:ext uri="{FF2B5EF4-FFF2-40B4-BE49-F238E27FC236}">
                  <a16:creationId xmlns:a16="http://schemas.microsoft.com/office/drawing/2014/main" id="{4398ED43-5248-C476-7CDE-7AA90D7E0042}"/>
                </a:ext>
              </a:extLst>
            </p:cNvPr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7206;p64">
              <a:extLst>
                <a:ext uri="{FF2B5EF4-FFF2-40B4-BE49-F238E27FC236}">
                  <a16:creationId xmlns:a16="http://schemas.microsoft.com/office/drawing/2014/main" id="{14A10BE2-281C-1C60-D8FF-736293BDF879}"/>
                </a:ext>
              </a:extLst>
            </p:cNvPr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7207;p64">
              <a:extLst>
                <a:ext uri="{FF2B5EF4-FFF2-40B4-BE49-F238E27FC236}">
                  <a16:creationId xmlns:a16="http://schemas.microsoft.com/office/drawing/2014/main" id="{CA490BE7-6DEB-94AC-FA5D-8DA60063EF05}"/>
                </a:ext>
              </a:extLst>
            </p:cNvPr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7208;p64">
              <a:extLst>
                <a:ext uri="{FF2B5EF4-FFF2-40B4-BE49-F238E27FC236}">
                  <a16:creationId xmlns:a16="http://schemas.microsoft.com/office/drawing/2014/main" id="{D883479D-3157-D339-17EB-A212558976E1}"/>
                </a:ext>
              </a:extLst>
            </p:cNvPr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7209;p64">
              <a:extLst>
                <a:ext uri="{FF2B5EF4-FFF2-40B4-BE49-F238E27FC236}">
                  <a16:creationId xmlns:a16="http://schemas.microsoft.com/office/drawing/2014/main" id="{59A4557F-DF29-C66E-4654-60DEE270EE08}"/>
                </a:ext>
              </a:extLst>
            </p:cNvPr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7210;p64">
              <a:extLst>
                <a:ext uri="{FF2B5EF4-FFF2-40B4-BE49-F238E27FC236}">
                  <a16:creationId xmlns:a16="http://schemas.microsoft.com/office/drawing/2014/main" id="{6BA19573-A772-D1EC-0FED-0CD78DD14632}"/>
                </a:ext>
              </a:extLst>
            </p:cNvPr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7211;p64">
              <a:extLst>
                <a:ext uri="{FF2B5EF4-FFF2-40B4-BE49-F238E27FC236}">
                  <a16:creationId xmlns:a16="http://schemas.microsoft.com/office/drawing/2014/main" id="{2C65DE85-F740-C0A4-14EA-E2A5EB8EC631}"/>
                </a:ext>
              </a:extLst>
            </p:cNvPr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7212;p64">
              <a:extLst>
                <a:ext uri="{FF2B5EF4-FFF2-40B4-BE49-F238E27FC236}">
                  <a16:creationId xmlns:a16="http://schemas.microsoft.com/office/drawing/2014/main" id="{6CB0A8C7-7D6D-A9D8-A730-DAA0CAC46666}"/>
                </a:ext>
              </a:extLst>
            </p:cNvPr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7213;p64">
              <a:extLst>
                <a:ext uri="{FF2B5EF4-FFF2-40B4-BE49-F238E27FC236}">
                  <a16:creationId xmlns:a16="http://schemas.microsoft.com/office/drawing/2014/main" id="{16C58A73-0EA0-C8E8-3F76-BF4C1D858233}"/>
                </a:ext>
              </a:extLst>
            </p:cNvPr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7214;p64">
              <a:extLst>
                <a:ext uri="{FF2B5EF4-FFF2-40B4-BE49-F238E27FC236}">
                  <a16:creationId xmlns:a16="http://schemas.microsoft.com/office/drawing/2014/main" id="{3F1E07C9-4CF1-D948-2BC3-BBB73EE97F8D}"/>
                </a:ext>
              </a:extLst>
            </p:cNvPr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7215;p64">
              <a:extLst>
                <a:ext uri="{FF2B5EF4-FFF2-40B4-BE49-F238E27FC236}">
                  <a16:creationId xmlns:a16="http://schemas.microsoft.com/office/drawing/2014/main" id="{E360D620-1FD4-7CA4-D385-7C71F4B59B06}"/>
                </a:ext>
              </a:extLst>
            </p:cNvPr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7216;p64">
              <a:extLst>
                <a:ext uri="{FF2B5EF4-FFF2-40B4-BE49-F238E27FC236}">
                  <a16:creationId xmlns:a16="http://schemas.microsoft.com/office/drawing/2014/main" id="{7662E67E-E705-CF99-F3FA-04587C26C19F}"/>
                </a:ext>
              </a:extLst>
            </p:cNvPr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7217;p64">
              <a:extLst>
                <a:ext uri="{FF2B5EF4-FFF2-40B4-BE49-F238E27FC236}">
                  <a16:creationId xmlns:a16="http://schemas.microsoft.com/office/drawing/2014/main" id="{8B41774F-A771-7D1B-77EC-B8CADE14AE49}"/>
                </a:ext>
              </a:extLst>
            </p:cNvPr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7218;p64">
              <a:extLst>
                <a:ext uri="{FF2B5EF4-FFF2-40B4-BE49-F238E27FC236}">
                  <a16:creationId xmlns:a16="http://schemas.microsoft.com/office/drawing/2014/main" id="{6C55C972-1B92-10D0-6808-1D25C9EF9755}"/>
                </a:ext>
              </a:extLst>
            </p:cNvPr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7219;p64">
              <a:extLst>
                <a:ext uri="{FF2B5EF4-FFF2-40B4-BE49-F238E27FC236}">
                  <a16:creationId xmlns:a16="http://schemas.microsoft.com/office/drawing/2014/main" id="{46D8A3EB-1CEF-F493-C9A2-CB8BEC94BFDA}"/>
                </a:ext>
              </a:extLst>
            </p:cNvPr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7220;p64">
              <a:extLst>
                <a:ext uri="{FF2B5EF4-FFF2-40B4-BE49-F238E27FC236}">
                  <a16:creationId xmlns:a16="http://schemas.microsoft.com/office/drawing/2014/main" id="{96A99DBB-DD0A-4C56-5F11-301EB0A4D653}"/>
                </a:ext>
              </a:extLst>
            </p:cNvPr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7221;p64">
              <a:extLst>
                <a:ext uri="{FF2B5EF4-FFF2-40B4-BE49-F238E27FC236}">
                  <a16:creationId xmlns:a16="http://schemas.microsoft.com/office/drawing/2014/main" id="{0AB3EE7B-B845-359C-651D-2123DB4CA03A}"/>
                </a:ext>
              </a:extLst>
            </p:cNvPr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7222;p64">
              <a:extLst>
                <a:ext uri="{FF2B5EF4-FFF2-40B4-BE49-F238E27FC236}">
                  <a16:creationId xmlns:a16="http://schemas.microsoft.com/office/drawing/2014/main" id="{BD386CBB-15A8-15AD-B324-988704BC9A4E}"/>
                </a:ext>
              </a:extLst>
            </p:cNvPr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7223;p64">
              <a:extLst>
                <a:ext uri="{FF2B5EF4-FFF2-40B4-BE49-F238E27FC236}">
                  <a16:creationId xmlns:a16="http://schemas.microsoft.com/office/drawing/2014/main" id="{1135177B-0930-6BA1-FF75-57162B47A3CC}"/>
                </a:ext>
              </a:extLst>
            </p:cNvPr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7224;p64">
              <a:extLst>
                <a:ext uri="{FF2B5EF4-FFF2-40B4-BE49-F238E27FC236}">
                  <a16:creationId xmlns:a16="http://schemas.microsoft.com/office/drawing/2014/main" id="{5AC333C4-DC35-8DF2-0A69-A4ED5E29E5EE}"/>
                </a:ext>
              </a:extLst>
            </p:cNvPr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7225;p64">
              <a:extLst>
                <a:ext uri="{FF2B5EF4-FFF2-40B4-BE49-F238E27FC236}">
                  <a16:creationId xmlns:a16="http://schemas.microsoft.com/office/drawing/2014/main" id="{4531CBEA-E48F-C5D6-BF95-BB514ECB1CF6}"/>
                </a:ext>
              </a:extLst>
            </p:cNvPr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7226;p64">
              <a:extLst>
                <a:ext uri="{FF2B5EF4-FFF2-40B4-BE49-F238E27FC236}">
                  <a16:creationId xmlns:a16="http://schemas.microsoft.com/office/drawing/2014/main" id="{729E1323-93D2-56C5-1056-632935C77B09}"/>
                </a:ext>
              </a:extLst>
            </p:cNvPr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7227;p64">
              <a:extLst>
                <a:ext uri="{FF2B5EF4-FFF2-40B4-BE49-F238E27FC236}">
                  <a16:creationId xmlns:a16="http://schemas.microsoft.com/office/drawing/2014/main" id="{4D8C3044-88E7-C389-C46B-CE1095BF8796}"/>
                </a:ext>
              </a:extLst>
            </p:cNvPr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7228;p64">
              <a:extLst>
                <a:ext uri="{FF2B5EF4-FFF2-40B4-BE49-F238E27FC236}">
                  <a16:creationId xmlns:a16="http://schemas.microsoft.com/office/drawing/2014/main" id="{7E0099E8-00D0-EE15-E347-5E7665E71A0D}"/>
                </a:ext>
              </a:extLst>
            </p:cNvPr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7229;p64">
              <a:extLst>
                <a:ext uri="{FF2B5EF4-FFF2-40B4-BE49-F238E27FC236}">
                  <a16:creationId xmlns:a16="http://schemas.microsoft.com/office/drawing/2014/main" id="{A8677166-904B-21AA-6FC4-536EBB86E879}"/>
                </a:ext>
              </a:extLst>
            </p:cNvPr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7230;p64">
              <a:extLst>
                <a:ext uri="{FF2B5EF4-FFF2-40B4-BE49-F238E27FC236}">
                  <a16:creationId xmlns:a16="http://schemas.microsoft.com/office/drawing/2014/main" id="{07B71F65-0321-1A09-FA41-727A6F9A5861}"/>
                </a:ext>
              </a:extLst>
            </p:cNvPr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7231;p64">
              <a:extLst>
                <a:ext uri="{FF2B5EF4-FFF2-40B4-BE49-F238E27FC236}">
                  <a16:creationId xmlns:a16="http://schemas.microsoft.com/office/drawing/2014/main" id="{915B6C1F-0859-63CA-448F-FF4EF5A9D19A}"/>
                </a:ext>
              </a:extLst>
            </p:cNvPr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7232;p64">
              <a:extLst>
                <a:ext uri="{FF2B5EF4-FFF2-40B4-BE49-F238E27FC236}">
                  <a16:creationId xmlns:a16="http://schemas.microsoft.com/office/drawing/2014/main" id="{ED407602-1227-B19A-D937-38093E5B2A1D}"/>
                </a:ext>
              </a:extLst>
            </p:cNvPr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7233;p64">
              <a:extLst>
                <a:ext uri="{FF2B5EF4-FFF2-40B4-BE49-F238E27FC236}">
                  <a16:creationId xmlns:a16="http://schemas.microsoft.com/office/drawing/2014/main" id="{EF1D20C5-C7E3-1441-EE88-9CA504DA9B7D}"/>
                </a:ext>
              </a:extLst>
            </p:cNvPr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7234;p64">
              <a:extLst>
                <a:ext uri="{FF2B5EF4-FFF2-40B4-BE49-F238E27FC236}">
                  <a16:creationId xmlns:a16="http://schemas.microsoft.com/office/drawing/2014/main" id="{C9FC8B62-61E5-A1F1-1123-8D455DFBF871}"/>
                </a:ext>
              </a:extLst>
            </p:cNvPr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7235;p64">
              <a:extLst>
                <a:ext uri="{FF2B5EF4-FFF2-40B4-BE49-F238E27FC236}">
                  <a16:creationId xmlns:a16="http://schemas.microsoft.com/office/drawing/2014/main" id="{A6CFEE67-9180-C95E-8019-582FD6258659}"/>
                </a:ext>
              </a:extLst>
            </p:cNvPr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7236;p64">
              <a:extLst>
                <a:ext uri="{FF2B5EF4-FFF2-40B4-BE49-F238E27FC236}">
                  <a16:creationId xmlns:a16="http://schemas.microsoft.com/office/drawing/2014/main" id="{3C709742-3EB3-91A4-FEF2-371EAF2666C0}"/>
                </a:ext>
              </a:extLst>
            </p:cNvPr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7237;p64">
              <a:extLst>
                <a:ext uri="{FF2B5EF4-FFF2-40B4-BE49-F238E27FC236}">
                  <a16:creationId xmlns:a16="http://schemas.microsoft.com/office/drawing/2014/main" id="{F5036A39-5FE4-3601-E3FE-8100A66D6A69}"/>
                </a:ext>
              </a:extLst>
            </p:cNvPr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7238;p64">
              <a:extLst>
                <a:ext uri="{FF2B5EF4-FFF2-40B4-BE49-F238E27FC236}">
                  <a16:creationId xmlns:a16="http://schemas.microsoft.com/office/drawing/2014/main" id="{BBF5935B-1F94-8C80-A2D7-4CA4C66ACA66}"/>
                </a:ext>
              </a:extLst>
            </p:cNvPr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7239;p64">
              <a:extLst>
                <a:ext uri="{FF2B5EF4-FFF2-40B4-BE49-F238E27FC236}">
                  <a16:creationId xmlns:a16="http://schemas.microsoft.com/office/drawing/2014/main" id="{0652F93B-6055-0655-7B65-0B3300ECE34A}"/>
                </a:ext>
              </a:extLst>
            </p:cNvPr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7240;p64">
              <a:extLst>
                <a:ext uri="{FF2B5EF4-FFF2-40B4-BE49-F238E27FC236}">
                  <a16:creationId xmlns:a16="http://schemas.microsoft.com/office/drawing/2014/main" id="{B13D364D-FA64-D177-813C-D6D128F1939D}"/>
                </a:ext>
              </a:extLst>
            </p:cNvPr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7241;p64">
              <a:extLst>
                <a:ext uri="{FF2B5EF4-FFF2-40B4-BE49-F238E27FC236}">
                  <a16:creationId xmlns:a16="http://schemas.microsoft.com/office/drawing/2014/main" id="{1F351ED6-1720-44DF-1DD0-66753289B832}"/>
                </a:ext>
              </a:extLst>
            </p:cNvPr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7242;p64">
              <a:extLst>
                <a:ext uri="{FF2B5EF4-FFF2-40B4-BE49-F238E27FC236}">
                  <a16:creationId xmlns:a16="http://schemas.microsoft.com/office/drawing/2014/main" id="{2CDF4266-648C-ED13-4572-2BC12DAA93E9}"/>
                </a:ext>
              </a:extLst>
            </p:cNvPr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7243;p64">
              <a:extLst>
                <a:ext uri="{FF2B5EF4-FFF2-40B4-BE49-F238E27FC236}">
                  <a16:creationId xmlns:a16="http://schemas.microsoft.com/office/drawing/2014/main" id="{F8622718-4945-8E75-58F3-E42AD1D02608}"/>
                </a:ext>
              </a:extLst>
            </p:cNvPr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7244;p64">
              <a:extLst>
                <a:ext uri="{FF2B5EF4-FFF2-40B4-BE49-F238E27FC236}">
                  <a16:creationId xmlns:a16="http://schemas.microsoft.com/office/drawing/2014/main" id="{93B4152A-163B-4382-BBCE-A2EAD27AB4A8}"/>
                </a:ext>
              </a:extLst>
            </p:cNvPr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7245;p64">
              <a:extLst>
                <a:ext uri="{FF2B5EF4-FFF2-40B4-BE49-F238E27FC236}">
                  <a16:creationId xmlns:a16="http://schemas.microsoft.com/office/drawing/2014/main" id="{C0C46BDE-3A6F-E05B-0534-FFD95BD91792}"/>
                </a:ext>
              </a:extLst>
            </p:cNvPr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7246;p64">
              <a:extLst>
                <a:ext uri="{FF2B5EF4-FFF2-40B4-BE49-F238E27FC236}">
                  <a16:creationId xmlns:a16="http://schemas.microsoft.com/office/drawing/2014/main" id="{94007896-79CC-2C51-9F87-1B8B71FAFC53}"/>
                </a:ext>
              </a:extLst>
            </p:cNvPr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7247;p64">
              <a:extLst>
                <a:ext uri="{FF2B5EF4-FFF2-40B4-BE49-F238E27FC236}">
                  <a16:creationId xmlns:a16="http://schemas.microsoft.com/office/drawing/2014/main" id="{27DAC29B-1629-BD2A-87BB-8254A78BAA96}"/>
                </a:ext>
              </a:extLst>
            </p:cNvPr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7248;p64">
              <a:extLst>
                <a:ext uri="{FF2B5EF4-FFF2-40B4-BE49-F238E27FC236}">
                  <a16:creationId xmlns:a16="http://schemas.microsoft.com/office/drawing/2014/main" id="{9AD5445B-D930-1293-D725-16DB42E0354D}"/>
                </a:ext>
              </a:extLst>
            </p:cNvPr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7249;p64">
              <a:extLst>
                <a:ext uri="{FF2B5EF4-FFF2-40B4-BE49-F238E27FC236}">
                  <a16:creationId xmlns:a16="http://schemas.microsoft.com/office/drawing/2014/main" id="{6D968B91-B11B-A5D9-AA09-CC9315EEB040}"/>
                </a:ext>
              </a:extLst>
            </p:cNvPr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7250;p64">
              <a:extLst>
                <a:ext uri="{FF2B5EF4-FFF2-40B4-BE49-F238E27FC236}">
                  <a16:creationId xmlns:a16="http://schemas.microsoft.com/office/drawing/2014/main" id="{98DAB7F0-65DB-706A-0DE1-8659C6A8F325}"/>
                </a:ext>
              </a:extLst>
            </p:cNvPr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7251;p64">
              <a:extLst>
                <a:ext uri="{FF2B5EF4-FFF2-40B4-BE49-F238E27FC236}">
                  <a16:creationId xmlns:a16="http://schemas.microsoft.com/office/drawing/2014/main" id="{098D6127-FDA6-1B17-192F-6D9DB5BDBF4B}"/>
                </a:ext>
              </a:extLst>
            </p:cNvPr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7252;p64">
              <a:extLst>
                <a:ext uri="{FF2B5EF4-FFF2-40B4-BE49-F238E27FC236}">
                  <a16:creationId xmlns:a16="http://schemas.microsoft.com/office/drawing/2014/main" id="{CB0A05F8-A881-6D56-6B6D-04599FB48C98}"/>
                </a:ext>
              </a:extLst>
            </p:cNvPr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7253;p64">
              <a:extLst>
                <a:ext uri="{FF2B5EF4-FFF2-40B4-BE49-F238E27FC236}">
                  <a16:creationId xmlns:a16="http://schemas.microsoft.com/office/drawing/2014/main" id="{3BC288B2-5282-4879-EF78-17E295AC3385}"/>
                </a:ext>
              </a:extLst>
            </p:cNvPr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7254;p64">
              <a:extLst>
                <a:ext uri="{FF2B5EF4-FFF2-40B4-BE49-F238E27FC236}">
                  <a16:creationId xmlns:a16="http://schemas.microsoft.com/office/drawing/2014/main" id="{E09AAC39-3360-2143-927D-0D0D9243D9C9}"/>
                </a:ext>
              </a:extLst>
            </p:cNvPr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7255;p64">
              <a:extLst>
                <a:ext uri="{FF2B5EF4-FFF2-40B4-BE49-F238E27FC236}">
                  <a16:creationId xmlns:a16="http://schemas.microsoft.com/office/drawing/2014/main" id="{DB38949F-1EA5-32F9-DD07-8FF14C652AC9}"/>
                </a:ext>
              </a:extLst>
            </p:cNvPr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7256;p64">
              <a:extLst>
                <a:ext uri="{FF2B5EF4-FFF2-40B4-BE49-F238E27FC236}">
                  <a16:creationId xmlns:a16="http://schemas.microsoft.com/office/drawing/2014/main" id="{EE31B6BF-A85B-1A61-EFF7-B99EDA874384}"/>
                </a:ext>
              </a:extLst>
            </p:cNvPr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7257;p64">
              <a:extLst>
                <a:ext uri="{FF2B5EF4-FFF2-40B4-BE49-F238E27FC236}">
                  <a16:creationId xmlns:a16="http://schemas.microsoft.com/office/drawing/2014/main" id="{93BAC2FA-8969-BB64-93BC-E05729E1B222}"/>
                </a:ext>
              </a:extLst>
            </p:cNvPr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7258;p64">
              <a:extLst>
                <a:ext uri="{FF2B5EF4-FFF2-40B4-BE49-F238E27FC236}">
                  <a16:creationId xmlns:a16="http://schemas.microsoft.com/office/drawing/2014/main" id="{97DAE521-3D7A-26A7-E78D-AEA96E161D29}"/>
                </a:ext>
              </a:extLst>
            </p:cNvPr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7259;p64">
              <a:extLst>
                <a:ext uri="{FF2B5EF4-FFF2-40B4-BE49-F238E27FC236}">
                  <a16:creationId xmlns:a16="http://schemas.microsoft.com/office/drawing/2014/main" id="{9247330A-BA6D-6A9E-AD52-9B4070688797}"/>
                </a:ext>
              </a:extLst>
            </p:cNvPr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7260;p64">
              <a:extLst>
                <a:ext uri="{FF2B5EF4-FFF2-40B4-BE49-F238E27FC236}">
                  <a16:creationId xmlns:a16="http://schemas.microsoft.com/office/drawing/2014/main" id="{5DD54F04-5234-D356-59C7-EF220535F3FC}"/>
                </a:ext>
              </a:extLst>
            </p:cNvPr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7261;p64">
              <a:extLst>
                <a:ext uri="{FF2B5EF4-FFF2-40B4-BE49-F238E27FC236}">
                  <a16:creationId xmlns:a16="http://schemas.microsoft.com/office/drawing/2014/main" id="{D5787A33-7D16-551E-B02A-191DC63FCA4C}"/>
                </a:ext>
              </a:extLst>
            </p:cNvPr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7262;p64">
              <a:extLst>
                <a:ext uri="{FF2B5EF4-FFF2-40B4-BE49-F238E27FC236}">
                  <a16:creationId xmlns:a16="http://schemas.microsoft.com/office/drawing/2014/main" id="{5A968987-1003-AAA7-39D5-6085AC90A0BF}"/>
                </a:ext>
              </a:extLst>
            </p:cNvPr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7263;p64">
              <a:extLst>
                <a:ext uri="{FF2B5EF4-FFF2-40B4-BE49-F238E27FC236}">
                  <a16:creationId xmlns:a16="http://schemas.microsoft.com/office/drawing/2014/main" id="{E67AF121-E9A4-4848-5BD7-D355CCA72695}"/>
                </a:ext>
              </a:extLst>
            </p:cNvPr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7264;p64">
              <a:extLst>
                <a:ext uri="{FF2B5EF4-FFF2-40B4-BE49-F238E27FC236}">
                  <a16:creationId xmlns:a16="http://schemas.microsoft.com/office/drawing/2014/main" id="{8CFD7CB8-1C7A-049D-DFA6-79E298B68E4F}"/>
                </a:ext>
              </a:extLst>
            </p:cNvPr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7265;p64">
              <a:extLst>
                <a:ext uri="{FF2B5EF4-FFF2-40B4-BE49-F238E27FC236}">
                  <a16:creationId xmlns:a16="http://schemas.microsoft.com/office/drawing/2014/main" id="{1965B6F0-94E3-E746-125A-6517E8AA3AE0}"/>
                </a:ext>
              </a:extLst>
            </p:cNvPr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7266;p64">
              <a:extLst>
                <a:ext uri="{FF2B5EF4-FFF2-40B4-BE49-F238E27FC236}">
                  <a16:creationId xmlns:a16="http://schemas.microsoft.com/office/drawing/2014/main" id="{B38F6468-1A8A-A992-845B-E25B8ADA0F88}"/>
                </a:ext>
              </a:extLst>
            </p:cNvPr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7267;p64">
              <a:extLst>
                <a:ext uri="{FF2B5EF4-FFF2-40B4-BE49-F238E27FC236}">
                  <a16:creationId xmlns:a16="http://schemas.microsoft.com/office/drawing/2014/main" id="{D9F3E70E-FE98-AB11-DA05-DF79094AD3F6}"/>
                </a:ext>
              </a:extLst>
            </p:cNvPr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7268;p64">
              <a:extLst>
                <a:ext uri="{FF2B5EF4-FFF2-40B4-BE49-F238E27FC236}">
                  <a16:creationId xmlns:a16="http://schemas.microsoft.com/office/drawing/2014/main" id="{AE10143E-D9EC-749A-719A-3629CCE05FD2}"/>
                </a:ext>
              </a:extLst>
            </p:cNvPr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7269;p64">
              <a:extLst>
                <a:ext uri="{FF2B5EF4-FFF2-40B4-BE49-F238E27FC236}">
                  <a16:creationId xmlns:a16="http://schemas.microsoft.com/office/drawing/2014/main" id="{023A41C7-6561-EA2E-9F66-46A40DDD0687}"/>
                </a:ext>
              </a:extLst>
            </p:cNvPr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7270;p64">
              <a:extLst>
                <a:ext uri="{FF2B5EF4-FFF2-40B4-BE49-F238E27FC236}">
                  <a16:creationId xmlns:a16="http://schemas.microsoft.com/office/drawing/2014/main" id="{B6B5BB47-FE06-116A-3FDB-FA75C623A7A8}"/>
                </a:ext>
              </a:extLst>
            </p:cNvPr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7271;p64">
              <a:extLst>
                <a:ext uri="{FF2B5EF4-FFF2-40B4-BE49-F238E27FC236}">
                  <a16:creationId xmlns:a16="http://schemas.microsoft.com/office/drawing/2014/main" id="{0782CA33-75E7-EFEB-C3B4-F878114E1493}"/>
                </a:ext>
              </a:extLst>
            </p:cNvPr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7272;p64">
              <a:extLst>
                <a:ext uri="{FF2B5EF4-FFF2-40B4-BE49-F238E27FC236}">
                  <a16:creationId xmlns:a16="http://schemas.microsoft.com/office/drawing/2014/main" id="{233E6DBA-487F-EB7C-F29A-F02438098B17}"/>
                </a:ext>
              </a:extLst>
            </p:cNvPr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7273;p64">
              <a:extLst>
                <a:ext uri="{FF2B5EF4-FFF2-40B4-BE49-F238E27FC236}">
                  <a16:creationId xmlns:a16="http://schemas.microsoft.com/office/drawing/2014/main" id="{7095BE7C-EB70-06E2-EB37-33ABC71903DE}"/>
                </a:ext>
              </a:extLst>
            </p:cNvPr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7274;p64">
              <a:extLst>
                <a:ext uri="{FF2B5EF4-FFF2-40B4-BE49-F238E27FC236}">
                  <a16:creationId xmlns:a16="http://schemas.microsoft.com/office/drawing/2014/main" id="{B986AB1F-6A51-60FB-D2D4-FF50C8012522}"/>
                </a:ext>
              </a:extLst>
            </p:cNvPr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7275;p64">
              <a:extLst>
                <a:ext uri="{FF2B5EF4-FFF2-40B4-BE49-F238E27FC236}">
                  <a16:creationId xmlns:a16="http://schemas.microsoft.com/office/drawing/2014/main" id="{39D0081E-DB22-2053-DAC4-90A08C25D248}"/>
                </a:ext>
              </a:extLst>
            </p:cNvPr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7276;p64">
              <a:extLst>
                <a:ext uri="{FF2B5EF4-FFF2-40B4-BE49-F238E27FC236}">
                  <a16:creationId xmlns:a16="http://schemas.microsoft.com/office/drawing/2014/main" id="{9BA4DEC4-364B-51C9-8C1B-A48AA3178AB4}"/>
                </a:ext>
              </a:extLst>
            </p:cNvPr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7277;p64">
              <a:extLst>
                <a:ext uri="{FF2B5EF4-FFF2-40B4-BE49-F238E27FC236}">
                  <a16:creationId xmlns:a16="http://schemas.microsoft.com/office/drawing/2014/main" id="{459E56E7-CDA6-38D9-6B83-5490B0E4FD17}"/>
                </a:ext>
              </a:extLst>
            </p:cNvPr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7278;p64">
              <a:extLst>
                <a:ext uri="{FF2B5EF4-FFF2-40B4-BE49-F238E27FC236}">
                  <a16:creationId xmlns:a16="http://schemas.microsoft.com/office/drawing/2014/main" id="{4145EB6B-403A-944C-8911-FEEAEB38D3DA}"/>
                </a:ext>
              </a:extLst>
            </p:cNvPr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7279;p64">
              <a:extLst>
                <a:ext uri="{FF2B5EF4-FFF2-40B4-BE49-F238E27FC236}">
                  <a16:creationId xmlns:a16="http://schemas.microsoft.com/office/drawing/2014/main" id="{57EFA0E2-7343-48AD-D733-49AE50096DEE}"/>
                </a:ext>
              </a:extLst>
            </p:cNvPr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7280;p64">
              <a:extLst>
                <a:ext uri="{FF2B5EF4-FFF2-40B4-BE49-F238E27FC236}">
                  <a16:creationId xmlns:a16="http://schemas.microsoft.com/office/drawing/2014/main" id="{6EA9A06A-5116-68C7-24D4-964F15105C91}"/>
                </a:ext>
              </a:extLst>
            </p:cNvPr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7281;p64">
              <a:extLst>
                <a:ext uri="{FF2B5EF4-FFF2-40B4-BE49-F238E27FC236}">
                  <a16:creationId xmlns:a16="http://schemas.microsoft.com/office/drawing/2014/main" id="{BC1E33C6-48E8-DF86-0855-57356FA4BE33}"/>
                </a:ext>
              </a:extLst>
            </p:cNvPr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7282;p64">
              <a:extLst>
                <a:ext uri="{FF2B5EF4-FFF2-40B4-BE49-F238E27FC236}">
                  <a16:creationId xmlns:a16="http://schemas.microsoft.com/office/drawing/2014/main" id="{BF6D5922-1001-40E2-0520-6933E234166C}"/>
                </a:ext>
              </a:extLst>
            </p:cNvPr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7283;p64">
              <a:extLst>
                <a:ext uri="{FF2B5EF4-FFF2-40B4-BE49-F238E27FC236}">
                  <a16:creationId xmlns:a16="http://schemas.microsoft.com/office/drawing/2014/main" id="{D819D8DA-B292-B242-6B46-D7740C42B06A}"/>
                </a:ext>
              </a:extLst>
            </p:cNvPr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7284;p64">
              <a:extLst>
                <a:ext uri="{FF2B5EF4-FFF2-40B4-BE49-F238E27FC236}">
                  <a16:creationId xmlns:a16="http://schemas.microsoft.com/office/drawing/2014/main" id="{40707DC5-67F5-1110-5E52-7A19E6902C79}"/>
                </a:ext>
              </a:extLst>
            </p:cNvPr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7285;p64">
              <a:extLst>
                <a:ext uri="{FF2B5EF4-FFF2-40B4-BE49-F238E27FC236}">
                  <a16:creationId xmlns:a16="http://schemas.microsoft.com/office/drawing/2014/main" id="{E6B04B2C-624B-4BB7-84EB-3691A336E659}"/>
                </a:ext>
              </a:extLst>
            </p:cNvPr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7286;p64">
              <a:extLst>
                <a:ext uri="{FF2B5EF4-FFF2-40B4-BE49-F238E27FC236}">
                  <a16:creationId xmlns:a16="http://schemas.microsoft.com/office/drawing/2014/main" id="{2D2ED127-B99F-9244-180F-C82251FA4322}"/>
                </a:ext>
              </a:extLst>
            </p:cNvPr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7287;p64">
              <a:extLst>
                <a:ext uri="{FF2B5EF4-FFF2-40B4-BE49-F238E27FC236}">
                  <a16:creationId xmlns:a16="http://schemas.microsoft.com/office/drawing/2014/main" id="{136F83DB-F403-DFD9-590B-C91CE6366369}"/>
                </a:ext>
              </a:extLst>
            </p:cNvPr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7288;p64">
              <a:extLst>
                <a:ext uri="{FF2B5EF4-FFF2-40B4-BE49-F238E27FC236}">
                  <a16:creationId xmlns:a16="http://schemas.microsoft.com/office/drawing/2014/main" id="{C07F7904-4969-335A-2809-0852745C9FEC}"/>
                </a:ext>
              </a:extLst>
            </p:cNvPr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7289;p64">
              <a:extLst>
                <a:ext uri="{FF2B5EF4-FFF2-40B4-BE49-F238E27FC236}">
                  <a16:creationId xmlns:a16="http://schemas.microsoft.com/office/drawing/2014/main" id="{970628BB-FB96-A5E0-1B20-F7C35DF6C397}"/>
                </a:ext>
              </a:extLst>
            </p:cNvPr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7290;p64">
              <a:extLst>
                <a:ext uri="{FF2B5EF4-FFF2-40B4-BE49-F238E27FC236}">
                  <a16:creationId xmlns:a16="http://schemas.microsoft.com/office/drawing/2014/main" id="{07C495E6-8D0E-7C67-AA09-2452EC5F0755}"/>
                </a:ext>
              </a:extLst>
            </p:cNvPr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7291;p64">
              <a:extLst>
                <a:ext uri="{FF2B5EF4-FFF2-40B4-BE49-F238E27FC236}">
                  <a16:creationId xmlns:a16="http://schemas.microsoft.com/office/drawing/2014/main" id="{32979FE0-947C-7337-8607-9D89061F02EC}"/>
                </a:ext>
              </a:extLst>
            </p:cNvPr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7292;p64">
              <a:extLst>
                <a:ext uri="{FF2B5EF4-FFF2-40B4-BE49-F238E27FC236}">
                  <a16:creationId xmlns:a16="http://schemas.microsoft.com/office/drawing/2014/main" id="{7C7A5C10-25B7-2C7E-4089-9FC6633C61A4}"/>
                </a:ext>
              </a:extLst>
            </p:cNvPr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7293;p64">
              <a:extLst>
                <a:ext uri="{FF2B5EF4-FFF2-40B4-BE49-F238E27FC236}">
                  <a16:creationId xmlns:a16="http://schemas.microsoft.com/office/drawing/2014/main" id="{2BD662E1-31CA-C09A-F45D-58DD29467692}"/>
                </a:ext>
              </a:extLst>
            </p:cNvPr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7294;p64">
              <a:extLst>
                <a:ext uri="{FF2B5EF4-FFF2-40B4-BE49-F238E27FC236}">
                  <a16:creationId xmlns:a16="http://schemas.microsoft.com/office/drawing/2014/main" id="{A886C5DC-333A-63E1-0B4E-85F95403A74C}"/>
                </a:ext>
              </a:extLst>
            </p:cNvPr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7295;p64">
              <a:extLst>
                <a:ext uri="{FF2B5EF4-FFF2-40B4-BE49-F238E27FC236}">
                  <a16:creationId xmlns:a16="http://schemas.microsoft.com/office/drawing/2014/main" id="{5672E4FA-AE07-401C-5F21-419B6DA598B3}"/>
                </a:ext>
              </a:extLst>
            </p:cNvPr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7296;p64">
              <a:extLst>
                <a:ext uri="{FF2B5EF4-FFF2-40B4-BE49-F238E27FC236}">
                  <a16:creationId xmlns:a16="http://schemas.microsoft.com/office/drawing/2014/main" id="{EA2E429B-AA0D-C48D-BC1D-8F9A2AEA44F6}"/>
                </a:ext>
              </a:extLst>
            </p:cNvPr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7297;p64">
              <a:extLst>
                <a:ext uri="{FF2B5EF4-FFF2-40B4-BE49-F238E27FC236}">
                  <a16:creationId xmlns:a16="http://schemas.microsoft.com/office/drawing/2014/main" id="{19A946B1-74DB-A166-CD3A-B27EE352AE41}"/>
                </a:ext>
              </a:extLst>
            </p:cNvPr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7298;p64">
              <a:extLst>
                <a:ext uri="{FF2B5EF4-FFF2-40B4-BE49-F238E27FC236}">
                  <a16:creationId xmlns:a16="http://schemas.microsoft.com/office/drawing/2014/main" id="{3D8518F6-1268-AD42-8A5F-596AF3993201}"/>
                </a:ext>
              </a:extLst>
            </p:cNvPr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7299;p64">
              <a:extLst>
                <a:ext uri="{FF2B5EF4-FFF2-40B4-BE49-F238E27FC236}">
                  <a16:creationId xmlns:a16="http://schemas.microsoft.com/office/drawing/2014/main" id="{53BB99EB-32A3-B430-69F1-2064E195BE90}"/>
                </a:ext>
              </a:extLst>
            </p:cNvPr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7300;p64">
              <a:extLst>
                <a:ext uri="{FF2B5EF4-FFF2-40B4-BE49-F238E27FC236}">
                  <a16:creationId xmlns:a16="http://schemas.microsoft.com/office/drawing/2014/main" id="{2386C1D2-E844-8C04-D6C8-EFE2749B595C}"/>
                </a:ext>
              </a:extLst>
            </p:cNvPr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7301;p64">
              <a:extLst>
                <a:ext uri="{FF2B5EF4-FFF2-40B4-BE49-F238E27FC236}">
                  <a16:creationId xmlns:a16="http://schemas.microsoft.com/office/drawing/2014/main" id="{4FFC26F3-923D-ED0D-8A18-6FDEBDB9BF46}"/>
                </a:ext>
              </a:extLst>
            </p:cNvPr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7302;p64">
              <a:extLst>
                <a:ext uri="{FF2B5EF4-FFF2-40B4-BE49-F238E27FC236}">
                  <a16:creationId xmlns:a16="http://schemas.microsoft.com/office/drawing/2014/main" id="{FA8C8B8B-0017-5393-4DEB-C2E14BA5DBDE}"/>
                </a:ext>
              </a:extLst>
            </p:cNvPr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7303;p64">
              <a:extLst>
                <a:ext uri="{FF2B5EF4-FFF2-40B4-BE49-F238E27FC236}">
                  <a16:creationId xmlns:a16="http://schemas.microsoft.com/office/drawing/2014/main" id="{7CFB3D2D-E04A-E922-89A3-C14F295C5EC0}"/>
                </a:ext>
              </a:extLst>
            </p:cNvPr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7304;p64">
              <a:extLst>
                <a:ext uri="{FF2B5EF4-FFF2-40B4-BE49-F238E27FC236}">
                  <a16:creationId xmlns:a16="http://schemas.microsoft.com/office/drawing/2014/main" id="{7D3C9064-4034-09EB-8137-1C9F0A647068}"/>
                </a:ext>
              </a:extLst>
            </p:cNvPr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7305;p64">
              <a:extLst>
                <a:ext uri="{FF2B5EF4-FFF2-40B4-BE49-F238E27FC236}">
                  <a16:creationId xmlns:a16="http://schemas.microsoft.com/office/drawing/2014/main" id="{A0C8FEA6-B781-BE38-458C-D9F3A15E6EA1}"/>
                </a:ext>
              </a:extLst>
            </p:cNvPr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7306;p64">
              <a:extLst>
                <a:ext uri="{FF2B5EF4-FFF2-40B4-BE49-F238E27FC236}">
                  <a16:creationId xmlns:a16="http://schemas.microsoft.com/office/drawing/2014/main" id="{02B2B40F-34B5-E2D9-A1D6-8B93EB5EE6C0}"/>
                </a:ext>
              </a:extLst>
            </p:cNvPr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7307;p64">
              <a:extLst>
                <a:ext uri="{FF2B5EF4-FFF2-40B4-BE49-F238E27FC236}">
                  <a16:creationId xmlns:a16="http://schemas.microsoft.com/office/drawing/2014/main" id="{22AFE920-3203-4656-2F16-C80C7A3E01E5}"/>
                </a:ext>
              </a:extLst>
            </p:cNvPr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7308;p64">
              <a:extLst>
                <a:ext uri="{FF2B5EF4-FFF2-40B4-BE49-F238E27FC236}">
                  <a16:creationId xmlns:a16="http://schemas.microsoft.com/office/drawing/2014/main" id="{5C069713-2BB0-4DE8-8384-4A2DB633D984}"/>
                </a:ext>
              </a:extLst>
            </p:cNvPr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7309;p64">
              <a:extLst>
                <a:ext uri="{FF2B5EF4-FFF2-40B4-BE49-F238E27FC236}">
                  <a16:creationId xmlns:a16="http://schemas.microsoft.com/office/drawing/2014/main" id="{F65CE30F-56C5-7008-BC15-5B3F9E32627F}"/>
                </a:ext>
              </a:extLst>
            </p:cNvPr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7310;p64">
              <a:extLst>
                <a:ext uri="{FF2B5EF4-FFF2-40B4-BE49-F238E27FC236}">
                  <a16:creationId xmlns:a16="http://schemas.microsoft.com/office/drawing/2014/main" id="{92F749FA-381A-C81F-8EC5-5C41589E6ACB}"/>
                </a:ext>
              </a:extLst>
            </p:cNvPr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7311;p64">
              <a:extLst>
                <a:ext uri="{FF2B5EF4-FFF2-40B4-BE49-F238E27FC236}">
                  <a16:creationId xmlns:a16="http://schemas.microsoft.com/office/drawing/2014/main" id="{FF652B04-8EF3-1F4A-16AD-07299DB8A7A2}"/>
                </a:ext>
              </a:extLst>
            </p:cNvPr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7312;p64">
              <a:extLst>
                <a:ext uri="{FF2B5EF4-FFF2-40B4-BE49-F238E27FC236}">
                  <a16:creationId xmlns:a16="http://schemas.microsoft.com/office/drawing/2014/main" id="{1813332B-13A9-53E6-D64D-F2E7190D19BE}"/>
                </a:ext>
              </a:extLst>
            </p:cNvPr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7313;p64">
              <a:extLst>
                <a:ext uri="{FF2B5EF4-FFF2-40B4-BE49-F238E27FC236}">
                  <a16:creationId xmlns:a16="http://schemas.microsoft.com/office/drawing/2014/main" id="{DBA998CB-DDC0-44EC-1BEF-B4918AB5AAAF}"/>
                </a:ext>
              </a:extLst>
            </p:cNvPr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7314;p64">
              <a:extLst>
                <a:ext uri="{FF2B5EF4-FFF2-40B4-BE49-F238E27FC236}">
                  <a16:creationId xmlns:a16="http://schemas.microsoft.com/office/drawing/2014/main" id="{57501C69-3AF8-DCA6-B384-D68871DBBCE3}"/>
                </a:ext>
              </a:extLst>
            </p:cNvPr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7315;p64">
              <a:extLst>
                <a:ext uri="{FF2B5EF4-FFF2-40B4-BE49-F238E27FC236}">
                  <a16:creationId xmlns:a16="http://schemas.microsoft.com/office/drawing/2014/main" id="{1977336D-D6F1-3D6E-335F-DD1AD2AE3D4A}"/>
                </a:ext>
              </a:extLst>
            </p:cNvPr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7316;p64">
              <a:extLst>
                <a:ext uri="{FF2B5EF4-FFF2-40B4-BE49-F238E27FC236}">
                  <a16:creationId xmlns:a16="http://schemas.microsoft.com/office/drawing/2014/main" id="{F7636348-F76D-AE2D-387E-B44A14ECB1DB}"/>
                </a:ext>
              </a:extLst>
            </p:cNvPr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7317;p64">
              <a:extLst>
                <a:ext uri="{FF2B5EF4-FFF2-40B4-BE49-F238E27FC236}">
                  <a16:creationId xmlns:a16="http://schemas.microsoft.com/office/drawing/2014/main" id="{0390C13F-12B5-1889-DDAA-21EE0EB5B221}"/>
                </a:ext>
              </a:extLst>
            </p:cNvPr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7318;p64">
              <a:extLst>
                <a:ext uri="{FF2B5EF4-FFF2-40B4-BE49-F238E27FC236}">
                  <a16:creationId xmlns:a16="http://schemas.microsoft.com/office/drawing/2014/main" id="{69993AD0-F41F-8502-4902-3AFCDD3A831B}"/>
                </a:ext>
              </a:extLst>
            </p:cNvPr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7319;p64">
              <a:extLst>
                <a:ext uri="{FF2B5EF4-FFF2-40B4-BE49-F238E27FC236}">
                  <a16:creationId xmlns:a16="http://schemas.microsoft.com/office/drawing/2014/main" id="{E86FFED0-6E74-8A95-35DA-5DB450E8BF79}"/>
                </a:ext>
              </a:extLst>
            </p:cNvPr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7320;p64">
              <a:extLst>
                <a:ext uri="{FF2B5EF4-FFF2-40B4-BE49-F238E27FC236}">
                  <a16:creationId xmlns:a16="http://schemas.microsoft.com/office/drawing/2014/main" id="{50C0FC38-488C-1F7F-0477-AD388648FD86}"/>
                </a:ext>
              </a:extLst>
            </p:cNvPr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7321;p64">
              <a:extLst>
                <a:ext uri="{FF2B5EF4-FFF2-40B4-BE49-F238E27FC236}">
                  <a16:creationId xmlns:a16="http://schemas.microsoft.com/office/drawing/2014/main" id="{010247CE-8203-8A9F-B1C5-21BB7FA7B465}"/>
                </a:ext>
              </a:extLst>
            </p:cNvPr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7322;p64">
              <a:extLst>
                <a:ext uri="{FF2B5EF4-FFF2-40B4-BE49-F238E27FC236}">
                  <a16:creationId xmlns:a16="http://schemas.microsoft.com/office/drawing/2014/main" id="{18869364-6319-BEE0-FE41-960D51E7F7DF}"/>
                </a:ext>
              </a:extLst>
            </p:cNvPr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7323;p64">
              <a:extLst>
                <a:ext uri="{FF2B5EF4-FFF2-40B4-BE49-F238E27FC236}">
                  <a16:creationId xmlns:a16="http://schemas.microsoft.com/office/drawing/2014/main" id="{658C17EC-BB8E-E179-BF97-13BFC47B5543}"/>
                </a:ext>
              </a:extLst>
            </p:cNvPr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7324;p64">
              <a:extLst>
                <a:ext uri="{FF2B5EF4-FFF2-40B4-BE49-F238E27FC236}">
                  <a16:creationId xmlns:a16="http://schemas.microsoft.com/office/drawing/2014/main" id="{C8DAC10E-70C9-A958-1E57-F2F7E5479002}"/>
                </a:ext>
              </a:extLst>
            </p:cNvPr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7325;p64">
              <a:extLst>
                <a:ext uri="{FF2B5EF4-FFF2-40B4-BE49-F238E27FC236}">
                  <a16:creationId xmlns:a16="http://schemas.microsoft.com/office/drawing/2014/main" id="{88D4AC3E-9E46-41B9-C53C-F5778DFB1AAE}"/>
                </a:ext>
              </a:extLst>
            </p:cNvPr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7326;p64">
              <a:extLst>
                <a:ext uri="{FF2B5EF4-FFF2-40B4-BE49-F238E27FC236}">
                  <a16:creationId xmlns:a16="http://schemas.microsoft.com/office/drawing/2014/main" id="{02582EB5-671A-122A-BA7B-B9C0BF91A112}"/>
                </a:ext>
              </a:extLst>
            </p:cNvPr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7327;p64">
              <a:extLst>
                <a:ext uri="{FF2B5EF4-FFF2-40B4-BE49-F238E27FC236}">
                  <a16:creationId xmlns:a16="http://schemas.microsoft.com/office/drawing/2014/main" id="{DD68FABB-D814-8063-5D09-435585853F5D}"/>
                </a:ext>
              </a:extLst>
            </p:cNvPr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7328;p64">
              <a:extLst>
                <a:ext uri="{FF2B5EF4-FFF2-40B4-BE49-F238E27FC236}">
                  <a16:creationId xmlns:a16="http://schemas.microsoft.com/office/drawing/2014/main" id="{E10376BD-51AD-00C0-2787-0781CE7DE8A2}"/>
                </a:ext>
              </a:extLst>
            </p:cNvPr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7329;p64">
              <a:extLst>
                <a:ext uri="{FF2B5EF4-FFF2-40B4-BE49-F238E27FC236}">
                  <a16:creationId xmlns:a16="http://schemas.microsoft.com/office/drawing/2014/main" id="{E475B8B2-FA18-C73E-C178-62B72A80F39D}"/>
                </a:ext>
              </a:extLst>
            </p:cNvPr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7330;p64">
              <a:extLst>
                <a:ext uri="{FF2B5EF4-FFF2-40B4-BE49-F238E27FC236}">
                  <a16:creationId xmlns:a16="http://schemas.microsoft.com/office/drawing/2014/main" id="{E1023160-E66C-30C0-D0AA-D5EFDB2EA202}"/>
                </a:ext>
              </a:extLst>
            </p:cNvPr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7331;p64">
              <a:extLst>
                <a:ext uri="{FF2B5EF4-FFF2-40B4-BE49-F238E27FC236}">
                  <a16:creationId xmlns:a16="http://schemas.microsoft.com/office/drawing/2014/main" id="{747BB623-6492-D065-8FAD-1700677D042A}"/>
                </a:ext>
              </a:extLst>
            </p:cNvPr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7332;p64">
              <a:extLst>
                <a:ext uri="{FF2B5EF4-FFF2-40B4-BE49-F238E27FC236}">
                  <a16:creationId xmlns:a16="http://schemas.microsoft.com/office/drawing/2014/main" id="{121F0299-45E0-8721-E517-DA6BCC7E7C52}"/>
                </a:ext>
              </a:extLst>
            </p:cNvPr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7333;p64">
              <a:extLst>
                <a:ext uri="{FF2B5EF4-FFF2-40B4-BE49-F238E27FC236}">
                  <a16:creationId xmlns:a16="http://schemas.microsoft.com/office/drawing/2014/main" id="{41560960-C285-BE5F-849C-5384AEA40A9B}"/>
                </a:ext>
              </a:extLst>
            </p:cNvPr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7334;p64">
              <a:extLst>
                <a:ext uri="{FF2B5EF4-FFF2-40B4-BE49-F238E27FC236}">
                  <a16:creationId xmlns:a16="http://schemas.microsoft.com/office/drawing/2014/main" id="{77B31FAF-177E-089A-A389-77DC0DDCB5C2}"/>
                </a:ext>
              </a:extLst>
            </p:cNvPr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7335;p64">
              <a:extLst>
                <a:ext uri="{FF2B5EF4-FFF2-40B4-BE49-F238E27FC236}">
                  <a16:creationId xmlns:a16="http://schemas.microsoft.com/office/drawing/2014/main" id="{0B8E9210-D338-732D-8A51-2AF9360FA317}"/>
                </a:ext>
              </a:extLst>
            </p:cNvPr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7336;p64">
              <a:extLst>
                <a:ext uri="{FF2B5EF4-FFF2-40B4-BE49-F238E27FC236}">
                  <a16:creationId xmlns:a16="http://schemas.microsoft.com/office/drawing/2014/main" id="{79A28B4A-ECFE-162D-38CE-AFEB386CA6EC}"/>
                </a:ext>
              </a:extLst>
            </p:cNvPr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7337;p64">
              <a:extLst>
                <a:ext uri="{FF2B5EF4-FFF2-40B4-BE49-F238E27FC236}">
                  <a16:creationId xmlns:a16="http://schemas.microsoft.com/office/drawing/2014/main" id="{F3E3F2A6-9DE9-7B86-603C-284C71181FFD}"/>
                </a:ext>
              </a:extLst>
            </p:cNvPr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7338;p64">
              <a:extLst>
                <a:ext uri="{FF2B5EF4-FFF2-40B4-BE49-F238E27FC236}">
                  <a16:creationId xmlns:a16="http://schemas.microsoft.com/office/drawing/2014/main" id="{B2A23862-7011-ED5E-8D5B-F270417C7697}"/>
                </a:ext>
              </a:extLst>
            </p:cNvPr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7339;p64">
              <a:extLst>
                <a:ext uri="{FF2B5EF4-FFF2-40B4-BE49-F238E27FC236}">
                  <a16:creationId xmlns:a16="http://schemas.microsoft.com/office/drawing/2014/main" id="{2AB0CEA9-C146-8AF1-60A6-6CB1CA4140F9}"/>
                </a:ext>
              </a:extLst>
            </p:cNvPr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7340;p64">
              <a:extLst>
                <a:ext uri="{FF2B5EF4-FFF2-40B4-BE49-F238E27FC236}">
                  <a16:creationId xmlns:a16="http://schemas.microsoft.com/office/drawing/2014/main" id="{F2E045FB-A787-362A-BDB9-C806C9685424}"/>
                </a:ext>
              </a:extLst>
            </p:cNvPr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7341;p64">
              <a:extLst>
                <a:ext uri="{FF2B5EF4-FFF2-40B4-BE49-F238E27FC236}">
                  <a16:creationId xmlns:a16="http://schemas.microsoft.com/office/drawing/2014/main" id="{9213CE64-7C10-910D-0DC0-48114C76B4C2}"/>
                </a:ext>
              </a:extLst>
            </p:cNvPr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7342;p64">
              <a:extLst>
                <a:ext uri="{FF2B5EF4-FFF2-40B4-BE49-F238E27FC236}">
                  <a16:creationId xmlns:a16="http://schemas.microsoft.com/office/drawing/2014/main" id="{02DF9B2B-F43F-64C3-E2E8-F465D9DE18BC}"/>
                </a:ext>
              </a:extLst>
            </p:cNvPr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7343;p64">
              <a:extLst>
                <a:ext uri="{FF2B5EF4-FFF2-40B4-BE49-F238E27FC236}">
                  <a16:creationId xmlns:a16="http://schemas.microsoft.com/office/drawing/2014/main" id="{FFC2D4BD-3C45-9E3D-C0F2-FEA65D5E4216}"/>
                </a:ext>
              </a:extLst>
            </p:cNvPr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7344;p64">
              <a:extLst>
                <a:ext uri="{FF2B5EF4-FFF2-40B4-BE49-F238E27FC236}">
                  <a16:creationId xmlns:a16="http://schemas.microsoft.com/office/drawing/2014/main" id="{13C02885-0DB6-830B-0935-6DB39B066151}"/>
                </a:ext>
              </a:extLst>
            </p:cNvPr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7345;p64">
              <a:extLst>
                <a:ext uri="{FF2B5EF4-FFF2-40B4-BE49-F238E27FC236}">
                  <a16:creationId xmlns:a16="http://schemas.microsoft.com/office/drawing/2014/main" id="{9F678FF5-0411-165D-2065-E376D12B8462}"/>
                </a:ext>
              </a:extLst>
            </p:cNvPr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7346;p64">
              <a:extLst>
                <a:ext uri="{FF2B5EF4-FFF2-40B4-BE49-F238E27FC236}">
                  <a16:creationId xmlns:a16="http://schemas.microsoft.com/office/drawing/2014/main" id="{41F517D6-553D-212F-9FB0-889DE57E9D57}"/>
                </a:ext>
              </a:extLst>
            </p:cNvPr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7347;p64">
              <a:extLst>
                <a:ext uri="{FF2B5EF4-FFF2-40B4-BE49-F238E27FC236}">
                  <a16:creationId xmlns:a16="http://schemas.microsoft.com/office/drawing/2014/main" id="{E5DA3F4E-7105-F811-4BC2-E775C2862E98}"/>
                </a:ext>
              </a:extLst>
            </p:cNvPr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7348;p64">
              <a:extLst>
                <a:ext uri="{FF2B5EF4-FFF2-40B4-BE49-F238E27FC236}">
                  <a16:creationId xmlns:a16="http://schemas.microsoft.com/office/drawing/2014/main" id="{70B09700-1389-6DA7-3614-47E9243F2DAA}"/>
                </a:ext>
              </a:extLst>
            </p:cNvPr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7349;p64">
              <a:extLst>
                <a:ext uri="{FF2B5EF4-FFF2-40B4-BE49-F238E27FC236}">
                  <a16:creationId xmlns:a16="http://schemas.microsoft.com/office/drawing/2014/main" id="{0F045C02-1BDE-5B16-4634-FC86A1D6B918}"/>
                </a:ext>
              </a:extLst>
            </p:cNvPr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7350;p64">
              <a:extLst>
                <a:ext uri="{FF2B5EF4-FFF2-40B4-BE49-F238E27FC236}">
                  <a16:creationId xmlns:a16="http://schemas.microsoft.com/office/drawing/2014/main" id="{974CC0DB-F2D9-A4A2-D07C-3971DA61110E}"/>
                </a:ext>
              </a:extLst>
            </p:cNvPr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7351;p64">
              <a:extLst>
                <a:ext uri="{FF2B5EF4-FFF2-40B4-BE49-F238E27FC236}">
                  <a16:creationId xmlns:a16="http://schemas.microsoft.com/office/drawing/2014/main" id="{077C5647-8781-395E-571C-B0AA546D92F4}"/>
                </a:ext>
              </a:extLst>
            </p:cNvPr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7352;p64">
              <a:extLst>
                <a:ext uri="{FF2B5EF4-FFF2-40B4-BE49-F238E27FC236}">
                  <a16:creationId xmlns:a16="http://schemas.microsoft.com/office/drawing/2014/main" id="{CA15B9C4-9969-5528-1377-635335F799DE}"/>
                </a:ext>
              </a:extLst>
            </p:cNvPr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7353;p64">
              <a:extLst>
                <a:ext uri="{FF2B5EF4-FFF2-40B4-BE49-F238E27FC236}">
                  <a16:creationId xmlns:a16="http://schemas.microsoft.com/office/drawing/2014/main" id="{51149D65-BABA-A7A9-93D0-2FF7AE9DFD8A}"/>
                </a:ext>
              </a:extLst>
            </p:cNvPr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7354;p64">
              <a:extLst>
                <a:ext uri="{FF2B5EF4-FFF2-40B4-BE49-F238E27FC236}">
                  <a16:creationId xmlns:a16="http://schemas.microsoft.com/office/drawing/2014/main" id="{58CBD4A4-2178-5E41-9410-C460229C2373}"/>
                </a:ext>
              </a:extLst>
            </p:cNvPr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7355;p64">
              <a:extLst>
                <a:ext uri="{FF2B5EF4-FFF2-40B4-BE49-F238E27FC236}">
                  <a16:creationId xmlns:a16="http://schemas.microsoft.com/office/drawing/2014/main" id="{B539DF78-A461-283A-ACD6-B4E05B7A397B}"/>
                </a:ext>
              </a:extLst>
            </p:cNvPr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7356;p64">
              <a:extLst>
                <a:ext uri="{FF2B5EF4-FFF2-40B4-BE49-F238E27FC236}">
                  <a16:creationId xmlns:a16="http://schemas.microsoft.com/office/drawing/2014/main" id="{13B217E1-C984-84D4-E2E5-ECBDBD3B1A77}"/>
                </a:ext>
              </a:extLst>
            </p:cNvPr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7357;p64">
              <a:extLst>
                <a:ext uri="{FF2B5EF4-FFF2-40B4-BE49-F238E27FC236}">
                  <a16:creationId xmlns:a16="http://schemas.microsoft.com/office/drawing/2014/main" id="{053EA0E5-5DDC-9430-EAE9-B36C31D616A7}"/>
                </a:ext>
              </a:extLst>
            </p:cNvPr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7358;p64">
              <a:extLst>
                <a:ext uri="{FF2B5EF4-FFF2-40B4-BE49-F238E27FC236}">
                  <a16:creationId xmlns:a16="http://schemas.microsoft.com/office/drawing/2014/main" id="{1561477F-CA69-B846-8A8A-1308871C57E2}"/>
                </a:ext>
              </a:extLst>
            </p:cNvPr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7359;p64">
              <a:extLst>
                <a:ext uri="{FF2B5EF4-FFF2-40B4-BE49-F238E27FC236}">
                  <a16:creationId xmlns:a16="http://schemas.microsoft.com/office/drawing/2014/main" id="{C884718E-DBCA-F6A7-9405-2D30061DEBF3}"/>
                </a:ext>
              </a:extLst>
            </p:cNvPr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7360;p64">
              <a:extLst>
                <a:ext uri="{FF2B5EF4-FFF2-40B4-BE49-F238E27FC236}">
                  <a16:creationId xmlns:a16="http://schemas.microsoft.com/office/drawing/2014/main" id="{40ED2E37-70D9-EAFA-F247-6583DA7DBDEB}"/>
                </a:ext>
              </a:extLst>
            </p:cNvPr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7361;p64">
              <a:extLst>
                <a:ext uri="{FF2B5EF4-FFF2-40B4-BE49-F238E27FC236}">
                  <a16:creationId xmlns:a16="http://schemas.microsoft.com/office/drawing/2014/main" id="{B5F0B3BD-20B2-A99C-DFF8-816D435B49DA}"/>
                </a:ext>
              </a:extLst>
            </p:cNvPr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7362;p64">
              <a:extLst>
                <a:ext uri="{FF2B5EF4-FFF2-40B4-BE49-F238E27FC236}">
                  <a16:creationId xmlns:a16="http://schemas.microsoft.com/office/drawing/2014/main" id="{F06F1AD2-678E-36FC-E1B6-C4FA53A0A9A6}"/>
                </a:ext>
              </a:extLst>
            </p:cNvPr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7363;p64">
              <a:extLst>
                <a:ext uri="{FF2B5EF4-FFF2-40B4-BE49-F238E27FC236}">
                  <a16:creationId xmlns:a16="http://schemas.microsoft.com/office/drawing/2014/main" id="{1BF3DA81-9EB2-4BCB-2E26-90381578B3C4}"/>
                </a:ext>
              </a:extLst>
            </p:cNvPr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7364;p64">
              <a:extLst>
                <a:ext uri="{FF2B5EF4-FFF2-40B4-BE49-F238E27FC236}">
                  <a16:creationId xmlns:a16="http://schemas.microsoft.com/office/drawing/2014/main" id="{8D33ABCA-66ED-0BC4-6C3A-18BEEA62A299}"/>
                </a:ext>
              </a:extLst>
            </p:cNvPr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7365;p64">
              <a:extLst>
                <a:ext uri="{FF2B5EF4-FFF2-40B4-BE49-F238E27FC236}">
                  <a16:creationId xmlns:a16="http://schemas.microsoft.com/office/drawing/2014/main" id="{9C0D7EE6-0AA7-1CF3-EF6E-28E588BC21FC}"/>
                </a:ext>
              </a:extLst>
            </p:cNvPr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7366;p64">
              <a:extLst>
                <a:ext uri="{FF2B5EF4-FFF2-40B4-BE49-F238E27FC236}">
                  <a16:creationId xmlns:a16="http://schemas.microsoft.com/office/drawing/2014/main" id="{A5DEF1FE-AF5F-A3EF-B07F-FF8E25742D9A}"/>
                </a:ext>
              </a:extLst>
            </p:cNvPr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7367;p64">
              <a:extLst>
                <a:ext uri="{FF2B5EF4-FFF2-40B4-BE49-F238E27FC236}">
                  <a16:creationId xmlns:a16="http://schemas.microsoft.com/office/drawing/2014/main" id="{98DADCC5-7D81-F6E5-367F-0653102879F2}"/>
                </a:ext>
              </a:extLst>
            </p:cNvPr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7368;p64">
              <a:extLst>
                <a:ext uri="{FF2B5EF4-FFF2-40B4-BE49-F238E27FC236}">
                  <a16:creationId xmlns:a16="http://schemas.microsoft.com/office/drawing/2014/main" id="{7646CF78-F817-B4AB-96FE-9A4CFB11A182}"/>
                </a:ext>
              </a:extLst>
            </p:cNvPr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7369;p64">
              <a:extLst>
                <a:ext uri="{FF2B5EF4-FFF2-40B4-BE49-F238E27FC236}">
                  <a16:creationId xmlns:a16="http://schemas.microsoft.com/office/drawing/2014/main" id="{133B66E6-3C5F-4C56-4638-CB387EAD0E68}"/>
                </a:ext>
              </a:extLst>
            </p:cNvPr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7370;p64">
              <a:extLst>
                <a:ext uri="{FF2B5EF4-FFF2-40B4-BE49-F238E27FC236}">
                  <a16:creationId xmlns:a16="http://schemas.microsoft.com/office/drawing/2014/main" id="{610F28F2-872B-B08C-14B9-39D07310F58A}"/>
                </a:ext>
              </a:extLst>
            </p:cNvPr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7371;p64">
              <a:extLst>
                <a:ext uri="{FF2B5EF4-FFF2-40B4-BE49-F238E27FC236}">
                  <a16:creationId xmlns:a16="http://schemas.microsoft.com/office/drawing/2014/main" id="{E8072E92-193C-E2E8-7EAE-202B672D27D4}"/>
                </a:ext>
              </a:extLst>
            </p:cNvPr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7372;p64">
              <a:extLst>
                <a:ext uri="{FF2B5EF4-FFF2-40B4-BE49-F238E27FC236}">
                  <a16:creationId xmlns:a16="http://schemas.microsoft.com/office/drawing/2014/main" id="{8993AB30-BFA4-005A-26ED-FC488027ED48}"/>
                </a:ext>
              </a:extLst>
            </p:cNvPr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3" name="Google Shape;7373;p64">
              <a:extLst>
                <a:ext uri="{FF2B5EF4-FFF2-40B4-BE49-F238E27FC236}">
                  <a16:creationId xmlns:a16="http://schemas.microsoft.com/office/drawing/2014/main" id="{210BF970-D2E4-FE32-4D2F-88BC7AFDFC96}"/>
                </a:ext>
              </a:extLst>
            </p:cNvPr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7374;p64">
              <a:extLst>
                <a:ext uri="{FF2B5EF4-FFF2-40B4-BE49-F238E27FC236}">
                  <a16:creationId xmlns:a16="http://schemas.microsoft.com/office/drawing/2014/main" id="{62B7FE69-EF7C-01AE-8460-D426594DBBF1}"/>
                </a:ext>
              </a:extLst>
            </p:cNvPr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7375;p64">
              <a:extLst>
                <a:ext uri="{FF2B5EF4-FFF2-40B4-BE49-F238E27FC236}">
                  <a16:creationId xmlns:a16="http://schemas.microsoft.com/office/drawing/2014/main" id="{C028F8BC-9C50-2DF4-836E-326E918C42E5}"/>
                </a:ext>
              </a:extLst>
            </p:cNvPr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7376;p64">
              <a:extLst>
                <a:ext uri="{FF2B5EF4-FFF2-40B4-BE49-F238E27FC236}">
                  <a16:creationId xmlns:a16="http://schemas.microsoft.com/office/drawing/2014/main" id="{9D98CF1C-B65B-EA2E-CF80-4AC0281B954D}"/>
                </a:ext>
              </a:extLst>
            </p:cNvPr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7377;p64">
              <a:extLst>
                <a:ext uri="{FF2B5EF4-FFF2-40B4-BE49-F238E27FC236}">
                  <a16:creationId xmlns:a16="http://schemas.microsoft.com/office/drawing/2014/main" id="{58EA8128-9071-8FFA-F3CE-8D52673596F9}"/>
                </a:ext>
              </a:extLst>
            </p:cNvPr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7378;p64">
              <a:extLst>
                <a:ext uri="{FF2B5EF4-FFF2-40B4-BE49-F238E27FC236}">
                  <a16:creationId xmlns:a16="http://schemas.microsoft.com/office/drawing/2014/main" id="{C7AD2DF5-90B8-0B6E-3562-0994AC1A253A}"/>
                </a:ext>
              </a:extLst>
            </p:cNvPr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7379;p64">
              <a:extLst>
                <a:ext uri="{FF2B5EF4-FFF2-40B4-BE49-F238E27FC236}">
                  <a16:creationId xmlns:a16="http://schemas.microsoft.com/office/drawing/2014/main" id="{BC85AAA3-5A7E-00F7-BC47-6F56EEB4ED68}"/>
                </a:ext>
              </a:extLst>
            </p:cNvPr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7380;p64">
              <a:extLst>
                <a:ext uri="{FF2B5EF4-FFF2-40B4-BE49-F238E27FC236}">
                  <a16:creationId xmlns:a16="http://schemas.microsoft.com/office/drawing/2014/main" id="{88E0A03D-0B97-60F2-5A56-9597287BBC19}"/>
                </a:ext>
              </a:extLst>
            </p:cNvPr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7381;p64">
              <a:extLst>
                <a:ext uri="{FF2B5EF4-FFF2-40B4-BE49-F238E27FC236}">
                  <a16:creationId xmlns:a16="http://schemas.microsoft.com/office/drawing/2014/main" id="{DE3C8764-8403-490D-B51E-0416EF6D8C9E}"/>
                </a:ext>
              </a:extLst>
            </p:cNvPr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7382;p64">
              <a:extLst>
                <a:ext uri="{FF2B5EF4-FFF2-40B4-BE49-F238E27FC236}">
                  <a16:creationId xmlns:a16="http://schemas.microsoft.com/office/drawing/2014/main" id="{1B8150EB-96E5-B0D7-D176-88628EA8A048}"/>
                </a:ext>
              </a:extLst>
            </p:cNvPr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7383;p64">
              <a:extLst>
                <a:ext uri="{FF2B5EF4-FFF2-40B4-BE49-F238E27FC236}">
                  <a16:creationId xmlns:a16="http://schemas.microsoft.com/office/drawing/2014/main" id="{8732EA23-13D6-172C-85BE-E55BE6D896C0}"/>
                </a:ext>
              </a:extLst>
            </p:cNvPr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7384;p64">
              <a:extLst>
                <a:ext uri="{FF2B5EF4-FFF2-40B4-BE49-F238E27FC236}">
                  <a16:creationId xmlns:a16="http://schemas.microsoft.com/office/drawing/2014/main" id="{78BA182D-B4A7-847B-0826-4FF9F8A8DD4A}"/>
                </a:ext>
              </a:extLst>
            </p:cNvPr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7385;p64">
              <a:extLst>
                <a:ext uri="{FF2B5EF4-FFF2-40B4-BE49-F238E27FC236}">
                  <a16:creationId xmlns:a16="http://schemas.microsoft.com/office/drawing/2014/main" id="{44099491-16E3-D501-5D74-D0BE03165171}"/>
                </a:ext>
              </a:extLst>
            </p:cNvPr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7386;p64">
              <a:extLst>
                <a:ext uri="{FF2B5EF4-FFF2-40B4-BE49-F238E27FC236}">
                  <a16:creationId xmlns:a16="http://schemas.microsoft.com/office/drawing/2014/main" id="{6873B083-B131-041D-2614-C591DD36DCC6}"/>
                </a:ext>
              </a:extLst>
            </p:cNvPr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7387;p64">
              <a:extLst>
                <a:ext uri="{FF2B5EF4-FFF2-40B4-BE49-F238E27FC236}">
                  <a16:creationId xmlns:a16="http://schemas.microsoft.com/office/drawing/2014/main" id="{8D22C34F-6B99-EB9E-7B6D-B4A1F5EB1F54}"/>
                </a:ext>
              </a:extLst>
            </p:cNvPr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7388;p64">
              <a:extLst>
                <a:ext uri="{FF2B5EF4-FFF2-40B4-BE49-F238E27FC236}">
                  <a16:creationId xmlns:a16="http://schemas.microsoft.com/office/drawing/2014/main" id="{3A07CEB9-744D-354F-D77B-0299DAC5DBA3}"/>
                </a:ext>
              </a:extLst>
            </p:cNvPr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7389;p64">
              <a:extLst>
                <a:ext uri="{FF2B5EF4-FFF2-40B4-BE49-F238E27FC236}">
                  <a16:creationId xmlns:a16="http://schemas.microsoft.com/office/drawing/2014/main" id="{6F4198BD-E511-0AAC-9DD3-7CD0F3669930}"/>
                </a:ext>
              </a:extLst>
            </p:cNvPr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7390;p64">
              <a:extLst>
                <a:ext uri="{FF2B5EF4-FFF2-40B4-BE49-F238E27FC236}">
                  <a16:creationId xmlns:a16="http://schemas.microsoft.com/office/drawing/2014/main" id="{A5F952AB-726E-23C8-D164-E86242776D91}"/>
                </a:ext>
              </a:extLst>
            </p:cNvPr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7391;p64">
              <a:extLst>
                <a:ext uri="{FF2B5EF4-FFF2-40B4-BE49-F238E27FC236}">
                  <a16:creationId xmlns:a16="http://schemas.microsoft.com/office/drawing/2014/main" id="{5CBCB7FD-4611-ED96-BC64-FC3D7310DCAC}"/>
                </a:ext>
              </a:extLst>
            </p:cNvPr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7392;p64">
              <a:extLst>
                <a:ext uri="{FF2B5EF4-FFF2-40B4-BE49-F238E27FC236}">
                  <a16:creationId xmlns:a16="http://schemas.microsoft.com/office/drawing/2014/main" id="{0B131F96-EAA2-5390-322C-544E243A3043}"/>
                </a:ext>
              </a:extLst>
            </p:cNvPr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7393;p64">
              <a:extLst>
                <a:ext uri="{FF2B5EF4-FFF2-40B4-BE49-F238E27FC236}">
                  <a16:creationId xmlns:a16="http://schemas.microsoft.com/office/drawing/2014/main" id="{77B065AA-D7EC-7EC2-D8EF-E285831C5A39}"/>
                </a:ext>
              </a:extLst>
            </p:cNvPr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7394;p64">
              <a:extLst>
                <a:ext uri="{FF2B5EF4-FFF2-40B4-BE49-F238E27FC236}">
                  <a16:creationId xmlns:a16="http://schemas.microsoft.com/office/drawing/2014/main" id="{869E1D9D-E3A3-8E3D-6148-351A66CAAA74}"/>
                </a:ext>
              </a:extLst>
            </p:cNvPr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7395;p64">
              <a:extLst>
                <a:ext uri="{FF2B5EF4-FFF2-40B4-BE49-F238E27FC236}">
                  <a16:creationId xmlns:a16="http://schemas.microsoft.com/office/drawing/2014/main" id="{E1D1AFE4-B338-6F1B-532F-1F1DDF58A79F}"/>
                </a:ext>
              </a:extLst>
            </p:cNvPr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7396;p64">
              <a:extLst>
                <a:ext uri="{FF2B5EF4-FFF2-40B4-BE49-F238E27FC236}">
                  <a16:creationId xmlns:a16="http://schemas.microsoft.com/office/drawing/2014/main" id="{0EF737F6-5FC5-D221-7FA0-2E39CD5F629E}"/>
                </a:ext>
              </a:extLst>
            </p:cNvPr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7397;p64">
              <a:extLst>
                <a:ext uri="{FF2B5EF4-FFF2-40B4-BE49-F238E27FC236}">
                  <a16:creationId xmlns:a16="http://schemas.microsoft.com/office/drawing/2014/main" id="{528BACAD-FF18-61A3-E2C9-7F02EC29DE1C}"/>
                </a:ext>
              </a:extLst>
            </p:cNvPr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7398;p64">
              <a:extLst>
                <a:ext uri="{FF2B5EF4-FFF2-40B4-BE49-F238E27FC236}">
                  <a16:creationId xmlns:a16="http://schemas.microsoft.com/office/drawing/2014/main" id="{5522DC5A-E3EB-746F-1749-6A6AF1BB1DB7}"/>
                </a:ext>
              </a:extLst>
            </p:cNvPr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7399;p64">
              <a:extLst>
                <a:ext uri="{FF2B5EF4-FFF2-40B4-BE49-F238E27FC236}">
                  <a16:creationId xmlns:a16="http://schemas.microsoft.com/office/drawing/2014/main" id="{AB94147E-046C-004B-AD58-FB59474A9551}"/>
                </a:ext>
              </a:extLst>
            </p:cNvPr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7400;p64">
              <a:extLst>
                <a:ext uri="{FF2B5EF4-FFF2-40B4-BE49-F238E27FC236}">
                  <a16:creationId xmlns:a16="http://schemas.microsoft.com/office/drawing/2014/main" id="{87725A61-0544-EFC3-5EEC-2BA877C01E80}"/>
                </a:ext>
              </a:extLst>
            </p:cNvPr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7401;p64">
              <a:extLst>
                <a:ext uri="{FF2B5EF4-FFF2-40B4-BE49-F238E27FC236}">
                  <a16:creationId xmlns:a16="http://schemas.microsoft.com/office/drawing/2014/main" id="{4CE08198-A865-FA07-6F93-0ABA4D52FFA2}"/>
                </a:ext>
              </a:extLst>
            </p:cNvPr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7402;p64">
              <a:extLst>
                <a:ext uri="{FF2B5EF4-FFF2-40B4-BE49-F238E27FC236}">
                  <a16:creationId xmlns:a16="http://schemas.microsoft.com/office/drawing/2014/main" id="{2C638310-39A5-B60F-110E-69FFA9F87DB1}"/>
                </a:ext>
              </a:extLst>
            </p:cNvPr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7403;p64">
              <a:extLst>
                <a:ext uri="{FF2B5EF4-FFF2-40B4-BE49-F238E27FC236}">
                  <a16:creationId xmlns:a16="http://schemas.microsoft.com/office/drawing/2014/main" id="{72B7519F-B40B-D920-F74F-DAC05529E9D7}"/>
                </a:ext>
              </a:extLst>
            </p:cNvPr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7404;p64">
              <a:extLst>
                <a:ext uri="{FF2B5EF4-FFF2-40B4-BE49-F238E27FC236}">
                  <a16:creationId xmlns:a16="http://schemas.microsoft.com/office/drawing/2014/main" id="{18D883C2-2C0F-3144-316E-D9A7D04302F7}"/>
                </a:ext>
              </a:extLst>
            </p:cNvPr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7405;p64">
              <a:extLst>
                <a:ext uri="{FF2B5EF4-FFF2-40B4-BE49-F238E27FC236}">
                  <a16:creationId xmlns:a16="http://schemas.microsoft.com/office/drawing/2014/main" id="{9C512AF1-64F3-F0A4-9B18-5474FA89B947}"/>
                </a:ext>
              </a:extLst>
            </p:cNvPr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7406;p64">
              <a:extLst>
                <a:ext uri="{FF2B5EF4-FFF2-40B4-BE49-F238E27FC236}">
                  <a16:creationId xmlns:a16="http://schemas.microsoft.com/office/drawing/2014/main" id="{46B8362C-7707-BA6A-DBED-214E3F24EE0F}"/>
                </a:ext>
              </a:extLst>
            </p:cNvPr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7407;p64">
              <a:extLst>
                <a:ext uri="{FF2B5EF4-FFF2-40B4-BE49-F238E27FC236}">
                  <a16:creationId xmlns:a16="http://schemas.microsoft.com/office/drawing/2014/main" id="{F6F3A997-9AC3-C7BB-2E3C-8A29C5F727A9}"/>
                </a:ext>
              </a:extLst>
            </p:cNvPr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7408;p64">
              <a:extLst>
                <a:ext uri="{FF2B5EF4-FFF2-40B4-BE49-F238E27FC236}">
                  <a16:creationId xmlns:a16="http://schemas.microsoft.com/office/drawing/2014/main" id="{79210381-D737-05E9-0D3E-5AD00A906751}"/>
                </a:ext>
              </a:extLst>
            </p:cNvPr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7409;p64">
              <a:extLst>
                <a:ext uri="{FF2B5EF4-FFF2-40B4-BE49-F238E27FC236}">
                  <a16:creationId xmlns:a16="http://schemas.microsoft.com/office/drawing/2014/main" id="{5CE77FDF-C3D4-3754-DCFD-D35DD352168B}"/>
                </a:ext>
              </a:extLst>
            </p:cNvPr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7410;p64">
              <a:extLst>
                <a:ext uri="{FF2B5EF4-FFF2-40B4-BE49-F238E27FC236}">
                  <a16:creationId xmlns:a16="http://schemas.microsoft.com/office/drawing/2014/main" id="{B317434B-6E0D-0C42-6A19-3E3083C1C964}"/>
                </a:ext>
              </a:extLst>
            </p:cNvPr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7411;p64">
              <a:extLst>
                <a:ext uri="{FF2B5EF4-FFF2-40B4-BE49-F238E27FC236}">
                  <a16:creationId xmlns:a16="http://schemas.microsoft.com/office/drawing/2014/main" id="{E83C8186-F888-EE0E-E150-95307E7E34A2}"/>
                </a:ext>
              </a:extLst>
            </p:cNvPr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7412;p64">
              <a:extLst>
                <a:ext uri="{FF2B5EF4-FFF2-40B4-BE49-F238E27FC236}">
                  <a16:creationId xmlns:a16="http://schemas.microsoft.com/office/drawing/2014/main" id="{798C6351-4549-1A64-EC39-C2FDEC8FCE2B}"/>
                </a:ext>
              </a:extLst>
            </p:cNvPr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7413;p64">
              <a:extLst>
                <a:ext uri="{FF2B5EF4-FFF2-40B4-BE49-F238E27FC236}">
                  <a16:creationId xmlns:a16="http://schemas.microsoft.com/office/drawing/2014/main" id="{D7414BDE-8884-4CC4-BBA0-182DF59984C5}"/>
                </a:ext>
              </a:extLst>
            </p:cNvPr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7414;p64">
              <a:extLst>
                <a:ext uri="{FF2B5EF4-FFF2-40B4-BE49-F238E27FC236}">
                  <a16:creationId xmlns:a16="http://schemas.microsoft.com/office/drawing/2014/main" id="{5169450F-F433-922A-143A-A6BDD3A6E28F}"/>
                </a:ext>
              </a:extLst>
            </p:cNvPr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7415;p64">
              <a:extLst>
                <a:ext uri="{FF2B5EF4-FFF2-40B4-BE49-F238E27FC236}">
                  <a16:creationId xmlns:a16="http://schemas.microsoft.com/office/drawing/2014/main" id="{A456EFFD-323D-9EBD-DDFB-C2D9AE7B059D}"/>
                </a:ext>
              </a:extLst>
            </p:cNvPr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7416;p64">
              <a:extLst>
                <a:ext uri="{FF2B5EF4-FFF2-40B4-BE49-F238E27FC236}">
                  <a16:creationId xmlns:a16="http://schemas.microsoft.com/office/drawing/2014/main" id="{7BCE6A78-5EAB-F5AC-FCF1-03EDFC1494C6}"/>
                </a:ext>
              </a:extLst>
            </p:cNvPr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7417;p64">
              <a:extLst>
                <a:ext uri="{FF2B5EF4-FFF2-40B4-BE49-F238E27FC236}">
                  <a16:creationId xmlns:a16="http://schemas.microsoft.com/office/drawing/2014/main" id="{DB69D59B-38B8-EC01-DB85-C8DEC58035EA}"/>
                </a:ext>
              </a:extLst>
            </p:cNvPr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7418;p64">
              <a:extLst>
                <a:ext uri="{FF2B5EF4-FFF2-40B4-BE49-F238E27FC236}">
                  <a16:creationId xmlns:a16="http://schemas.microsoft.com/office/drawing/2014/main" id="{64957778-A51A-B354-D644-748794CDDD59}"/>
                </a:ext>
              </a:extLst>
            </p:cNvPr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7419;p64">
              <a:extLst>
                <a:ext uri="{FF2B5EF4-FFF2-40B4-BE49-F238E27FC236}">
                  <a16:creationId xmlns:a16="http://schemas.microsoft.com/office/drawing/2014/main" id="{4A330ABD-1446-AD2B-1D07-7B7ADF315337}"/>
                </a:ext>
              </a:extLst>
            </p:cNvPr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7420;p64">
              <a:extLst>
                <a:ext uri="{FF2B5EF4-FFF2-40B4-BE49-F238E27FC236}">
                  <a16:creationId xmlns:a16="http://schemas.microsoft.com/office/drawing/2014/main" id="{24AA0E79-1D88-5239-C163-E219FF0DE178}"/>
                </a:ext>
              </a:extLst>
            </p:cNvPr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7421;p64">
              <a:extLst>
                <a:ext uri="{FF2B5EF4-FFF2-40B4-BE49-F238E27FC236}">
                  <a16:creationId xmlns:a16="http://schemas.microsoft.com/office/drawing/2014/main" id="{6E3B5647-600A-8AE1-F5FE-A578FB8BF5EE}"/>
                </a:ext>
              </a:extLst>
            </p:cNvPr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7422;p64">
              <a:extLst>
                <a:ext uri="{FF2B5EF4-FFF2-40B4-BE49-F238E27FC236}">
                  <a16:creationId xmlns:a16="http://schemas.microsoft.com/office/drawing/2014/main" id="{65D9506D-DDAC-EBC4-67B6-5EE4F013236C}"/>
                </a:ext>
              </a:extLst>
            </p:cNvPr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7423;p64">
              <a:extLst>
                <a:ext uri="{FF2B5EF4-FFF2-40B4-BE49-F238E27FC236}">
                  <a16:creationId xmlns:a16="http://schemas.microsoft.com/office/drawing/2014/main" id="{0F242E46-E0C8-2F26-80A6-BDED3FED59E6}"/>
                </a:ext>
              </a:extLst>
            </p:cNvPr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7424;p64">
              <a:extLst>
                <a:ext uri="{FF2B5EF4-FFF2-40B4-BE49-F238E27FC236}">
                  <a16:creationId xmlns:a16="http://schemas.microsoft.com/office/drawing/2014/main" id="{F859D1BF-4DC8-4095-34A9-90735CFCF598}"/>
                </a:ext>
              </a:extLst>
            </p:cNvPr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7425;p64">
              <a:extLst>
                <a:ext uri="{FF2B5EF4-FFF2-40B4-BE49-F238E27FC236}">
                  <a16:creationId xmlns:a16="http://schemas.microsoft.com/office/drawing/2014/main" id="{61CA0520-9D0E-5541-C5FE-C770F969DCF4}"/>
                </a:ext>
              </a:extLst>
            </p:cNvPr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7426;p64">
              <a:extLst>
                <a:ext uri="{FF2B5EF4-FFF2-40B4-BE49-F238E27FC236}">
                  <a16:creationId xmlns:a16="http://schemas.microsoft.com/office/drawing/2014/main" id="{FB4B0737-030F-C509-36CE-A3D052568FEC}"/>
                </a:ext>
              </a:extLst>
            </p:cNvPr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7427;p64">
              <a:extLst>
                <a:ext uri="{FF2B5EF4-FFF2-40B4-BE49-F238E27FC236}">
                  <a16:creationId xmlns:a16="http://schemas.microsoft.com/office/drawing/2014/main" id="{1349E75B-72EE-A9C2-3F39-D235F6448343}"/>
                </a:ext>
              </a:extLst>
            </p:cNvPr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7428;p64">
              <a:extLst>
                <a:ext uri="{FF2B5EF4-FFF2-40B4-BE49-F238E27FC236}">
                  <a16:creationId xmlns:a16="http://schemas.microsoft.com/office/drawing/2014/main" id="{B55FA43A-386E-203D-E15D-A3B6EBDAE3B8}"/>
                </a:ext>
              </a:extLst>
            </p:cNvPr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7429;p64">
              <a:extLst>
                <a:ext uri="{FF2B5EF4-FFF2-40B4-BE49-F238E27FC236}">
                  <a16:creationId xmlns:a16="http://schemas.microsoft.com/office/drawing/2014/main" id="{41147A02-01D0-814F-CB8A-A27051BF5665}"/>
                </a:ext>
              </a:extLst>
            </p:cNvPr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7430;p64">
              <a:extLst>
                <a:ext uri="{FF2B5EF4-FFF2-40B4-BE49-F238E27FC236}">
                  <a16:creationId xmlns:a16="http://schemas.microsoft.com/office/drawing/2014/main" id="{D281FA51-51AC-B24E-5C45-37593A314DF3}"/>
                </a:ext>
              </a:extLst>
            </p:cNvPr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7431;p64">
              <a:extLst>
                <a:ext uri="{FF2B5EF4-FFF2-40B4-BE49-F238E27FC236}">
                  <a16:creationId xmlns:a16="http://schemas.microsoft.com/office/drawing/2014/main" id="{28E6DD1F-5F69-C074-D179-426CD390C30B}"/>
                </a:ext>
              </a:extLst>
            </p:cNvPr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7432;p64">
              <a:extLst>
                <a:ext uri="{FF2B5EF4-FFF2-40B4-BE49-F238E27FC236}">
                  <a16:creationId xmlns:a16="http://schemas.microsoft.com/office/drawing/2014/main" id="{49ACB2FC-C3CF-DF4D-DA56-6957D3D4225F}"/>
                </a:ext>
              </a:extLst>
            </p:cNvPr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7433;p64">
              <a:extLst>
                <a:ext uri="{FF2B5EF4-FFF2-40B4-BE49-F238E27FC236}">
                  <a16:creationId xmlns:a16="http://schemas.microsoft.com/office/drawing/2014/main" id="{819847BA-15B6-510B-CD04-931D636F7E6E}"/>
                </a:ext>
              </a:extLst>
            </p:cNvPr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7434;p64">
              <a:extLst>
                <a:ext uri="{FF2B5EF4-FFF2-40B4-BE49-F238E27FC236}">
                  <a16:creationId xmlns:a16="http://schemas.microsoft.com/office/drawing/2014/main" id="{A1E25052-9441-9B5C-6116-BE33EA3640D0}"/>
                </a:ext>
              </a:extLst>
            </p:cNvPr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7435;p64">
              <a:extLst>
                <a:ext uri="{FF2B5EF4-FFF2-40B4-BE49-F238E27FC236}">
                  <a16:creationId xmlns:a16="http://schemas.microsoft.com/office/drawing/2014/main" id="{80646C65-C5FC-2994-A27C-33BA9BC4F591}"/>
                </a:ext>
              </a:extLst>
            </p:cNvPr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7436;p64">
              <a:extLst>
                <a:ext uri="{FF2B5EF4-FFF2-40B4-BE49-F238E27FC236}">
                  <a16:creationId xmlns:a16="http://schemas.microsoft.com/office/drawing/2014/main" id="{F3243C40-3750-9809-9A56-C4073A08FAB6}"/>
                </a:ext>
              </a:extLst>
            </p:cNvPr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7437;p64">
              <a:extLst>
                <a:ext uri="{FF2B5EF4-FFF2-40B4-BE49-F238E27FC236}">
                  <a16:creationId xmlns:a16="http://schemas.microsoft.com/office/drawing/2014/main" id="{9C18915B-B0D2-0E49-98D3-21CBA23F747B}"/>
                </a:ext>
              </a:extLst>
            </p:cNvPr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7438;p64">
              <a:extLst>
                <a:ext uri="{FF2B5EF4-FFF2-40B4-BE49-F238E27FC236}">
                  <a16:creationId xmlns:a16="http://schemas.microsoft.com/office/drawing/2014/main" id="{C6B1811C-9FD6-45B2-17A2-43B2066C2954}"/>
                </a:ext>
              </a:extLst>
            </p:cNvPr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7439;p64">
              <a:extLst>
                <a:ext uri="{FF2B5EF4-FFF2-40B4-BE49-F238E27FC236}">
                  <a16:creationId xmlns:a16="http://schemas.microsoft.com/office/drawing/2014/main" id="{FD9C57BD-C937-A261-9661-358BA67F09C2}"/>
                </a:ext>
              </a:extLst>
            </p:cNvPr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7440;p64">
              <a:extLst>
                <a:ext uri="{FF2B5EF4-FFF2-40B4-BE49-F238E27FC236}">
                  <a16:creationId xmlns:a16="http://schemas.microsoft.com/office/drawing/2014/main" id="{64ADADAD-31F5-4EE5-3204-9D5BA0B485E4}"/>
                </a:ext>
              </a:extLst>
            </p:cNvPr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7441;p64">
              <a:extLst>
                <a:ext uri="{FF2B5EF4-FFF2-40B4-BE49-F238E27FC236}">
                  <a16:creationId xmlns:a16="http://schemas.microsoft.com/office/drawing/2014/main" id="{0AED352D-4031-C732-8060-0592B0541ABD}"/>
                </a:ext>
              </a:extLst>
            </p:cNvPr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7442;p64">
              <a:extLst>
                <a:ext uri="{FF2B5EF4-FFF2-40B4-BE49-F238E27FC236}">
                  <a16:creationId xmlns:a16="http://schemas.microsoft.com/office/drawing/2014/main" id="{7EC13C4F-6AE4-5360-33F2-545FD0FDF9A4}"/>
                </a:ext>
              </a:extLst>
            </p:cNvPr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7443;p64">
              <a:extLst>
                <a:ext uri="{FF2B5EF4-FFF2-40B4-BE49-F238E27FC236}">
                  <a16:creationId xmlns:a16="http://schemas.microsoft.com/office/drawing/2014/main" id="{FB457F7A-F261-1EB3-2363-B7CFFAA47809}"/>
                </a:ext>
              </a:extLst>
            </p:cNvPr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7444;p64">
              <a:extLst>
                <a:ext uri="{FF2B5EF4-FFF2-40B4-BE49-F238E27FC236}">
                  <a16:creationId xmlns:a16="http://schemas.microsoft.com/office/drawing/2014/main" id="{DCFA4C30-2DC7-B328-AB91-0881CD638731}"/>
                </a:ext>
              </a:extLst>
            </p:cNvPr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7445;p64">
              <a:extLst>
                <a:ext uri="{FF2B5EF4-FFF2-40B4-BE49-F238E27FC236}">
                  <a16:creationId xmlns:a16="http://schemas.microsoft.com/office/drawing/2014/main" id="{5BAA009F-A845-0CFA-DF10-564FC5CF7570}"/>
                </a:ext>
              </a:extLst>
            </p:cNvPr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7446;p64">
              <a:extLst>
                <a:ext uri="{FF2B5EF4-FFF2-40B4-BE49-F238E27FC236}">
                  <a16:creationId xmlns:a16="http://schemas.microsoft.com/office/drawing/2014/main" id="{A2C265FE-C177-71FE-583A-2F4D1DC5FC0F}"/>
                </a:ext>
              </a:extLst>
            </p:cNvPr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7447;p64">
              <a:extLst>
                <a:ext uri="{FF2B5EF4-FFF2-40B4-BE49-F238E27FC236}">
                  <a16:creationId xmlns:a16="http://schemas.microsoft.com/office/drawing/2014/main" id="{BA39B2D6-E3F1-3073-1A22-D7F340053F8C}"/>
                </a:ext>
              </a:extLst>
            </p:cNvPr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7448;p64">
              <a:extLst>
                <a:ext uri="{FF2B5EF4-FFF2-40B4-BE49-F238E27FC236}">
                  <a16:creationId xmlns:a16="http://schemas.microsoft.com/office/drawing/2014/main" id="{D0CD13BA-08BB-4184-25C8-AA3500A17912}"/>
                </a:ext>
              </a:extLst>
            </p:cNvPr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7449;p64">
              <a:extLst>
                <a:ext uri="{FF2B5EF4-FFF2-40B4-BE49-F238E27FC236}">
                  <a16:creationId xmlns:a16="http://schemas.microsoft.com/office/drawing/2014/main" id="{44841AD4-D9F4-0FD3-C841-589F982C661B}"/>
                </a:ext>
              </a:extLst>
            </p:cNvPr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7450;p64">
              <a:extLst>
                <a:ext uri="{FF2B5EF4-FFF2-40B4-BE49-F238E27FC236}">
                  <a16:creationId xmlns:a16="http://schemas.microsoft.com/office/drawing/2014/main" id="{91CB3BF5-C888-32F2-2D5C-39A631E835F9}"/>
                </a:ext>
              </a:extLst>
            </p:cNvPr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7451;p64">
              <a:extLst>
                <a:ext uri="{FF2B5EF4-FFF2-40B4-BE49-F238E27FC236}">
                  <a16:creationId xmlns:a16="http://schemas.microsoft.com/office/drawing/2014/main" id="{8CD2508E-CC5B-611A-C216-77AF3224D1D5}"/>
                </a:ext>
              </a:extLst>
            </p:cNvPr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7452;p64">
              <a:extLst>
                <a:ext uri="{FF2B5EF4-FFF2-40B4-BE49-F238E27FC236}">
                  <a16:creationId xmlns:a16="http://schemas.microsoft.com/office/drawing/2014/main" id="{2F5F3A42-5884-8F99-B552-DCB25C016D90}"/>
                </a:ext>
              </a:extLst>
            </p:cNvPr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7453;p64">
              <a:extLst>
                <a:ext uri="{FF2B5EF4-FFF2-40B4-BE49-F238E27FC236}">
                  <a16:creationId xmlns:a16="http://schemas.microsoft.com/office/drawing/2014/main" id="{55245AC1-C17E-CD13-39E1-BEA4D82E7BEE}"/>
                </a:ext>
              </a:extLst>
            </p:cNvPr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7454;p64">
              <a:extLst>
                <a:ext uri="{FF2B5EF4-FFF2-40B4-BE49-F238E27FC236}">
                  <a16:creationId xmlns:a16="http://schemas.microsoft.com/office/drawing/2014/main" id="{2C6863D9-CECD-7897-C4B7-F23B7C8CD6CB}"/>
                </a:ext>
              </a:extLst>
            </p:cNvPr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7455;p64">
              <a:extLst>
                <a:ext uri="{FF2B5EF4-FFF2-40B4-BE49-F238E27FC236}">
                  <a16:creationId xmlns:a16="http://schemas.microsoft.com/office/drawing/2014/main" id="{C05C8B6A-742A-3CA0-4417-19399F10E435}"/>
                </a:ext>
              </a:extLst>
            </p:cNvPr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7456;p64">
              <a:extLst>
                <a:ext uri="{FF2B5EF4-FFF2-40B4-BE49-F238E27FC236}">
                  <a16:creationId xmlns:a16="http://schemas.microsoft.com/office/drawing/2014/main" id="{A9DB5D9D-E2F7-E9F9-1F93-C9D3513530B5}"/>
                </a:ext>
              </a:extLst>
            </p:cNvPr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7" name="Google Shape;7457;p64">
              <a:extLst>
                <a:ext uri="{FF2B5EF4-FFF2-40B4-BE49-F238E27FC236}">
                  <a16:creationId xmlns:a16="http://schemas.microsoft.com/office/drawing/2014/main" id="{17F62A15-B160-912E-2004-BD5AF5D574A0}"/>
                </a:ext>
              </a:extLst>
            </p:cNvPr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8" name="Google Shape;7458;p64">
              <a:extLst>
                <a:ext uri="{FF2B5EF4-FFF2-40B4-BE49-F238E27FC236}">
                  <a16:creationId xmlns:a16="http://schemas.microsoft.com/office/drawing/2014/main" id="{599DF3E9-2EC3-1D60-1A91-97CE1A7065CD}"/>
                </a:ext>
              </a:extLst>
            </p:cNvPr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9" name="Google Shape;7459;p64">
              <a:extLst>
                <a:ext uri="{FF2B5EF4-FFF2-40B4-BE49-F238E27FC236}">
                  <a16:creationId xmlns:a16="http://schemas.microsoft.com/office/drawing/2014/main" id="{634E2F63-9B40-980F-61FF-748A9E83D32C}"/>
                </a:ext>
              </a:extLst>
            </p:cNvPr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0" name="Google Shape;7460;p64">
              <a:extLst>
                <a:ext uri="{FF2B5EF4-FFF2-40B4-BE49-F238E27FC236}">
                  <a16:creationId xmlns:a16="http://schemas.microsoft.com/office/drawing/2014/main" id="{9667BCC8-823F-5848-B67D-8A4EFDA812E1}"/>
                </a:ext>
              </a:extLst>
            </p:cNvPr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7461;p64">
              <a:extLst>
                <a:ext uri="{FF2B5EF4-FFF2-40B4-BE49-F238E27FC236}">
                  <a16:creationId xmlns:a16="http://schemas.microsoft.com/office/drawing/2014/main" id="{A2D94DDB-3AE3-E097-B371-2359B54B2539}"/>
                </a:ext>
              </a:extLst>
            </p:cNvPr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7462;p64">
              <a:extLst>
                <a:ext uri="{FF2B5EF4-FFF2-40B4-BE49-F238E27FC236}">
                  <a16:creationId xmlns:a16="http://schemas.microsoft.com/office/drawing/2014/main" id="{2A7971AB-17F8-435E-D538-B8C9FC6D5981}"/>
                </a:ext>
              </a:extLst>
            </p:cNvPr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7463;p64">
              <a:extLst>
                <a:ext uri="{FF2B5EF4-FFF2-40B4-BE49-F238E27FC236}">
                  <a16:creationId xmlns:a16="http://schemas.microsoft.com/office/drawing/2014/main" id="{32338724-E586-023E-5061-19586A8A948F}"/>
                </a:ext>
              </a:extLst>
            </p:cNvPr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7464;p64">
              <a:extLst>
                <a:ext uri="{FF2B5EF4-FFF2-40B4-BE49-F238E27FC236}">
                  <a16:creationId xmlns:a16="http://schemas.microsoft.com/office/drawing/2014/main" id="{0FF12C0A-467A-91DD-D9D4-B039C6AE4237}"/>
                </a:ext>
              </a:extLst>
            </p:cNvPr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5" name="Google Shape;7465;p64">
              <a:extLst>
                <a:ext uri="{FF2B5EF4-FFF2-40B4-BE49-F238E27FC236}">
                  <a16:creationId xmlns:a16="http://schemas.microsoft.com/office/drawing/2014/main" id="{57C80144-C324-1550-2BDE-BEB1B0C4C331}"/>
                </a:ext>
              </a:extLst>
            </p:cNvPr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6" name="Google Shape;7466;p64">
              <a:extLst>
                <a:ext uri="{FF2B5EF4-FFF2-40B4-BE49-F238E27FC236}">
                  <a16:creationId xmlns:a16="http://schemas.microsoft.com/office/drawing/2014/main" id="{EBA7A675-9BD0-DF4F-3982-1201AA7924AB}"/>
                </a:ext>
              </a:extLst>
            </p:cNvPr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7" name="Google Shape;7467;p64">
              <a:extLst>
                <a:ext uri="{FF2B5EF4-FFF2-40B4-BE49-F238E27FC236}">
                  <a16:creationId xmlns:a16="http://schemas.microsoft.com/office/drawing/2014/main" id="{6168801C-F331-25EC-0D2F-3800D099A42D}"/>
                </a:ext>
              </a:extLst>
            </p:cNvPr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8" name="Google Shape;7468;p64">
              <a:extLst>
                <a:ext uri="{FF2B5EF4-FFF2-40B4-BE49-F238E27FC236}">
                  <a16:creationId xmlns:a16="http://schemas.microsoft.com/office/drawing/2014/main" id="{588FBF66-CC4B-2202-8B91-91E7785F70F4}"/>
                </a:ext>
              </a:extLst>
            </p:cNvPr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7469;p64">
              <a:extLst>
                <a:ext uri="{FF2B5EF4-FFF2-40B4-BE49-F238E27FC236}">
                  <a16:creationId xmlns:a16="http://schemas.microsoft.com/office/drawing/2014/main" id="{2B75E99B-08A2-EE31-5A55-04703236F5C4}"/>
                </a:ext>
              </a:extLst>
            </p:cNvPr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0" name="Google Shape;7470;p64">
              <a:extLst>
                <a:ext uri="{FF2B5EF4-FFF2-40B4-BE49-F238E27FC236}">
                  <a16:creationId xmlns:a16="http://schemas.microsoft.com/office/drawing/2014/main" id="{88EEDC10-69EF-76FC-4F5A-5BFA798ECD64}"/>
                </a:ext>
              </a:extLst>
            </p:cNvPr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1" name="Google Shape;7471;p64">
              <a:extLst>
                <a:ext uri="{FF2B5EF4-FFF2-40B4-BE49-F238E27FC236}">
                  <a16:creationId xmlns:a16="http://schemas.microsoft.com/office/drawing/2014/main" id="{B151F957-C6BF-A6A0-874B-02F027EDCBDD}"/>
                </a:ext>
              </a:extLst>
            </p:cNvPr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2" name="Google Shape;7472;p64">
              <a:extLst>
                <a:ext uri="{FF2B5EF4-FFF2-40B4-BE49-F238E27FC236}">
                  <a16:creationId xmlns:a16="http://schemas.microsoft.com/office/drawing/2014/main" id="{9C8E45DB-0097-E6D3-8D51-183E7555C10D}"/>
                </a:ext>
              </a:extLst>
            </p:cNvPr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3" name="Google Shape;7473;p64">
              <a:extLst>
                <a:ext uri="{FF2B5EF4-FFF2-40B4-BE49-F238E27FC236}">
                  <a16:creationId xmlns:a16="http://schemas.microsoft.com/office/drawing/2014/main" id="{23C1134C-F351-5C92-2224-5D7B4A9FEB70}"/>
                </a:ext>
              </a:extLst>
            </p:cNvPr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4" name="Google Shape;7474;p64">
              <a:extLst>
                <a:ext uri="{FF2B5EF4-FFF2-40B4-BE49-F238E27FC236}">
                  <a16:creationId xmlns:a16="http://schemas.microsoft.com/office/drawing/2014/main" id="{D45F5A46-7588-8A2C-9ADE-488532A43895}"/>
                </a:ext>
              </a:extLst>
            </p:cNvPr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5" name="Google Shape;7475;p64">
              <a:extLst>
                <a:ext uri="{FF2B5EF4-FFF2-40B4-BE49-F238E27FC236}">
                  <a16:creationId xmlns:a16="http://schemas.microsoft.com/office/drawing/2014/main" id="{8270929A-0AE8-6D49-B56A-4DF9ECED4998}"/>
                </a:ext>
              </a:extLst>
            </p:cNvPr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7476;p64">
              <a:extLst>
                <a:ext uri="{FF2B5EF4-FFF2-40B4-BE49-F238E27FC236}">
                  <a16:creationId xmlns:a16="http://schemas.microsoft.com/office/drawing/2014/main" id="{6C7F0932-76EC-5A12-6907-8C05DCF9EB94}"/>
                </a:ext>
              </a:extLst>
            </p:cNvPr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7477;p64">
              <a:extLst>
                <a:ext uri="{FF2B5EF4-FFF2-40B4-BE49-F238E27FC236}">
                  <a16:creationId xmlns:a16="http://schemas.microsoft.com/office/drawing/2014/main" id="{4D582A8C-64E7-3DA3-11AB-514E065DC8AB}"/>
                </a:ext>
              </a:extLst>
            </p:cNvPr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8" name="Google Shape;7478;p64">
              <a:extLst>
                <a:ext uri="{FF2B5EF4-FFF2-40B4-BE49-F238E27FC236}">
                  <a16:creationId xmlns:a16="http://schemas.microsoft.com/office/drawing/2014/main" id="{B075E941-E1F6-05BF-2807-5EF067BA1FC9}"/>
                </a:ext>
              </a:extLst>
            </p:cNvPr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7479;p64">
              <a:extLst>
                <a:ext uri="{FF2B5EF4-FFF2-40B4-BE49-F238E27FC236}">
                  <a16:creationId xmlns:a16="http://schemas.microsoft.com/office/drawing/2014/main" id="{DCDEBE6D-598D-8F5A-209D-541AE4EA6582}"/>
                </a:ext>
              </a:extLst>
            </p:cNvPr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0" name="Google Shape;7480;p64">
              <a:extLst>
                <a:ext uri="{FF2B5EF4-FFF2-40B4-BE49-F238E27FC236}">
                  <a16:creationId xmlns:a16="http://schemas.microsoft.com/office/drawing/2014/main" id="{0D6216D6-FD38-5F30-5900-B87431FDF2AB}"/>
                </a:ext>
              </a:extLst>
            </p:cNvPr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7481;p64">
              <a:extLst>
                <a:ext uri="{FF2B5EF4-FFF2-40B4-BE49-F238E27FC236}">
                  <a16:creationId xmlns:a16="http://schemas.microsoft.com/office/drawing/2014/main" id="{FD5DB00D-57B1-3E5F-87B0-FE5C8E1F3726}"/>
                </a:ext>
              </a:extLst>
            </p:cNvPr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7482;p64">
              <a:extLst>
                <a:ext uri="{FF2B5EF4-FFF2-40B4-BE49-F238E27FC236}">
                  <a16:creationId xmlns:a16="http://schemas.microsoft.com/office/drawing/2014/main" id="{4471E34E-9560-6757-E44C-6017A3E13039}"/>
                </a:ext>
              </a:extLst>
            </p:cNvPr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7483;p64">
              <a:extLst>
                <a:ext uri="{FF2B5EF4-FFF2-40B4-BE49-F238E27FC236}">
                  <a16:creationId xmlns:a16="http://schemas.microsoft.com/office/drawing/2014/main" id="{8BB2C125-1DDB-486A-8EA2-108F8D80977E}"/>
                </a:ext>
              </a:extLst>
            </p:cNvPr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7484;p64">
              <a:extLst>
                <a:ext uri="{FF2B5EF4-FFF2-40B4-BE49-F238E27FC236}">
                  <a16:creationId xmlns:a16="http://schemas.microsoft.com/office/drawing/2014/main" id="{1FEE0093-ED23-78AA-F8D5-85AC5AAFF892}"/>
                </a:ext>
              </a:extLst>
            </p:cNvPr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7485;p64">
              <a:extLst>
                <a:ext uri="{FF2B5EF4-FFF2-40B4-BE49-F238E27FC236}">
                  <a16:creationId xmlns:a16="http://schemas.microsoft.com/office/drawing/2014/main" id="{02A073D8-6A53-EC81-47E1-B69810BA1032}"/>
                </a:ext>
              </a:extLst>
            </p:cNvPr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7486;p64">
              <a:extLst>
                <a:ext uri="{FF2B5EF4-FFF2-40B4-BE49-F238E27FC236}">
                  <a16:creationId xmlns:a16="http://schemas.microsoft.com/office/drawing/2014/main" id="{EF214D08-29C3-1C1E-5D5E-D57D602B4CCF}"/>
                </a:ext>
              </a:extLst>
            </p:cNvPr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7487;p64">
              <a:extLst>
                <a:ext uri="{FF2B5EF4-FFF2-40B4-BE49-F238E27FC236}">
                  <a16:creationId xmlns:a16="http://schemas.microsoft.com/office/drawing/2014/main" id="{AAB7F2FC-BFE3-8262-21F5-1F1F6749EF94}"/>
                </a:ext>
              </a:extLst>
            </p:cNvPr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7488;p64">
              <a:extLst>
                <a:ext uri="{FF2B5EF4-FFF2-40B4-BE49-F238E27FC236}">
                  <a16:creationId xmlns:a16="http://schemas.microsoft.com/office/drawing/2014/main" id="{F76ACCE6-AE1C-FA31-2FB7-8D1D8A15EDEB}"/>
                </a:ext>
              </a:extLst>
            </p:cNvPr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7489;p64">
              <a:extLst>
                <a:ext uri="{FF2B5EF4-FFF2-40B4-BE49-F238E27FC236}">
                  <a16:creationId xmlns:a16="http://schemas.microsoft.com/office/drawing/2014/main" id="{D3AE1D02-917D-F493-994B-56C4B00ECC56}"/>
                </a:ext>
              </a:extLst>
            </p:cNvPr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7490;p64">
              <a:extLst>
                <a:ext uri="{FF2B5EF4-FFF2-40B4-BE49-F238E27FC236}">
                  <a16:creationId xmlns:a16="http://schemas.microsoft.com/office/drawing/2014/main" id="{2178E67C-C156-9E8D-D1C8-32CA3AEC259D}"/>
                </a:ext>
              </a:extLst>
            </p:cNvPr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7491;p64">
              <a:extLst>
                <a:ext uri="{FF2B5EF4-FFF2-40B4-BE49-F238E27FC236}">
                  <a16:creationId xmlns:a16="http://schemas.microsoft.com/office/drawing/2014/main" id="{ECD8CBA5-04A1-B807-B9C8-969FF64E755C}"/>
                </a:ext>
              </a:extLst>
            </p:cNvPr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7492;p64">
              <a:extLst>
                <a:ext uri="{FF2B5EF4-FFF2-40B4-BE49-F238E27FC236}">
                  <a16:creationId xmlns:a16="http://schemas.microsoft.com/office/drawing/2014/main" id="{CF11C57F-9A4B-3077-E626-507BDEFD6DF5}"/>
                </a:ext>
              </a:extLst>
            </p:cNvPr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7493;p64">
              <a:extLst>
                <a:ext uri="{FF2B5EF4-FFF2-40B4-BE49-F238E27FC236}">
                  <a16:creationId xmlns:a16="http://schemas.microsoft.com/office/drawing/2014/main" id="{3A27448C-29B2-15E4-5B8D-1A5CC5DAAFCC}"/>
                </a:ext>
              </a:extLst>
            </p:cNvPr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7494;p64">
              <a:extLst>
                <a:ext uri="{FF2B5EF4-FFF2-40B4-BE49-F238E27FC236}">
                  <a16:creationId xmlns:a16="http://schemas.microsoft.com/office/drawing/2014/main" id="{3B03C0C9-1CC8-77BD-2E48-FC14EBA1D7F5}"/>
                </a:ext>
              </a:extLst>
            </p:cNvPr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7495;p64">
              <a:extLst>
                <a:ext uri="{FF2B5EF4-FFF2-40B4-BE49-F238E27FC236}">
                  <a16:creationId xmlns:a16="http://schemas.microsoft.com/office/drawing/2014/main" id="{8CE0C33A-9DA7-D312-0322-D921112B1FED}"/>
                </a:ext>
              </a:extLst>
            </p:cNvPr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7496;p64">
              <a:extLst>
                <a:ext uri="{FF2B5EF4-FFF2-40B4-BE49-F238E27FC236}">
                  <a16:creationId xmlns:a16="http://schemas.microsoft.com/office/drawing/2014/main" id="{22B18B36-FC5C-B5A2-7DEC-5499CFCF8D1D}"/>
                </a:ext>
              </a:extLst>
            </p:cNvPr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7497;p64">
              <a:extLst>
                <a:ext uri="{FF2B5EF4-FFF2-40B4-BE49-F238E27FC236}">
                  <a16:creationId xmlns:a16="http://schemas.microsoft.com/office/drawing/2014/main" id="{37254F63-292C-292F-290E-A722BD0F6358}"/>
                </a:ext>
              </a:extLst>
            </p:cNvPr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7498;p64">
              <a:extLst>
                <a:ext uri="{FF2B5EF4-FFF2-40B4-BE49-F238E27FC236}">
                  <a16:creationId xmlns:a16="http://schemas.microsoft.com/office/drawing/2014/main" id="{467434A1-7A73-6335-053F-E52F3DC53027}"/>
                </a:ext>
              </a:extLst>
            </p:cNvPr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7499;p64">
              <a:extLst>
                <a:ext uri="{FF2B5EF4-FFF2-40B4-BE49-F238E27FC236}">
                  <a16:creationId xmlns:a16="http://schemas.microsoft.com/office/drawing/2014/main" id="{E1951980-2E2A-F30E-B3D4-029621A6FD05}"/>
                </a:ext>
              </a:extLst>
            </p:cNvPr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7500;p64">
              <a:extLst>
                <a:ext uri="{FF2B5EF4-FFF2-40B4-BE49-F238E27FC236}">
                  <a16:creationId xmlns:a16="http://schemas.microsoft.com/office/drawing/2014/main" id="{332941A6-B652-C86C-C8E1-5B641FB52BF7}"/>
                </a:ext>
              </a:extLst>
            </p:cNvPr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7501;p64">
              <a:extLst>
                <a:ext uri="{FF2B5EF4-FFF2-40B4-BE49-F238E27FC236}">
                  <a16:creationId xmlns:a16="http://schemas.microsoft.com/office/drawing/2014/main" id="{EF1B39AC-4D4A-D87F-A786-A35093CA429F}"/>
                </a:ext>
              </a:extLst>
            </p:cNvPr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7502;p64">
              <a:extLst>
                <a:ext uri="{FF2B5EF4-FFF2-40B4-BE49-F238E27FC236}">
                  <a16:creationId xmlns:a16="http://schemas.microsoft.com/office/drawing/2014/main" id="{385C8EA1-D3C4-AD51-C5E1-467E66B067AD}"/>
                </a:ext>
              </a:extLst>
            </p:cNvPr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7503;p64">
              <a:extLst>
                <a:ext uri="{FF2B5EF4-FFF2-40B4-BE49-F238E27FC236}">
                  <a16:creationId xmlns:a16="http://schemas.microsoft.com/office/drawing/2014/main" id="{828C8D77-66E5-719C-E733-B2C675A5DB98}"/>
                </a:ext>
              </a:extLst>
            </p:cNvPr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7504;p64">
              <a:extLst>
                <a:ext uri="{FF2B5EF4-FFF2-40B4-BE49-F238E27FC236}">
                  <a16:creationId xmlns:a16="http://schemas.microsoft.com/office/drawing/2014/main" id="{A147D3B2-8644-E617-82D6-0F74074CFBE6}"/>
                </a:ext>
              </a:extLst>
            </p:cNvPr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7505;p64">
              <a:extLst>
                <a:ext uri="{FF2B5EF4-FFF2-40B4-BE49-F238E27FC236}">
                  <a16:creationId xmlns:a16="http://schemas.microsoft.com/office/drawing/2014/main" id="{9741DD85-DC37-A2DC-C5BC-0FD68F872B22}"/>
                </a:ext>
              </a:extLst>
            </p:cNvPr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7506;p64">
              <a:extLst>
                <a:ext uri="{FF2B5EF4-FFF2-40B4-BE49-F238E27FC236}">
                  <a16:creationId xmlns:a16="http://schemas.microsoft.com/office/drawing/2014/main" id="{145A2952-4EF5-C799-A798-7F4022254ABC}"/>
                </a:ext>
              </a:extLst>
            </p:cNvPr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7507;p64">
              <a:extLst>
                <a:ext uri="{FF2B5EF4-FFF2-40B4-BE49-F238E27FC236}">
                  <a16:creationId xmlns:a16="http://schemas.microsoft.com/office/drawing/2014/main" id="{94777A46-7130-6F7D-54F6-CE0AC3B58521}"/>
                </a:ext>
              </a:extLst>
            </p:cNvPr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7508;p64">
              <a:extLst>
                <a:ext uri="{FF2B5EF4-FFF2-40B4-BE49-F238E27FC236}">
                  <a16:creationId xmlns:a16="http://schemas.microsoft.com/office/drawing/2014/main" id="{0E2624DB-EA69-15A1-8B67-9E7A22AC7533}"/>
                </a:ext>
              </a:extLst>
            </p:cNvPr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7509;p64">
              <a:extLst>
                <a:ext uri="{FF2B5EF4-FFF2-40B4-BE49-F238E27FC236}">
                  <a16:creationId xmlns:a16="http://schemas.microsoft.com/office/drawing/2014/main" id="{B1CF8697-7CAA-B401-2208-4C9E3E1AE312}"/>
                </a:ext>
              </a:extLst>
            </p:cNvPr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7510;p64">
              <a:extLst>
                <a:ext uri="{FF2B5EF4-FFF2-40B4-BE49-F238E27FC236}">
                  <a16:creationId xmlns:a16="http://schemas.microsoft.com/office/drawing/2014/main" id="{DDA6D500-D427-5AFF-D61B-1C96EBEDB534}"/>
                </a:ext>
              </a:extLst>
            </p:cNvPr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7511;p64">
              <a:extLst>
                <a:ext uri="{FF2B5EF4-FFF2-40B4-BE49-F238E27FC236}">
                  <a16:creationId xmlns:a16="http://schemas.microsoft.com/office/drawing/2014/main" id="{AF6CE3B2-40AF-0403-F213-36168FDBD4EC}"/>
                </a:ext>
              </a:extLst>
            </p:cNvPr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7512;p64">
              <a:extLst>
                <a:ext uri="{FF2B5EF4-FFF2-40B4-BE49-F238E27FC236}">
                  <a16:creationId xmlns:a16="http://schemas.microsoft.com/office/drawing/2014/main" id="{7AA341DB-5477-0075-1B0A-2D3BF58ECDA1}"/>
                </a:ext>
              </a:extLst>
            </p:cNvPr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7513;p64">
              <a:extLst>
                <a:ext uri="{FF2B5EF4-FFF2-40B4-BE49-F238E27FC236}">
                  <a16:creationId xmlns:a16="http://schemas.microsoft.com/office/drawing/2014/main" id="{67A4C968-6AB0-76D4-D495-7B4058EF86ED}"/>
                </a:ext>
              </a:extLst>
            </p:cNvPr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7514;p64">
              <a:extLst>
                <a:ext uri="{FF2B5EF4-FFF2-40B4-BE49-F238E27FC236}">
                  <a16:creationId xmlns:a16="http://schemas.microsoft.com/office/drawing/2014/main" id="{9A7A7656-1A00-EA8D-40D4-59434AF3C006}"/>
                </a:ext>
              </a:extLst>
            </p:cNvPr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7515;p64">
              <a:extLst>
                <a:ext uri="{FF2B5EF4-FFF2-40B4-BE49-F238E27FC236}">
                  <a16:creationId xmlns:a16="http://schemas.microsoft.com/office/drawing/2014/main" id="{A84B0B35-A8AB-22FE-0F41-F9FAB49EEE35}"/>
                </a:ext>
              </a:extLst>
            </p:cNvPr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7516;p64">
              <a:extLst>
                <a:ext uri="{FF2B5EF4-FFF2-40B4-BE49-F238E27FC236}">
                  <a16:creationId xmlns:a16="http://schemas.microsoft.com/office/drawing/2014/main" id="{68CCA13B-79B6-2576-75E1-2C69AD01A30B}"/>
                </a:ext>
              </a:extLst>
            </p:cNvPr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7517;p64">
              <a:extLst>
                <a:ext uri="{FF2B5EF4-FFF2-40B4-BE49-F238E27FC236}">
                  <a16:creationId xmlns:a16="http://schemas.microsoft.com/office/drawing/2014/main" id="{952DB79E-DFCB-C8A4-601B-30BC022D3796}"/>
                </a:ext>
              </a:extLst>
            </p:cNvPr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7518;p64">
              <a:extLst>
                <a:ext uri="{FF2B5EF4-FFF2-40B4-BE49-F238E27FC236}">
                  <a16:creationId xmlns:a16="http://schemas.microsoft.com/office/drawing/2014/main" id="{F39F71BA-1586-6395-480F-577A4BA3DF4B}"/>
                </a:ext>
              </a:extLst>
            </p:cNvPr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7519;p64">
              <a:extLst>
                <a:ext uri="{FF2B5EF4-FFF2-40B4-BE49-F238E27FC236}">
                  <a16:creationId xmlns:a16="http://schemas.microsoft.com/office/drawing/2014/main" id="{522EDF84-95B2-7B9E-5CD4-51BC66CDD28F}"/>
                </a:ext>
              </a:extLst>
            </p:cNvPr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7520;p64">
              <a:extLst>
                <a:ext uri="{FF2B5EF4-FFF2-40B4-BE49-F238E27FC236}">
                  <a16:creationId xmlns:a16="http://schemas.microsoft.com/office/drawing/2014/main" id="{1CEAA856-1789-B23B-2168-2FC44AEABAD8}"/>
                </a:ext>
              </a:extLst>
            </p:cNvPr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7521;p64">
              <a:extLst>
                <a:ext uri="{FF2B5EF4-FFF2-40B4-BE49-F238E27FC236}">
                  <a16:creationId xmlns:a16="http://schemas.microsoft.com/office/drawing/2014/main" id="{20CE8C49-84D4-7564-2840-2B38DA7C02E8}"/>
                </a:ext>
              </a:extLst>
            </p:cNvPr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7522;p64">
              <a:extLst>
                <a:ext uri="{FF2B5EF4-FFF2-40B4-BE49-F238E27FC236}">
                  <a16:creationId xmlns:a16="http://schemas.microsoft.com/office/drawing/2014/main" id="{95E9A552-0F30-908A-492C-6965DB15F832}"/>
                </a:ext>
              </a:extLst>
            </p:cNvPr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7523;p64">
              <a:extLst>
                <a:ext uri="{FF2B5EF4-FFF2-40B4-BE49-F238E27FC236}">
                  <a16:creationId xmlns:a16="http://schemas.microsoft.com/office/drawing/2014/main" id="{AEB2B2C4-6C7E-F850-854F-DF901F5E4835}"/>
                </a:ext>
              </a:extLst>
            </p:cNvPr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7524;p64">
              <a:extLst>
                <a:ext uri="{FF2B5EF4-FFF2-40B4-BE49-F238E27FC236}">
                  <a16:creationId xmlns:a16="http://schemas.microsoft.com/office/drawing/2014/main" id="{42201C4B-B521-6AAB-65CA-A07AD1ED814E}"/>
                </a:ext>
              </a:extLst>
            </p:cNvPr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7525;p64">
              <a:extLst>
                <a:ext uri="{FF2B5EF4-FFF2-40B4-BE49-F238E27FC236}">
                  <a16:creationId xmlns:a16="http://schemas.microsoft.com/office/drawing/2014/main" id="{F201F5E7-459B-3596-6E57-DAD6D7D3C4A8}"/>
                </a:ext>
              </a:extLst>
            </p:cNvPr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7526;p64">
              <a:extLst>
                <a:ext uri="{FF2B5EF4-FFF2-40B4-BE49-F238E27FC236}">
                  <a16:creationId xmlns:a16="http://schemas.microsoft.com/office/drawing/2014/main" id="{9176095F-05E5-670C-9FF0-56F983F38CF5}"/>
                </a:ext>
              </a:extLst>
            </p:cNvPr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7527;p64">
              <a:extLst>
                <a:ext uri="{FF2B5EF4-FFF2-40B4-BE49-F238E27FC236}">
                  <a16:creationId xmlns:a16="http://schemas.microsoft.com/office/drawing/2014/main" id="{D87D9502-0814-F4FB-8011-75638224152C}"/>
                </a:ext>
              </a:extLst>
            </p:cNvPr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7528;p64">
              <a:extLst>
                <a:ext uri="{FF2B5EF4-FFF2-40B4-BE49-F238E27FC236}">
                  <a16:creationId xmlns:a16="http://schemas.microsoft.com/office/drawing/2014/main" id="{1A09F029-E998-E85A-34FC-AAA21A808F4D}"/>
                </a:ext>
              </a:extLst>
            </p:cNvPr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7529;p64">
              <a:extLst>
                <a:ext uri="{FF2B5EF4-FFF2-40B4-BE49-F238E27FC236}">
                  <a16:creationId xmlns:a16="http://schemas.microsoft.com/office/drawing/2014/main" id="{416B51F7-6D8B-5B84-E039-8666F2D2083F}"/>
                </a:ext>
              </a:extLst>
            </p:cNvPr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7530;p64">
              <a:extLst>
                <a:ext uri="{FF2B5EF4-FFF2-40B4-BE49-F238E27FC236}">
                  <a16:creationId xmlns:a16="http://schemas.microsoft.com/office/drawing/2014/main" id="{281DB397-3455-DDE5-E761-E2883D725E5A}"/>
                </a:ext>
              </a:extLst>
            </p:cNvPr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7531;p64">
              <a:extLst>
                <a:ext uri="{FF2B5EF4-FFF2-40B4-BE49-F238E27FC236}">
                  <a16:creationId xmlns:a16="http://schemas.microsoft.com/office/drawing/2014/main" id="{CD08C293-3718-65F2-181A-F022E6C8377B}"/>
                </a:ext>
              </a:extLst>
            </p:cNvPr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7532;p64">
              <a:extLst>
                <a:ext uri="{FF2B5EF4-FFF2-40B4-BE49-F238E27FC236}">
                  <a16:creationId xmlns:a16="http://schemas.microsoft.com/office/drawing/2014/main" id="{B73A46C7-11DF-7001-CC88-A054772C7CF9}"/>
                </a:ext>
              </a:extLst>
            </p:cNvPr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7533;p64">
              <a:extLst>
                <a:ext uri="{FF2B5EF4-FFF2-40B4-BE49-F238E27FC236}">
                  <a16:creationId xmlns:a16="http://schemas.microsoft.com/office/drawing/2014/main" id="{24FDCB13-93F6-B423-EA80-A349288B98DD}"/>
                </a:ext>
              </a:extLst>
            </p:cNvPr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7534;p64">
              <a:extLst>
                <a:ext uri="{FF2B5EF4-FFF2-40B4-BE49-F238E27FC236}">
                  <a16:creationId xmlns:a16="http://schemas.microsoft.com/office/drawing/2014/main" id="{A00D2602-6348-5234-E442-0A22EEE14911}"/>
                </a:ext>
              </a:extLst>
            </p:cNvPr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7535;p64">
              <a:extLst>
                <a:ext uri="{FF2B5EF4-FFF2-40B4-BE49-F238E27FC236}">
                  <a16:creationId xmlns:a16="http://schemas.microsoft.com/office/drawing/2014/main" id="{CE0606C2-116D-CD69-50E4-0D1AD3EE0BA8}"/>
                </a:ext>
              </a:extLst>
            </p:cNvPr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7536;p64">
              <a:extLst>
                <a:ext uri="{FF2B5EF4-FFF2-40B4-BE49-F238E27FC236}">
                  <a16:creationId xmlns:a16="http://schemas.microsoft.com/office/drawing/2014/main" id="{1BA299E1-ADD3-0ADA-D973-39D71AD18FDC}"/>
                </a:ext>
              </a:extLst>
            </p:cNvPr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7537;p64">
              <a:extLst>
                <a:ext uri="{FF2B5EF4-FFF2-40B4-BE49-F238E27FC236}">
                  <a16:creationId xmlns:a16="http://schemas.microsoft.com/office/drawing/2014/main" id="{37F3718F-3BE1-0274-AADA-2883A8460FE1}"/>
                </a:ext>
              </a:extLst>
            </p:cNvPr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7538;p64">
              <a:extLst>
                <a:ext uri="{FF2B5EF4-FFF2-40B4-BE49-F238E27FC236}">
                  <a16:creationId xmlns:a16="http://schemas.microsoft.com/office/drawing/2014/main" id="{8569385E-9504-B45B-52D0-29A853891B63}"/>
                </a:ext>
              </a:extLst>
            </p:cNvPr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7539;p64">
              <a:extLst>
                <a:ext uri="{FF2B5EF4-FFF2-40B4-BE49-F238E27FC236}">
                  <a16:creationId xmlns:a16="http://schemas.microsoft.com/office/drawing/2014/main" id="{6F908EAD-8C6B-175B-39F3-A9A633D2429E}"/>
                </a:ext>
              </a:extLst>
            </p:cNvPr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7540;p64">
              <a:extLst>
                <a:ext uri="{FF2B5EF4-FFF2-40B4-BE49-F238E27FC236}">
                  <a16:creationId xmlns:a16="http://schemas.microsoft.com/office/drawing/2014/main" id="{8DC48416-260C-4C25-5172-BDC716DE0F26}"/>
                </a:ext>
              </a:extLst>
            </p:cNvPr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7541;p64">
              <a:extLst>
                <a:ext uri="{FF2B5EF4-FFF2-40B4-BE49-F238E27FC236}">
                  <a16:creationId xmlns:a16="http://schemas.microsoft.com/office/drawing/2014/main" id="{BA4C9B45-6F88-89F4-79B6-8ECCABF65E79}"/>
                </a:ext>
              </a:extLst>
            </p:cNvPr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7542;p64">
              <a:extLst>
                <a:ext uri="{FF2B5EF4-FFF2-40B4-BE49-F238E27FC236}">
                  <a16:creationId xmlns:a16="http://schemas.microsoft.com/office/drawing/2014/main" id="{215B8F98-E501-B930-CD66-D07AB69F2224}"/>
                </a:ext>
              </a:extLst>
            </p:cNvPr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7543;p64">
              <a:extLst>
                <a:ext uri="{FF2B5EF4-FFF2-40B4-BE49-F238E27FC236}">
                  <a16:creationId xmlns:a16="http://schemas.microsoft.com/office/drawing/2014/main" id="{8521B653-3DB9-5B2C-EA9B-0FBC23167851}"/>
                </a:ext>
              </a:extLst>
            </p:cNvPr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7544;p64">
              <a:extLst>
                <a:ext uri="{FF2B5EF4-FFF2-40B4-BE49-F238E27FC236}">
                  <a16:creationId xmlns:a16="http://schemas.microsoft.com/office/drawing/2014/main" id="{1F196C74-2D4A-DA97-7586-60CA309F348D}"/>
                </a:ext>
              </a:extLst>
            </p:cNvPr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7545;p64">
              <a:extLst>
                <a:ext uri="{FF2B5EF4-FFF2-40B4-BE49-F238E27FC236}">
                  <a16:creationId xmlns:a16="http://schemas.microsoft.com/office/drawing/2014/main" id="{D896F428-A126-77F7-7CA4-046C6915D828}"/>
                </a:ext>
              </a:extLst>
            </p:cNvPr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7546;p64">
              <a:extLst>
                <a:ext uri="{FF2B5EF4-FFF2-40B4-BE49-F238E27FC236}">
                  <a16:creationId xmlns:a16="http://schemas.microsoft.com/office/drawing/2014/main" id="{9D967E34-6C7A-CBA9-CD07-B5EC548C3D98}"/>
                </a:ext>
              </a:extLst>
            </p:cNvPr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7547;p64">
              <a:extLst>
                <a:ext uri="{FF2B5EF4-FFF2-40B4-BE49-F238E27FC236}">
                  <a16:creationId xmlns:a16="http://schemas.microsoft.com/office/drawing/2014/main" id="{979E74AD-C8D8-D667-6FCA-95054F5CAC5B}"/>
                </a:ext>
              </a:extLst>
            </p:cNvPr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7548;p64">
              <a:extLst>
                <a:ext uri="{FF2B5EF4-FFF2-40B4-BE49-F238E27FC236}">
                  <a16:creationId xmlns:a16="http://schemas.microsoft.com/office/drawing/2014/main" id="{B6EF65ED-26C3-CCED-20C9-7790A5E07B04}"/>
                </a:ext>
              </a:extLst>
            </p:cNvPr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7549;p64">
              <a:extLst>
                <a:ext uri="{FF2B5EF4-FFF2-40B4-BE49-F238E27FC236}">
                  <a16:creationId xmlns:a16="http://schemas.microsoft.com/office/drawing/2014/main" id="{250A0DFB-6F8F-800A-F9DF-6741814B4AE9}"/>
                </a:ext>
              </a:extLst>
            </p:cNvPr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7550;p64">
              <a:extLst>
                <a:ext uri="{FF2B5EF4-FFF2-40B4-BE49-F238E27FC236}">
                  <a16:creationId xmlns:a16="http://schemas.microsoft.com/office/drawing/2014/main" id="{20ED9E91-BDAD-D3D8-4264-36B521A8102B}"/>
                </a:ext>
              </a:extLst>
            </p:cNvPr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7551;p64">
              <a:extLst>
                <a:ext uri="{FF2B5EF4-FFF2-40B4-BE49-F238E27FC236}">
                  <a16:creationId xmlns:a16="http://schemas.microsoft.com/office/drawing/2014/main" id="{71949364-403B-4638-783C-208A381BF454}"/>
                </a:ext>
              </a:extLst>
            </p:cNvPr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7552;p64">
              <a:extLst>
                <a:ext uri="{FF2B5EF4-FFF2-40B4-BE49-F238E27FC236}">
                  <a16:creationId xmlns:a16="http://schemas.microsoft.com/office/drawing/2014/main" id="{07EA0F91-0A70-5FED-2CE3-F94771E03926}"/>
                </a:ext>
              </a:extLst>
            </p:cNvPr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7553;p64">
              <a:extLst>
                <a:ext uri="{FF2B5EF4-FFF2-40B4-BE49-F238E27FC236}">
                  <a16:creationId xmlns:a16="http://schemas.microsoft.com/office/drawing/2014/main" id="{895D1BF8-437C-DAD6-D37A-F6F1D5702081}"/>
                </a:ext>
              </a:extLst>
            </p:cNvPr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7554;p64">
              <a:extLst>
                <a:ext uri="{FF2B5EF4-FFF2-40B4-BE49-F238E27FC236}">
                  <a16:creationId xmlns:a16="http://schemas.microsoft.com/office/drawing/2014/main" id="{49F184D4-98C1-FD33-1068-3CF1DC716971}"/>
                </a:ext>
              </a:extLst>
            </p:cNvPr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7555;p64">
              <a:extLst>
                <a:ext uri="{FF2B5EF4-FFF2-40B4-BE49-F238E27FC236}">
                  <a16:creationId xmlns:a16="http://schemas.microsoft.com/office/drawing/2014/main" id="{71FED9EF-183B-C477-46F5-8C3881BCFE08}"/>
                </a:ext>
              </a:extLst>
            </p:cNvPr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7556;p64">
              <a:extLst>
                <a:ext uri="{FF2B5EF4-FFF2-40B4-BE49-F238E27FC236}">
                  <a16:creationId xmlns:a16="http://schemas.microsoft.com/office/drawing/2014/main" id="{BC3B31D7-73BA-9385-5E33-C33DF2A92452}"/>
                </a:ext>
              </a:extLst>
            </p:cNvPr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7557;p64">
              <a:extLst>
                <a:ext uri="{FF2B5EF4-FFF2-40B4-BE49-F238E27FC236}">
                  <a16:creationId xmlns:a16="http://schemas.microsoft.com/office/drawing/2014/main" id="{3FCD9921-D97B-7341-3B6D-B802D0056C5F}"/>
                </a:ext>
              </a:extLst>
            </p:cNvPr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7558;p64">
              <a:extLst>
                <a:ext uri="{FF2B5EF4-FFF2-40B4-BE49-F238E27FC236}">
                  <a16:creationId xmlns:a16="http://schemas.microsoft.com/office/drawing/2014/main" id="{A229E2F6-C833-B125-0EF3-5AA4E95FE2BB}"/>
                </a:ext>
              </a:extLst>
            </p:cNvPr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7559;p64">
              <a:extLst>
                <a:ext uri="{FF2B5EF4-FFF2-40B4-BE49-F238E27FC236}">
                  <a16:creationId xmlns:a16="http://schemas.microsoft.com/office/drawing/2014/main" id="{4FF71909-C6AC-7BD0-3C47-5ABFA02657C2}"/>
                </a:ext>
              </a:extLst>
            </p:cNvPr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7560;p64">
              <a:extLst>
                <a:ext uri="{FF2B5EF4-FFF2-40B4-BE49-F238E27FC236}">
                  <a16:creationId xmlns:a16="http://schemas.microsoft.com/office/drawing/2014/main" id="{90393FB3-751A-3A40-CCF0-6C720AEF8F19}"/>
                </a:ext>
              </a:extLst>
            </p:cNvPr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7561;p64">
              <a:extLst>
                <a:ext uri="{FF2B5EF4-FFF2-40B4-BE49-F238E27FC236}">
                  <a16:creationId xmlns:a16="http://schemas.microsoft.com/office/drawing/2014/main" id="{0348ED12-05BF-6653-043A-EBB087475119}"/>
                </a:ext>
              </a:extLst>
            </p:cNvPr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7562;p64">
              <a:extLst>
                <a:ext uri="{FF2B5EF4-FFF2-40B4-BE49-F238E27FC236}">
                  <a16:creationId xmlns:a16="http://schemas.microsoft.com/office/drawing/2014/main" id="{3D04D40D-0D2B-47B6-D5CF-09319CC78D05}"/>
                </a:ext>
              </a:extLst>
            </p:cNvPr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7563;p64">
              <a:extLst>
                <a:ext uri="{FF2B5EF4-FFF2-40B4-BE49-F238E27FC236}">
                  <a16:creationId xmlns:a16="http://schemas.microsoft.com/office/drawing/2014/main" id="{7BD9EC88-7776-CF2D-9A46-F2526BB63EE2}"/>
                </a:ext>
              </a:extLst>
            </p:cNvPr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7564;p64">
              <a:extLst>
                <a:ext uri="{FF2B5EF4-FFF2-40B4-BE49-F238E27FC236}">
                  <a16:creationId xmlns:a16="http://schemas.microsoft.com/office/drawing/2014/main" id="{DEA27361-4A02-4E4F-8E82-3276F81D2CA1}"/>
                </a:ext>
              </a:extLst>
            </p:cNvPr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65" name="Google Shape;7565;p64">
            <a:extLst>
              <a:ext uri="{FF2B5EF4-FFF2-40B4-BE49-F238E27FC236}">
                <a16:creationId xmlns:a16="http://schemas.microsoft.com/office/drawing/2014/main" id="{EEFE4026-238E-6524-2B68-E17FDB91ABD1}"/>
              </a:ext>
            </a:extLst>
          </p:cNvPr>
          <p:cNvGrpSpPr/>
          <p:nvPr/>
        </p:nvGrpSpPr>
        <p:grpSpPr>
          <a:xfrm>
            <a:off x="4922077" y="4026360"/>
            <a:ext cx="2804552" cy="1665025"/>
            <a:chOff x="3597785" y="3065882"/>
            <a:chExt cx="2241344" cy="1330656"/>
          </a:xfrm>
          <a:solidFill>
            <a:srgbClr val="DBDDDC"/>
          </a:solidFill>
        </p:grpSpPr>
        <p:grpSp>
          <p:nvGrpSpPr>
            <p:cNvPr id="8866" name="Google Shape;7566;p64">
              <a:extLst>
                <a:ext uri="{FF2B5EF4-FFF2-40B4-BE49-F238E27FC236}">
                  <a16:creationId xmlns:a16="http://schemas.microsoft.com/office/drawing/2014/main" id="{C3F2C950-1085-5DB9-C717-0089B25DC73F}"/>
                </a:ext>
              </a:extLst>
            </p:cNvPr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  <a:grpFill/>
          </p:grpSpPr>
          <p:sp>
            <p:nvSpPr>
              <p:cNvPr id="9670" name="Google Shape;7567;p64">
                <a:extLst>
                  <a:ext uri="{FF2B5EF4-FFF2-40B4-BE49-F238E27FC236}">
                    <a16:creationId xmlns:a16="http://schemas.microsoft.com/office/drawing/2014/main" id="{67E7416E-E33F-F5B3-AC47-E5AC8986549A}"/>
                  </a:ext>
                </a:extLst>
              </p:cNvPr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grp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671" name="Google Shape;7568;p64">
                <a:extLst>
                  <a:ext uri="{FF2B5EF4-FFF2-40B4-BE49-F238E27FC236}">
                    <a16:creationId xmlns:a16="http://schemas.microsoft.com/office/drawing/2014/main" id="{FD526E41-268B-1304-4D0F-41DFDA9A1F03}"/>
                  </a:ext>
                </a:extLst>
              </p:cNvPr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  <a:grpFill/>
            </p:grpSpPr>
            <p:sp>
              <p:nvSpPr>
                <p:cNvPr id="9675" name="Google Shape;7569;p64">
                  <a:extLst>
                    <a:ext uri="{FF2B5EF4-FFF2-40B4-BE49-F238E27FC236}">
                      <a16:creationId xmlns:a16="http://schemas.microsoft.com/office/drawing/2014/main" id="{43435842-8B11-98EE-994A-5D3385E91DD3}"/>
                    </a:ext>
                  </a:extLst>
                </p:cNvPr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76" name="Google Shape;7570;p64">
                  <a:extLst>
                    <a:ext uri="{FF2B5EF4-FFF2-40B4-BE49-F238E27FC236}">
                      <a16:creationId xmlns:a16="http://schemas.microsoft.com/office/drawing/2014/main" id="{066766E4-15B6-DFE7-09AE-368173051011}"/>
                    </a:ext>
                  </a:extLst>
                </p:cNvPr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672" name="Google Shape;7571;p64">
                <a:extLst>
                  <a:ext uri="{FF2B5EF4-FFF2-40B4-BE49-F238E27FC236}">
                    <a16:creationId xmlns:a16="http://schemas.microsoft.com/office/drawing/2014/main" id="{A27F1085-F9C0-F88D-E62C-36AD3ABF1C4C}"/>
                  </a:ext>
                </a:extLst>
              </p:cNvPr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  <a:grpFill/>
            </p:grpSpPr>
            <p:sp>
              <p:nvSpPr>
                <p:cNvPr id="9673" name="Google Shape;7572;p64">
                  <a:extLst>
                    <a:ext uri="{FF2B5EF4-FFF2-40B4-BE49-F238E27FC236}">
                      <a16:creationId xmlns:a16="http://schemas.microsoft.com/office/drawing/2014/main" id="{E36D458A-84FB-CFA3-D580-46083969E8C7}"/>
                    </a:ext>
                  </a:extLst>
                </p:cNvPr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74" name="Google Shape;7573;p64">
                  <a:extLst>
                    <a:ext uri="{FF2B5EF4-FFF2-40B4-BE49-F238E27FC236}">
                      <a16:creationId xmlns:a16="http://schemas.microsoft.com/office/drawing/2014/main" id="{3F95C9C7-E1A7-5B27-8C9E-946FE9312FC1}"/>
                    </a:ext>
                  </a:extLst>
                </p:cNvPr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867" name="Google Shape;7574;p64">
              <a:extLst>
                <a:ext uri="{FF2B5EF4-FFF2-40B4-BE49-F238E27FC236}">
                  <a16:creationId xmlns:a16="http://schemas.microsoft.com/office/drawing/2014/main" id="{3577611A-39BB-FCFF-3C58-728188B64785}"/>
                </a:ext>
              </a:extLst>
            </p:cNvPr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  <a:grpFill/>
          </p:grpSpPr>
          <p:grpSp>
            <p:nvGrpSpPr>
              <p:cNvPr id="9655" name="Google Shape;7575;p64">
                <a:extLst>
                  <a:ext uri="{FF2B5EF4-FFF2-40B4-BE49-F238E27FC236}">
                    <a16:creationId xmlns:a16="http://schemas.microsoft.com/office/drawing/2014/main" id="{CF99FB70-C962-334A-2595-6E0DB56C676B}"/>
                  </a:ext>
                </a:extLst>
              </p:cNvPr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  <a:grpFill/>
            </p:grpSpPr>
            <p:sp>
              <p:nvSpPr>
                <p:cNvPr id="9668" name="Google Shape;7576;p64">
                  <a:extLst>
                    <a:ext uri="{FF2B5EF4-FFF2-40B4-BE49-F238E27FC236}">
                      <a16:creationId xmlns:a16="http://schemas.microsoft.com/office/drawing/2014/main" id="{C585A8DD-EBC6-83CB-9F8B-2A136ED44081}"/>
                    </a:ext>
                  </a:extLst>
                </p:cNvPr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69" name="Google Shape;7577;p64">
                  <a:extLst>
                    <a:ext uri="{FF2B5EF4-FFF2-40B4-BE49-F238E27FC236}">
                      <a16:creationId xmlns:a16="http://schemas.microsoft.com/office/drawing/2014/main" id="{700EC0DA-32B7-BCBA-3EE5-3640227B241E}"/>
                    </a:ext>
                  </a:extLst>
                </p:cNvPr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656" name="Google Shape;7578;p64">
                <a:extLst>
                  <a:ext uri="{FF2B5EF4-FFF2-40B4-BE49-F238E27FC236}">
                    <a16:creationId xmlns:a16="http://schemas.microsoft.com/office/drawing/2014/main" id="{A657A661-B0F9-1D97-9291-B7DCE1FBA6DB}"/>
                  </a:ext>
                </a:extLst>
              </p:cNvPr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  <a:grpFill/>
            </p:grpSpPr>
            <p:sp>
              <p:nvSpPr>
                <p:cNvPr id="9666" name="Google Shape;7579;p64">
                  <a:extLst>
                    <a:ext uri="{FF2B5EF4-FFF2-40B4-BE49-F238E27FC236}">
                      <a16:creationId xmlns:a16="http://schemas.microsoft.com/office/drawing/2014/main" id="{9ECD5804-2633-6B9E-3A46-C683CE24E715}"/>
                    </a:ext>
                  </a:extLst>
                </p:cNvPr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67" name="Google Shape;7580;p64">
                  <a:extLst>
                    <a:ext uri="{FF2B5EF4-FFF2-40B4-BE49-F238E27FC236}">
                      <a16:creationId xmlns:a16="http://schemas.microsoft.com/office/drawing/2014/main" id="{4049B97B-EE9F-8D62-8243-562CE1C33582}"/>
                    </a:ext>
                  </a:extLst>
                </p:cNvPr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657" name="Google Shape;7581;p64">
                <a:extLst>
                  <a:ext uri="{FF2B5EF4-FFF2-40B4-BE49-F238E27FC236}">
                    <a16:creationId xmlns:a16="http://schemas.microsoft.com/office/drawing/2014/main" id="{6B73777D-681D-514B-E6F7-6B8110D4BC49}"/>
                  </a:ext>
                </a:extLst>
              </p:cNvPr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  <a:grpFill/>
            </p:grpSpPr>
            <p:sp>
              <p:nvSpPr>
                <p:cNvPr id="9664" name="Google Shape;7582;p64">
                  <a:extLst>
                    <a:ext uri="{FF2B5EF4-FFF2-40B4-BE49-F238E27FC236}">
                      <a16:creationId xmlns:a16="http://schemas.microsoft.com/office/drawing/2014/main" id="{03DA2641-8C0D-E7C2-4158-0A77E51CFC75}"/>
                    </a:ext>
                  </a:extLst>
                </p:cNvPr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65" name="Google Shape;7583;p64">
                  <a:extLst>
                    <a:ext uri="{FF2B5EF4-FFF2-40B4-BE49-F238E27FC236}">
                      <a16:creationId xmlns:a16="http://schemas.microsoft.com/office/drawing/2014/main" id="{565B2C6E-00AC-1F56-BF73-54681402F3B7}"/>
                    </a:ext>
                  </a:extLst>
                </p:cNvPr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658" name="Google Shape;7584;p64">
                <a:extLst>
                  <a:ext uri="{FF2B5EF4-FFF2-40B4-BE49-F238E27FC236}">
                    <a16:creationId xmlns:a16="http://schemas.microsoft.com/office/drawing/2014/main" id="{57DCDD8F-17D2-A221-5122-DF0628AAB36A}"/>
                  </a:ext>
                </a:extLst>
              </p:cNvPr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  <a:grpFill/>
            </p:grpSpPr>
            <p:sp>
              <p:nvSpPr>
                <p:cNvPr id="9662" name="Google Shape;7585;p64">
                  <a:extLst>
                    <a:ext uri="{FF2B5EF4-FFF2-40B4-BE49-F238E27FC236}">
                      <a16:creationId xmlns:a16="http://schemas.microsoft.com/office/drawing/2014/main" id="{6D2D0C3E-D817-7E70-B556-A1386F3D1727}"/>
                    </a:ext>
                  </a:extLst>
                </p:cNvPr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63" name="Google Shape;7586;p64">
                  <a:extLst>
                    <a:ext uri="{FF2B5EF4-FFF2-40B4-BE49-F238E27FC236}">
                      <a16:creationId xmlns:a16="http://schemas.microsoft.com/office/drawing/2014/main" id="{0ED0AA87-7D41-1D3D-9D3D-A4E93E657920}"/>
                    </a:ext>
                  </a:extLst>
                </p:cNvPr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659" name="Google Shape;7587;p64">
                <a:extLst>
                  <a:ext uri="{FF2B5EF4-FFF2-40B4-BE49-F238E27FC236}">
                    <a16:creationId xmlns:a16="http://schemas.microsoft.com/office/drawing/2014/main" id="{C76FECE1-3169-13CD-00F7-E864125B2318}"/>
                  </a:ext>
                </a:extLst>
              </p:cNvPr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  <a:grpFill/>
            </p:grpSpPr>
            <p:sp>
              <p:nvSpPr>
                <p:cNvPr id="9660" name="Google Shape;7588;p64">
                  <a:extLst>
                    <a:ext uri="{FF2B5EF4-FFF2-40B4-BE49-F238E27FC236}">
                      <a16:creationId xmlns:a16="http://schemas.microsoft.com/office/drawing/2014/main" id="{DEB988CF-BBD0-44F3-E81B-E120BAC1F338}"/>
                    </a:ext>
                  </a:extLst>
                </p:cNvPr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61" name="Google Shape;7589;p64">
                  <a:extLst>
                    <a:ext uri="{FF2B5EF4-FFF2-40B4-BE49-F238E27FC236}">
                      <a16:creationId xmlns:a16="http://schemas.microsoft.com/office/drawing/2014/main" id="{5AFAE6D9-71F3-3AEF-DF0F-D3562EDF75DF}"/>
                    </a:ext>
                  </a:extLst>
                </p:cNvPr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868" name="Google Shape;7590;p64">
              <a:extLst>
                <a:ext uri="{FF2B5EF4-FFF2-40B4-BE49-F238E27FC236}">
                  <a16:creationId xmlns:a16="http://schemas.microsoft.com/office/drawing/2014/main" id="{5EE71F02-D9AF-C80B-5988-716C76F565A6}"/>
                </a:ext>
              </a:extLst>
            </p:cNvPr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  <a:grpFill/>
          </p:grpSpPr>
          <p:grpSp>
            <p:nvGrpSpPr>
              <p:cNvPr id="9627" name="Google Shape;7591;p64">
                <a:extLst>
                  <a:ext uri="{FF2B5EF4-FFF2-40B4-BE49-F238E27FC236}">
                    <a16:creationId xmlns:a16="http://schemas.microsoft.com/office/drawing/2014/main" id="{2AA0A538-F6C4-CD7F-CAB5-57A926913FAC}"/>
                  </a:ext>
                </a:extLst>
              </p:cNvPr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  <a:grpFill/>
            </p:grpSpPr>
            <p:sp>
              <p:nvSpPr>
                <p:cNvPr id="9649" name="Google Shape;7592;p64">
                  <a:extLst>
                    <a:ext uri="{FF2B5EF4-FFF2-40B4-BE49-F238E27FC236}">
                      <a16:creationId xmlns:a16="http://schemas.microsoft.com/office/drawing/2014/main" id="{56FABA83-F9B7-D6DA-8D4F-5A24B0205DD2}"/>
                    </a:ext>
                  </a:extLst>
                </p:cNvPr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50" name="Google Shape;7593;p64">
                  <a:extLst>
                    <a:ext uri="{FF2B5EF4-FFF2-40B4-BE49-F238E27FC236}">
                      <a16:creationId xmlns:a16="http://schemas.microsoft.com/office/drawing/2014/main" id="{A23A8A87-8EB1-6147-F701-C92F238A2230}"/>
                    </a:ext>
                  </a:extLst>
                </p:cNvPr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51" name="Google Shape;7594;p64">
                  <a:extLst>
                    <a:ext uri="{FF2B5EF4-FFF2-40B4-BE49-F238E27FC236}">
                      <a16:creationId xmlns:a16="http://schemas.microsoft.com/office/drawing/2014/main" id="{A61070B2-DEF4-00EA-9C6A-E53CB9EAAECC}"/>
                    </a:ext>
                  </a:extLst>
                </p:cNvPr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52" name="Google Shape;7595;p64">
                  <a:extLst>
                    <a:ext uri="{FF2B5EF4-FFF2-40B4-BE49-F238E27FC236}">
                      <a16:creationId xmlns:a16="http://schemas.microsoft.com/office/drawing/2014/main" id="{A3492C78-A407-EA5E-65F2-288879E665C5}"/>
                    </a:ext>
                  </a:extLst>
                </p:cNvPr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53" name="Google Shape;7596;p64">
                  <a:extLst>
                    <a:ext uri="{FF2B5EF4-FFF2-40B4-BE49-F238E27FC236}">
                      <a16:creationId xmlns:a16="http://schemas.microsoft.com/office/drawing/2014/main" id="{13AC026B-E409-D9F5-5673-0451E56E5618}"/>
                    </a:ext>
                  </a:extLst>
                </p:cNvPr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54" name="Google Shape;7597;p64">
                  <a:extLst>
                    <a:ext uri="{FF2B5EF4-FFF2-40B4-BE49-F238E27FC236}">
                      <a16:creationId xmlns:a16="http://schemas.microsoft.com/office/drawing/2014/main" id="{DECAEC51-2CD9-AAB5-4984-FA0CE7B203D7}"/>
                    </a:ext>
                  </a:extLst>
                </p:cNvPr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628" name="Google Shape;7598;p64">
                <a:extLst>
                  <a:ext uri="{FF2B5EF4-FFF2-40B4-BE49-F238E27FC236}">
                    <a16:creationId xmlns:a16="http://schemas.microsoft.com/office/drawing/2014/main" id="{7441FCB4-85CE-0F66-CBBC-30066C38955B}"/>
                  </a:ext>
                </a:extLst>
              </p:cNvPr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  <a:grpFill/>
            </p:grpSpPr>
            <p:sp>
              <p:nvSpPr>
                <p:cNvPr id="9647" name="Google Shape;7599;p64">
                  <a:extLst>
                    <a:ext uri="{FF2B5EF4-FFF2-40B4-BE49-F238E27FC236}">
                      <a16:creationId xmlns:a16="http://schemas.microsoft.com/office/drawing/2014/main" id="{F955CE33-88E1-5CFF-BA05-E7AAFB59D0C2}"/>
                    </a:ext>
                  </a:extLst>
                </p:cNvPr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48" name="Google Shape;7600;p64">
                  <a:extLst>
                    <a:ext uri="{FF2B5EF4-FFF2-40B4-BE49-F238E27FC236}">
                      <a16:creationId xmlns:a16="http://schemas.microsoft.com/office/drawing/2014/main" id="{B1538F8A-7BCB-83B0-9C32-C18ADC2703C6}"/>
                    </a:ext>
                  </a:extLst>
                </p:cNvPr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629" name="Google Shape;7601;p64">
                <a:extLst>
                  <a:ext uri="{FF2B5EF4-FFF2-40B4-BE49-F238E27FC236}">
                    <a16:creationId xmlns:a16="http://schemas.microsoft.com/office/drawing/2014/main" id="{43E233A3-918B-AC6F-1297-4A6E2D8ED38C}"/>
                  </a:ext>
                </a:extLst>
              </p:cNvPr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  <a:grpFill/>
            </p:grpSpPr>
            <p:sp>
              <p:nvSpPr>
                <p:cNvPr id="9645" name="Google Shape;7602;p64">
                  <a:extLst>
                    <a:ext uri="{FF2B5EF4-FFF2-40B4-BE49-F238E27FC236}">
                      <a16:creationId xmlns:a16="http://schemas.microsoft.com/office/drawing/2014/main" id="{11328D26-EE68-152A-08DB-4D35E7DF80F9}"/>
                    </a:ext>
                  </a:extLst>
                </p:cNvPr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46" name="Google Shape;7603;p64">
                  <a:extLst>
                    <a:ext uri="{FF2B5EF4-FFF2-40B4-BE49-F238E27FC236}">
                      <a16:creationId xmlns:a16="http://schemas.microsoft.com/office/drawing/2014/main" id="{F089E045-9DF3-B238-408D-452DB6734C42}"/>
                    </a:ext>
                  </a:extLst>
                </p:cNvPr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630" name="Google Shape;7604;p64">
                <a:extLst>
                  <a:ext uri="{FF2B5EF4-FFF2-40B4-BE49-F238E27FC236}">
                    <a16:creationId xmlns:a16="http://schemas.microsoft.com/office/drawing/2014/main" id="{094E8900-4D84-B2D5-5545-94388919D772}"/>
                  </a:ext>
                </a:extLst>
              </p:cNvPr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  <a:grpFill/>
            </p:grpSpPr>
            <p:sp>
              <p:nvSpPr>
                <p:cNvPr id="9643" name="Google Shape;7605;p64">
                  <a:extLst>
                    <a:ext uri="{FF2B5EF4-FFF2-40B4-BE49-F238E27FC236}">
                      <a16:creationId xmlns:a16="http://schemas.microsoft.com/office/drawing/2014/main" id="{FA283344-8818-AE20-0400-C5FD64382BBE}"/>
                    </a:ext>
                  </a:extLst>
                </p:cNvPr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44" name="Google Shape;7606;p64">
                  <a:extLst>
                    <a:ext uri="{FF2B5EF4-FFF2-40B4-BE49-F238E27FC236}">
                      <a16:creationId xmlns:a16="http://schemas.microsoft.com/office/drawing/2014/main" id="{EDC2D60A-3832-63A3-D523-725419DB744A}"/>
                    </a:ext>
                  </a:extLst>
                </p:cNvPr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631" name="Google Shape;7607;p64">
                <a:extLst>
                  <a:ext uri="{FF2B5EF4-FFF2-40B4-BE49-F238E27FC236}">
                    <a16:creationId xmlns:a16="http://schemas.microsoft.com/office/drawing/2014/main" id="{76BEC6A9-D654-F5E1-3246-A760D77374A6}"/>
                  </a:ext>
                </a:extLst>
              </p:cNvPr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  <a:grpFill/>
            </p:grpSpPr>
            <p:sp>
              <p:nvSpPr>
                <p:cNvPr id="9641" name="Google Shape;7608;p64">
                  <a:extLst>
                    <a:ext uri="{FF2B5EF4-FFF2-40B4-BE49-F238E27FC236}">
                      <a16:creationId xmlns:a16="http://schemas.microsoft.com/office/drawing/2014/main" id="{E7EBF2B6-C42B-7E09-02E8-B1F74F8F3741}"/>
                    </a:ext>
                  </a:extLst>
                </p:cNvPr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42" name="Google Shape;7609;p64">
                  <a:extLst>
                    <a:ext uri="{FF2B5EF4-FFF2-40B4-BE49-F238E27FC236}">
                      <a16:creationId xmlns:a16="http://schemas.microsoft.com/office/drawing/2014/main" id="{1F0682E0-296B-723F-ACB4-32D7125ADC26}"/>
                    </a:ext>
                  </a:extLst>
                </p:cNvPr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632" name="Google Shape;7610;p64">
                <a:extLst>
                  <a:ext uri="{FF2B5EF4-FFF2-40B4-BE49-F238E27FC236}">
                    <a16:creationId xmlns:a16="http://schemas.microsoft.com/office/drawing/2014/main" id="{DC839507-0006-0A0D-6B2F-53426544B931}"/>
                  </a:ext>
                </a:extLst>
              </p:cNvPr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  <a:grpFill/>
            </p:grpSpPr>
            <p:sp>
              <p:nvSpPr>
                <p:cNvPr id="9639" name="Google Shape;7611;p64">
                  <a:extLst>
                    <a:ext uri="{FF2B5EF4-FFF2-40B4-BE49-F238E27FC236}">
                      <a16:creationId xmlns:a16="http://schemas.microsoft.com/office/drawing/2014/main" id="{A426FD4F-90B9-886B-6D72-A2C9CD8A4BAA}"/>
                    </a:ext>
                  </a:extLst>
                </p:cNvPr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40" name="Google Shape;7612;p64">
                  <a:extLst>
                    <a:ext uri="{FF2B5EF4-FFF2-40B4-BE49-F238E27FC236}">
                      <a16:creationId xmlns:a16="http://schemas.microsoft.com/office/drawing/2014/main" id="{AFADC90F-DCB4-DB54-A387-FF06FA45F0BA}"/>
                    </a:ext>
                  </a:extLst>
                </p:cNvPr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633" name="Google Shape;7613;p64">
                <a:extLst>
                  <a:ext uri="{FF2B5EF4-FFF2-40B4-BE49-F238E27FC236}">
                    <a16:creationId xmlns:a16="http://schemas.microsoft.com/office/drawing/2014/main" id="{4F4F1540-0E7A-C3CE-4353-DF8885BCC54C}"/>
                  </a:ext>
                </a:extLst>
              </p:cNvPr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  <a:grpFill/>
            </p:grpSpPr>
            <p:sp>
              <p:nvSpPr>
                <p:cNvPr id="9637" name="Google Shape;7614;p64">
                  <a:extLst>
                    <a:ext uri="{FF2B5EF4-FFF2-40B4-BE49-F238E27FC236}">
                      <a16:creationId xmlns:a16="http://schemas.microsoft.com/office/drawing/2014/main" id="{3DA9EEA0-1C76-CFFC-81E0-796D1BE0FF3C}"/>
                    </a:ext>
                  </a:extLst>
                </p:cNvPr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38" name="Google Shape;7615;p64">
                  <a:extLst>
                    <a:ext uri="{FF2B5EF4-FFF2-40B4-BE49-F238E27FC236}">
                      <a16:creationId xmlns:a16="http://schemas.microsoft.com/office/drawing/2014/main" id="{3E19D982-5928-1794-606E-FED9C54C0558}"/>
                    </a:ext>
                  </a:extLst>
                </p:cNvPr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634" name="Google Shape;7616;p64">
                <a:extLst>
                  <a:ext uri="{FF2B5EF4-FFF2-40B4-BE49-F238E27FC236}">
                    <a16:creationId xmlns:a16="http://schemas.microsoft.com/office/drawing/2014/main" id="{E965A311-44DE-0F8C-AFD8-26ACF200212B}"/>
                  </a:ext>
                </a:extLst>
              </p:cNvPr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  <a:grpFill/>
            </p:grpSpPr>
            <p:sp>
              <p:nvSpPr>
                <p:cNvPr id="9635" name="Google Shape;7617;p64">
                  <a:extLst>
                    <a:ext uri="{FF2B5EF4-FFF2-40B4-BE49-F238E27FC236}">
                      <a16:creationId xmlns:a16="http://schemas.microsoft.com/office/drawing/2014/main" id="{35DFFC13-A226-FD62-5C81-47BC056DF31C}"/>
                    </a:ext>
                  </a:extLst>
                </p:cNvPr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36" name="Google Shape;7618;p64">
                  <a:extLst>
                    <a:ext uri="{FF2B5EF4-FFF2-40B4-BE49-F238E27FC236}">
                      <a16:creationId xmlns:a16="http://schemas.microsoft.com/office/drawing/2014/main" id="{A9F86D4D-986C-930B-8C5C-92F345752E45}"/>
                    </a:ext>
                  </a:extLst>
                </p:cNvPr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869" name="Google Shape;7619;p64">
              <a:extLst>
                <a:ext uri="{FF2B5EF4-FFF2-40B4-BE49-F238E27FC236}">
                  <a16:creationId xmlns:a16="http://schemas.microsoft.com/office/drawing/2014/main" id="{5C7356FF-4EB4-A779-F38F-1E312563A6E5}"/>
                </a:ext>
              </a:extLst>
            </p:cNvPr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  <a:grpFill/>
          </p:grpSpPr>
          <p:grpSp>
            <p:nvGrpSpPr>
              <p:cNvPr id="9611" name="Google Shape;7620;p64">
                <a:extLst>
                  <a:ext uri="{FF2B5EF4-FFF2-40B4-BE49-F238E27FC236}">
                    <a16:creationId xmlns:a16="http://schemas.microsoft.com/office/drawing/2014/main" id="{C3AA6249-0D89-2D96-E544-632C2CEBBC7B}"/>
                  </a:ext>
                </a:extLst>
              </p:cNvPr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  <a:grpFill/>
            </p:grpSpPr>
            <p:sp>
              <p:nvSpPr>
                <p:cNvPr id="9624" name="Google Shape;7621;p64">
                  <a:extLst>
                    <a:ext uri="{FF2B5EF4-FFF2-40B4-BE49-F238E27FC236}">
                      <a16:creationId xmlns:a16="http://schemas.microsoft.com/office/drawing/2014/main" id="{E4DE75ED-C5CA-CEE5-C8B7-E4A2F9836629}"/>
                    </a:ext>
                  </a:extLst>
                </p:cNvPr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25" name="Google Shape;7622;p64">
                  <a:extLst>
                    <a:ext uri="{FF2B5EF4-FFF2-40B4-BE49-F238E27FC236}">
                      <a16:creationId xmlns:a16="http://schemas.microsoft.com/office/drawing/2014/main" id="{F84FA4AC-7C2D-4BD6-C413-22014FCB2875}"/>
                    </a:ext>
                  </a:extLst>
                </p:cNvPr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26" name="Google Shape;7623;p64">
                  <a:extLst>
                    <a:ext uri="{FF2B5EF4-FFF2-40B4-BE49-F238E27FC236}">
                      <a16:creationId xmlns:a16="http://schemas.microsoft.com/office/drawing/2014/main" id="{C57F1975-B66E-CF78-7B22-CA2916B56D52}"/>
                    </a:ext>
                  </a:extLst>
                </p:cNvPr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612" name="Google Shape;7624;p64">
                <a:extLst>
                  <a:ext uri="{FF2B5EF4-FFF2-40B4-BE49-F238E27FC236}">
                    <a16:creationId xmlns:a16="http://schemas.microsoft.com/office/drawing/2014/main" id="{7FE971A2-1962-A5C9-4E5D-920A8D8909D0}"/>
                  </a:ext>
                </a:extLst>
              </p:cNvPr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  <a:grpFill/>
            </p:grpSpPr>
            <p:sp>
              <p:nvSpPr>
                <p:cNvPr id="9622" name="Google Shape;7625;p64">
                  <a:extLst>
                    <a:ext uri="{FF2B5EF4-FFF2-40B4-BE49-F238E27FC236}">
                      <a16:creationId xmlns:a16="http://schemas.microsoft.com/office/drawing/2014/main" id="{4D07B8AA-76D2-D7D8-2B5C-36A57E04A127}"/>
                    </a:ext>
                  </a:extLst>
                </p:cNvPr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23" name="Google Shape;7626;p64">
                  <a:extLst>
                    <a:ext uri="{FF2B5EF4-FFF2-40B4-BE49-F238E27FC236}">
                      <a16:creationId xmlns:a16="http://schemas.microsoft.com/office/drawing/2014/main" id="{B384408D-FF34-E767-816E-CD2DAF94E700}"/>
                    </a:ext>
                  </a:extLst>
                </p:cNvPr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613" name="Google Shape;7627;p64">
                <a:extLst>
                  <a:ext uri="{FF2B5EF4-FFF2-40B4-BE49-F238E27FC236}">
                    <a16:creationId xmlns:a16="http://schemas.microsoft.com/office/drawing/2014/main" id="{0DE1E4D8-4901-5ACC-9056-5C0D3FDD0243}"/>
                  </a:ext>
                </a:extLst>
              </p:cNvPr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  <a:grpFill/>
            </p:grpSpPr>
            <p:sp>
              <p:nvSpPr>
                <p:cNvPr id="9620" name="Google Shape;7628;p64">
                  <a:extLst>
                    <a:ext uri="{FF2B5EF4-FFF2-40B4-BE49-F238E27FC236}">
                      <a16:creationId xmlns:a16="http://schemas.microsoft.com/office/drawing/2014/main" id="{53502F0C-057C-E38C-4387-143599F71B7D}"/>
                    </a:ext>
                  </a:extLst>
                </p:cNvPr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21" name="Google Shape;7629;p64">
                  <a:extLst>
                    <a:ext uri="{FF2B5EF4-FFF2-40B4-BE49-F238E27FC236}">
                      <a16:creationId xmlns:a16="http://schemas.microsoft.com/office/drawing/2014/main" id="{1C7CE828-2229-9BCB-B654-3D1C2ABE98DB}"/>
                    </a:ext>
                  </a:extLst>
                </p:cNvPr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614" name="Google Shape;7630;p64">
                <a:extLst>
                  <a:ext uri="{FF2B5EF4-FFF2-40B4-BE49-F238E27FC236}">
                    <a16:creationId xmlns:a16="http://schemas.microsoft.com/office/drawing/2014/main" id="{EA4590BF-2A9C-8630-C53B-1F1BC8FC46FC}"/>
                  </a:ext>
                </a:extLst>
              </p:cNvPr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  <a:grpFill/>
            </p:grpSpPr>
            <p:sp>
              <p:nvSpPr>
                <p:cNvPr id="9618" name="Google Shape;7631;p64">
                  <a:extLst>
                    <a:ext uri="{FF2B5EF4-FFF2-40B4-BE49-F238E27FC236}">
                      <a16:creationId xmlns:a16="http://schemas.microsoft.com/office/drawing/2014/main" id="{ED1BDCA0-5F92-54BB-9BA0-4288526D2724}"/>
                    </a:ext>
                  </a:extLst>
                </p:cNvPr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19" name="Google Shape;7632;p64">
                  <a:extLst>
                    <a:ext uri="{FF2B5EF4-FFF2-40B4-BE49-F238E27FC236}">
                      <a16:creationId xmlns:a16="http://schemas.microsoft.com/office/drawing/2014/main" id="{B11A7403-0E50-3A4B-D706-F956A6BBC770}"/>
                    </a:ext>
                  </a:extLst>
                </p:cNvPr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615" name="Google Shape;7633;p64">
                <a:extLst>
                  <a:ext uri="{FF2B5EF4-FFF2-40B4-BE49-F238E27FC236}">
                    <a16:creationId xmlns:a16="http://schemas.microsoft.com/office/drawing/2014/main" id="{AB82496B-A505-A887-E825-EB6A8110FB22}"/>
                  </a:ext>
                </a:extLst>
              </p:cNvPr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  <a:grpFill/>
            </p:grpSpPr>
            <p:sp>
              <p:nvSpPr>
                <p:cNvPr id="9616" name="Google Shape;7634;p64">
                  <a:extLst>
                    <a:ext uri="{FF2B5EF4-FFF2-40B4-BE49-F238E27FC236}">
                      <a16:creationId xmlns:a16="http://schemas.microsoft.com/office/drawing/2014/main" id="{405E158D-BD40-2BD3-9AD9-9E547D39DDC1}"/>
                    </a:ext>
                  </a:extLst>
                </p:cNvPr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17" name="Google Shape;7635;p64">
                  <a:extLst>
                    <a:ext uri="{FF2B5EF4-FFF2-40B4-BE49-F238E27FC236}">
                      <a16:creationId xmlns:a16="http://schemas.microsoft.com/office/drawing/2014/main" id="{6911AB33-1B1F-91B7-6C09-F3D3E468F3E6}"/>
                    </a:ext>
                  </a:extLst>
                </p:cNvPr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870" name="Google Shape;7636;p64">
              <a:extLst>
                <a:ext uri="{FF2B5EF4-FFF2-40B4-BE49-F238E27FC236}">
                  <a16:creationId xmlns:a16="http://schemas.microsoft.com/office/drawing/2014/main" id="{5CB80085-7832-6336-E65D-8B05531A252C}"/>
                </a:ext>
              </a:extLst>
            </p:cNvPr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  <a:grpFill/>
          </p:grpSpPr>
          <p:grpSp>
            <p:nvGrpSpPr>
              <p:cNvPr id="9588" name="Google Shape;7637;p64">
                <a:extLst>
                  <a:ext uri="{FF2B5EF4-FFF2-40B4-BE49-F238E27FC236}">
                    <a16:creationId xmlns:a16="http://schemas.microsoft.com/office/drawing/2014/main" id="{3CBE10C5-1E04-25A0-E7A0-246B88E89A5C}"/>
                  </a:ext>
                </a:extLst>
              </p:cNvPr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  <a:grpFill/>
            </p:grpSpPr>
            <p:sp>
              <p:nvSpPr>
                <p:cNvPr id="9607" name="Google Shape;7638;p64">
                  <a:extLst>
                    <a:ext uri="{FF2B5EF4-FFF2-40B4-BE49-F238E27FC236}">
                      <a16:creationId xmlns:a16="http://schemas.microsoft.com/office/drawing/2014/main" id="{A4EF9704-12DD-2FCD-9065-F5D538568597}"/>
                    </a:ext>
                  </a:extLst>
                </p:cNvPr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08" name="Google Shape;7639;p64">
                  <a:extLst>
                    <a:ext uri="{FF2B5EF4-FFF2-40B4-BE49-F238E27FC236}">
                      <a16:creationId xmlns:a16="http://schemas.microsoft.com/office/drawing/2014/main" id="{BBF7E628-399D-20B9-4B34-C5B2208A91E3}"/>
                    </a:ext>
                  </a:extLst>
                </p:cNvPr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09" name="Google Shape;7640;p64">
                  <a:extLst>
                    <a:ext uri="{FF2B5EF4-FFF2-40B4-BE49-F238E27FC236}">
                      <a16:creationId xmlns:a16="http://schemas.microsoft.com/office/drawing/2014/main" id="{C538BAC3-CE35-E37E-6C16-2A7F0E040805}"/>
                    </a:ext>
                  </a:extLst>
                </p:cNvPr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10" name="Google Shape;7641;p64">
                  <a:extLst>
                    <a:ext uri="{FF2B5EF4-FFF2-40B4-BE49-F238E27FC236}">
                      <a16:creationId xmlns:a16="http://schemas.microsoft.com/office/drawing/2014/main" id="{E8816B49-63A5-8EAE-FC3A-6500838C41C8}"/>
                    </a:ext>
                  </a:extLst>
                </p:cNvPr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589" name="Google Shape;7642;p64">
                <a:extLst>
                  <a:ext uri="{FF2B5EF4-FFF2-40B4-BE49-F238E27FC236}">
                    <a16:creationId xmlns:a16="http://schemas.microsoft.com/office/drawing/2014/main" id="{FF48EE51-00AC-6100-E415-AA05D8DC62D3}"/>
                  </a:ext>
                </a:extLst>
              </p:cNvPr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  <a:grpFill/>
            </p:grpSpPr>
            <p:sp>
              <p:nvSpPr>
                <p:cNvPr id="9605" name="Google Shape;7643;p64">
                  <a:extLst>
                    <a:ext uri="{FF2B5EF4-FFF2-40B4-BE49-F238E27FC236}">
                      <a16:creationId xmlns:a16="http://schemas.microsoft.com/office/drawing/2014/main" id="{DE6C9650-2B2B-70D8-E835-D76C2E1A9D14}"/>
                    </a:ext>
                  </a:extLst>
                </p:cNvPr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06" name="Google Shape;7644;p64">
                  <a:extLst>
                    <a:ext uri="{FF2B5EF4-FFF2-40B4-BE49-F238E27FC236}">
                      <a16:creationId xmlns:a16="http://schemas.microsoft.com/office/drawing/2014/main" id="{1C505B9D-161A-C02E-0916-8FF5771FF0E4}"/>
                    </a:ext>
                  </a:extLst>
                </p:cNvPr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590" name="Google Shape;7645;p64">
                <a:extLst>
                  <a:ext uri="{FF2B5EF4-FFF2-40B4-BE49-F238E27FC236}">
                    <a16:creationId xmlns:a16="http://schemas.microsoft.com/office/drawing/2014/main" id="{69C871CC-23F8-B398-3D91-CE66646869AF}"/>
                  </a:ext>
                </a:extLst>
              </p:cNvPr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  <a:grpFill/>
            </p:grpSpPr>
            <p:sp>
              <p:nvSpPr>
                <p:cNvPr id="9603" name="Google Shape;7646;p64">
                  <a:extLst>
                    <a:ext uri="{FF2B5EF4-FFF2-40B4-BE49-F238E27FC236}">
                      <a16:creationId xmlns:a16="http://schemas.microsoft.com/office/drawing/2014/main" id="{7CA1878F-FDCE-F2B4-8182-4CF6C8F40AF6}"/>
                    </a:ext>
                  </a:extLst>
                </p:cNvPr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04" name="Google Shape;7647;p64">
                  <a:extLst>
                    <a:ext uri="{FF2B5EF4-FFF2-40B4-BE49-F238E27FC236}">
                      <a16:creationId xmlns:a16="http://schemas.microsoft.com/office/drawing/2014/main" id="{342854C6-60E1-305D-A021-33FBEE59A78D}"/>
                    </a:ext>
                  </a:extLst>
                </p:cNvPr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591" name="Google Shape;7648;p64">
                <a:extLst>
                  <a:ext uri="{FF2B5EF4-FFF2-40B4-BE49-F238E27FC236}">
                    <a16:creationId xmlns:a16="http://schemas.microsoft.com/office/drawing/2014/main" id="{A7DBA6A9-DFF5-C9D2-3D87-A77C5B473847}"/>
                  </a:ext>
                </a:extLst>
              </p:cNvPr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  <a:grpFill/>
            </p:grpSpPr>
            <p:sp>
              <p:nvSpPr>
                <p:cNvPr id="9601" name="Google Shape;7649;p64">
                  <a:extLst>
                    <a:ext uri="{FF2B5EF4-FFF2-40B4-BE49-F238E27FC236}">
                      <a16:creationId xmlns:a16="http://schemas.microsoft.com/office/drawing/2014/main" id="{2062EE0D-5E54-5B0A-FA46-DB51DE6BC4D6}"/>
                    </a:ext>
                  </a:extLst>
                </p:cNvPr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02" name="Google Shape;7650;p64">
                  <a:extLst>
                    <a:ext uri="{FF2B5EF4-FFF2-40B4-BE49-F238E27FC236}">
                      <a16:creationId xmlns:a16="http://schemas.microsoft.com/office/drawing/2014/main" id="{817DA19C-6676-177D-049A-E8AF31361CCD}"/>
                    </a:ext>
                  </a:extLst>
                </p:cNvPr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592" name="Google Shape;7651;p64">
                <a:extLst>
                  <a:ext uri="{FF2B5EF4-FFF2-40B4-BE49-F238E27FC236}">
                    <a16:creationId xmlns:a16="http://schemas.microsoft.com/office/drawing/2014/main" id="{1D2F6ECB-59CB-75CD-FA4F-60277B41A2E1}"/>
                  </a:ext>
                </a:extLst>
              </p:cNvPr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  <a:grpFill/>
            </p:grpSpPr>
            <p:sp>
              <p:nvSpPr>
                <p:cNvPr id="9599" name="Google Shape;7652;p64">
                  <a:extLst>
                    <a:ext uri="{FF2B5EF4-FFF2-40B4-BE49-F238E27FC236}">
                      <a16:creationId xmlns:a16="http://schemas.microsoft.com/office/drawing/2014/main" id="{6A0DD521-AFF9-A000-8415-E143FD5EB9D6}"/>
                    </a:ext>
                  </a:extLst>
                </p:cNvPr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00" name="Google Shape;7653;p64">
                  <a:extLst>
                    <a:ext uri="{FF2B5EF4-FFF2-40B4-BE49-F238E27FC236}">
                      <a16:creationId xmlns:a16="http://schemas.microsoft.com/office/drawing/2014/main" id="{A02E7D2F-74BA-26BD-FE08-0BD155B7AAAF}"/>
                    </a:ext>
                  </a:extLst>
                </p:cNvPr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593" name="Google Shape;7654;p64">
                <a:extLst>
                  <a:ext uri="{FF2B5EF4-FFF2-40B4-BE49-F238E27FC236}">
                    <a16:creationId xmlns:a16="http://schemas.microsoft.com/office/drawing/2014/main" id="{CDA2727E-0413-868A-DA65-17B8BAC02D50}"/>
                  </a:ext>
                </a:extLst>
              </p:cNvPr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  <a:grpFill/>
            </p:grpSpPr>
            <p:sp>
              <p:nvSpPr>
                <p:cNvPr id="9597" name="Google Shape;7655;p64">
                  <a:extLst>
                    <a:ext uri="{FF2B5EF4-FFF2-40B4-BE49-F238E27FC236}">
                      <a16:creationId xmlns:a16="http://schemas.microsoft.com/office/drawing/2014/main" id="{E954D1EA-9CAA-6891-F44B-95E1BD5DFD4D}"/>
                    </a:ext>
                  </a:extLst>
                </p:cNvPr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98" name="Google Shape;7656;p64">
                  <a:extLst>
                    <a:ext uri="{FF2B5EF4-FFF2-40B4-BE49-F238E27FC236}">
                      <a16:creationId xmlns:a16="http://schemas.microsoft.com/office/drawing/2014/main" id="{1CFB744C-6930-EB3C-DA7D-DBBE2E1C9BFB}"/>
                    </a:ext>
                  </a:extLst>
                </p:cNvPr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594" name="Google Shape;7657;p64">
                <a:extLst>
                  <a:ext uri="{FF2B5EF4-FFF2-40B4-BE49-F238E27FC236}">
                    <a16:creationId xmlns:a16="http://schemas.microsoft.com/office/drawing/2014/main" id="{654B94A0-BD02-7D96-1DED-A7CD98EAED58}"/>
                  </a:ext>
                </a:extLst>
              </p:cNvPr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  <a:grpFill/>
            </p:grpSpPr>
            <p:sp>
              <p:nvSpPr>
                <p:cNvPr id="9595" name="Google Shape;7658;p64">
                  <a:extLst>
                    <a:ext uri="{FF2B5EF4-FFF2-40B4-BE49-F238E27FC236}">
                      <a16:creationId xmlns:a16="http://schemas.microsoft.com/office/drawing/2014/main" id="{DC186D30-1084-C977-0114-33D64DD67238}"/>
                    </a:ext>
                  </a:extLst>
                </p:cNvPr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96" name="Google Shape;7659;p64">
                  <a:extLst>
                    <a:ext uri="{FF2B5EF4-FFF2-40B4-BE49-F238E27FC236}">
                      <a16:creationId xmlns:a16="http://schemas.microsoft.com/office/drawing/2014/main" id="{38633DA9-9861-EA1D-D016-076EED794D4B}"/>
                    </a:ext>
                  </a:extLst>
                </p:cNvPr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871" name="Google Shape;7660;p64">
              <a:extLst>
                <a:ext uri="{FF2B5EF4-FFF2-40B4-BE49-F238E27FC236}">
                  <a16:creationId xmlns:a16="http://schemas.microsoft.com/office/drawing/2014/main" id="{DF3B1CED-85D2-9A3A-807F-A36DC6B077E9}"/>
                </a:ext>
              </a:extLst>
            </p:cNvPr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  <a:grpFill/>
          </p:grpSpPr>
          <p:sp>
            <p:nvSpPr>
              <p:cNvPr id="9581" name="Google Shape;7661;p64">
                <a:extLst>
                  <a:ext uri="{FF2B5EF4-FFF2-40B4-BE49-F238E27FC236}">
                    <a16:creationId xmlns:a16="http://schemas.microsoft.com/office/drawing/2014/main" id="{2B5205EB-4861-3280-DCA6-317267D54838}"/>
                  </a:ext>
                </a:extLst>
              </p:cNvPr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grp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582" name="Google Shape;7662;p64">
                <a:extLst>
                  <a:ext uri="{FF2B5EF4-FFF2-40B4-BE49-F238E27FC236}">
                    <a16:creationId xmlns:a16="http://schemas.microsoft.com/office/drawing/2014/main" id="{BB5E0D32-0237-98EF-62F8-880B2300B6A5}"/>
                  </a:ext>
                </a:extLst>
              </p:cNvPr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  <a:grpFill/>
            </p:grpSpPr>
            <p:sp>
              <p:nvSpPr>
                <p:cNvPr id="9586" name="Google Shape;7663;p64">
                  <a:extLst>
                    <a:ext uri="{FF2B5EF4-FFF2-40B4-BE49-F238E27FC236}">
                      <a16:creationId xmlns:a16="http://schemas.microsoft.com/office/drawing/2014/main" id="{5C2FEEED-37F4-C1D2-44E0-7B9F9136AEAF}"/>
                    </a:ext>
                  </a:extLst>
                </p:cNvPr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87" name="Google Shape;7664;p64">
                  <a:extLst>
                    <a:ext uri="{FF2B5EF4-FFF2-40B4-BE49-F238E27FC236}">
                      <a16:creationId xmlns:a16="http://schemas.microsoft.com/office/drawing/2014/main" id="{5FE8460E-4670-037D-76BC-70B3689160C5}"/>
                    </a:ext>
                  </a:extLst>
                </p:cNvPr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583" name="Google Shape;7665;p64">
                <a:extLst>
                  <a:ext uri="{FF2B5EF4-FFF2-40B4-BE49-F238E27FC236}">
                    <a16:creationId xmlns:a16="http://schemas.microsoft.com/office/drawing/2014/main" id="{D6896F19-3A68-BFC8-BA3B-2CD41EAC9D91}"/>
                  </a:ext>
                </a:extLst>
              </p:cNvPr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  <a:grpFill/>
            </p:grpSpPr>
            <p:sp>
              <p:nvSpPr>
                <p:cNvPr id="9584" name="Google Shape;7666;p64">
                  <a:extLst>
                    <a:ext uri="{FF2B5EF4-FFF2-40B4-BE49-F238E27FC236}">
                      <a16:creationId xmlns:a16="http://schemas.microsoft.com/office/drawing/2014/main" id="{F45A3985-17EA-89BE-986E-296408E02658}"/>
                    </a:ext>
                  </a:extLst>
                </p:cNvPr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85" name="Google Shape;7667;p64">
                  <a:extLst>
                    <a:ext uri="{FF2B5EF4-FFF2-40B4-BE49-F238E27FC236}">
                      <a16:creationId xmlns:a16="http://schemas.microsoft.com/office/drawing/2014/main" id="{70E2046E-7E9B-6F9C-8884-5773946140BC}"/>
                    </a:ext>
                  </a:extLst>
                </p:cNvPr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872" name="Google Shape;7668;p64">
              <a:extLst>
                <a:ext uri="{FF2B5EF4-FFF2-40B4-BE49-F238E27FC236}">
                  <a16:creationId xmlns:a16="http://schemas.microsoft.com/office/drawing/2014/main" id="{D7627D20-2BE3-CB27-9B92-432B76DB4231}"/>
                </a:ext>
              </a:extLst>
            </p:cNvPr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  <a:grpFill/>
          </p:grpSpPr>
          <p:grpSp>
            <p:nvGrpSpPr>
              <p:cNvPr id="9547" name="Google Shape;7669;p64">
                <a:extLst>
                  <a:ext uri="{FF2B5EF4-FFF2-40B4-BE49-F238E27FC236}">
                    <a16:creationId xmlns:a16="http://schemas.microsoft.com/office/drawing/2014/main" id="{F43B81DB-A0DD-5757-9B2F-4E693ACDE803}"/>
                  </a:ext>
                </a:extLst>
              </p:cNvPr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  <a:grpFill/>
            </p:grpSpPr>
            <p:sp>
              <p:nvSpPr>
                <p:cNvPr id="9575" name="Google Shape;7670;p64">
                  <a:extLst>
                    <a:ext uri="{FF2B5EF4-FFF2-40B4-BE49-F238E27FC236}">
                      <a16:creationId xmlns:a16="http://schemas.microsoft.com/office/drawing/2014/main" id="{A34AC324-2190-D2A1-23F7-8BF280D7353A}"/>
                    </a:ext>
                  </a:extLst>
                </p:cNvPr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76" name="Google Shape;7671;p64">
                  <a:extLst>
                    <a:ext uri="{FF2B5EF4-FFF2-40B4-BE49-F238E27FC236}">
                      <a16:creationId xmlns:a16="http://schemas.microsoft.com/office/drawing/2014/main" id="{5D8DB1E1-4AAF-B7D6-260A-AC7D8AA9CEF3}"/>
                    </a:ext>
                  </a:extLst>
                </p:cNvPr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77" name="Google Shape;7672;p64">
                  <a:extLst>
                    <a:ext uri="{FF2B5EF4-FFF2-40B4-BE49-F238E27FC236}">
                      <a16:creationId xmlns:a16="http://schemas.microsoft.com/office/drawing/2014/main" id="{C98F16A5-53D0-A2C9-CB83-7412A4D3F65F}"/>
                    </a:ext>
                  </a:extLst>
                </p:cNvPr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78" name="Google Shape;7673;p64">
                  <a:extLst>
                    <a:ext uri="{FF2B5EF4-FFF2-40B4-BE49-F238E27FC236}">
                      <a16:creationId xmlns:a16="http://schemas.microsoft.com/office/drawing/2014/main" id="{9724B0EA-9C23-62B6-B251-DA1D0F92F10E}"/>
                    </a:ext>
                  </a:extLst>
                </p:cNvPr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79" name="Google Shape;7674;p64">
                  <a:extLst>
                    <a:ext uri="{FF2B5EF4-FFF2-40B4-BE49-F238E27FC236}">
                      <a16:creationId xmlns:a16="http://schemas.microsoft.com/office/drawing/2014/main" id="{CF216B57-511B-FDE9-DE07-2705034DFC6E}"/>
                    </a:ext>
                  </a:extLst>
                </p:cNvPr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80" name="Google Shape;7675;p64">
                  <a:extLst>
                    <a:ext uri="{FF2B5EF4-FFF2-40B4-BE49-F238E27FC236}">
                      <a16:creationId xmlns:a16="http://schemas.microsoft.com/office/drawing/2014/main" id="{145B71D2-D9C2-94B5-C378-7CC818D0F734}"/>
                    </a:ext>
                  </a:extLst>
                </p:cNvPr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548" name="Google Shape;7676;p64">
                <a:extLst>
                  <a:ext uri="{FF2B5EF4-FFF2-40B4-BE49-F238E27FC236}">
                    <a16:creationId xmlns:a16="http://schemas.microsoft.com/office/drawing/2014/main" id="{6B235442-A784-4143-D5CD-D244A4909BF5}"/>
                  </a:ext>
                </a:extLst>
              </p:cNvPr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  <a:grpFill/>
            </p:grpSpPr>
            <p:sp>
              <p:nvSpPr>
                <p:cNvPr id="9573" name="Google Shape;7677;p64">
                  <a:extLst>
                    <a:ext uri="{FF2B5EF4-FFF2-40B4-BE49-F238E27FC236}">
                      <a16:creationId xmlns:a16="http://schemas.microsoft.com/office/drawing/2014/main" id="{1DF61114-0282-63AF-3FCE-B536E00D3BF1}"/>
                    </a:ext>
                  </a:extLst>
                </p:cNvPr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74" name="Google Shape;7678;p64">
                  <a:extLst>
                    <a:ext uri="{FF2B5EF4-FFF2-40B4-BE49-F238E27FC236}">
                      <a16:creationId xmlns:a16="http://schemas.microsoft.com/office/drawing/2014/main" id="{62A8292C-40A3-5A44-AFF9-A732E20EC9AD}"/>
                    </a:ext>
                  </a:extLst>
                </p:cNvPr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549" name="Google Shape;7679;p64">
                <a:extLst>
                  <a:ext uri="{FF2B5EF4-FFF2-40B4-BE49-F238E27FC236}">
                    <a16:creationId xmlns:a16="http://schemas.microsoft.com/office/drawing/2014/main" id="{C1882483-BADF-C9D1-6CBB-F72FBF052BE7}"/>
                  </a:ext>
                </a:extLst>
              </p:cNvPr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  <a:grpFill/>
            </p:grpSpPr>
            <p:sp>
              <p:nvSpPr>
                <p:cNvPr id="9571" name="Google Shape;7680;p64">
                  <a:extLst>
                    <a:ext uri="{FF2B5EF4-FFF2-40B4-BE49-F238E27FC236}">
                      <a16:creationId xmlns:a16="http://schemas.microsoft.com/office/drawing/2014/main" id="{22ABF74D-DEFC-55CD-8171-FD25FE917F0D}"/>
                    </a:ext>
                  </a:extLst>
                </p:cNvPr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72" name="Google Shape;7681;p64">
                  <a:extLst>
                    <a:ext uri="{FF2B5EF4-FFF2-40B4-BE49-F238E27FC236}">
                      <a16:creationId xmlns:a16="http://schemas.microsoft.com/office/drawing/2014/main" id="{D9A48175-6C42-D16D-9FE9-D982B57D424D}"/>
                    </a:ext>
                  </a:extLst>
                </p:cNvPr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550" name="Google Shape;7682;p64">
                <a:extLst>
                  <a:ext uri="{FF2B5EF4-FFF2-40B4-BE49-F238E27FC236}">
                    <a16:creationId xmlns:a16="http://schemas.microsoft.com/office/drawing/2014/main" id="{05AEBE6D-44B6-452C-BF14-2089CE4F7168}"/>
                  </a:ext>
                </a:extLst>
              </p:cNvPr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  <a:grpFill/>
            </p:grpSpPr>
            <p:sp>
              <p:nvSpPr>
                <p:cNvPr id="9569" name="Google Shape;7683;p64">
                  <a:extLst>
                    <a:ext uri="{FF2B5EF4-FFF2-40B4-BE49-F238E27FC236}">
                      <a16:creationId xmlns:a16="http://schemas.microsoft.com/office/drawing/2014/main" id="{E17ECEF7-9593-7CD1-7FAD-E97A6ECD7A3E}"/>
                    </a:ext>
                  </a:extLst>
                </p:cNvPr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70" name="Google Shape;7684;p64">
                  <a:extLst>
                    <a:ext uri="{FF2B5EF4-FFF2-40B4-BE49-F238E27FC236}">
                      <a16:creationId xmlns:a16="http://schemas.microsoft.com/office/drawing/2014/main" id="{97DE432E-9917-8F08-616D-4636924CDF8C}"/>
                    </a:ext>
                  </a:extLst>
                </p:cNvPr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551" name="Google Shape;7685;p64">
                <a:extLst>
                  <a:ext uri="{FF2B5EF4-FFF2-40B4-BE49-F238E27FC236}">
                    <a16:creationId xmlns:a16="http://schemas.microsoft.com/office/drawing/2014/main" id="{DA422CBF-861E-F55C-F48B-0432ACB05E23}"/>
                  </a:ext>
                </a:extLst>
              </p:cNvPr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  <a:grpFill/>
            </p:grpSpPr>
            <p:sp>
              <p:nvSpPr>
                <p:cNvPr id="9567" name="Google Shape;7686;p64">
                  <a:extLst>
                    <a:ext uri="{FF2B5EF4-FFF2-40B4-BE49-F238E27FC236}">
                      <a16:creationId xmlns:a16="http://schemas.microsoft.com/office/drawing/2014/main" id="{83E41607-8991-587B-1B8A-6CC5036ED65B}"/>
                    </a:ext>
                  </a:extLst>
                </p:cNvPr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68" name="Google Shape;7687;p64">
                  <a:extLst>
                    <a:ext uri="{FF2B5EF4-FFF2-40B4-BE49-F238E27FC236}">
                      <a16:creationId xmlns:a16="http://schemas.microsoft.com/office/drawing/2014/main" id="{94548EBD-FCAF-A872-1A32-D5AE32BAD10D}"/>
                    </a:ext>
                  </a:extLst>
                </p:cNvPr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552" name="Google Shape;7688;p64">
                <a:extLst>
                  <a:ext uri="{FF2B5EF4-FFF2-40B4-BE49-F238E27FC236}">
                    <a16:creationId xmlns:a16="http://schemas.microsoft.com/office/drawing/2014/main" id="{E7BEBF86-5138-F5E9-78F1-9B9F57AED436}"/>
                  </a:ext>
                </a:extLst>
              </p:cNvPr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  <a:grpFill/>
            </p:grpSpPr>
            <p:sp>
              <p:nvSpPr>
                <p:cNvPr id="9565" name="Google Shape;7689;p64">
                  <a:extLst>
                    <a:ext uri="{FF2B5EF4-FFF2-40B4-BE49-F238E27FC236}">
                      <a16:creationId xmlns:a16="http://schemas.microsoft.com/office/drawing/2014/main" id="{8F875D63-9DFD-6CE5-3014-B51EDB0AEE59}"/>
                    </a:ext>
                  </a:extLst>
                </p:cNvPr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66" name="Google Shape;7690;p64">
                  <a:extLst>
                    <a:ext uri="{FF2B5EF4-FFF2-40B4-BE49-F238E27FC236}">
                      <a16:creationId xmlns:a16="http://schemas.microsoft.com/office/drawing/2014/main" id="{90949ABC-0ED8-BB84-D6A9-24FBE179BF32}"/>
                    </a:ext>
                  </a:extLst>
                </p:cNvPr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553" name="Google Shape;7691;p64">
                <a:extLst>
                  <a:ext uri="{FF2B5EF4-FFF2-40B4-BE49-F238E27FC236}">
                    <a16:creationId xmlns:a16="http://schemas.microsoft.com/office/drawing/2014/main" id="{7DE8A706-7548-6F4B-07BB-DC2532C36F88}"/>
                  </a:ext>
                </a:extLst>
              </p:cNvPr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  <a:grpFill/>
            </p:grpSpPr>
            <p:sp>
              <p:nvSpPr>
                <p:cNvPr id="9563" name="Google Shape;7692;p64">
                  <a:extLst>
                    <a:ext uri="{FF2B5EF4-FFF2-40B4-BE49-F238E27FC236}">
                      <a16:creationId xmlns:a16="http://schemas.microsoft.com/office/drawing/2014/main" id="{D030E1F5-123E-64FE-A729-537E51E4934B}"/>
                    </a:ext>
                  </a:extLst>
                </p:cNvPr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64" name="Google Shape;7693;p64">
                  <a:extLst>
                    <a:ext uri="{FF2B5EF4-FFF2-40B4-BE49-F238E27FC236}">
                      <a16:creationId xmlns:a16="http://schemas.microsoft.com/office/drawing/2014/main" id="{03889F6D-EA1B-171D-FC23-66B558DD9313}"/>
                    </a:ext>
                  </a:extLst>
                </p:cNvPr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554" name="Google Shape;7694;p64">
                <a:extLst>
                  <a:ext uri="{FF2B5EF4-FFF2-40B4-BE49-F238E27FC236}">
                    <a16:creationId xmlns:a16="http://schemas.microsoft.com/office/drawing/2014/main" id="{1AC24BA1-D430-201F-9E1B-B71C5FEE41A4}"/>
                  </a:ext>
                </a:extLst>
              </p:cNvPr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  <a:grpFill/>
            </p:grpSpPr>
            <p:sp>
              <p:nvSpPr>
                <p:cNvPr id="9561" name="Google Shape;7695;p64">
                  <a:extLst>
                    <a:ext uri="{FF2B5EF4-FFF2-40B4-BE49-F238E27FC236}">
                      <a16:creationId xmlns:a16="http://schemas.microsoft.com/office/drawing/2014/main" id="{1C6F4215-4BCF-220E-FEE4-10BAF5346FFA}"/>
                    </a:ext>
                  </a:extLst>
                </p:cNvPr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62" name="Google Shape;7696;p64">
                  <a:extLst>
                    <a:ext uri="{FF2B5EF4-FFF2-40B4-BE49-F238E27FC236}">
                      <a16:creationId xmlns:a16="http://schemas.microsoft.com/office/drawing/2014/main" id="{FDE2A3D8-04C4-FBB9-D1B2-151A2A14C8F4}"/>
                    </a:ext>
                  </a:extLst>
                </p:cNvPr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555" name="Google Shape;7697;p64">
                <a:extLst>
                  <a:ext uri="{FF2B5EF4-FFF2-40B4-BE49-F238E27FC236}">
                    <a16:creationId xmlns:a16="http://schemas.microsoft.com/office/drawing/2014/main" id="{625F28D0-4956-E6D3-AF71-666F3AC03351}"/>
                  </a:ext>
                </a:extLst>
              </p:cNvPr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  <a:grpFill/>
            </p:grpSpPr>
            <p:sp>
              <p:nvSpPr>
                <p:cNvPr id="9559" name="Google Shape;7698;p64">
                  <a:extLst>
                    <a:ext uri="{FF2B5EF4-FFF2-40B4-BE49-F238E27FC236}">
                      <a16:creationId xmlns:a16="http://schemas.microsoft.com/office/drawing/2014/main" id="{3F750EB2-08A7-A34E-1ECF-BFE2D2857244}"/>
                    </a:ext>
                  </a:extLst>
                </p:cNvPr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60" name="Google Shape;7699;p64">
                  <a:extLst>
                    <a:ext uri="{FF2B5EF4-FFF2-40B4-BE49-F238E27FC236}">
                      <a16:creationId xmlns:a16="http://schemas.microsoft.com/office/drawing/2014/main" id="{49473D0F-FA79-6D87-05DD-8A8A883637FB}"/>
                    </a:ext>
                  </a:extLst>
                </p:cNvPr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556" name="Google Shape;7700;p64">
                <a:extLst>
                  <a:ext uri="{FF2B5EF4-FFF2-40B4-BE49-F238E27FC236}">
                    <a16:creationId xmlns:a16="http://schemas.microsoft.com/office/drawing/2014/main" id="{79FD7B7E-DF05-6DA0-2FC6-58648079FC92}"/>
                  </a:ext>
                </a:extLst>
              </p:cNvPr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  <a:grpFill/>
            </p:grpSpPr>
            <p:sp>
              <p:nvSpPr>
                <p:cNvPr id="9557" name="Google Shape;7701;p64">
                  <a:extLst>
                    <a:ext uri="{FF2B5EF4-FFF2-40B4-BE49-F238E27FC236}">
                      <a16:creationId xmlns:a16="http://schemas.microsoft.com/office/drawing/2014/main" id="{CD95AB6D-EE48-284B-9F67-918D790F4E22}"/>
                    </a:ext>
                  </a:extLst>
                </p:cNvPr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58" name="Google Shape;7702;p64">
                  <a:extLst>
                    <a:ext uri="{FF2B5EF4-FFF2-40B4-BE49-F238E27FC236}">
                      <a16:creationId xmlns:a16="http://schemas.microsoft.com/office/drawing/2014/main" id="{5B840C5C-31BA-B594-40E6-D84A04E28847}"/>
                    </a:ext>
                  </a:extLst>
                </p:cNvPr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873" name="Google Shape;7703;p64">
              <a:extLst>
                <a:ext uri="{FF2B5EF4-FFF2-40B4-BE49-F238E27FC236}">
                  <a16:creationId xmlns:a16="http://schemas.microsoft.com/office/drawing/2014/main" id="{717F9E6E-73ED-7ECD-AC5A-8660DE671E6F}"/>
                </a:ext>
              </a:extLst>
            </p:cNvPr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  <a:grpFill/>
          </p:grpSpPr>
          <p:grpSp>
            <p:nvGrpSpPr>
              <p:cNvPr id="9490" name="Google Shape;7704;p64">
                <a:extLst>
                  <a:ext uri="{FF2B5EF4-FFF2-40B4-BE49-F238E27FC236}">
                    <a16:creationId xmlns:a16="http://schemas.microsoft.com/office/drawing/2014/main" id="{F275156D-C5C2-257D-C4B2-EA27DFCD8FE2}"/>
                  </a:ext>
                </a:extLst>
              </p:cNvPr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  <a:grpFill/>
            </p:grpSpPr>
            <p:sp>
              <p:nvSpPr>
                <p:cNvPr id="9530" name="Google Shape;7705;p64">
                  <a:extLst>
                    <a:ext uri="{FF2B5EF4-FFF2-40B4-BE49-F238E27FC236}">
                      <a16:creationId xmlns:a16="http://schemas.microsoft.com/office/drawing/2014/main" id="{674DB203-2A90-726B-A312-64010F17C9BF}"/>
                    </a:ext>
                  </a:extLst>
                </p:cNvPr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31" name="Google Shape;7706;p64">
                  <a:extLst>
                    <a:ext uri="{FF2B5EF4-FFF2-40B4-BE49-F238E27FC236}">
                      <a16:creationId xmlns:a16="http://schemas.microsoft.com/office/drawing/2014/main" id="{7D8BE677-490F-652B-363B-E44EEC9D8905}"/>
                    </a:ext>
                  </a:extLst>
                </p:cNvPr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32" name="Google Shape;7707;p64">
                  <a:extLst>
                    <a:ext uri="{FF2B5EF4-FFF2-40B4-BE49-F238E27FC236}">
                      <a16:creationId xmlns:a16="http://schemas.microsoft.com/office/drawing/2014/main" id="{54A9112D-D009-117B-C88E-9E6811BDD157}"/>
                    </a:ext>
                  </a:extLst>
                </p:cNvPr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33" name="Google Shape;7708;p64">
                  <a:extLst>
                    <a:ext uri="{FF2B5EF4-FFF2-40B4-BE49-F238E27FC236}">
                      <a16:creationId xmlns:a16="http://schemas.microsoft.com/office/drawing/2014/main" id="{B59A0DC6-11F0-912D-DC0B-39A476A7D18D}"/>
                    </a:ext>
                  </a:extLst>
                </p:cNvPr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34" name="Google Shape;7709;p64">
                  <a:extLst>
                    <a:ext uri="{FF2B5EF4-FFF2-40B4-BE49-F238E27FC236}">
                      <a16:creationId xmlns:a16="http://schemas.microsoft.com/office/drawing/2014/main" id="{30B3F77D-B42B-F0C2-193F-6925A7AF6D1F}"/>
                    </a:ext>
                  </a:extLst>
                </p:cNvPr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35" name="Google Shape;7710;p64">
                  <a:extLst>
                    <a:ext uri="{FF2B5EF4-FFF2-40B4-BE49-F238E27FC236}">
                      <a16:creationId xmlns:a16="http://schemas.microsoft.com/office/drawing/2014/main" id="{8DDC9A4E-37AD-0644-D524-6E9E227C0EA4}"/>
                    </a:ext>
                  </a:extLst>
                </p:cNvPr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36" name="Google Shape;7711;p64">
                  <a:extLst>
                    <a:ext uri="{FF2B5EF4-FFF2-40B4-BE49-F238E27FC236}">
                      <a16:creationId xmlns:a16="http://schemas.microsoft.com/office/drawing/2014/main" id="{BD284CC2-4B04-72CE-D7E0-FB821C2FEA2C}"/>
                    </a:ext>
                  </a:extLst>
                </p:cNvPr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37" name="Google Shape;7712;p64">
                  <a:extLst>
                    <a:ext uri="{FF2B5EF4-FFF2-40B4-BE49-F238E27FC236}">
                      <a16:creationId xmlns:a16="http://schemas.microsoft.com/office/drawing/2014/main" id="{0871ABBB-6FAC-00B7-4F3F-F65DB0308FE4}"/>
                    </a:ext>
                  </a:extLst>
                </p:cNvPr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38" name="Google Shape;7713;p64">
                  <a:extLst>
                    <a:ext uri="{FF2B5EF4-FFF2-40B4-BE49-F238E27FC236}">
                      <a16:creationId xmlns:a16="http://schemas.microsoft.com/office/drawing/2014/main" id="{AB825B35-7853-4BD2-1361-226262AD9791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39" name="Google Shape;7714;p64">
                  <a:extLst>
                    <a:ext uri="{FF2B5EF4-FFF2-40B4-BE49-F238E27FC236}">
                      <a16:creationId xmlns:a16="http://schemas.microsoft.com/office/drawing/2014/main" id="{6F4AE49F-DBA5-4E6E-5CF4-F35F6BEB612A}"/>
                    </a:ext>
                  </a:extLst>
                </p:cNvPr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40" name="Google Shape;7715;p64">
                  <a:extLst>
                    <a:ext uri="{FF2B5EF4-FFF2-40B4-BE49-F238E27FC236}">
                      <a16:creationId xmlns:a16="http://schemas.microsoft.com/office/drawing/2014/main" id="{62438B9D-A042-32B8-345A-4A5FBF4B26F7}"/>
                    </a:ext>
                  </a:extLst>
                </p:cNvPr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41" name="Google Shape;7716;p64">
                  <a:extLst>
                    <a:ext uri="{FF2B5EF4-FFF2-40B4-BE49-F238E27FC236}">
                      <a16:creationId xmlns:a16="http://schemas.microsoft.com/office/drawing/2014/main" id="{729A5A06-A821-22E3-69B9-BA10424F2A2B}"/>
                    </a:ext>
                  </a:extLst>
                </p:cNvPr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42" name="Google Shape;7717;p64">
                  <a:extLst>
                    <a:ext uri="{FF2B5EF4-FFF2-40B4-BE49-F238E27FC236}">
                      <a16:creationId xmlns:a16="http://schemas.microsoft.com/office/drawing/2014/main" id="{28667B3F-7127-7E36-25C3-FE4ADEDBB382}"/>
                    </a:ext>
                  </a:extLst>
                </p:cNvPr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43" name="Google Shape;7718;p64">
                  <a:extLst>
                    <a:ext uri="{FF2B5EF4-FFF2-40B4-BE49-F238E27FC236}">
                      <a16:creationId xmlns:a16="http://schemas.microsoft.com/office/drawing/2014/main" id="{50229D3C-4642-F506-DB2D-FC8755A51678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44" name="Google Shape;7719;p64">
                  <a:extLst>
                    <a:ext uri="{FF2B5EF4-FFF2-40B4-BE49-F238E27FC236}">
                      <a16:creationId xmlns:a16="http://schemas.microsoft.com/office/drawing/2014/main" id="{EC85566D-2F8A-7F75-F6F9-8E5942708DA8}"/>
                    </a:ext>
                  </a:extLst>
                </p:cNvPr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45" name="Google Shape;7720;p64">
                  <a:extLst>
                    <a:ext uri="{FF2B5EF4-FFF2-40B4-BE49-F238E27FC236}">
                      <a16:creationId xmlns:a16="http://schemas.microsoft.com/office/drawing/2014/main" id="{BF2D466A-4AAC-FA1F-DF7F-FBCCEC73C000}"/>
                    </a:ext>
                  </a:extLst>
                </p:cNvPr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46" name="Google Shape;7721;p64">
                  <a:extLst>
                    <a:ext uri="{FF2B5EF4-FFF2-40B4-BE49-F238E27FC236}">
                      <a16:creationId xmlns:a16="http://schemas.microsoft.com/office/drawing/2014/main" id="{88EC1266-B2A0-E952-E0CA-9D925DDA0E38}"/>
                    </a:ext>
                  </a:extLst>
                </p:cNvPr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491" name="Google Shape;7722;p64">
                <a:extLst>
                  <a:ext uri="{FF2B5EF4-FFF2-40B4-BE49-F238E27FC236}">
                    <a16:creationId xmlns:a16="http://schemas.microsoft.com/office/drawing/2014/main" id="{30286060-EC3C-3FA7-C65B-54C155479AFB}"/>
                  </a:ext>
                </a:extLst>
              </p:cNvPr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  <a:grpFill/>
            </p:grpSpPr>
            <p:sp>
              <p:nvSpPr>
                <p:cNvPr id="9528" name="Google Shape;7723;p64">
                  <a:extLst>
                    <a:ext uri="{FF2B5EF4-FFF2-40B4-BE49-F238E27FC236}">
                      <a16:creationId xmlns:a16="http://schemas.microsoft.com/office/drawing/2014/main" id="{B031D34A-ABC2-DB7E-2B73-6865481ADC43}"/>
                    </a:ext>
                  </a:extLst>
                </p:cNvPr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29" name="Google Shape;7724;p64">
                  <a:extLst>
                    <a:ext uri="{FF2B5EF4-FFF2-40B4-BE49-F238E27FC236}">
                      <a16:creationId xmlns:a16="http://schemas.microsoft.com/office/drawing/2014/main" id="{8BAB2980-2200-1261-0F07-3E5C217601C2}"/>
                    </a:ext>
                  </a:extLst>
                </p:cNvPr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492" name="Google Shape;7725;p64">
                <a:extLst>
                  <a:ext uri="{FF2B5EF4-FFF2-40B4-BE49-F238E27FC236}">
                    <a16:creationId xmlns:a16="http://schemas.microsoft.com/office/drawing/2014/main" id="{83AA4FF5-E322-DF0E-C42E-3828F19E6A4B}"/>
                  </a:ext>
                </a:extLst>
              </p:cNvPr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  <a:grpFill/>
            </p:grpSpPr>
            <p:sp>
              <p:nvSpPr>
                <p:cNvPr id="9526" name="Google Shape;7726;p64">
                  <a:extLst>
                    <a:ext uri="{FF2B5EF4-FFF2-40B4-BE49-F238E27FC236}">
                      <a16:creationId xmlns:a16="http://schemas.microsoft.com/office/drawing/2014/main" id="{A60E9F3F-2096-06C7-CEEC-3C102DF7593B}"/>
                    </a:ext>
                  </a:extLst>
                </p:cNvPr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27" name="Google Shape;7727;p64">
                  <a:extLst>
                    <a:ext uri="{FF2B5EF4-FFF2-40B4-BE49-F238E27FC236}">
                      <a16:creationId xmlns:a16="http://schemas.microsoft.com/office/drawing/2014/main" id="{2F68D23C-1F68-1A4E-50E0-1103481525E8}"/>
                    </a:ext>
                  </a:extLst>
                </p:cNvPr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493" name="Google Shape;7728;p64">
                <a:extLst>
                  <a:ext uri="{FF2B5EF4-FFF2-40B4-BE49-F238E27FC236}">
                    <a16:creationId xmlns:a16="http://schemas.microsoft.com/office/drawing/2014/main" id="{4B69B39E-7958-2D3C-8060-0299E19E290D}"/>
                  </a:ext>
                </a:extLst>
              </p:cNvPr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  <a:grpFill/>
            </p:grpSpPr>
            <p:sp>
              <p:nvSpPr>
                <p:cNvPr id="9524" name="Google Shape;7729;p64">
                  <a:extLst>
                    <a:ext uri="{FF2B5EF4-FFF2-40B4-BE49-F238E27FC236}">
                      <a16:creationId xmlns:a16="http://schemas.microsoft.com/office/drawing/2014/main" id="{C38E2614-6810-1BEF-B121-B7FD863C28ED}"/>
                    </a:ext>
                  </a:extLst>
                </p:cNvPr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25" name="Google Shape;7730;p64">
                  <a:extLst>
                    <a:ext uri="{FF2B5EF4-FFF2-40B4-BE49-F238E27FC236}">
                      <a16:creationId xmlns:a16="http://schemas.microsoft.com/office/drawing/2014/main" id="{FC780FE6-C24A-110B-9CBD-9A87D874CBDF}"/>
                    </a:ext>
                  </a:extLst>
                </p:cNvPr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494" name="Google Shape;7731;p64">
                <a:extLst>
                  <a:ext uri="{FF2B5EF4-FFF2-40B4-BE49-F238E27FC236}">
                    <a16:creationId xmlns:a16="http://schemas.microsoft.com/office/drawing/2014/main" id="{309C072A-B959-6DDF-DBF4-AC78D9983364}"/>
                  </a:ext>
                </a:extLst>
              </p:cNvPr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  <a:grpFill/>
            </p:grpSpPr>
            <p:sp>
              <p:nvSpPr>
                <p:cNvPr id="9522" name="Google Shape;7732;p64">
                  <a:extLst>
                    <a:ext uri="{FF2B5EF4-FFF2-40B4-BE49-F238E27FC236}">
                      <a16:creationId xmlns:a16="http://schemas.microsoft.com/office/drawing/2014/main" id="{CFBBB1AF-BA9D-49BF-48A3-1C02BD56A996}"/>
                    </a:ext>
                  </a:extLst>
                </p:cNvPr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23" name="Google Shape;7733;p64">
                  <a:extLst>
                    <a:ext uri="{FF2B5EF4-FFF2-40B4-BE49-F238E27FC236}">
                      <a16:creationId xmlns:a16="http://schemas.microsoft.com/office/drawing/2014/main" id="{F95C89E9-19E8-7318-CDAF-47EBCA7E6CDE}"/>
                    </a:ext>
                  </a:extLst>
                </p:cNvPr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495" name="Google Shape;7734;p64">
                <a:extLst>
                  <a:ext uri="{FF2B5EF4-FFF2-40B4-BE49-F238E27FC236}">
                    <a16:creationId xmlns:a16="http://schemas.microsoft.com/office/drawing/2014/main" id="{142E753D-63C9-1804-2FE4-21AD1D5ABC0C}"/>
                  </a:ext>
                </a:extLst>
              </p:cNvPr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  <a:grpFill/>
            </p:grpSpPr>
            <p:sp>
              <p:nvSpPr>
                <p:cNvPr id="9520" name="Google Shape;7735;p64">
                  <a:extLst>
                    <a:ext uri="{FF2B5EF4-FFF2-40B4-BE49-F238E27FC236}">
                      <a16:creationId xmlns:a16="http://schemas.microsoft.com/office/drawing/2014/main" id="{3852A89D-BAC5-6B2D-FFAD-DB1E3BECCEC8}"/>
                    </a:ext>
                  </a:extLst>
                </p:cNvPr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21" name="Google Shape;7736;p64">
                  <a:extLst>
                    <a:ext uri="{FF2B5EF4-FFF2-40B4-BE49-F238E27FC236}">
                      <a16:creationId xmlns:a16="http://schemas.microsoft.com/office/drawing/2014/main" id="{06F7216F-B4BC-2CC4-ACE5-835DF6AC9137}"/>
                    </a:ext>
                  </a:extLst>
                </p:cNvPr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496" name="Google Shape;7737;p64">
                <a:extLst>
                  <a:ext uri="{FF2B5EF4-FFF2-40B4-BE49-F238E27FC236}">
                    <a16:creationId xmlns:a16="http://schemas.microsoft.com/office/drawing/2014/main" id="{2F8A1133-E726-400D-43C1-379B7A4C8DF1}"/>
                  </a:ext>
                </a:extLst>
              </p:cNvPr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  <a:grpFill/>
            </p:grpSpPr>
            <p:sp>
              <p:nvSpPr>
                <p:cNvPr id="9518" name="Google Shape;7738;p64">
                  <a:extLst>
                    <a:ext uri="{FF2B5EF4-FFF2-40B4-BE49-F238E27FC236}">
                      <a16:creationId xmlns:a16="http://schemas.microsoft.com/office/drawing/2014/main" id="{ED4FA445-1F4C-708C-8F6E-C7044DD0BAAA}"/>
                    </a:ext>
                  </a:extLst>
                </p:cNvPr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19" name="Google Shape;7739;p64">
                  <a:extLst>
                    <a:ext uri="{FF2B5EF4-FFF2-40B4-BE49-F238E27FC236}">
                      <a16:creationId xmlns:a16="http://schemas.microsoft.com/office/drawing/2014/main" id="{09E1AEC7-09A3-4686-02E2-B3BF2052CA24}"/>
                    </a:ext>
                  </a:extLst>
                </p:cNvPr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497" name="Google Shape;7740;p64">
                <a:extLst>
                  <a:ext uri="{FF2B5EF4-FFF2-40B4-BE49-F238E27FC236}">
                    <a16:creationId xmlns:a16="http://schemas.microsoft.com/office/drawing/2014/main" id="{1A39AE4B-9CFD-D7E2-3D64-A49A299E51B5}"/>
                  </a:ext>
                </a:extLst>
              </p:cNvPr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  <a:grpFill/>
            </p:grpSpPr>
            <p:sp>
              <p:nvSpPr>
                <p:cNvPr id="9516" name="Google Shape;7741;p64">
                  <a:extLst>
                    <a:ext uri="{FF2B5EF4-FFF2-40B4-BE49-F238E27FC236}">
                      <a16:creationId xmlns:a16="http://schemas.microsoft.com/office/drawing/2014/main" id="{19DDF513-AE4E-5974-01AB-7603D3ECCFBF}"/>
                    </a:ext>
                  </a:extLst>
                </p:cNvPr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17" name="Google Shape;7742;p64">
                  <a:extLst>
                    <a:ext uri="{FF2B5EF4-FFF2-40B4-BE49-F238E27FC236}">
                      <a16:creationId xmlns:a16="http://schemas.microsoft.com/office/drawing/2014/main" id="{D9477ECD-7C34-29FB-A418-B5A47CB2503D}"/>
                    </a:ext>
                  </a:extLst>
                </p:cNvPr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498" name="Google Shape;7743;p64">
                <a:extLst>
                  <a:ext uri="{FF2B5EF4-FFF2-40B4-BE49-F238E27FC236}">
                    <a16:creationId xmlns:a16="http://schemas.microsoft.com/office/drawing/2014/main" id="{F3D3EEE3-F95D-B3C3-6180-2591CE2090A9}"/>
                  </a:ext>
                </a:extLst>
              </p:cNvPr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  <a:grpFill/>
            </p:grpSpPr>
            <p:sp>
              <p:nvSpPr>
                <p:cNvPr id="9514" name="Google Shape;7744;p64">
                  <a:extLst>
                    <a:ext uri="{FF2B5EF4-FFF2-40B4-BE49-F238E27FC236}">
                      <a16:creationId xmlns:a16="http://schemas.microsoft.com/office/drawing/2014/main" id="{A49FFE83-1375-C0E1-24EE-B28225004487}"/>
                    </a:ext>
                  </a:extLst>
                </p:cNvPr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15" name="Google Shape;7745;p64">
                  <a:extLst>
                    <a:ext uri="{FF2B5EF4-FFF2-40B4-BE49-F238E27FC236}">
                      <a16:creationId xmlns:a16="http://schemas.microsoft.com/office/drawing/2014/main" id="{5CDF8BED-0545-E245-0769-DA1CD461F912}"/>
                    </a:ext>
                  </a:extLst>
                </p:cNvPr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499" name="Google Shape;7746;p64">
                <a:extLst>
                  <a:ext uri="{FF2B5EF4-FFF2-40B4-BE49-F238E27FC236}">
                    <a16:creationId xmlns:a16="http://schemas.microsoft.com/office/drawing/2014/main" id="{3867CCF2-9CA9-1F47-E579-B19E6FD0C981}"/>
                  </a:ext>
                </a:extLst>
              </p:cNvPr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  <a:grpFill/>
            </p:grpSpPr>
            <p:sp>
              <p:nvSpPr>
                <p:cNvPr id="9512" name="Google Shape;7747;p64">
                  <a:extLst>
                    <a:ext uri="{FF2B5EF4-FFF2-40B4-BE49-F238E27FC236}">
                      <a16:creationId xmlns:a16="http://schemas.microsoft.com/office/drawing/2014/main" id="{8D4D7575-FEB2-33F3-8B7E-07CACB4F1D86}"/>
                    </a:ext>
                  </a:extLst>
                </p:cNvPr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13" name="Google Shape;7748;p64">
                  <a:extLst>
                    <a:ext uri="{FF2B5EF4-FFF2-40B4-BE49-F238E27FC236}">
                      <a16:creationId xmlns:a16="http://schemas.microsoft.com/office/drawing/2014/main" id="{3542A6E6-214D-1407-FE9F-0D3CD01292A9}"/>
                    </a:ext>
                  </a:extLst>
                </p:cNvPr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500" name="Google Shape;7749;p64">
                <a:extLst>
                  <a:ext uri="{FF2B5EF4-FFF2-40B4-BE49-F238E27FC236}">
                    <a16:creationId xmlns:a16="http://schemas.microsoft.com/office/drawing/2014/main" id="{C328C1E3-6478-F39D-FE47-6CF0D020C49A}"/>
                  </a:ext>
                </a:extLst>
              </p:cNvPr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  <a:grpFill/>
            </p:grpSpPr>
            <p:sp>
              <p:nvSpPr>
                <p:cNvPr id="9510" name="Google Shape;7750;p64">
                  <a:extLst>
                    <a:ext uri="{FF2B5EF4-FFF2-40B4-BE49-F238E27FC236}">
                      <a16:creationId xmlns:a16="http://schemas.microsoft.com/office/drawing/2014/main" id="{3A7EF962-03EF-9941-B99F-943BCF28535F}"/>
                    </a:ext>
                  </a:extLst>
                </p:cNvPr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11" name="Google Shape;7751;p64">
                  <a:extLst>
                    <a:ext uri="{FF2B5EF4-FFF2-40B4-BE49-F238E27FC236}">
                      <a16:creationId xmlns:a16="http://schemas.microsoft.com/office/drawing/2014/main" id="{9DDDE183-D16F-389C-C280-B76110BB24E0}"/>
                    </a:ext>
                  </a:extLst>
                </p:cNvPr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501" name="Google Shape;7752;p64">
                <a:extLst>
                  <a:ext uri="{FF2B5EF4-FFF2-40B4-BE49-F238E27FC236}">
                    <a16:creationId xmlns:a16="http://schemas.microsoft.com/office/drawing/2014/main" id="{9BCEE8C0-919F-C912-D411-09E330F96A37}"/>
                  </a:ext>
                </a:extLst>
              </p:cNvPr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  <a:grpFill/>
            </p:grpSpPr>
            <p:sp>
              <p:nvSpPr>
                <p:cNvPr id="9508" name="Google Shape;7753;p64">
                  <a:extLst>
                    <a:ext uri="{FF2B5EF4-FFF2-40B4-BE49-F238E27FC236}">
                      <a16:creationId xmlns:a16="http://schemas.microsoft.com/office/drawing/2014/main" id="{5CDD1C0F-3526-7B84-18F3-FD5663DE19F0}"/>
                    </a:ext>
                  </a:extLst>
                </p:cNvPr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09" name="Google Shape;7754;p64">
                  <a:extLst>
                    <a:ext uri="{FF2B5EF4-FFF2-40B4-BE49-F238E27FC236}">
                      <a16:creationId xmlns:a16="http://schemas.microsoft.com/office/drawing/2014/main" id="{6A64EB22-00E5-598D-2ED7-DBEAA32493D0}"/>
                    </a:ext>
                  </a:extLst>
                </p:cNvPr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502" name="Google Shape;7755;p64">
                <a:extLst>
                  <a:ext uri="{FF2B5EF4-FFF2-40B4-BE49-F238E27FC236}">
                    <a16:creationId xmlns:a16="http://schemas.microsoft.com/office/drawing/2014/main" id="{80ABA084-39F9-9EA0-BDFA-2FD069C10D87}"/>
                  </a:ext>
                </a:extLst>
              </p:cNvPr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  <a:grpFill/>
            </p:grpSpPr>
            <p:sp>
              <p:nvSpPr>
                <p:cNvPr id="9506" name="Google Shape;7756;p64">
                  <a:extLst>
                    <a:ext uri="{FF2B5EF4-FFF2-40B4-BE49-F238E27FC236}">
                      <a16:creationId xmlns:a16="http://schemas.microsoft.com/office/drawing/2014/main" id="{1AFFAA60-E13A-24DA-124A-708A23D0B84B}"/>
                    </a:ext>
                  </a:extLst>
                </p:cNvPr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07" name="Google Shape;7757;p64">
                  <a:extLst>
                    <a:ext uri="{FF2B5EF4-FFF2-40B4-BE49-F238E27FC236}">
                      <a16:creationId xmlns:a16="http://schemas.microsoft.com/office/drawing/2014/main" id="{96436350-7521-A334-6467-2E68E73F450B}"/>
                    </a:ext>
                  </a:extLst>
                </p:cNvPr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503" name="Google Shape;7758;p64">
                <a:extLst>
                  <a:ext uri="{FF2B5EF4-FFF2-40B4-BE49-F238E27FC236}">
                    <a16:creationId xmlns:a16="http://schemas.microsoft.com/office/drawing/2014/main" id="{730981EB-3218-E484-1D75-B5B4D786F005}"/>
                  </a:ext>
                </a:extLst>
              </p:cNvPr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  <a:grpFill/>
            </p:grpSpPr>
            <p:sp>
              <p:nvSpPr>
                <p:cNvPr id="9504" name="Google Shape;7759;p64">
                  <a:extLst>
                    <a:ext uri="{FF2B5EF4-FFF2-40B4-BE49-F238E27FC236}">
                      <a16:creationId xmlns:a16="http://schemas.microsoft.com/office/drawing/2014/main" id="{900B121E-0B34-5EC3-65F9-479100B0EAAD}"/>
                    </a:ext>
                  </a:extLst>
                </p:cNvPr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05" name="Google Shape;7760;p64">
                  <a:extLst>
                    <a:ext uri="{FF2B5EF4-FFF2-40B4-BE49-F238E27FC236}">
                      <a16:creationId xmlns:a16="http://schemas.microsoft.com/office/drawing/2014/main" id="{3D6390D1-93EB-342C-74AD-9B99941F9FBB}"/>
                    </a:ext>
                  </a:extLst>
                </p:cNvPr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874" name="Google Shape;7761;p64">
              <a:extLst>
                <a:ext uri="{FF2B5EF4-FFF2-40B4-BE49-F238E27FC236}">
                  <a16:creationId xmlns:a16="http://schemas.microsoft.com/office/drawing/2014/main" id="{F6EC0EDC-1E94-D061-E4B4-40C1914F8559}"/>
                </a:ext>
              </a:extLst>
            </p:cNvPr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  <a:grpFill/>
          </p:grpSpPr>
          <p:sp>
            <p:nvSpPr>
              <p:cNvPr id="9070" name="Google Shape;7762;p64">
                <a:extLst>
                  <a:ext uri="{FF2B5EF4-FFF2-40B4-BE49-F238E27FC236}">
                    <a16:creationId xmlns:a16="http://schemas.microsoft.com/office/drawing/2014/main" id="{5864ACC9-594D-4678-BAD1-97535D9B8973}"/>
                  </a:ext>
                </a:extLst>
              </p:cNvPr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grp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071" name="Google Shape;7763;p64">
                <a:extLst>
                  <a:ext uri="{FF2B5EF4-FFF2-40B4-BE49-F238E27FC236}">
                    <a16:creationId xmlns:a16="http://schemas.microsoft.com/office/drawing/2014/main" id="{F7913B53-63B0-0383-EDC0-D053807C306B}"/>
                  </a:ext>
                </a:extLst>
              </p:cNvPr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  <a:grpFill/>
            </p:grpSpPr>
            <p:sp>
              <p:nvSpPr>
                <p:cNvPr id="9389" name="Google Shape;7764;p64">
                  <a:extLst>
                    <a:ext uri="{FF2B5EF4-FFF2-40B4-BE49-F238E27FC236}">
                      <a16:creationId xmlns:a16="http://schemas.microsoft.com/office/drawing/2014/main" id="{2A9D4217-C8DE-56E1-8AC7-513F764694B7}"/>
                    </a:ext>
                  </a:extLst>
                </p:cNvPr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90" name="Google Shape;7765;p64">
                  <a:extLst>
                    <a:ext uri="{FF2B5EF4-FFF2-40B4-BE49-F238E27FC236}">
                      <a16:creationId xmlns:a16="http://schemas.microsoft.com/office/drawing/2014/main" id="{62AE32DB-B26F-F259-AB16-10018A78AB30}"/>
                    </a:ext>
                  </a:extLst>
                </p:cNvPr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9391" name="Google Shape;7766;p64">
                  <a:extLst>
                    <a:ext uri="{FF2B5EF4-FFF2-40B4-BE49-F238E27FC236}">
                      <a16:creationId xmlns:a16="http://schemas.microsoft.com/office/drawing/2014/main" id="{79793B3F-7266-08C1-7E21-7739E5029D9D}"/>
                    </a:ext>
                  </a:extLst>
                </p:cNvPr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  <a:grpFill/>
              </p:grpSpPr>
              <p:sp>
                <p:nvSpPr>
                  <p:cNvPr id="9392" name="Google Shape;7767;p64">
                    <a:extLst>
                      <a:ext uri="{FF2B5EF4-FFF2-40B4-BE49-F238E27FC236}">
                        <a16:creationId xmlns:a16="http://schemas.microsoft.com/office/drawing/2014/main" id="{C01BD724-4EB9-3C0F-C648-BD4CF7684ADC}"/>
                      </a:ext>
                    </a:extLst>
                  </p:cNvPr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grp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393" name="Google Shape;7768;p64">
                    <a:extLst>
                      <a:ext uri="{FF2B5EF4-FFF2-40B4-BE49-F238E27FC236}">
                        <a16:creationId xmlns:a16="http://schemas.microsoft.com/office/drawing/2014/main" id="{BE77CECA-6BA7-F694-B104-86B03BEE6CD5}"/>
                      </a:ext>
                    </a:extLst>
                  </p:cNvPr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grp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9394" name="Google Shape;7769;p64">
                    <a:extLst>
                      <a:ext uri="{FF2B5EF4-FFF2-40B4-BE49-F238E27FC236}">
                        <a16:creationId xmlns:a16="http://schemas.microsoft.com/office/drawing/2014/main" id="{3C424BBA-5C42-2F58-024F-7B97A6624F19}"/>
                      </a:ext>
                    </a:extLst>
                  </p:cNvPr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  <a:grpFill/>
                </p:grpSpPr>
                <p:sp>
                  <p:nvSpPr>
                    <p:cNvPr id="9395" name="Google Shape;7770;p64">
                      <a:extLst>
                        <a:ext uri="{FF2B5EF4-FFF2-40B4-BE49-F238E27FC236}">
                          <a16:creationId xmlns:a16="http://schemas.microsoft.com/office/drawing/2014/main" id="{CBE567BC-3D5F-6D51-4095-803442C928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grp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9396" name="Google Shape;7771;p64">
                      <a:extLst>
                        <a:ext uri="{FF2B5EF4-FFF2-40B4-BE49-F238E27FC236}">
                          <a16:creationId xmlns:a16="http://schemas.microsoft.com/office/drawing/2014/main" id="{E22E5A14-2F8E-0662-51AE-3F588F3E79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grp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9397" name="Google Shape;7772;p64">
                      <a:extLst>
                        <a:ext uri="{FF2B5EF4-FFF2-40B4-BE49-F238E27FC236}">
                          <a16:creationId xmlns:a16="http://schemas.microsoft.com/office/drawing/2014/main" id="{274787E7-1155-45C8-D196-18DD8BE6B3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grp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9398" name="Google Shape;7773;p64">
                      <a:extLst>
                        <a:ext uri="{FF2B5EF4-FFF2-40B4-BE49-F238E27FC236}">
                          <a16:creationId xmlns:a16="http://schemas.microsoft.com/office/drawing/2014/main" id="{F03EE2ED-992C-AB80-1714-CE0BF97D19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grp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9399" name="Google Shape;7774;p64">
                      <a:extLst>
                        <a:ext uri="{FF2B5EF4-FFF2-40B4-BE49-F238E27FC236}">
                          <a16:creationId xmlns:a16="http://schemas.microsoft.com/office/drawing/2014/main" id="{B2A21493-D439-E0E4-471D-35A17E2E8B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grp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9400" name="Google Shape;7775;p64">
                      <a:extLst>
                        <a:ext uri="{FF2B5EF4-FFF2-40B4-BE49-F238E27FC236}">
                          <a16:creationId xmlns:a16="http://schemas.microsoft.com/office/drawing/2014/main" id="{E1D8340A-03EF-6305-ABCB-6C5DDB0AEE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grp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9401" name="Google Shape;7776;p64">
                      <a:extLst>
                        <a:ext uri="{FF2B5EF4-FFF2-40B4-BE49-F238E27FC236}">
                          <a16:creationId xmlns:a16="http://schemas.microsoft.com/office/drawing/2014/main" id="{FC61AB4D-C72F-B52F-2717-45253E1B50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grp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9402" name="Google Shape;7777;p64">
                      <a:extLst>
                        <a:ext uri="{FF2B5EF4-FFF2-40B4-BE49-F238E27FC236}">
                          <a16:creationId xmlns:a16="http://schemas.microsoft.com/office/drawing/2014/main" id="{33D84136-D8D0-F4B8-2188-B95399A06B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grp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grpSp>
                  <p:nvGrpSpPr>
                    <p:cNvPr id="9403" name="Google Shape;7778;p64">
                      <a:extLst>
                        <a:ext uri="{FF2B5EF4-FFF2-40B4-BE49-F238E27FC236}">
                          <a16:creationId xmlns:a16="http://schemas.microsoft.com/office/drawing/2014/main" id="{461DBAB6-C28D-792C-AB00-A51D7603B46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  <a:grpFill/>
                  </p:grpSpPr>
                  <p:sp>
                    <p:nvSpPr>
                      <p:cNvPr id="9404" name="Google Shape;7779;p64">
                        <a:extLst>
                          <a:ext uri="{FF2B5EF4-FFF2-40B4-BE49-F238E27FC236}">
                            <a16:creationId xmlns:a16="http://schemas.microsoft.com/office/drawing/2014/main" id="{C91C3346-15C3-14D7-5798-F3B3B6ED19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9405" name="Google Shape;7780;p64">
                        <a:extLst>
                          <a:ext uri="{FF2B5EF4-FFF2-40B4-BE49-F238E27FC236}">
                            <a16:creationId xmlns:a16="http://schemas.microsoft.com/office/drawing/2014/main" id="{0AADE620-9816-A7C8-A7CA-26E8C8299B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9406" name="Google Shape;7781;p64">
                        <a:extLst>
                          <a:ext uri="{FF2B5EF4-FFF2-40B4-BE49-F238E27FC236}">
                            <a16:creationId xmlns:a16="http://schemas.microsoft.com/office/drawing/2014/main" id="{1BCF1C9C-FBF8-102C-05BB-79AB3C65B4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9407" name="Google Shape;7782;p64">
                        <a:extLst>
                          <a:ext uri="{FF2B5EF4-FFF2-40B4-BE49-F238E27FC236}">
                            <a16:creationId xmlns:a16="http://schemas.microsoft.com/office/drawing/2014/main" id="{032ED096-C84E-67E2-C667-7927F8CB7D7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9408" name="Google Shape;7783;p64">
                        <a:extLst>
                          <a:ext uri="{FF2B5EF4-FFF2-40B4-BE49-F238E27FC236}">
                            <a16:creationId xmlns:a16="http://schemas.microsoft.com/office/drawing/2014/main" id="{C7EE5D72-01D4-DF8E-527D-921B9E213A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9409" name="Google Shape;7784;p64">
                        <a:extLst>
                          <a:ext uri="{FF2B5EF4-FFF2-40B4-BE49-F238E27FC236}">
                            <a16:creationId xmlns:a16="http://schemas.microsoft.com/office/drawing/2014/main" id="{289A3F1F-4E09-A018-74DB-454F19834E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9410" name="Google Shape;7785;p64">
                        <a:extLst>
                          <a:ext uri="{FF2B5EF4-FFF2-40B4-BE49-F238E27FC236}">
                            <a16:creationId xmlns:a16="http://schemas.microsoft.com/office/drawing/2014/main" id="{D995C254-FB9D-B320-9771-785AD0819F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9411" name="Google Shape;7786;p64">
                        <a:extLst>
                          <a:ext uri="{FF2B5EF4-FFF2-40B4-BE49-F238E27FC236}">
                            <a16:creationId xmlns:a16="http://schemas.microsoft.com/office/drawing/2014/main" id="{FC6DE0BC-E337-BBAA-5CF2-B7B1A3B90A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9412" name="Google Shape;7787;p64">
                        <a:extLst>
                          <a:ext uri="{FF2B5EF4-FFF2-40B4-BE49-F238E27FC236}">
                            <a16:creationId xmlns:a16="http://schemas.microsoft.com/office/drawing/2014/main" id="{6959262C-EDD4-536C-6C06-8ECFA72923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9413" name="Google Shape;7788;p64">
                        <a:extLst>
                          <a:ext uri="{FF2B5EF4-FFF2-40B4-BE49-F238E27FC236}">
                            <a16:creationId xmlns:a16="http://schemas.microsoft.com/office/drawing/2014/main" id="{8D66B136-2742-B675-CCB7-3333BA785A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9414" name="Google Shape;7789;p64">
                        <a:extLst>
                          <a:ext uri="{FF2B5EF4-FFF2-40B4-BE49-F238E27FC236}">
                            <a16:creationId xmlns:a16="http://schemas.microsoft.com/office/drawing/2014/main" id="{8ADFB94E-128F-3F4F-D7AA-08A29481F0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9415" name="Google Shape;7790;p64">
                        <a:extLst>
                          <a:ext uri="{FF2B5EF4-FFF2-40B4-BE49-F238E27FC236}">
                            <a16:creationId xmlns:a16="http://schemas.microsoft.com/office/drawing/2014/main" id="{9EEF9B99-9D24-614B-1502-FDBC75AB67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9416" name="Google Shape;7791;p64">
                        <a:extLst>
                          <a:ext uri="{FF2B5EF4-FFF2-40B4-BE49-F238E27FC236}">
                            <a16:creationId xmlns:a16="http://schemas.microsoft.com/office/drawing/2014/main" id="{43358B9A-1ACB-9C1E-0229-A4E07088C7A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9417" name="Google Shape;7792;p64">
                        <a:extLst>
                          <a:ext uri="{FF2B5EF4-FFF2-40B4-BE49-F238E27FC236}">
                            <a16:creationId xmlns:a16="http://schemas.microsoft.com/office/drawing/2014/main" id="{522730FA-857A-7D89-FEF6-AA53E9E355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grpSp>
                    <p:nvGrpSpPr>
                      <p:cNvPr id="9418" name="Google Shape;7793;p64">
                        <a:extLst>
                          <a:ext uri="{FF2B5EF4-FFF2-40B4-BE49-F238E27FC236}">
                            <a16:creationId xmlns:a16="http://schemas.microsoft.com/office/drawing/2014/main" id="{BB73C39F-E475-51E8-B20D-4D66D52511D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  <a:grpFill/>
                    </p:grpSpPr>
                    <p:sp>
                      <p:nvSpPr>
                        <p:cNvPr id="9419" name="Google Shape;7794;p64">
                          <a:extLst>
                            <a:ext uri="{FF2B5EF4-FFF2-40B4-BE49-F238E27FC236}">
                              <a16:creationId xmlns:a16="http://schemas.microsoft.com/office/drawing/2014/main" id="{6EBF29A1-4871-BDD4-1889-6DFCD9C5348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9420" name="Google Shape;7795;p64">
                          <a:extLst>
                            <a:ext uri="{FF2B5EF4-FFF2-40B4-BE49-F238E27FC236}">
                              <a16:creationId xmlns:a16="http://schemas.microsoft.com/office/drawing/2014/main" id="{1EE846A4-0DC0-DA3F-9161-E962AE90840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9421" name="Google Shape;7796;p64">
                          <a:extLst>
                            <a:ext uri="{FF2B5EF4-FFF2-40B4-BE49-F238E27FC236}">
                              <a16:creationId xmlns:a16="http://schemas.microsoft.com/office/drawing/2014/main" id="{29C1CCF5-4B80-C12D-EBC8-F2887E99FEC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9422" name="Google Shape;7797;p64">
                          <a:extLst>
                            <a:ext uri="{FF2B5EF4-FFF2-40B4-BE49-F238E27FC236}">
                              <a16:creationId xmlns:a16="http://schemas.microsoft.com/office/drawing/2014/main" id="{F26D2E33-140F-8808-D66C-F156D13C027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9423" name="Google Shape;7798;p64">
                          <a:extLst>
                            <a:ext uri="{FF2B5EF4-FFF2-40B4-BE49-F238E27FC236}">
                              <a16:creationId xmlns:a16="http://schemas.microsoft.com/office/drawing/2014/main" id="{2DBD1377-A893-F063-1913-55095C585E4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9424" name="Google Shape;7799;p64">
                          <a:extLst>
                            <a:ext uri="{FF2B5EF4-FFF2-40B4-BE49-F238E27FC236}">
                              <a16:creationId xmlns:a16="http://schemas.microsoft.com/office/drawing/2014/main" id="{34935C57-F44C-F96C-4789-571989210BD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9425" name="Google Shape;7800;p64">
                          <a:extLst>
                            <a:ext uri="{FF2B5EF4-FFF2-40B4-BE49-F238E27FC236}">
                              <a16:creationId xmlns:a16="http://schemas.microsoft.com/office/drawing/2014/main" id="{0951D46B-F4CF-8426-663D-55DEDCABDDE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9426" name="Google Shape;7801;p64">
                          <a:extLst>
                            <a:ext uri="{FF2B5EF4-FFF2-40B4-BE49-F238E27FC236}">
                              <a16:creationId xmlns:a16="http://schemas.microsoft.com/office/drawing/2014/main" id="{34D2F35D-FA84-0EC3-BC4A-B79CEFDB153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9427" name="Google Shape;7802;p64">
                          <a:extLst>
                            <a:ext uri="{FF2B5EF4-FFF2-40B4-BE49-F238E27FC236}">
                              <a16:creationId xmlns:a16="http://schemas.microsoft.com/office/drawing/2014/main" id="{05D87067-91FB-FAFD-0E3B-EE152D53FAF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9428" name="Google Shape;7803;p64">
                          <a:extLst>
                            <a:ext uri="{FF2B5EF4-FFF2-40B4-BE49-F238E27FC236}">
                              <a16:creationId xmlns:a16="http://schemas.microsoft.com/office/drawing/2014/main" id="{B5B297F0-CDD5-2ED7-CBA1-65315907ED5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9429" name="Google Shape;7804;p64">
                          <a:extLst>
                            <a:ext uri="{FF2B5EF4-FFF2-40B4-BE49-F238E27FC236}">
                              <a16:creationId xmlns:a16="http://schemas.microsoft.com/office/drawing/2014/main" id="{64BD6B4B-E472-DE3D-656F-D852455F4FC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9430" name="Google Shape;7805;p64">
                          <a:extLst>
                            <a:ext uri="{FF2B5EF4-FFF2-40B4-BE49-F238E27FC236}">
                              <a16:creationId xmlns:a16="http://schemas.microsoft.com/office/drawing/2014/main" id="{5694CB5F-09C0-2639-AD98-A96491CE549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9431" name="Google Shape;7806;p64">
                          <a:extLst>
                            <a:ext uri="{FF2B5EF4-FFF2-40B4-BE49-F238E27FC236}">
                              <a16:creationId xmlns:a16="http://schemas.microsoft.com/office/drawing/2014/main" id="{04862474-BF70-1DF0-84D5-253CE78A763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9432" name="Google Shape;7807;p64">
                          <a:extLst>
                            <a:ext uri="{FF2B5EF4-FFF2-40B4-BE49-F238E27FC236}">
                              <a16:creationId xmlns:a16="http://schemas.microsoft.com/office/drawing/2014/main" id="{4D0EBE94-B6A5-14CB-8E05-FC23FAACE51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9433" name="Google Shape;7808;p64">
                          <a:extLst>
                            <a:ext uri="{FF2B5EF4-FFF2-40B4-BE49-F238E27FC236}">
                              <a16:creationId xmlns:a16="http://schemas.microsoft.com/office/drawing/2014/main" id="{071C0FB2-8C5E-0B33-D7B4-64C92D32518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9434" name="Google Shape;7809;p64">
                          <a:extLst>
                            <a:ext uri="{FF2B5EF4-FFF2-40B4-BE49-F238E27FC236}">
                              <a16:creationId xmlns:a16="http://schemas.microsoft.com/office/drawing/2014/main" id="{1BF28282-7CBA-FD01-D84A-FF73869C29B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9435" name="Google Shape;7810;p64">
                          <a:extLst>
                            <a:ext uri="{FF2B5EF4-FFF2-40B4-BE49-F238E27FC236}">
                              <a16:creationId xmlns:a16="http://schemas.microsoft.com/office/drawing/2014/main" id="{90B03122-F086-5D7B-8F18-90A8866A9FC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9436" name="Google Shape;7811;p64">
                          <a:extLst>
                            <a:ext uri="{FF2B5EF4-FFF2-40B4-BE49-F238E27FC236}">
                              <a16:creationId xmlns:a16="http://schemas.microsoft.com/office/drawing/2014/main" id="{DEE70E5E-919F-0ECA-AE21-84BEEDDD4CB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9437" name="Google Shape;7812;p64">
                          <a:extLst>
                            <a:ext uri="{FF2B5EF4-FFF2-40B4-BE49-F238E27FC236}">
                              <a16:creationId xmlns:a16="http://schemas.microsoft.com/office/drawing/2014/main" id="{42998295-FC96-4213-5F26-6BD1AE7D6EF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9438" name="Google Shape;7813;p64">
                          <a:extLst>
                            <a:ext uri="{FF2B5EF4-FFF2-40B4-BE49-F238E27FC236}">
                              <a16:creationId xmlns:a16="http://schemas.microsoft.com/office/drawing/2014/main" id="{D009C099-AACE-BE21-C97A-80766CE27B6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9439" name="Google Shape;7814;p64">
                          <a:extLst>
                            <a:ext uri="{FF2B5EF4-FFF2-40B4-BE49-F238E27FC236}">
                              <a16:creationId xmlns:a16="http://schemas.microsoft.com/office/drawing/2014/main" id="{F29F0EF6-0F6C-55FB-AF85-442098D7E37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9440" name="Google Shape;7815;p64">
                          <a:extLst>
                            <a:ext uri="{FF2B5EF4-FFF2-40B4-BE49-F238E27FC236}">
                              <a16:creationId xmlns:a16="http://schemas.microsoft.com/office/drawing/2014/main" id="{B8D694B0-A94A-56F4-AB42-6696C8C7BFE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9441" name="Google Shape;7816;p64">
                          <a:extLst>
                            <a:ext uri="{FF2B5EF4-FFF2-40B4-BE49-F238E27FC236}">
                              <a16:creationId xmlns:a16="http://schemas.microsoft.com/office/drawing/2014/main" id="{3248EC55-EEE3-A041-1222-5A9E889A612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9442" name="Google Shape;7817;p64">
                          <a:extLst>
                            <a:ext uri="{FF2B5EF4-FFF2-40B4-BE49-F238E27FC236}">
                              <a16:creationId xmlns:a16="http://schemas.microsoft.com/office/drawing/2014/main" id="{D77E468F-B900-9BB0-EE7B-B7BC4193CAC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grpSp>
                      <p:nvGrpSpPr>
                        <p:cNvPr id="9443" name="Google Shape;7818;p64">
                          <a:extLst>
                            <a:ext uri="{FF2B5EF4-FFF2-40B4-BE49-F238E27FC236}">
                              <a16:creationId xmlns:a16="http://schemas.microsoft.com/office/drawing/2014/main" id="{E69A945F-0143-BDAC-9CF7-88EDF6A9338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  <a:grpFill/>
                      </p:grpSpPr>
                      <p:sp>
                        <p:nvSpPr>
                          <p:cNvPr id="9445" name="Google Shape;7819;p64">
                            <a:extLst>
                              <a:ext uri="{FF2B5EF4-FFF2-40B4-BE49-F238E27FC236}">
                                <a16:creationId xmlns:a16="http://schemas.microsoft.com/office/drawing/2014/main" id="{0BAC0275-08BF-5206-C8E3-259A778EC0AA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grp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 marL="0" lvl="0" indent="0" algn="l" rtl="0"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None/>
                            </a:pPr>
                            <a:endParaRPr/>
                          </a:p>
                        </p:txBody>
                      </p:sp>
                      <p:grpSp>
                        <p:nvGrpSpPr>
                          <p:cNvPr id="9446" name="Google Shape;7820;p64">
                            <a:extLst>
                              <a:ext uri="{FF2B5EF4-FFF2-40B4-BE49-F238E27FC236}">
                                <a16:creationId xmlns:a16="http://schemas.microsoft.com/office/drawing/2014/main" id="{DA775B89-C838-C81E-9A3B-2BF9ACD67610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  <a:grpFill/>
                        </p:grpSpPr>
                        <p:sp>
                          <p:nvSpPr>
                            <p:cNvPr id="9447" name="Google Shape;7821;p64">
                              <a:extLst>
                                <a:ext uri="{FF2B5EF4-FFF2-40B4-BE49-F238E27FC236}">
                                  <a16:creationId xmlns:a16="http://schemas.microsoft.com/office/drawing/2014/main" id="{D915C4E9-CB80-A11F-327D-F5E16A7FD20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grp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9448" name="Google Shape;7822;p64">
                              <a:extLst>
                                <a:ext uri="{FF2B5EF4-FFF2-40B4-BE49-F238E27FC236}">
                                  <a16:creationId xmlns:a16="http://schemas.microsoft.com/office/drawing/2014/main" id="{E305A0CE-8140-4ADE-6E7A-341A795AE43C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grp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9449" name="Google Shape;7823;p64">
                              <a:extLst>
                                <a:ext uri="{FF2B5EF4-FFF2-40B4-BE49-F238E27FC236}">
                                  <a16:creationId xmlns:a16="http://schemas.microsoft.com/office/drawing/2014/main" id="{3379EB5C-28F0-E729-D653-058BD0A5C63C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grp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9450" name="Google Shape;7824;p64">
                              <a:extLst>
                                <a:ext uri="{FF2B5EF4-FFF2-40B4-BE49-F238E27FC236}">
                                  <a16:creationId xmlns:a16="http://schemas.microsoft.com/office/drawing/2014/main" id="{D023746C-0F7C-D681-660B-65ADC20BEEAE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grp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9451" name="Google Shape;7825;p64">
                              <a:extLst>
                                <a:ext uri="{FF2B5EF4-FFF2-40B4-BE49-F238E27FC236}">
                                  <a16:creationId xmlns:a16="http://schemas.microsoft.com/office/drawing/2014/main" id="{00A35284-0029-F0A4-02CF-EF8A525F17B1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grp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9452" name="Google Shape;7826;p64">
                              <a:extLst>
                                <a:ext uri="{FF2B5EF4-FFF2-40B4-BE49-F238E27FC236}">
                                  <a16:creationId xmlns:a16="http://schemas.microsoft.com/office/drawing/2014/main" id="{39421BDF-0D1B-BE84-71DA-C61A7F7B8C0E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grp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9453" name="Google Shape;7827;p64">
                              <a:extLst>
                                <a:ext uri="{FF2B5EF4-FFF2-40B4-BE49-F238E27FC236}">
                                  <a16:creationId xmlns:a16="http://schemas.microsoft.com/office/drawing/2014/main" id="{149DD7E7-81E8-0EDB-BEAB-63861617C30F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grp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grpSp>
                          <p:nvGrpSpPr>
                            <p:cNvPr id="9454" name="Google Shape;7828;p64">
                              <a:extLst>
                                <a:ext uri="{FF2B5EF4-FFF2-40B4-BE49-F238E27FC236}">
                                  <a16:creationId xmlns:a16="http://schemas.microsoft.com/office/drawing/2014/main" id="{4DF040D6-44B5-219D-6C61-26DF2E8B8A29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  <a:grpFill/>
                          </p:grpSpPr>
                          <p:sp>
                            <p:nvSpPr>
                              <p:cNvPr id="9458" name="Google Shape;7829;p64">
                                <a:extLst>
                                  <a:ext uri="{FF2B5EF4-FFF2-40B4-BE49-F238E27FC236}">
                                    <a16:creationId xmlns:a16="http://schemas.microsoft.com/office/drawing/2014/main" id="{2E543997-1F80-BA17-747F-7D0B0E7A2D8A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grp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9459" name="Google Shape;7830;p64">
                                <a:extLst>
                                  <a:ext uri="{FF2B5EF4-FFF2-40B4-BE49-F238E27FC236}">
                                    <a16:creationId xmlns:a16="http://schemas.microsoft.com/office/drawing/2014/main" id="{9F3A248D-71BC-4E78-29F6-CF0932FE903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grp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9460" name="Google Shape;7831;p64">
                                <a:extLst>
                                  <a:ext uri="{FF2B5EF4-FFF2-40B4-BE49-F238E27FC236}">
                                    <a16:creationId xmlns:a16="http://schemas.microsoft.com/office/drawing/2014/main" id="{5338528A-7C08-4B8F-B8BD-2162D85B5C5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grp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9461" name="Google Shape;7832;p64">
                                <a:extLst>
                                  <a:ext uri="{FF2B5EF4-FFF2-40B4-BE49-F238E27FC236}">
                                    <a16:creationId xmlns:a16="http://schemas.microsoft.com/office/drawing/2014/main" id="{BCF9DB45-1503-33FC-9ACF-CC9B11AAA365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grp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9462" name="Google Shape;7833;p64">
                                <a:extLst>
                                  <a:ext uri="{FF2B5EF4-FFF2-40B4-BE49-F238E27FC236}">
                                    <a16:creationId xmlns:a16="http://schemas.microsoft.com/office/drawing/2014/main" id="{51951862-3C26-F31F-1867-56D8F8A79DE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grp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9463" name="Google Shape;7834;p64">
                                <a:extLst>
                                  <a:ext uri="{FF2B5EF4-FFF2-40B4-BE49-F238E27FC236}">
                                    <a16:creationId xmlns:a16="http://schemas.microsoft.com/office/drawing/2014/main" id="{3B1FE0A3-6CC8-EF26-65E1-A296DD035C8F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grp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9464" name="Google Shape;7835;p64">
                                <a:extLst>
                                  <a:ext uri="{FF2B5EF4-FFF2-40B4-BE49-F238E27FC236}">
                                    <a16:creationId xmlns:a16="http://schemas.microsoft.com/office/drawing/2014/main" id="{1B63CD4A-AB95-A9D2-CE46-3E499D8F28C8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grp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9465" name="Google Shape;7836;p64">
                                <a:extLst>
                                  <a:ext uri="{FF2B5EF4-FFF2-40B4-BE49-F238E27FC236}">
                                    <a16:creationId xmlns:a16="http://schemas.microsoft.com/office/drawing/2014/main" id="{D9711A50-1510-D861-3C6F-524D2A754BD5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grp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9466" name="Google Shape;7837;p64">
                                <a:extLst>
                                  <a:ext uri="{FF2B5EF4-FFF2-40B4-BE49-F238E27FC236}">
                                    <a16:creationId xmlns:a16="http://schemas.microsoft.com/office/drawing/2014/main" id="{3F8B357A-E3C4-883E-936A-FF93C895A668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grp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9467" name="Google Shape;7838;p64">
                                <a:extLst>
                                  <a:ext uri="{FF2B5EF4-FFF2-40B4-BE49-F238E27FC236}">
                                    <a16:creationId xmlns:a16="http://schemas.microsoft.com/office/drawing/2014/main" id="{B45243E9-2A47-7EC8-8046-DACAF5DD913B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grp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9468" name="Google Shape;7839;p64">
                                <a:extLst>
                                  <a:ext uri="{FF2B5EF4-FFF2-40B4-BE49-F238E27FC236}">
                                    <a16:creationId xmlns:a16="http://schemas.microsoft.com/office/drawing/2014/main" id="{05A208A7-9D06-D434-A692-1FAF53411746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grp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9469" name="Google Shape;7840;p64">
                                <a:extLst>
                                  <a:ext uri="{FF2B5EF4-FFF2-40B4-BE49-F238E27FC236}">
                                    <a16:creationId xmlns:a16="http://schemas.microsoft.com/office/drawing/2014/main" id="{2B73B5CA-642B-71C1-ECB6-147606109B4A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grp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9470" name="Google Shape;7841;p64">
                                <a:extLst>
                                  <a:ext uri="{FF2B5EF4-FFF2-40B4-BE49-F238E27FC236}">
                                    <a16:creationId xmlns:a16="http://schemas.microsoft.com/office/drawing/2014/main" id="{728CFDA4-CEE5-9CD3-D0EA-65CDB612CD52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grp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grpSp>
                            <p:nvGrpSpPr>
                              <p:cNvPr id="9471" name="Google Shape;7842;p64">
                                <a:extLst>
                                  <a:ext uri="{FF2B5EF4-FFF2-40B4-BE49-F238E27FC236}">
                                    <a16:creationId xmlns:a16="http://schemas.microsoft.com/office/drawing/2014/main" id="{BC6C9754-7A98-89FF-CD95-F5D5F8B52AAE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  <a:grpFill/>
                            </p:grpSpPr>
                            <p:sp>
                              <p:nvSpPr>
                                <p:cNvPr id="9472" name="Google Shape;7843;p64">
                                  <a:extLst>
                                    <a:ext uri="{FF2B5EF4-FFF2-40B4-BE49-F238E27FC236}">
                                      <a16:creationId xmlns:a16="http://schemas.microsoft.com/office/drawing/2014/main" id="{68D61B95-94BE-E37F-DE63-FE5FDE01E334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grp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9473" name="Google Shape;7844;p64">
                                  <a:extLst>
                                    <a:ext uri="{FF2B5EF4-FFF2-40B4-BE49-F238E27FC236}">
                                      <a16:creationId xmlns:a16="http://schemas.microsoft.com/office/drawing/2014/main" id="{FF09038C-2A46-DDAE-10A7-027F355BFF6C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grp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9474" name="Google Shape;7845;p64">
                                  <a:extLst>
                                    <a:ext uri="{FF2B5EF4-FFF2-40B4-BE49-F238E27FC236}">
                                      <a16:creationId xmlns:a16="http://schemas.microsoft.com/office/drawing/2014/main" id="{D9EF2594-B49D-217D-78EE-6F2B93547C87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grp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9475" name="Google Shape;7846;p64">
                                  <a:extLst>
                                    <a:ext uri="{FF2B5EF4-FFF2-40B4-BE49-F238E27FC236}">
                                      <a16:creationId xmlns:a16="http://schemas.microsoft.com/office/drawing/2014/main" id="{D41548F9-69D2-4E38-9CAD-E3FE19FBD33D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grp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9476" name="Google Shape;7847;p64">
                                  <a:extLst>
                                    <a:ext uri="{FF2B5EF4-FFF2-40B4-BE49-F238E27FC236}">
                                      <a16:creationId xmlns:a16="http://schemas.microsoft.com/office/drawing/2014/main" id="{3B474B5A-B016-1FE8-7A5B-19710C038A68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grp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9477" name="Google Shape;7848;p64">
                                  <a:extLst>
                                    <a:ext uri="{FF2B5EF4-FFF2-40B4-BE49-F238E27FC236}">
                                      <a16:creationId xmlns:a16="http://schemas.microsoft.com/office/drawing/2014/main" id="{71FAE8A3-54E6-610E-6646-5DFBCCB98F3E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grp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9478" name="Google Shape;7849;p64">
                                  <a:extLst>
                                    <a:ext uri="{FF2B5EF4-FFF2-40B4-BE49-F238E27FC236}">
                                      <a16:creationId xmlns:a16="http://schemas.microsoft.com/office/drawing/2014/main" id="{FD2D594B-E1DD-5AEF-D25E-B0D544A09F75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grp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grpSp>
                              <p:nvGrpSpPr>
                                <p:cNvPr id="9479" name="Google Shape;7850;p64">
                                  <a:extLst>
                                    <a:ext uri="{FF2B5EF4-FFF2-40B4-BE49-F238E27FC236}">
                                      <a16:creationId xmlns:a16="http://schemas.microsoft.com/office/drawing/2014/main" id="{E03172F5-932B-5DF2-704D-EBA77F0B516D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  <a:grpFill/>
                              </p:grpSpPr>
                              <p:sp>
                                <p:nvSpPr>
                                  <p:cNvPr id="9480" name="Google Shape;7851;p64">
                                    <a:extLst>
                                      <a:ext uri="{FF2B5EF4-FFF2-40B4-BE49-F238E27FC236}">
                                        <a16:creationId xmlns:a16="http://schemas.microsoft.com/office/drawing/2014/main" id="{1FE08D95-F742-492B-83F9-5DBC26AD09F6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grp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9481" name="Google Shape;7852;p64">
                                    <a:extLst>
                                      <a:ext uri="{FF2B5EF4-FFF2-40B4-BE49-F238E27FC236}">
                                        <a16:creationId xmlns:a16="http://schemas.microsoft.com/office/drawing/2014/main" id="{2CF4A3D1-AAAE-19AF-5116-FA61E579AB91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grp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9482" name="Google Shape;7853;p64">
                                    <a:extLst>
                                      <a:ext uri="{FF2B5EF4-FFF2-40B4-BE49-F238E27FC236}">
                                        <a16:creationId xmlns:a16="http://schemas.microsoft.com/office/drawing/2014/main" id="{A98BA02D-A2E4-C415-D4B2-A80E5E26C775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grp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9483" name="Google Shape;7854;p64">
                                    <a:extLst>
                                      <a:ext uri="{FF2B5EF4-FFF2-40B4-BE49-F238E27FC236}">
                                        <a16:creationId xmlns:a16="http://schemas.microsoft.com/office/drawing/2014/main" id="{09F37221-8E4B-84F8-CAC3-277635F449D7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grp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9484" name="Google Shape;7855;p64">
                                    <a:extLst>
                                      <a:ext uri="{FF2B5EF4-FFF2-40B4-BE49-F238E27FC236}">
                                        <a16:creationId xmlns:a16="http://schemas.microsoft.com/office/drawing/2014/main" id="{8042BB96-57B1-60DE-D344-BDB9110335D7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grp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grpSp>
                                <p:nvGrpSpPr>
                                  <p:cNvPr id="9485" name="Google Shape;7856;p64">
                                    <a:extLst>
                                      <a:ext uri="{FF2B5EF4-FFF2-40B4-BE49-F238E27FC236}">
                                        <a16:creationId xmlns:a16="http://schemas.microsoft.com/office/drawing/2014/main" id="{D904B662-E005-3CEF-84E3-FEFEACCEE604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  <a:grpFill/>
                                </p:grpSpPr>
                                <p:sp>
                                  <p:nvSpPr>
                                    <p:cNvPr id="9486" name="Google Shape;7857;p64">
                                      <a:extLst>
                                        <a:ext uri="{FF2B5EF4-FFF2-40B4-BE49-F238E27FC236}">
                                          <a16:creationId xmlns:a16="http://schemas.microsoft.com/office/drawing/2014/main" id="{0D5D67D9-ECE0-D225-B512-73ECB41779C7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grp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9487" name="Google Shape;7858;p64">
                                      <a:extLst>
                                        <a:ext uri="{FF2B5EF4-FFF2-40B4-BE49-F238E27FC236}">
                                          <a16:creationId xmlns:a16="http://schemas.microsoft.com/office/drawing/2014/main" id="{C844099C-F1DA-FB01-BDAA-49826FC7E729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grp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9488" name="Google Shape;7859;p64">
                                      <a:extLst>
                                        <a:ext uri="{FF2B5EF4-FFF2-40B4-BE49-F238E27FC236}">
                                          <a16:creationId xmlns:a16="http://schemas.microsoft.com/office/drawing/2014/main" id="{EFDFDCA1-51E4-B44A-7550-A2981C0EF322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grp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9489" name="Google Shape;7860;p64">
                                      <a:extLst>
                                        <a:ext uri="{FF2B5EF4-FFF2-40B4-BE49-F238E27FC236}">
                                          <a16:creationId xmlns:a16="http://schemas.microsoft.com/office/drawing/2014/main" id="{AAE3B423-F27D-0955-7604-C06EA72BEE11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grp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9455" name="Google Shape;7861;p64">
                              <a:extLst>
                                <a:ext uri="{FF2B5EF4-FFF2-40B4-BE49-F238E27FC236}">
                                  <a16:creationId xmlns:a16="http://schemas.microsoft.com/office/drawing/2014/main" id="{BD6919DC-DD2F-C125-5592-575069A045E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grp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9456" name="Google Shape;7862;p64">
                              <a:extLst>
                                <a:ext uri="{FF2B5EF4-FFF2-40B4-BE49-F238E27FC236}">
                                  <a16:creationId xmlns:a16="http://schemas.microsoft.com/office/drawing/2014/main" id="{7E811CCF-AA18-D85F-75B6-6D68D0E00271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grp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9457" name="Google Shape;7863;p64">
                              <a:extLst>
                                <a:ext uri="{FF2B5EF4-FFF2-40B4-BE49-F238E27FC236}">
                                  <a16:creationId xmlns:a16="http://schemas.microsoft.com/office/drawing/2014/main" id="{B4CB73FD-8DC7-CB96-AB4C-20B6F1682216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grp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</p:grpSp>
                    </p:grpSp>
                    <p:sp>
                      <p:nvSpPr>
                        <p:cNvPr id="9444" name="Google Shape;7864;p64">
                          <a:extLst>
                            <a:ext uri="{FF2B5EF4-FFF2-40B4-BE49-F238E27FC236}">
                              <a16:creationId xmlns:a16="http://schemas.microsoft.com/office/drawing/2014/main" id="{F09F9725-DEE6-7BD4-816D-FE1DBF5B5CC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9072" name="Google Shape;7865;p64">
                <a:extLst>
                  <a:ext uri="{FF2B5EF4-FFF2-40B4-BE49-F238E27FC236}">
                    <a16:creationId xmlns:a16="http://schemas.microsoft.com/office/drawing/2014/main" id="{C06F8A14-3E62-CDBB-AB89-A7E40224B3AF}"/>
                  </a:ext>
                </a:extLst>
              </p:cNvPr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  <a:grpFill/>
            </p:grpSpPr>
            <p:sp>
              <p:nvSpPr>
                <p:cNvPr id="9387" name="Google Shape;7866;p64">
                  <a:extLst>
                    <a:ext uri="{FF2B5EF4-FFF2-40B4-BE49-F238E27FC236}">
                      <a16:creationId xmlns:a16="http://schemas.microsoft.com/office/drawing/2014/main" id="{3D5EF530-027D-7CF4-4C0B-475207FD914F}"/>
                    </a:ext>
                  </a:extLst>
                </p:cNvPr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88" name="Google Shape;7867;p64">
                  <a:extLst>
                    <a:ext uri="{FF2B5EF4-FFF2-40B4-BE49-F238E27FC236}">
                      <a16:creationId xmlns:a16="http://schemas.microsoft.com/office/drawing/2014/main" id="{DF0C65C3-03F4-5AE1-286C-A29322F58C47}"/>
                    </a:ext>
                  </a:extLst>
                </p:cNvPr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73" name="Google Shape;7868;p64">
                <a:extLst>
                  <a:ext uri="{FF2B5EF4-FFF2-40B4-BE49-F238E27FC236}">
                    <a16:creationId xmlns:a16="http://schemas.microsoft.com/office/drawing/2014/main" id="{47431DE7-B13B-9D69-1CB7-48860EF9913F}"/>
                  </a:ext>
                </a:extLst>
              </p:cNvPr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  <a:grpFill/>
            </p:grpSpPr>
            <p:sp>
              <p:nvSpPr>
                <p:cNvPr id="9385" name="Google Shape;7869;p64">
                  <a:extLst>
                    <a:ext uri="{FF2B5EF4-FFF2-40B4-BE49-F238E27FC236}">
                      <a16:creationId xmlns:a16="http://schemas.microsoft.com/office/drawing/2014/main" id="{45AE979C-71A7-28D5-6136-0484E90221D7}"/>
                    </a:ext>
                  </a:extLst>
                </p:cNvPr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86" name="Google Shape;7870;p64">
                  <a:extLst>
                    <a:ext uri="{FF2B5EF4-FFF2-40B4-BE49-F238E27FC236}">
                      <a16:creationId xmlns:a16="http://schemas.microsoft.com/office/drawing/2014/main" id="{487ED6A1-C7A5-927D-43C1-EF8007293ED2}"/>
                    </a:ext>
                  </a:extLst>
                </p:cNvPr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74" name="Google Shape;7871;p64">
                <a:extLst>
                  <a:ext uri="{FF2B5EF4-FFF2-40B4-BE49-F238E27FC236}">
                    <a16:creationId xmlns:a16="http://schemas.microsoft.com/office/drawing/2014/main" id="{69B515BF-8B4B-1D61-00D9-0BD65B032A63}"/>
                  </a:ext>
                </a:extLst>
              </p:cNvPr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  <a:grpFill/>
            </p:grpSpPr>
            <p:sp>
              <p:nvSpPr>
                <p:cNvPr id="9383" name="Google Shape;7872;p64">
                  <a:extLst>
                    <a:ext uri="{FF2B5EF4-FFF2-40B4-BE49-F238E27FC236}">
                      <a16:creationId xmlns:a16="http://schemas.microsoft.com/office/drawing/2014/main" id="{50967496-E898-9405-DA87-AD57BA18C1E0}"/>
                    </a:ext>
                  </a:extLst>
                </p:cNvPr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84" name="Google Shape;7873;p64">
                  <a:extLst>
                    <a:ext uri="{FF2B5EF4-FFF2-40B4-BE49-F238E27FC236}">
                      <a16:creationId xmlns:a16="http://schemas.microsoft.com/office/drawing/2014/main" id="{45258807-A9D8-9610-0F83-8D7A86BF9766}"/>
                    </a:ext>
                  </a:extLst>
                </p:cNvPr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75" name="Google Shape;7874;p64">
                <a:extLst>
                  <a:ext uri="{FF2B5EF4-FFF2-40B4-BE49-F238E27FC236}">
                    <a16:creationId xmlns:a16="http://schemas.microsoft.com/office/drawing/2014/main" id="{4BC215D0-69B8-5447-4B68-FB32E62F6906}"/>
                  </a:ext>
                </a:extLst>
              </p:cNvPr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  <a:grpFill/>
            </p:grpSpPr>
            <p:sp>
              <p:nvSpPr>
                <p:cNvPr id="9381" name="Google Shape;7875;p64">
                  <a:extLst>
                    <a:ext uri="{FF2B5EF4-FFF2-40B4-BE49-F238E27FC236}">
                      <a16:creationId xmlns:a16="http://schemas.microsoft.com/office/drawing/2014/main" id="{4D42D89F-F1EA-A5C8-931A-38BC8131AE46}"/>
                    </a:ext>
                  </a:extLst>
                </p:cNvPr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82" name="Google Shape;7876;p64">
                  <a:extLst>
                    <a:ext uri="{FF2B5EF4-FFF2-40B4-BE49-F238E27FC236}">
                      <a16:creationId xmlns:a16="http://schemas.microsoft.com/office/drawing/2014/main" id="{3B7CF315-0EE0-0A46-4910-7ACBE1F4896B}"/>
                    </a:ext>
                  </a:extLst>
                </p:cNvPr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76" name="Google Shape;7877;p64">
                <a:extLst>
                  <a:ext uri="{FF2B5EF4-FFF2-40B4-BE49-F238E27FC236}">
                    <a16:creationId xmlns:a16="http://schemas.microsoft.com/office/drawing/2014/main" id="{910422F1-055C-2FE6-7BEF-CA8D22FF9AB8}"/>
                  </a:ext>
                </a:extLst>
              </p:cNvPr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  <a:grpFill/>
            </p:grpSpPr>
            <p:sp>
              <p:nvSpPr>
                <p:cNvPr id="9379" name="Google Shape;7878;p64">
                  <a:extLst>
                    <a:ext uri="{FF2B5EF4-FFF2-40B4-BE49-F238E27FC236}">
                      <a16:creationId xmlns:a16="http://schemas.microsoft.com/office/drawing/2014/main" id="{612FED3A-644D-7107-7622-A9E13584EBFD}"/>
                    </a:ext>
                  </a:extLst>
                </p:cNvPr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80" name="Google Shape;7879;p64">
                  <a:extLst>
                    <a:ext uri="{FF2B5EF4-FFF2-40B4-BE49-F238E27FC236}">
                      <a16:creationId xmlns:a16="http://schemas.microsoft.com/office/drawing/2014/main" id="{0A5437D4-D311-4D00-6564-57FE0DCC7195}"/>
                    </a:ext>
                  </a:extLst>
                </p:cNvPr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77" name="Google Shape;7880;p64">
                <a:extLst>
                  <a:ext uri="{FF2B5EF4-FFF2-40B4-BE49-F238E27FC236}">
                    <a16:creationId xmlns:a16="http://schemas.microsoft.com/office/drawing/2014/main" id="{DD56A5D1-6EC6-ECDD-DBE2-0B9B32542079}"/>
                  </a:ext>
                </a:extLst>
              </p:cNvPr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  <a:grpFill/>
            </p:grpSpPr>
            <p:sp>
              <p:nvSpPr>
                <p:cNvPr id="9377" name="Google Shape;7881;p64">
                  <a:extLst>
                    <a:ext uri="{FF2B5EF4-FFF2-40B4-BE49-F238E27FC236}">
                      <a16:creationId xmlns:a16="http://schemas.microsoft.com/office/drawing/2014/main" id="{7BADB501-3A17-2AED-D434-D3759E07E925}"/>
                    </a:ext>
                  </a:extLst>
                </p:cNvPr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78" name="Google Shape;7882;p64">
                  <a:extLst>
                    <a:ext uri="{FF2B5EF4-FFF2-40B4-BE49-F238E27FC236}">
                      <a16:creationId xmlns:a16="http://schemas.microsoft.com/office/drawing/2014/main" id="{D59A723B-01DB-D3FD-7186-AD90DBD487B3}"/>
                    </a:ext>
                  </a:extLst>
                </p:cNvPr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78" name="Google Shape;7883;p64">
                <a:extLst>
                  <a:ext uri="{FF2B5EF4-FFF2-40B4-BE49-F238E27FC236}">
                    <a16:creationId xmlns:a16="http://schemas.microsoft.com/office/drawing/2014/main" id="{EC094F02-1F8E-28AA-1472-08064D2A2247}"/>
                  </a:ext>
                </a:extLst>
              </p:cNvPr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  <a:grpFill/>
            </p:grpSpPr>
            <p:sp>
              <p:nvSpPr>
                <p:cNvPr id="9375" name="Google Shape;7884;p64">
                  <a:extLst>
                    <a:ext uri="{FF2B5EF4-FFF2-40B4-BE49-F238E27FC236}">
                      <a16:creationId xmlns:a16="http://schemas.microsoft.com/office/drawing/2014/main" id="{6134543B-E473-C7F3-6198-94CD0D2BD8EB}"/>
                    </a:ext>
                  </a:extLst>
                </p:cNvPr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76" name="Google Shape;7885;p64">
                  <a:extLst>
                    <a:ext uri="{FF2B5EF4-FFF2-40B4-BE49-F238E27FC236}">
                      <a16:creationId xmlns:a16="http://schemas.microsoft.com/office/drawing/2014/main" id="{6F6C4450-626D-D300-D4FC-30139E87F58E}"/>
                    </a:ext>
                  </a:extLst>
                </p:cNvPr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79" name="Google Shape;7886;p64">
                <a:extLst>
                  <a:ext uri="{FF2B5EF4-FFF2-40B4-BE49-F238E27FC236}">
                    <a16:creationId xmlns:a16="http://schemas.microsoft.com/office/drawing/2014/main" id="{9878E05E-9C16-3D6A-D854-E17453E3B7E6}"/>
                  </a:ext>
                </a:extLst>
              </p:cNvPr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  <a:grpFill/>
            </p:grpSpPr>
            <p:sp>
              <p:nvSpPr>
                <p:cNvPr id="9373" name="Google Shape;7887;p64">
                  <a:extLst>
                    <a:ext uri="{FF2B5EF4-FFF2-40B4-BE49-F238E27FC236}">
                      <a16:creationId xmlns:a16="http://schemas.microsoft.com/office/drawing/2014/main" id="{AD193BF6-B968-DAE7-0D77-5F14D20F7C1E}"/>
                    </a:ext>
                  </a:extLst>
                </p:cNvPr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74" name="Google Shape;7888;p64">
                  <a:extLst>
                    <a:ext uri="{FF2B5EF4-FFF2-40B4-BE49-F238E27FC236}">
                      <a16:creationId xmlns:a16="http://schemas.microsoft.com/office/drawing/2014/main" id="{F7DDC2DF-8E16-C057-8E67-2BAB29E43D70}"/>
                    </a:ext>
                  </a:extLst>
                </p:cNvPr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80" name="Google Shape;7889;p64">
                <a:extLst>
                  <a:ext uri="{FF2B5EF4-FFF2-40B4-BE49-F238E27FC236}">
                    <a16:creationId xmlns:a16="http://schemas.microsoft.com/office/drawing/2014/main" id="{B74D2477-0C75-8AEC-951E-9CCB5B00C304}"/>
                  </a:ext>
                </a:extLst>
              </p:cNvPr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  <a:grpFill/>
            </p:grpSpPr>
            <p:sp>
              <p:nvSpPr>
                <p:cNvPr id="9371" name="Google Shape;7890;p64">
                  <a:extLst>
                    <a:ext uri="{FF2B5EF4-FFF2-40B4-BE49-F238E27FC236}">
                      <a16:creationId xmlns:a16="http://schemas.microsoft.com/office/drawing/2014/main" id="{7EE7BD6A-494B-7689-406B-5FB911190A3A}"/>
                    </a:ext>
                  </a:extLst>
                </p:cNvPr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72" name="Google Shape;7891;p64">
                  <a:extLst>
                    <a:ext uri="{FF2B5EF4-FFF2-40B4-BE49-F238E27FC236}">
                      <a16:creationId xmlns:a16="http://schemas.microsoft.com/office/drawing/2014/main" id="{CE08F258-35F0-024D-E8D9-D066E60D856D}"/>
                    </a:ext>
                  </a:extLst>
                </p:cNvPr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81" name="Google Shape;7892;p64">
                <a:extLst>
                  <a:ext uri="{FF2B5EF4-FFF2-40B4-BE49-F238E27FC236}">
                    <a16:creationId xmlns:a16="http://schemas.microsoft.com/office/drawing/2014/main" id="{5E279483-DAD2-1D8F-6EDB-A470AA632A2E}"/>
                  </a:ext>
                </a:extLst>
              </p:cNvPr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  <a:grpFill/>
            </p:grpSpPr>
            <p:sp>
              <p:nvSpPr>
                <p:cNvPr id="9369" name="Google Shape;7893;p64">
                  <a:extLst>
                    <a:ext uri="{FF2B5EF4-FFF2-40B4-BE49-F238E27FC236}">
                      <a16:creationId xmlns:a16="http://schemas.microsoft.com/office/drawing/2014/main" id="{69CE01A3-F9EB-BA47-2A90-A58F4613746E}"/>
                    </a:ext>
                  </a:extLst>
                </p:cNvPr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70" name="Google Shape;7894;p64">
                  <a:extLst>
                    <a:ext uri="{FF2B5EF4-FFF2-40B4-BE49-F238E27FC236}">
                      <a16:creationId xmlns:a16="http://schemas.microsoft.com/office/drawing/2014/main" id="{AE225E77-5324-48F1-1028-1A0F5784424F}"/>
                    </a:ext>
                  </a:extLst>
                </p:cNvPr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82" name="Google Shape;7895;p64">
                <a:extLst>
                  <a:ext uri="{FF2B5EF4-FFF2-40B4-BE49-F238E27FC236}">
                    <a16:creationId xmlns:a16="http://schemas.microsoft.com/office/drawing/2014/main" id="{84E9AC42-6AE8-8CF4-D09D-8216829FDA7F}"/>
                  </a:ext>
                </a:extLst>
              </p:cNvPr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  <a:grpFill/>
            </p:grpSpPr>
            <p:sp>
              <p:nvSpPr>
                <p:cNvPr id="9367" name="Google Shape;7896;p64">
                  <a:extLst>
                    <a:ext uri="{FF2B5EF4-FFF2-40B4-BE49-F238E27FC236}">
                      <a16:creationId xmlns:a16="http://schemas.microsoft.com/office/drawing/2014/main" id="{1314BC1F-DBE3-A9CC-2F24-981B437CBEA6}"/>
                    </a:ext>
                  </a:extLst>
                </p:cNvPr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68" name="Google Shape;7897;p64">
                  <a:extLst>
                    <a:ext uri="{FF2B5EF4-FFF2-40B4-BE49-F238E27FC236}">
                      <a16:creationId xmlns:a16="http://schemas.microsoft.com/office/drawing/2014/main" id="{DD344C65-E564-E96F-FDFE-23D5E767D853}"/>
                    </a:ext>
                  </a:extLst>
                </p:cNvPr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83" name="Google Shape;7898;p64">
                <a:extLst>
                  <a:ext uri="{FF2B5EF4-FFF2-40B4-BE49-F238E27FC236}">
                    <a16:creationId xmlns:a16="http://schemas.microsoft.com/office/drawing/2014/main" id="{5E32767F-11C8-9700-9538-D06B8E09FD5D}"/>
                  </a:ext>
                </a:extLst>
              </p:cNvPr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  <a:grpFill/>
            </p:grpSpPr>
            <p:sp>
              <p:nvSpPr>
                <p:cNvPr id="9365" name="Google Shape;7899;p64">
                  <a:extLst>
                    <a:ext uri="{FF2B5EF4-FFF2-40B4-BE49-F238E27FC236}">
                      <a16:creationId xmlns:a16="http://schemas.microsoft.com/office/drawing/2014/main" id="{03273512-FF08-4D19-E7AC-3D5BF3F198F4}"/>
                    </a:ext>
                  </a:extLst>
                </p:cNvPr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66" name="Google Shape;7900;p64">
                  <a:extLst>
                    <a:ext uri="{FF2B5EF4-FFF2-40B4-BE49-F238E27FC236}">
                      <a16:creationId xmlns:a16="http://schemas.microsoft.com/office/drawing/2014/main" id="{2BF4084B-AC7A-4CCB-C4EF-C8E66829FB7A}"/>
                    </a:ext>
                  </a:extLst>
                </p:cNvPr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84" name="Google Shape;7901;p64">
                <a:extLst>
                  <a:ext uri="{FF2B5EF4-FFF2-40B4-BE49-F238E27FC236}">
                    <a16:creationId xmlns:a16="http://schemas.microsoft.com/office/drawing/2014/main" id="{CA88F1C5-F2A1-7765-D042-19116FDC425A}"/>
                  </a:ext>
                </a:extLst>
              </p:cNvPr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  <a:grpFill/>
            </p:grpSpPr>
            <p:sp>
              <p:nvSpPr>
                <p:cNvPr id="9363" name="Google Shape;7902;p64">
                  <a:extLst>
                    <a:ext uri="{FF2B5EF4-FFF2-40B4-BE49-F238E27FC236}">
                      <a16:creationId xmlns:a16="http://schemas.microsoft.com/office/drawing/2014/main" id="{0B438070-75C2-AB60-A22C-8F64FD8314CC}"/>
                    </a:ext>
                  </a:extLst>
                </p:cNvPr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64" name="Google Shape;7903;p64">
                  <a:extLst>
                    <a:ext uri="{FF2B5EF4-FFF2-40B4-BE49-F238E27FC236}">
                      <a16:creationId xmlns:a16="http://schemas.microsoft.com/office/drawing/2014/main" id="{4C232B27-54EA-983F-2DC0-4821C362493C}"/>
                    </a:ext>
                  </a:extLst>
                </p:cNvPr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85" name="Google Shape;7904;p64">
                <a:extLst>
                  <a:ext uri="{FF2B5EF4-FFF2-40B4-BE49-F238E27FC236}">
                    <a16:creationId xmlns:a16="http://schemas.microsoft.com/office/drawing/2014/main" id="{55E2BC24-7275-D052-2DC8-89FE94C651AC}"/>
                  </a:ext>
                </a:extLst>
              </p:cNvPr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  <a:grpFill/>
            </p:grpSpPr>
            <p:sp>
              <p:nvSpPr>
                <p:cNvPr id="9361" name="Google Shape;7905;p64">
                  <a:extLst>
                    <a:ext uri="{FF2B5EF4-FFF2-40B4-BE49-F238E27FC236}">
                      <a16:creationId xmlns:a16="http://schemas.microsoft.com/office/drawing/2014/main" id="{FF94CA1A-57FF-4358-FD55-BCCF6F8B266A}"/>
                    </a:ext>
                  </a:extLst>
                </p:cNvPr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62" name="Google Shape;7906;p64">
                  <a:extLst>
                    <a:ext uri="{FF2B5EF4-FFF2-40B4-BE49-F238E27FC236}">
                      <a16:creationId xmlns:a16="http://schemas.microsoft.com/office/drawing/2014/main" id="{949AA5B0-8F80-394A-C6D8-5DEE7766CF9A}"/>
                    </a:ext>
                  </a:extLst>
                </p:cNvPr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86" name="Google Shape;7907;p64">
                <a:extLst>
                  <a:ext uri="{FF2B5EF4-FFF2-40B4-BE49-F238E27FC236}">
                    <a16:creationId xmlns:a16="http://schemas.microsoft.com/office/drawing/2014/main" id="{C96E23FB-C461-9A29-3FD2-5804616B0786}"/>
                  </a:ext>
                </a:extLst>
              </p:cNvPr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  <a:grpFill/>
            </p:grpSpPr>
            <p:sp>
              <p:nvSpPr>
                <p:cNvPr id="9359" name="Google Shape;7908;p64">
                  <a:extLst>
                    <a:ext uri="{FF2B5EF4-FFF2-40B4-BE49-F238E27FC236}">
                      <a16:creationId xmlns:a16="http://schemas.microsoft.com/office/drawing/2014/main" id="{35913013-5D1D-91DF-7964-8437FC8B08C9}"/>
                    </a:ext>
                  </a:extLst>
                </p:cNvPr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60" name="Google Shape;7909;p64">
                  <a:extLst>
                    <a:ext uri="{FF2B5EF4-FFF2-40B4-BE49-F238E27FC236}">
                      <a16:creationId xmlns:a16="http://schemas.microsoft.com/office/drawing/2014/main" id="{DB6658B0-7D7B-5952-069F-17C5AFE97CE2}"/>
                    </a:ext>
                  </a:extLst>
                </p:cNvPr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87" name="Google Shape;7910;p64">
                <a:extLst>
                  <a:ext uri="{FF2B5EF4-FFF2-40B4-BE49-F238E27FC236}">
                    <a16:creationId xmlns:a16="http://schemas.microsoft.com/office/drawing/2014/main" id="{87C0F748-7CF5-363F-1A44-6F4A72FD3AAB}"/>
                  </a:ext>
                </a:extLst>
              </p:cNvPr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  <a:grpFill/>
            </p:grpSpPr>
            <p:sp>
              <p:nvSpPr>
                <p:cNvPr id="9357" name="Google Shape;7911;p64">
                  <a:extLst>
                    <a:ext uri="{FF2B5EF4-FFF2-40B4-BE49-F238E27FC236}">
                      <a16:creationId xmlns:a16="http://schemas.microsoft.com/office/drawing/2014/main" id="{49D3931C-1020-A58A-9C47-C60AC624D892}"/>
                    </a:ext>
                  </a:extLst>
                </p:cNvPr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58" name="Google Shape;7912;p64">
                  <a:extLst>
                    <a:ext uri="{FF2B5EF4-FFF2-40B4-BE49-F238E27FC236}">
                      <a16:creationId xmlns:a16="http://schemas.microsoft.com/office/drawing/2014/main" id="{A518DE32-3DB8-817B-3FEA-7C9C6D574E30}"/>
                    </a:ext>
                  </a:extLst>
                </p:cNvPr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88" name="Google Shape;7913;p64">
                <a:extLst>
                  <a:ext uri="{FF2B5EF4-FFF2-40B4-BE49-F238E27FC236}">
                    <a16:creationId xmlns:a16="http://schemas.microsoft.com/office/drawing/2014/main" id="{FD946AD7-6989-18E6-0F2C-66C6EFE38F3F}"/>
                  </a:ext>
                </a:extLst>
              </p:cNvPr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  <a:grpFill/>
            </p:grpSpPr>
            <p:sp>
              <p:nvSpPr>
                <p:cNvPr id="9355" name="Google Shape;7914;p64">
                  <a:extLst>
                    <a:ext uri="{FF2B5EF4-FFF2-40B4-BE49-F238E27FC236}">
                      <a16:creationId xmlns:a16="http://schemas.microsoft.com/office/drawing/2014/main" id="{7CF78156-6061-A7A9-6ABD-3CBF6CD12708}"/>
                    </a:ext>
                  </a:extLst>
                </p:cNvPr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56" name="Google Shape;7915;p64">
                  <a:extLst>
                    <a:ext uri="{FF2B5EF4-FFF2-40B4-BE49-F238E27FC236}">
                      <a16:creationId xmlns:a16="http://schemas.microsoft.com/office/drawing/2014/main" id="{3B7DFC0C-49B5-07BF-407D-C8A859997E7C}"/>
                    </a:ext>
                  </a:extLst>
                </p:cNvPr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89" name="Google Shape;7916;p64">
                <a:extLst>
                  <a:ext uri="{FF2B5EF4-FFF2-40B4-BE49-F238E27FC236}">
                    <a16:creationId xmlns:a16="http://schemas.microsoft.com/office/drawing/2014/main" id="{53D1BAE1-171C-8272-9956-CB517FF1DE4B}"/>
                  </a:ext>
                </a:extLst>
              </p:cNvPr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  <a:grpFill/>
            </p:grpSpPr>
            <p:sp>
              <p:nvSpPr>
                <p:cNvPr id="9353" name="Google Shape;7917;p64">
                  <a:extLst>
                    <a:ext uri="{FF2B5EF4-FFF2-40B4-BE49-F238E27FC236}">
                      <a16:creationId xmlns:a16="http://schemas.microsoft.com/office/drawing/2014/main" id="{A50C829B-8842-E035-2998-1217FFA1D3BA}"/>
                    </a:ext>
                  </a:extLst>
                </p:cNvPr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54" name="Google Shape;7918;p64">
                  <a:extLst>
                    <a:ext uri="{FF2B5EF4-FFF2-40B4-BE49-F238E27FC236}">
                      <a16:creationId xmlns:a16="http://schemas.microsoft.com/office/drawing/2014/main" id="{3E606FA0-F970-4CB1-C52B-ACCA865EE66E}"/>
                    </a:ext>
                  </a:extLst>
                </p:cNvPr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90" name="Google Shape;7919;p64">
                <a:extLst>
                  <a:ext uri="{FF2B5EF4-FFF2-40B4-BE49-F238E27FC236}">
                    <a16:creationId xmlns:a16="http://schemas.microsoft.com/office/drawing/2014/main" id="{BD832B88-BA51-11EB-2724-9064081AEA78}"/>
                  </a:ext>
                </a:extLst>
              </p:cNvPr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  <a:grpFill/>
            </p:grpSpPr>
            <p:sp>
              <p:nvSpPr>
                <p:cNvPr id="9351" name="Google Shape;7920;p64">
                  <a:extLst>
                    <a:ext uri="{FF2B5EF4-FFF2-40B4-BE49-F238E27FC236}">
                      <a16:creationId xmlns:a16="http://schemas.microsoft.com/office/drawing/2014/main" id="{52990AB1-32D9-2EB1-1BD9-4EE8889A7E74}"/>
                    </a:ext>
                  </a:extLst>
                </p:cNvPr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52" name="Google Shape;7921;p64">
                  <a:extLst>
                    <a:ext uri="{FF2B5EF4-FFF2-40B4-BE49-F238E27FC236}">
                      <a16:creationId xmlns:a16="http://schemas.microsoft.com/office/drawing/2014/main" id="{296775F4-2441-3678-5ED6-A2621108E126}"/>
                    </a:ext>
                  </a:extLst>
                </p:cNvPr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91" name="Google Shape;7922;p64">
                <a:extLst>
                  <a:ext uri="{FF2B5EF4-FFF2-40B4-BE49-F238E27FC236}">
                    <a16:creationId xmlns:a16="http://schemas.microsoft.com/office/drawing/2014/main" id="{F72E0CA6-921A-FDDE-08D8-08798292C520}"/>
                  </a:ext>
                </a:extLst>
              </p:cNvPr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  <a:grpFill/>
            </p:grpSpPr>
            <p:sp>
              <p:nvSpPr>
                <p:cNvPr id="9349" name="Google Shape;7923;p64">
                  <a:extLst>
                    <a:ext uri="{FF2B5EF4-FFF2-40B4-BE49-F238E27FC236}">
                      <a16:creationId xmlns:a16="http://schemas.microsoft.com/office/drawing/2014/main" id="{6E607B74-2A08-CB15-0F99-360E2F8573AB}"/>
                    </a:ext>
                  </a:extLst>
                </p:cNvPr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50" name="Google Shape;7924;p64">
                  <a:extLst>
                    <a:ext uri="{FF2B5EF4-FFF2-40B4-BE49-F238E27FC236}">
                      <a16:creationId xmlns:a16="http://schemas.microsoft.com/office/drawing/2014/main" id="{CC65816C-FD72-8BF8-433D-C92AD14392D1}"/>
                    </a:ext>
                  </a:extLst>
                </p:cNvPr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92" name="Google Shape;7925;p64">
                <a:extLst>
                  <a:ext uri="{FF2B5EF4-FFF2-40B4-BE49-F238E27FC236}">
                    <a16:creationId xmlns:a16="http://schemas.microsoft.com/office/drawing/2014/main" id="{29D9BE2C-468B-A399-67AB-57841CAEE0DC}"/>
                  </a:ext>
                </a:extLst>
              </p:cNvPr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  <a:grpFill/>
            </p:grpSpPr>
            <p:sp>
              <p:nvSpPr>
                <p:cNvPr id="9347" name="Google Shape;7926;p64">
                  <a:extLst>
                    <a:ext uri="{FF2B5EF4-FFF2-40B4-BE49-F238E27FC236}">
                      <a16:creationId xmlns:a16="http://schemas.microsoft.com/office/drawing/2014/main" id="{7F44E0D8-F017-308C-DE0E-194F892C33A3}"/>
                    </a:ext>
                  </a:extLst>
                </p:cNvPr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48" name="Google Shape;7927;p64">
                  <a:extLst>
                    <a:ext uri="{FF2B5EF4-FFF2-40B4-BE49-F238E27FC236}">
                      <a16:creationId xmlns:a16="http://schemas.microsoft.com/office/drawing/2014/main" id="{F63839A3-C2B9-7F31-8314-D14560C55F79}"/>
                    </a:ext>
                  </a:extLst>
                </p:cNvPr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93" name="Google Shape;7928;p64">
                <a:extLst>
                  <a:ext uri="{FF2B5EF4-FFF2-40B4-BE49-F238E27FC236}">
                    <a16:creationId xmlns:a16="http://schemas.microsoft.com/office/drawing/2014/main" id="{A3EE0E39-1C07-39B6-54F3-9538CB6A4022}"/>
                  </a:ext>
                </a:extLst>
              </p:cNvPr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  <a:grpFill/>
            </p:grpSpPr>
            <p:sp>
              <p:nvSpPr>
                <p:cNvPr id="9345" name="Google Shape;7929;p64">
                  <a:extLst>
                    <a:ext uri="{FF2B5EF4-FFF2-40B4-BE49-F238E27FC236}">
                      <a16:creationId xmlns:a16="http://schemas.microsoft.com/office/drawing/2014/main" id="{816E4014-811D-3B32-4B9D-990B62D4FB42}"/>
                    </a:ext>
                  </a:extLst>
                </p:cNvPr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46" name="Google Shape;7930;p64">
                  <a:extLst>
                    <a:ext uri="{FF2B5EF4-FFF2-40B4-BE49-F238E27FC236}">
                      <a16:creationId xmlns:a16="http://schemas.microsoft.com/office/drawing/2014/main" id="{57C72AAE-C6EC-2206-F25C-71C820ACCA50}"/>
                    </a:ext>
                  </a:extLst>
                </p:cNvPr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94" name="Google Shape;7931;p64">
                <a:extLst>
                  <a:ext uri="{FF2B5EF4-FFF2-40B4-BE49-F238E27FC236}">
                    <a16:creationId xmlns:a16="http://schemas.microsoft.com/office/drawing/2014/main" id="{64855D3A-714A-6143-2AF1-2BCC970BA765}"/>
                  </a:ext>
                </a:extLst>
              </p:cNvPr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  <a:grpFill/>
            </p:grpSpPr>
            <p:sp>
              <p:nvSpPr>
                <p:cNvPr id="9343" name="Google Shape;7932;p64">
                  <a:extLst>
                    <a:ext uri="{FF2B5EF4-FFF2-40B4-BE49-F238E27FC236}">
                      <a16:creationId xmlns:a16="http://schemas.microsoft.com/office/drawing/2014/main" id="{CCF38E13-3702-481E-DE64-24536C023C59}"/>
                    </a:ext>
                  </a:extLst>
                </p:cNvPr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44" name="Google Shape;7933;p64">
                  <a:extLst>
                    <a:ext uri="{FF2B5EF4-FFF2-40B4-BE49-F238E27FC236}">
                      <a16:creationId xmlns:a16="http://schemas.microsoft.com/office/drawing/2014/main" id="{F2EC86C1-0766-7857-0860-1318B250FB47}"/>
                    </a:ext>
                  </a:extLst>
                </p:cNvPr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95" name="Google Shape;7934;p64">
                <a:extLst>
                  <a:ext uri="{FF2B5EF4-FFF2-40B4-BE49-F238E27FC236}">
                    <a16:creationId xmlns:a16="http://schemas.microsoft.com/office/drawing/2014/main" id="{39E591C1-A50D-DF65-6A07-1C7493D185F1}"/>
                  </a:ext>
                </a:extLst>
              </p:cNvPr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  <a:grpFill/>
            </p:grpSpPr>
            <p:sp>
              <p:nvSpPr>
                <p:cNvPr id="9341" name="Google Shape;7935;p64">
                  <a:extLst>
                    <a:ext uri="{FF2B5EF4-FFF2-40B4-BE49-F238E27FC236}">
                      <a16:creationId xmlns:a16="http://schemas.microsoft.com/office/drawing/2014/main" id="{B43C9DEA-4E98-CBDF-ADF3-203D47F9BCEB}"/>
                    </a:ext>
                  </a:extLst>
                </p:cNvPr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42" name="Google Shape;7936;p64">
                  <a:extLst>
                    <a:ext uri="{FF2B5EF4-FFF2-40B4-BE49-F238E27FC236}">
                      <a16:creationId xmlns:a16="http://schemas.microsoft.com/office/drawing/2014/main" id="{C6A07559-D3EA-13E2-CFF6-B955AC10867E}"/>
                    </a:ext>
                  </a:extLst>
                </p:cNvPr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96" name="Google Shape;7937;p64">
                <a:extLst>
                  <a:ext uri="{FF2B5EF4-FFF2-40B4-BE49-F238E27FC236}">
                    <a16:creationId xmlns:a16="http://schemas.microsoft.com/office/drawing/2014/main" id="{8CC424AD-E88B-5497-F58D-CBA7C9633EB8}"/>
                  </a:ext>
                </a:extLst>
              </p:cNvPr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  <a:grpFill/>
            </p:grpSpPr>
            <p:sp>
              <p:nvSpPr>
                <p:cNvPr id="9339" name="Google Shape;7938;p64">
                  <a:extLst>
                    <a:ext uri="{FF2B5EF4-FFF2-40B4-BE49-F238E27FC236}">
                      <a16:creationId xmlns:a16="http://schemas.microsoft.com/office/drawing/2014/main" id="{02E0684A-6637-4F89-FD94-64529923600A}"/>
                    </a:ext>
                  </a:extLst>
                </p:cNvPr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40" name="Google Shape;7939;p64">
                  <a:extLst>
                    <a:ext uri="{FF2B5EF4-FFF2-40B4-BE49-F238E27FC236}">
                      <a16:creationId xmlns:a16="http://schemas.microsoft.com/office/drawing/2014/main" id="{0D9AE67D-C590-2E66-621C-8FBA2E933C05}"/>
                    </a:ext>
                  </a:extLst>
                </p:cNvPr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97" name="Google Shape;7940;p64">
                <a:extLst>
                  <a:ext uri="{FF2B5EF4-FFF2-40B4-BE49-F238E27FC236}">
                    <a16:creationId xmlns:a16="http://schemas.microsoft.com/office/drawing/2014/main" id="{B6A8F40C-5084-6B02-5CF4-BE3537A84701}"/>
                  </a:ext>
                </a:extLst>
              </p:cNvPr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  <a:grpFill/>
            </p:grpSpPr>
            <p:sp>
              <p:nvSpPr>
                <p:cNvPr id="9337" name="Google Shape;7941;p64">
                  <a:extLst>
                    <a:ext uri="{FF2B5EF4-FFF2-40B4-BE49-F238E27FC236}">
                      <a16:creationId xmlns:a16="http://schemas.microsoft.com/office/drawing/2014/main" id="{B9307C3A-4880-3063-4649-ED321462F5AC}"/>
                    </a:ext>
                  </a:extLst>
                </p:cNvPr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38" name="Google Shape;7942;p64">
                  <a:extLst>
                    <a:ext uri="{FF2B5EF4-FFF2-40B4-BE49-F238E27FC236}">
                      <a16:creationId xmlns:a16="http://schemas.microsoft.com/office/drawing/2014/main" id="{E38769E5-C543-AF98-318B-64C731B925DB}"/>
                    </a:ext>
                  </a:extLst>
                </p:cNvPr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98" name="Google Shape;7943;p64">
                <a:extLst>
                  <a:ext uri="{FF2B5EF4-FFF2-40B4-BE49-F238E27FC236}">
                    <a16:creationId xmlns:a16="http://schemas.microsoft.com/office/drawing/2014/main" id="{96D10920-D9BE-E052-8640-C65CB5B857D4}"/>
                  </a:ext>
                </a:extLst>
              </p:cNvPr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  <a:grpFill/>
            </p:grpSpPr>
            <p:sp>
              <p:nvSpPr>
                <p:cNvPr id="9335" name="Google Shape;7944;p64">
                  <a:extLst>
                    <a:ext uri="{FF2B5EF4-FFF2-40B4-BE49-F238E27FC236}">
                      <a16:creationId xmlns:a16="http://schemas.microsoft.com/office/drawing/2014/main" id="{089F0250-0F12-FFED-A270-C7DDC9B10A7D}"/>
                    </a:ext>
                  </a:extLst>
                </p:cNvPr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36" name="Google Shape;7945;p64">
                  <a:extLst>
                    <a:ext uri="{FF2B5EF4-FFF2-40B4-BE49-F238E27FC236}">
                      <a16:creationId xmlns:a16="http://schemas.microsoft.com/office/drawing/2014/main" id="{6117915F-BE72-A4D5-634F-6926ADCC07B0}"/>
                    </a:ext>
                  </a:extLst>
                </p:cNvPr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99" name="Google Shape;7946;p64">
                <a:extLst>
                  <a:ext uri="{FF2B5EF4-FFF2-40B4-BE49-F238E27FC236}">
                    <a16:creationId xmlns:a16="http://schemas.microsoft.com/office/drawing/2014/main" id="{92E3DA3B-C3F5-16B9-94F3-5C2CA2F2F6FA}"/>
                  </a:ext>
                </a:extLst>
              </p:cNvPr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  <a:grpFill/>
            </p:grpSpPr>
            <p:sp>
              <p:nvSpPr>
                <p:cNvPr id="9333" name="Google Shape;7947;p64">
                  <a:extLst>
                    <a:ext uri="{FF2B5EF4-FFF2-40B4-BE49-F238E27FC236}">
                      <a16:creationId xmlns:a16="http://schemas.microsoft.com/office/drawing/2014/main" id="{94B9A80F-51EF-5D18-1986-99E03A621E39}"/>
                    </a:ext>
                  </a:extLst>
                </p:cNvPr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34" name="Google Shape;7948;p64">
                  <a:extLst>
                    <a:ext uri="{FF2B5EF4-FFF2-40B4-BE49-F238E27FC236}">
                      <a16:creationId xmlns:a16="http://schemas.microsoft.com/office/drawing/2014/main" id="{C54398B9-C7D8-5C8F-3C13-D5691D2C0D6B}"/>
                    </a:ext>
                  </a:extLst>
                </p:cNvPr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00" name="Google Shape;7949;p64">
                <a:extLst>
                  <a:ext uri="{FF2B5EF4-FFF2-40B4-BE49-F238E27FC236}">
                    <a16:creationId xmlns:a16="http://schemas.microsoft.com/office/drawing/2014/main" id="{06F0C42B-000C-6713-8496-D1EAC8C9707A}"/>
                  </a:ext>
                </a:extLst>
              </p:cNvPr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  <a:grpFill/>
            </p:grpSpPr>
            <p:sp>
              <p:nvSpPr>
                <p:cNvPr id="9331" name="Google Shape;7950;p64">
                  <a:extLst>
                    <a:ext uri="{FF2B5EF4-FFF2-40B4-BE49-F238E27FC236}">
                      <a16:creationId xmlns:a16="http://schemas.microsoft.com/office/drawing/2014/main" id="{6303DAE3-C9F4-5971-F84F-24B50E0C005F}"/>
                    </a:ext>
                  </a:extLst>
                </p:cNvPr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32" name="Google Shape;7951;p64">
                  <a:extLst>
                    <a:ext uri="{FF2B5EF4-FFF2-40B4-BE49-F238E27FC236}">
                      <a16:creationId xmlns:a16="http://schemas.microsoft.com/office/drawing/2014/main" id="{DD0C5C8E-CA43-14F2-E444-5484E9A3052C}"/>
                    </a:ext>
                  </a:extLst>
                </p:cNvPr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01" name="Google Shape;7952;p64">
                <a:extLst>
                  <a:ext uri="{FF2B5EF4-FFF2-40B4-BE49-F238E27FC236}">
                    <a16:creationId xmlns:a16="http://schemas.microsoft.com/office/drawing/2014/main" id="{DAEF6592-A16E-9404-B462-DEE847CB77CD}"/>
                  </a:ext>
                </a:extLst>
              </p:cNvPr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  <a:grpFill/>
            </p:grpSpPr>
            <p:sp>
              <p:nvSpPr>
                <p:cNvPr id="9329" name="Google Shape;7953;p64">
                  <a:extLst>
                    <a:ext uri="{FF2B5EF4-FFF2-40B4-BE49-F238E27FC236}">
                      <a16:creationId xmlns:a16="http://schemas.microsoft.com/office/drawing/2014/main" id="{00995F3D-4BD5-06A4-1877-2B306CB690C7}"/>
                    </a:ext>
                  </a:extLst>
                </p:cNvPr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30" name="Google Shape;7954;p64">
                  <a:extLst>
                    <a:ext uri="{FF2B5EF4-FFF2-40B4-BE49-F238E27FC236}">
                      <a16:creationId xmlns:a16="http://schemas.microsoft.com/office/drawing/2014/main" id="{7BEE5FA6-10B3-287C-D6CF-7AECACE400F1}"/>
                    </a:ext>
                  </a:extLst>
                </p:cNvPr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02" name="Google Shape;7955;p64">
                <a:extLst>
                  <a:ext uri="{FF2B5EF4-FFF2-40B4-BE49-F238E27FC236}">
                    <a16:creationId xmlns:a16="http://schemas.microsoft.com/office/drawing/2014/main" id="{8AEBB593-F6E5-3C91-03B6-23B1EF984E50}"/>
                  </a:ext>
                </a:extLst>
              </p:cNvPr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  <a:grpFill/>
            </p:grpSpPr>
            <p:sp>
              <p:nvSpPr>
                <p:cNvPr id="9327" name="Google Shape;7956;p64">
                  <a:extLst>
                    <a:ext uri="{FF2B5EF4-FFF2-40B4-BE49-F238E27FC236}">
                      <a16:creationId xmlns:a16="http://schemas.microsoft.com/office/drawing/2014/main" id="{3ABA5DD0-4568-902C-0377-C535E35B9D9F}"/>
                    </a:ext>
                  </a:extLst>
                </p:cNvPr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28" name="Google Shape;7957;p64">
                  <a:extLst>
                    <a:ext uri="{FF2B5EF4-FFF2-40B4-BE49-F238E27FC236}">
                      <a16:creationId xmlns:a16="http://schemas.microsoft.com/office/drawing/2014/main" id="{1A4DAA92-6BB2-AA84-B335-0783947D69B6}"/>
                    </a:ext>
                  </a:extLst>
                </p:cNvPr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03" name="Google Shape;7958;p64">
                <a:extLst>
                  <a:ext uri="{FF2B5EF4-FFF2-40B4-BE49-F238E27FC236}">
                    <a16:creationId xmlns:a16="http://schemas.microsoft.com/office/drawing/2014/main" id="{DF904537-8D7E-213F-D7EF-898D3CB3F583}"/>
                  </a:ext>
                </a:extLst>
              </p:cNvPr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  <a:grpFill/>
            </p:grpSpPr>
            <p:sp>
              <p:nvSpPr>
                <p:cNvPr id="9325" name="Google Shape;7959;p64">
                  <a:extLst>
                    <a:ext uri="{FF2B5EF4-FFF2-40B4-BE49-F238E27FC236}">
                      <a16:creationId xmlns:a16="http://schemas.microsoft.com/office/drawing/2014/main" id="{806BE981-1E10-27BD-B759-3606399A2CC9}"/>
                    </a:ext>
                  </a:extLst>
                </p:cNvPr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26" name="Google Shape;7960;p64">
                  <a:extLst>
                    <a:ext uri="{FF2B5EF4-FFF2-40B4-BE49-F238E27FC236}">
                      <a16:creationId xmlns:a16="http://schemas.microsoft.com/office/drawing/2014/main" id="{FA58ADD7-CDE9-C0C8-AC99-02251C863E37}"/>
                    </a:ext>
                  </a:extLst>
                </p:cNvPr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04" name="Google Shape;7961;p64">
                <a:extLst>
                  <a:ext uri="{FF2B5EF4-FFF2-40B4-BE49-F238E27FC236}">
                    <a16:creationId xmlns:a16="http://schemas.microsoft.com/office/drawing/2014/main" id="{7FABAD24-D556-0F3B-B718-87301955E9EA}"/>
                  </a:ext>
                </a:extLst>
              </p:cNvPr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  <a:grpFill/>
            </p:grpSpPr>
            <p:sp>
              <p:nvSpPr>
                <p:cNvPr id="9323" name="Google Shape;7962;p64">
                  <a:extLst>
                    <a:ext uri="{FF2B5EF4-FFF2-40B4-BE49-F238E27FC236}">
                      <a16:creationId xmlns:a16="http://schemas.microsoft.com/office/drawing/2014/main" id="{E2FAAF60-1F16-AB1C-3705-06A763E4C790}"/>
                    </a:ext>
                  </a:extLst>
                </p:cNvPr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24" name="Google Shape;7963;p64">
                  <a:extLst>
                    <a:ext uri="{FF2B5EF4-FFF2-40B4-BE49-F238E27FC236}">
                      <a16:creationId xmlns:a16="http://schemas.microsoft.com/office/drawing/2014/main" id="{946B6EE1-EFFA-5C75-D7A4-5B6FFBE965CA}"/>
                    </a:ext>
                  </a:extLst>
                </p:cNvPr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05" name="Google Shape;7964;p64">
                <a:extLst>
                  <a:ext uri="{FF2B5EF4-FFF2-40B4-BE49-F238E27FC236}">
                    <a16:creationId xmlns:a16="http://schemas.microsoft.com/office/drawing/2014/main" id="{9DFBA058-0A9C-15B0-5AC2-D08210DB2698}"/>
                  </a:ext>
                </a:extLst>
              </p:cNvPr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  <a:grpFill/>
            </p:grpSpPr>
            <p:sp>
              <p:nvSpPr>
                <p:cNvPr id="9321" name="Google Shape;7965;p64">
                  <a:extLst>
                    <a:ext uri="{FF2B5EF4-FFF2-40B4-BE49-F238E27FC236}">
                      <a16:creationId xmlns:a16="http://schemas.microsoft.com/office/drawing/2014/main" id="{F17B145C-F5F8-6116-ACB1-041C8E411D68}"/>
                    </a:ext>
                  </a:extLst>
                </p:cNvPr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22" name="Google Shape;7966;p64">
                  <a:extLst>
                    <a:ext uri="{FF2B5EF4-FFF2-40B4-BE49-F238E27FC236}">
                      <a16:creationId xmlns:a16="http://schemas.microsoft.com/office/drawing/2014/main" id="{9F52A989-320B-D6FE-CAAD-8B577070F2B0}"/>
                    </a:ext>
                  </a:extLst>
                </p:cNvPr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06" name="Google Shape;7967;p64">
                <a:extLst>
                  <a:ext uri="{FF2B5EF4-FFF2-40B4-BE49-F238E27FC236}">
                    <a16:creationId xmlns:a16="http://schemas.microsoft.com/office/drawing/2014/main" id="{1747867F-482B-77A4-3E9B-FE33436FDC2B}"/>
                  </a:ext>
                </a:extLst>
              </p:cNvPr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  <a:grpFill/>
            </p:grpSpPr>
            <p:sp>
              <p:nvSpPr>
                <p:cNvPr id="9319" name="Google Shape;7968;p64">
                  <a:extLst>
                    <a:ext uri="{FF2B5EF4-FFF2-40B4-BE49-F238E27FC236}">
                      <a16:creationId xmlns:a16="http://schemas.microsoft.com/office/drawing/2014/main" id="{12611D45-3616-B84C-8EFA-BA9E2C333D8B}"/>
                    </a:ext>
                  </a:extLst>
                </p:cNvPr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20" name="Google Shape;7969;p64">
                  <a:extLst>
                    <a:ext uri="{FF2B5EF4-FFF2-40B4-BE49-F238E27FC236}">
                      <a16:creationId xmlns:a16="http://schemas.microsoft.com/office/drawing/2014/main" id="{1C752CFB-E8C5-1430-5030-EEDD910C10D1}"/>
                    </a:ext>
                  </a:extLst>
                </p:cNvPr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07" name="Google Shape;7970;p64">
                <a:extLst>
                  <a:ext uri="{FF2B5EF4-FFF2-40B4-BE49-F238E27FC236}">
                    <a16:creationId xmlns:a16="http://schemas.microsoft.com/office/drawing/2014/main" id="{89BE98BA-9EE8-07E5-6C60-87F79889AB5E}"/>
                  </a:ext>
                </a:extLst>
              </p:cNvPr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  <a:grpFill/>
            </p:grpSpPr>
            <p:sp>
              <p:nvSpPr>
                <p:cNvPr id="9317" name="Google Shape;7971;p64">
                  <a:extLst>
                    <a:ext uri="{FF2B5EF4-FFF2-40B4-BE49-F238E27FC236}">
                      <a16:creationId xmlns:a16="http://schemas.microsoft.com/office/drawing/2014/main" id="{B2E8E254-4AEE-E7BC-45A9-48B30E53ADE8}"/>
                    </a:ext>
                  </a:extLst>
                </p:cNvPr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18" name="Google Shape;7972;p64">
                  <a:extLst>
                    <a:ext uri="{FF2B5EF4-FFF2-40B4-BE49-F238E27FC236}">
                      <a16:creationId xmlns:a16="http://schemas.microsoft.com/office/drawing/2014/main" id="{FF922DA9-912C-665C-A995-5D347A6460D2}"/>
                    </a:ext>
                  </a:extLst>
                </p:cNvPr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08" name="Google Shape;7973;p64">
                <a:extLst>
                  <a:ext uri="{FF2B5EF4-FFF2-40B4-BE49-F238E27FC236}">
                    <a16:creationId xmlns:a16="http://schemas.microsoft.com/office/drawing/2014/main" id="{F7E7D146-577D-3529-CD2B-39822256EEDE}"/>
                  </a:ext>
                </a:extLst>
              </p:cNvPr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  <a:grpFill/>
            </p:grpSpPr>
            <p:sp>
              <p:nvSpPr>
                <p:cNvPr id="9315" name="Google Shape;7974;p64">
                  <a:extLst>
                    <a:ext uri="{FF2B5EF4-FFF2-40B4-BE49-F238E27FC236}">
                      <a16:creationId xmlns:a16="http://schemas.microsoft.com/office/drawing/2014/main" id="{CB131333-9284-94BB-5CC8-71FA5BC78AFF}"/>
                    </a:ext>
                  </a:extLst>
                </p:cNvPr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16" name="Google Shape;7975;p64">
                  <a:extLst>
                    <a:ext uri="{FF2B5EF4-FFF2-40B4-BE49-F238E27FC236}">
                      <a16:creationId xmlns:a16="http://schemas.microsoft.com/office/drawing/2014/main" id="{C3BC7424-C263-FC3F-26C7-C9E5E4F86A30}"/>
                    </a:ext>
                  </a:extLst>
                </p:cNvPr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09" name="Google Shape;7976;p64">
                <a:extLst>
                  <a:ext uri="{FF2B5EF4-FFF2-40B4-BE49-F238E27FC236}">
                    <a16:creationId xmlns:a16="http://schemas.microsoft.com/office/drawing/2014/main" id="{85C8904C-BFF3-CD15-069F-33D519A666A9}"/>
                  </a:ext>
                </a:extLst>
              </p:cNvPr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  <a:grpFill/>
            </p:grpSpPr>
            <p:sp>
              <p:nvSpPr>
                <p:cNvPr id="9313" name="Google Shape;7977;p64">
                  <a:extLst>
                    <a:ext uri="{FF2B5EF4-FFF2-40B4-BE49-F238E27FC236}">
                      <a16:creationId xmlns:a16="http://schemas.microsoft.com/office/drawing/2014/main" id="{96D408CD-882E-51BE-60E4-B202F33D9D4D}"/>
                    </a:ext>
                  </a:extLst>
                </p:cNvPr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14" name="Google Shape;7978;p64">
                  <a:extLst>
                    <a:ext uri="{FF2B5EF4-FFF2-40B4-BE49-F238E27FC236}">
                      <a16:creationId xmlns:a16="http://schemas.microsoft.com/office/drawing/2014/main" id="{C2E163F8-11EE-89CF-0337-832E0CF4ACAD}"/>
                    </a:ext>
                  </a:extLst>
                </p:cNvPr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10" name="Google Shape;7979;p64">
                <a:extLst>
                  <a:ext uri="{FF2B5EF4-FFF2-40B4-BE49-F238E27FC236}">
                    <a16:creationId xmlns:a16="http://schemas.microsoft.com/office/drawing/2014/main" id="{A3D4E16E-D175-87CB-F0FD-A5A32A9A9452}"/>
                  </a:ext>
                </a:extLst>
              </p:cNvPr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  <a:grpFill/>
            </p:grpSpPr>
            <p:sp>
              <p:nvSpPr>
                <p:cNvPr id="9311" name="Google Shape;7980;p64">
                  <a:extLst>
                    <a:ext uri="{FF2B5EF4-FFF2-40B4-BE49-F238E27FC236}">
                      <a16:creationId xmlns:a16="http://schemas.microsoft.com/office/drawing/2014/main" id="{9618DD66-A37E-B8C5-EA16-473F2410F5F8}"/>
                    </a:ext>
                  </a:extLst>
                </p:cNvPr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12" name="Google Shape;7981;p64">
                  <a:extLst>
                    <a:ext uri="{FF2B5EF4-FFF2-40B4-BE49-F238E27FC236}">
                      <a16:creationId xmlns:a16="http://schemas.microsoft.com/office/drawing/2014/main" id="{A7CC7BF4-0FFA-1CB7-2445-563466DA0344}"/>
                    </a:ext>
                  </a:extLst>
                </p:cNvPr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11" name="Google Shape;7982;p64">
                <a:extLst>
                  <a:ext uri="{FF2B5EF4-FFF2-40B4-BE49-F238E27FC236}">
                    <a16:creationId xmlns:a16="http://schemas.microsoft.com/office/drawing/2014/main" id="{0CD4A8C0-133D-6BA1-118F-A43C8D3E7351}"/>
                  </a:ext>
                </a:extLst>
              </p:cNvPr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  <a:grpFill/>
            </p:grpSpPr>
            <p:sp>
              <p:nvSpPr>
                <p:cNvPr id="9309" name="Google Shape;7983;p64">
                  <a:extLst>
                    <a:ext uri="{FF2B5EF4-FFF2-40B4-BE49-F238E27FC236}">
                      <a16:creationId xmlns:a16="http://schemas.microsoft.com/office/drawing/2014/main" id="{05A19BF9-ED65-500F-64A4-DE9DB97F3706}"/>
                    </a:ext>
                  </a:extLst>
                </p:cNvPr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10" name="Google Shape;7984;p64">
                  <a:extLst>
                    <a:ext uri="{FF2B5EF4-FFF2-40B4-BE49-F238E27FC236}">
                      <a16:creationId xmlns:a16="http://schemas.microsoft.com/office/drawing/2014/main" id="{EA672873-7310-048F-8296-6B067E2C2070}"/>
                    </a:ext>
                  </a:extLst>
                </p:cNvPr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12" name="Google Shape;7985;p64">
                <a:extLst>
                  <a:ext uri="{FF2B5EF4-FFF2-40B4-BE49-F238E27FC236}">
                    <a16:creationId xmlns:a16="http://schemas.microsoft.com/office/drawing/2014/main" id="{A41239E3-805F-2178-AE97-85E8052547D6}"/>
                  </a:ext>
                </a:extLst>
              </p:cNvPr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  <a:grpFill/>
            </p:grpSpPr>
            <p:sp>
              <p:nvSpPr>
                <p:cNvPr id="9307" name="Google Shape;7986;p64">
                  <a:extLst>
                    <a:ext uri="{FF2B5EF4-FFF2-40B4-BE49-F238E27FC236}">
                      <a16:creationId xmlns:a16="http://schemas.microsoft.com/office/drawing/2014/main" id="{C856B92F-F456-6EA4-27F6-C16C92B40236}"/>
                    </a:ext>
                  </a:extLst>
                </p:cNvPr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08" name="Google Shape;7987;p64">
                  <a:extLst>
                    <a:ext uri="{FF2B5EF4-FFF2-40B4-BE49-F238E27FC236}">
                      <a16:creationId xmlns:a16="http://schemas.microsoft.com/office/drawing/2014/main" id="{F0A27524-1951-264D-066B-9CF86538872C}"/>
                    </a:ext>
                  </a:extLst>
                </p:cNvPr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13" name="Google Shape;7988;p64">
                <a:extLst>
                  <a:ext uri="{FF2B5EF4-FFF2-40B4-BE49-F238E27FC236}">
                    <a16:creationId xmlns:a16="http://schemas.microsoft.com/office/drawing/2014/main" id="{A88255CC-A56A-62B8-55D0-2548FE644B20}"/>
                  </a:ext>
                </a:extLst>
              </p:cNvPr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  <a:grpFill/>
            </p:grpSpPr>
            <p:sp>
              <p:nvSpPr>
                <p:cNvPr id="9305" name="Google Shape;7989;p64">
                  <a:extLst>
                    <a:ext uri="{FF2B5EF4-FFF2-40B4-BE49-F238E27FC236}">
                      <a16:creationId xmlns:a16="http://schemas.microsoft.com/office/drawing/2014/main" id="{59683192-9A9F-C5D0-C75A-8604A2797D24}"/>
                    </a:ext>
                  </a:extLst>
                </p:cNvPr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06" name="Google Shape;7990;p64">
                  <a:extLst>
                    <a:ext uri="{FF2B5EF4-FFF2-40B4-BE49-F238E27FC236}">
                      <a16:creationId xmlns:a16="http://schemas.microsoft.com/office/drawing/2014/main" id="{A6B09568-38B9-6F1F-4FF7-A0855411DDE9}"/>
                    </a:ext>
                  </a:extLst>
                </p:cNvPr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14" name="Google Shape;7991;p64">
                <a:extLst>
                  <a:ext uri="{FF2B5EF4-FFF2-40B4-BE49-F238E27FC236}">
                    <a16:creationId xmlns:a16="http://schemas.microsoft.com/office/drawing/2014/main" id="{3260AC06-E375-82F7-0BD1-1243DD6C0FB3}"/>
                  </a:ext>
                </a:extLst>
              </p:cNvPr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  <a:grpFill/>
            </p:grpSpPr>
            <p:sp>
              <p:nvSpPr>
                <p:cNvPr id="9303" name="Google Shape;7992;p64">
                  <a:extLst>
                    <a:ext uri="{FF2B5EF4-FFF2-40B4-BE49-F238E27FC236}">
                      <a16:creationId xmlns:a16="http://schemas.microsoft.com/office/drawing/2014/main" id="{3D80D583-3495-48FE-7F7B-6BD36B5BA5D6}"/>
                    </a:ext>
                  </a:extLst>
                </p:cNvPr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04" name="Google Shape;7993;p64">
                  <a:extLst>
                    <a:ext uri="{FF2B5EF4-FFF2-40B4-BE49-F238E27FC236}">
                      <a16:creationId xmlns:a16="http://schemas.microsoft.com/office/drawing/2014/main" id="{E1AC2EE5-47B6-9708-523D-6C4069E398C8}"/>
                    </a:ext>
                  </a:extLst>
                </p:cNvPr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15" name="Google Shape;7994;p64">
                <a:extLst>
                  <a:ext uri="{FF2B5EF4-FFF2-40B4-BE49-F238E27FC236}">
                    <a16:creationId xmlns:a16="http://schemas.microsoft.com/office/drawing/2014/main" id="{CFF972F5-8ED7-6050-D311-7D3D55075308}"/>
                  </a:ext>
                </a:extLst>
              </p:cNvPr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  <a:grpFill/>
            </p:grpSpPr>
            <p:sp>
              <p:nvSpPr>
                <p:cNvPr id="9301" name="Google Shape;7995;p64">
                  <a:extLst>
                    <a:ext uri="{FF2B5EF4-FFF2-40B4-BE49-F238E27FC236}">
                      <a16:creationId xmlns:a16="http://schemas.microsoft.com/office/drawing/2014/main" id="{D3593CB6-358A-8287-9A19-51BBD2762E7F}"/>
                    </a:ext>
                  </a:extLst>
                </p:cNvPr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02" name="Google Shape;7996;p64">
                  <a:extLst>
                    <a:ext uri="{FF2B5EF4-FFF2-40B4-BE49-F238E27FC236}">
                      <a16:creationId xmlns:a16="http://schemas.microsoft.com/office/drawing/2014/main" id="{E50D1405-1C14-DCC0-C073-A7D155102E94}"/>
                    </a:ext>
                  </a:extLst>
                </p:cNvPr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16" name="Google Shape;7997;p64">
                <a:extLst>
                  <a:ext uri="{FF2B5EF4-FFF2-40B4-BE49-F238E27FC236}">
                    <a16:creationId xmlns:a16="http://schemas.microsoft.com/office/drawing/2014/main" id="{8E94378D-1DC5-6E0D-F12B-A93721167320}"/>
                  </a:ext>
                </a:extLst>
              </p:cNvPr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  <a:grpFill/>
            </p:grpSpPr>
            <p:sp>
              <p:nvSpPr>
                <p:cNvPr id="9299" name="Google Shape;7998;p64">
                  <a:extLst>
                    <a:ext uri="{FF2B5EF4-FFF2-40B4-BE49-F238E27FC236}">
                      <a16:creationId xmlns:a16="http://schemas.microsoft.com/office/drawing/2014/main" id="{C10E3552-5C7C-A925-D121-63C98183F13D}"/>
                    </a:ext>
                  </a:extLst>
                </p:cNvPr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00" name="Google Shape;7999;p64">
                  <a:extLst>
                    <a:ext uri="{FF2B5EF4-FFF2-40B4-BE49-F238E27FC236}">
                      <a16:creationId xmlns:a16="http://schemas.microsoft.com/office/drawing/2014/main" id="{8E339677-D2F6-4BC4-A956-19E1BDCD69CA}"/>
                    </a:ext>
                  </a:extLst>
                </p:cNvPr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17" name="Google Shape;8000;p64">
                <a:extLst>
                  <a:ext uri="{FF2B5EF4-FFF2-40B4-BE49-F238E27FC236}">
                    <a16:creationId xmlns:a16="http://schemas.microsoft.com/office/drawing/2014/main" id="{FE6A77EA-85A9-61BD-C96D-9338B5707EB1}"/>
                  </a:ext>
                </a:extLst>
              </p:cNvPr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  <a:grpFill/>
            </p:grpSpPr>
            <p:sp>
              <p:nvSpPr>
                <p:cNvPr id="9297" name="Google Shape;8001;p64">
                  <a:extLst>
                    <a:ext uri="{FF2B5EF4-FFF2-40B4-BE49-F238E27FC236}">
                      <a16:creationId xmlns:a16="http://schemas.microsoft.com/office/drawing/2014/main" id="{75CC9594-50F9-7592-4B63-B20A7A68B9E7}"/>
                    </a:ext>
                  </a:extLst>
                </p:cNvPr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98" name="Google Shape;8002;p64">
                  <a:extLst>
                    <a:ext uri="{FF2B5EF4-FFF2-40B4-BE49-F238E27FC236}">
                      <a16:creationId xmlns:a16="http://schemas.microsoft.com/office/drawing/2014/main" id="{745E7B67-E817-FEAE-AA2B-72147BC003E6}"/>
                    </a:ext>
                  </a:extLst>
                </p:cNvPr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18" name="Google Shape;8003;p64">
                <a:extLst>
                  <a:ext uri="{FF2B5EF4-FFF2-40B4-BE49-F238E27FC236}">
                    <a16:creationId xmlns:a16="http://schemas.microsoft.com/office/drawing/2014/main" id="{AEAEF8D0-A63F-AFB0-7986-DB35F2987424}"/>
                  </a:ext>
                </a:extLst>
              </p:cNvPr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  <a:grpFill/>
            </p:grpSpPr>
            <p:sp>
              <p:nvSpPr>
                <p:cNvPr id="9295" name="Google Shape;8004;p64">
                  <a:extLst>
                    <a:ext uri="{FF2B5EF4-FFF2-40B4-BE49-F238E27FC236}">
                      <a16:creationId xmlns:a16="http://schemas.microsoft.com/office/drawing/2014/main" id="{1F11E018-22FA-06D8-A64B-ECE9E15DF00C}"/>
                    </a:ext>
                  </a:extLst>
                </p:cNvPr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96" name="Google Shape;8005;p64">
                  <a:extLst>
                    <a:ext uri="{FF2B5EF4-FFF2-40B4-BE49-F238E27FC236}">
                      <a16:creationId xmlns:a16="http://schemas.microsoft.com/office/drawing/2014/main" id="{4874F589-FB9A-A996-FC64-C87D91965F46}"/>
                    </a:ext>
                  </a:extLst>
                </p:cNvPr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19" name="Google Shape;8006;p64">
                <a:extLst>
                  <a:ext uri="{FF2B5EF4-FFF2-40B4-BE49-F238E27FC236}">
                    <a16:creationId xmlns:a16="http://schemas.microsoft.com/office/drawing/2014/main" id="{878820AF-C14F-125B-64D8-0E393386375D}"/>
                  </a:ext>
                </a:extLst>
              </p:cNvPr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  <a:grpFill/>
            </p:grpSpPr>
            <p:sp>
              <p:nvSpPr>
                <p:cNvPr id="9293" name="Google Shape;8007;p64">
                  <a:extLst>
                    <a:ext uri="{FF2B5EF4-FFF2-40B4-BE49-F238E27FC236}">
                      <a16:creationId xmlns:a16="http://schemas.microsoft.com/office/drawing/2014/main" id="{4002C0EB-FA9A-E366-3BAF-A7A6667CD42A}"/>
                    </a:ext>
                  </a:extLst>
                </p:cNvPr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94" name="Google Shape;8008;p64">
                  <a:extLst>
                    <a:ext uri="{FF2B5EF4-FFF2-40B4-BE49-F238E27FC236}">
                      <a16:creationId xmlns:a16="http://schemas.microsoft.com/office/drawing/2014/main" id="{D1712C50-C5C5-F475-35A2-26A053D341FA}"/>
                    </a:ext>
                  </a:extLst>
                </p:cNvPr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20" name="Google Shape;8009;p64">
                <a:extLst>
                  <a:ext uri="{FF2B5EF4-FFF2-40B4-BE49-F238E27FC236}">
                    <a16:creationId xmlns:a16="http://schemas.microsoft.com/office/drawing/2014/main" id="{9C016EAF-0D6F-26D7-4418-D0156C796670}"/>
                  </a:ext>
                </a:extLst>
              </p:cNvPr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  <a:grpFill/>
            </p:grpSpPr>
            <p:sp>
              <p:nvSpPr>
                <p:cNvPr id="9291" name="Google Shape;8010;p64">
                  <a:extLst>
                    <a:ext uri="{FF2B5EF4-FFF2-40B4-BE49-F238E27FC236}">
                      <a16:creationId xmlns:a16="http://schemas.microsoft.com/office/drawing/2014/main" id="{8DB0B5BF-A3AA-5BB2-F233-C068F502B8A3}"/>
                    </a:ext>
                  </a:extLst>
                </p:cNvPr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92" name="Google Shape;8011;p64">
                  <a:extLst>
                    <a:ext uri="{FF2B5EF4-FFF2-40B4-BE49-F238E27FC236}">
                      <a16:creationId xmlns:a16="http://schemas.microsoft.com/office/drawing/2014/main" id="{5C993C9E-4650-2AB3-0CA7-E4A9F1A0674E}"/>
                    </a:ext>
                  </a:extLst>
                </p:cNvPr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21" name="Google Shape;8012;p64">
                <a:extLst>
                  <a:ext uri="{FF2B5EF4-FFF2-40B4-BE49-F238E27FC236}">
                    <a16:creationId xmlns:a16="http://schemas.microsoft.com/office/drawing/2014/main" id="{13F0F0E0-48CD-EF57-0C1B-3A40CC29FF82}"/>
                  </a:ext>
                </a:extLst>
              </p:cNvPr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  <a:grpFill/>
            </p:grpSpPr>
            <p:sp>
              <p:nvSpPr>
                <p:cNvPr id="9289" name="Google Shape;8013;p64">
                  <a:extLst>
                    <a:ext uri="{FF2B5EF4-FFF2-40B4-BE49-F238E27FC236}">
                      <a16:creationId xmlns:a16="http://schemas.microsoft.com/office/drawing/2014/main" id="{8B0E2B8B-D88D-83D5-40CA-6E913645446A}"/>
                    </a:ext>
                  </a:extLst>
                </p:cNvPr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90" name="Google Shape;8014;p64">
                  <a:extLst>
                    <a:ext uri="{FF2B5EF4-FFF2-40B4-BE49-F238E27FC236}">
                      <a16:creationId xmlns:a16="http://schemas.microsoft.com/office/drawing/2014/main" id="{EB9200A0-0E96-9F02-0394-32450593E0FF}"/>
                    </a:ext>
                  </a:extLst>
                </p:cNvPr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22" name="Google Shape;8015;p64">
                <a:extLst>
                  <a:ext uri="{FF2B5EF4-FFF2-40B4-BE49-F238E27FC236}">
                    <a16:creationId xmlns:a16="http://schemas.microsoft.com/office/drawing/2014/main" id="{9191C450-8CD1-CF06-5D6D-D4AC96185398}"/>
                  </a:ext>
                </a:extLst>
              </p:cNvPr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  <a:grpFill/>
            </p:grpSpPr>
            <p:sp>
              <p:nvSpPr>
                <p:cNvPr id="9287" name="Google Shape;8016;p64">
                  <a:extLst>
                    <a:ext uri="{FF2B5EF4-FFF2-40B4-BE49-F238E27FC236}">
                      <a16:creationId xmlns:a16="http://schemas.microsoft.com/office/drawing/2014/main" id="{18386994-1A98-F1D3-6D8C-A49C6AEF3185}"/>
                    </a:ext>
                  </a:extLst>
                </p:cNvPr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88" name="Google Shape;8017;p64">
                  <a:extLst>
                    <a:ext uri="{FF2B5EF4-FFF2-40B4-BE49-F238E27FC236}">
                      <a16:creationId xmlns:a16="http://schemas.microsoft.com/office/drawing/2014/main" id="{B01B4507-01E4-05A6-FB09-A5C84E586014}"/>
                    </a:ext>
                  </a:extLst>
                </p:cNvPr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23" name="Google Shape;8018;p64">
                <a:extLst>
                  <a:ext uri="{FF2B5EF4-FFF2-40B4-BE49-F238E27FC236}">
                    <a16:creationId xmlns:a16="http://schemas.microsoft.com/office/drawing/2014/main" id="{5D72DCA3-8CFF-AF2B-6EE4-FE8254A3B559}"/>
                  </a:ext>
                </a:extLst>
              </p:cNvPr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  <a:grpFill/>
            </p:grpSpPr>
            <p:sp>
              <p:nvSpPr>
                <p:cNvPr id="9285" name="Google Shape;8019;p64">
                  <a:extLst>
                    <a:ext uri="{FF2B5EF4-FFF2-40B4-BE49-F238E27FC236}">
                      <a16:creationId xmlns:a16="http://schemas.microsoft.com/office/drawing/2014/main" id="{1FE303E4-2128-316F-CD6F-A51F576298C2}"/>
                    </a:ext>
                  </a:extLst>
                </p:cNvPr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86" name="Google Shape;8020;p64">
                  <a:extLst>
                    <a:ext uri="{FF2B5EF4-FFF2-40B4-BE49-F238E27FC236}">
                      <a16:creationId xmlns:a16="http://schemas.microsoft.com/office/drawing/2014/main" id="{B00E35FB-CC7B-188C-9FA1-78540CE6895E}"/>
                    </a:ext>
                  </a:extLst>
                </p:cNvPr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24" name="Google Shape;8021;p64">
                <a:extLst>
                  <a:ext uri="{FF2B5EF4-FFF2-40B4-BE49-F238E27FC236}">
                    <a16:creationId xmlns:a16="http://schemas.microsoft.com/office/drawing/2014/main" id="{4A542D00-DC74-799A-8E21-2E4E7E90ED07}"/>
                  </a:ext>
                </a:extLst>
              </p:cNvPr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  <a:grpFill/>
            </p:grpSpPr>
            <p:sp>
              <p:nvSpPr>
                <p:cNvPr id="9283" name="Google Shape;8022;p64">
                  <a:extLst>
                    <a:ext uri="{FF2B5EF4-FFF2-40B4-BE49-F238E27FC236}">
                      <a16:creationId xmlns:a16="http://schemas.microsoft.com/office/drawing/2014/main" id="{E10A60A3-5809-BD2E-B5BE-AD59996BD2D0}"/>
                    </a:ext>
                  </a:extLst>
                </p:cNvPr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84" name="Google Shape;8023;p64">
                  <a:extLst>
                    <a:ext uri="{FF2B5EF4-FFF2-40B4-BE49-F238E27FC236}">
                      <a16:creationId xmlns:a16="http://schemas.microsoft.com/office/drawing/2014/main" id="{542D72E5-D03B-F672-FAD1-A35878F23AD9}"/>
                    </a:ext>
                  </a:extLst>
                </p:cNvPr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25" name="Google Shape;8024;p64">
                <a:extLst>
                  <a:ext uri="{FF2B5EF4-FFF2-40B4-BE49-F238E27FC236}">
                    <a16:creationId xmlns:a16="http://schemas.microsoft.com/office/drawing/2014/main" id="{5267D2C9-CF2C-31F1-E890-DC206BF10A06}"/>
                  </a:ext>
                </a:extLst>
              </p:cNvPr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  <a:grpFill/>
            </p:grpSpPr>
            <p:sp>
              <p:nvSpPr>
                <p:cNvPr id="9281" name="Google Shape;8025;p64">
                  <a:extLst>
                    <a:ext uri="{FF2B5EF4-FFF2-40B4-BE49-F238E27FC236}">
                      <a16:creationId xmlns:a16="http://schemas.microsoft.com/office/drawing/2014/main" id="{771141EB-9BCD-7F32-5E38-B8CB80B2C91A}"/>
                    </a:ext>
                  </a:extLst>
                </p:cNvPr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82" name="Google Shape;8026;p64">
                  <a:extLst>
                    <a:ext uri="{FF2B5EF4-FFF2-40B4-BE49-F238E27FC236}">
                      <a16:creationId xmlns:a16="http://schemas.microsoft.com/office/drawing/2014/main" id="{59C82CF5-6B30-3AEA-96D9-6745A66E8B29}"/>
                    </a:ext>
                  </a:extLst>
                </p:cNvPr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26" name="Google Shape;8027;p64">
                <a:extLst>
                  <a:ext uri="{FF2B5EF4-FFF2-40B4-BE49-F238E27FC236}">
                    <a16:creationId xmlns:a16="http://schemas.microsoft.com/office/drawing/2014/main" id="{055D3213-E2B0-A8F1-7FB4-F6603EF3DB7F}"/>
                  </a:ext>
                </a:extLst>
              </p:cNvPr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  <a:grpFill/>
            </p:grpSpPr>
            <p:sp>
              <p:nvSpPr>
                <p:cNvPr id="9279" name="Google Shape;8028;p64">
                  <a:extLst>
                    <a:ext uri="{FF2B5EF4-FFF2-40B4-BE49-F238E27FC236}">
                      <a16:creationId xmlns:a16="http://schemas.microsoft.com/office/drawing/2014/main" id="{31EB0ADF-C34A-D470-1D44-87E1CBAB5F23}"/>
                    </a:ext>
                  </a:extLst>
                </p:cNvPr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80" name="Google Shape;8029;p64">
                  <a:extLst>
                    <a:ext uri="{FF2B5EF4-FFF2-40B4-BE49-F238E27FC236}">
                      <a16:creationId xmlns:a16="http://schemas.microsoft.com/office/drawing/2014/main" id="{0BD49CD5-C5C0-6DAA-FF1C-E212E8E2D730}"/>
                    </a:ext>
                  </a:extLst>
                </p:cNvPr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27" name="Google Shape;8030;p64">
                <a:extLst>
                  <a:ext uri="{FF2B5EF4-FFF2-40B4-BE49-F238E27FC236}">
                    <a16:creationId xmlns:a16="http://schemas.microsoft.com/office/drawing/2014/main" id="{F62B55A7-09D9-E0CB-1E9B-446563999C46}"/>
                  </a:ext>
                </a:extLst>
              </p:cNvPr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  <a:grpFill/>
            </p:grpSpPr>
            <p:sp>
              <p:nvSpPr>
                <p:cNvPr id="9277" name="Google Shape;8031;p64">
                  <a:extLst>
                    <a:ext uri="{FF2B5EF4-FFF2-40B4-BE49-F238E27FC236}">
                      <a16:creationId xmlns:a16="http://schemas.microsoft.com/office/drawing/2014/main" id="{5581146A-0879-093C-2110-2166D2C103AB}"/>
                    </a:ext>
                  </a:extLst>
                </p:cNvPr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78" name="Google Shape;8032;p64">
                  <a:extLst>
                    <a:ext uri="{FF2B5EF4-FFF2-40B4-BE49-F238E27FC236}">
                      <a16:creationId xmlns:a16="http://schemas.microsoft.com/office/drawing/2014/main" id="{A57F61F4-F0C9-8B69-D090-D8AF3294A061}"/>
                    </a:ext>
                  </a:extLst>
                </p:cNvPr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28" name="Google Shape;8033;p64">
                <a:extLst>
                  <a:ext uri="{FF2B5EF4-FFF2-40B4-BE49-F238E27FC236}">
                    <a16:creationId xmlns:a16="http://schemas.microsoft.com/office/drawing/2014/main" id="{36832BB0-62F2-D031-260E-74C0DE18AC29}"/>
                  </a:ext>
                </a:extLst>
              </p:cNvPr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  <a:grpFill/>
            </p:grpSpPr>
            <p:sp>
              <p:nvSpPr>
                <p:cNvPr id="9275" name="Google Shape;8034;p64">
                  <a:extLst>
                    <a:ext uri="{FF2B5EF4-FFF2-40B4-BE49-F238E27FC236}">
                      <a16:creationId xmlns:a16="http://schemas.microsoft.com/office/drawing/2014/main" id="{AF674AE6-E34E-C47C-C412-AB3418D09A56}"/>
                    </a:ext>
                  </a:extLst>
                </p:cNvPr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76" name="Google Shape;8035;p64">
                  <a:extLst>
                    <a:ext uri="{FF2B5EF4-FFF2-40B4-BE49-F238E27FC236}">
                      <a16:creationId xmlns:a16="http://schemas.microsoft.com/office/drawing/2014/main" id="{C0399E89-A1DD-A33C-47DA-DD3A4B55C97C}"/>
                    </a:ext>
                  </a:extLst>
                </p:cNvPr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29" name="Google Shape;8036;p64">
                <a:extLst>
                  <a:ext uri="{FF2B5EF4-FFF2-40B4-BE49-F238E27FC236}">
                    <a16:creationId xmlns:a16="http://schemas.microsoft.com/office/drawing/2014/main" id="{4B26EB89-E105-BE22-44D8-263026136B78}"/>
                  </a:ext>
                </a:extLst>
              </p:cNvPr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  <a:grpFill/>
            </p:grpSpPr>
            <p:sp>
              <p:nvSpPr>
                <p:cNvPr id="9273" name="Google Shape;8037;p64">
                  <a:extLst>
                    <a:ext uri="{FF2B5EF4-FFF2-40B4-BE49-F238E27FC236}">
                      <a16:creationId xmlns:a16="http://schemas.microsoft.com/office/drawing/2014/main" id="{4741376F-BDAB-DB00-E7B6-A343560E05E8}"/>
                    </a:ext>
                  </a:extLst>
                </p:cNvPr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74" name="Google Shape;8038;p64">
                  <a:extLst>
                    <a:ext uri="{FF2B5EF4-FFF2-40B4-BE49-F238E27FC236}">
                      <a16:creationId xmlns:a16="http://schemas.microsoft.com/office/drawing/2014/main" id="{D91A33E7-6CA5-8564-529F-1B62D9536471}"/>
                    </a:ext>
                  </a:extLst>
                </p:cNvPr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30" name="Google Shape;8039;p64">
                <a:extLst>
                  <a:ext uri="{FF2B5EF4-FFF2-40B4-BE49-F238E27FC236}">
                    <a16:creationId xmlns:a16="http://schemas.microsoft.com/office/drawing/2014/main" id="{B19D6D37-0340-58F8-84DA-199804F0E544}"/>
                  </a:ext>
                </a:extLst>
              </p:cNvPr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  <a:grpFill/>
            </p:grpSpPr>
            <p:sp>
              <p:nvSpPr>
                <p:cNvPr id="9271" name="Google Shape;8040;p64">
                  <a:extLst>
                    <a:ext uri="{FF2B5EF4-FFF2-40B4-BE49-F238E27FC236}">
                      <a16:creationId xmlns:a16="http://schemas.microsoft.com/office/drawing/2014/main" id="{AD62FB31-D2B4-2339-7F4E-2833DB66D15D}"/>
                    </a:ext>
                  </a:extLst>
                </p:cNvPr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72" name="Google Shape;8041;p64">
                  <a:extLst>
                    <a:ext uri="{FF2B5EF4-FFF2-40B4-BE49-F238E27FC236}">
                      <a16:creationId xmlns:a16="http://schemas.microsoft.com/office/drawing/2014/main" id="{8A69BF30-A111-74F6-8B1C-DD28DAF3F55C}"/>
                    </a:ext>
                  </a:extLst>
                </p:cNvPr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31" name="Google Shape;8042;p64">
                <a:extLst>
                  <a:ext uri="{FF2B5EF4-FFF2-40B4-BE49-F238E27FC236}">
                    <a16:creationId xmlns:a16="http://schemas.microsoft.com/office/drawing/2014/main" id="{A6D5A676-A7D5-CFEA-F92E-35C21B301A6B}"/>
                  </a:ext>
                </a:extLst>
              </p:cNvPr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  <a:grpFill/>
            </p:grpSpPr>
            <p:sp>
              <p:nvSpPr>
                <p:cNvPr id="9269" name="Google Shape;8043;p64">
                  <a:extLst>
                    <a:ext uri="{FF2B5EF4-FFF2-40B4-BE49-F238E27FC236}">
                      <a16:creationId xmlns:a16="http://schemas.microsoft.com/office/drawing/2014/main" id="{8BDA2AF3-3A0E-AE8D-7510-4B5AD9C65AF6}"/>
                    </a:ext>
                  </a:extLst>
                </p:cNvPr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70" name="Google Shape;8044;p64">
                  <a:extLst>
                    <a:ext uri="{FF2B5EF4-FFF2-40B4-BE49-F238E27FC236}">
                      <a16:creationId xmlns:a16="http://schemas.microsoft.com/office/drawing/2014/main" id="{564BFD62-F776-DE5B-BC94-F693E549A4FF}"/>
                    </a:ext>
                  </a:extLst>
                </p:cNvPr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32" name="Google Shape;8045;p64">
                <a:extLst>
                  <a:ext uri="{FF2B5EF4-FFF2-40B4-BE49-F238E27FC236}">
                    <a16:creationId xmlns:a16="http://schemas.microsoft.com/office/drawing/2014/main" id="{64E54487-9CCF-8EEC-CAED-5D6488B1F041}"/>
                  </a:ext>
                </a:extLst>
              </p:cNvPr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  <a:grpFill/>
            </p:grpSpPr>
            <p:sp>
              <p:nvSpPr>
                <p:cNvPr id="9267" name="Google Shape;8046;p64">
                  <a:extLst>
                    <a:ext uri="{FF2B5EF4-FFF2-40B4-BE49-F238E27FC236}">
                      <a16:creationId xmlns:a16="http://schemas.microsoft.com/office/drawing/2014/main" id="{A11CD90F-095C-5C6B-DCE8-5842B347847C}"/>
                    </a:ext>
                  </a:extLst>
                </p:cNvPr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68" name="Google Shape;8047;p64">
                  <a:extLst>
                    <a:ext uri="{FF2B5EF4-FFF2-40B4-BE49-F238E27FC236}">
                      <a16:creationId xmlns:a16="http://schemas.microsoft.com/office/drawing/2014/main" id="{0AD7EB9D-52D3-60D5-174A-1D5FA667602C}"/>
                    </a:ext>
                  </a:extLst>
                </p:cNvPr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33" name="Google Shape;8048;p64">
                <a:extLst>
                  <a:ext uri="{FF2B5EF4-FFF2-40B4-BE49-F238E27FC236}">
                    <a16:creationId xmlns:a16="http://schemas.microsoft.com/office/drawing/2014/main" id="{8F389F5C-80A5-FCB4-9AB2-2DA981145962}"/>
                  </a:ext>
                </a:extLst>
              </p:cNvPr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  <a:grpFill/>
            </p:grpSpPr>
            <p:sp>
              <p:nvSpPr>
                <p:cNvPr id="9265" name="Google Shape;8049;p64">
                  <a:extLst>
                    <a:ext uri="{FF2B5EF4-FFF2-40B4-BE49-F238E27FC236}">
                      <a16:creationId xmlns:a16="http://schemas.microsoft.com/office/drawing/2014/main" id="{0DBF2380-E014-4116-CFF1-A1C93DD12114}"/>
                    </a:ext>
                  </a:extLst>
                </p:cNvPr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66" name="Google Shape;8050;p64">
                  <a:extLst>
                    <a:ext uri="{FF2B5EF4-FFF2-40B4-BE49-F238E27FC236}">
                      <a16:creationId xmlns:a16="http://schemas.microsoft.com/office/drawing/2014/main" id="{772C3FB1-D38D-2B46-8414-EF8F566D40AF}"/>
                    </a:ext>
                  </a:extLst>
                </p:cNvPr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9134" name="Google Shape;8051;p64">
                <a:extLst>
                  <a:ext uri="{FF2B5EF4-FFF2-40B4-BE49-F238E27FC236}">
                    <a16:creationId xmlns:a16="http://schemas.microsoft.com/office/drawing/2014/main" id="{BA3F77D9-F56A-B866-5F00-EACF2D60DB2D}"/>
                  </a:ext>
                </a:extLst>
              </p:cNvPr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5" name="Google Shape;8052;p64">
                <a:extLst>
                  <a:ext uri="{FF2B5EF4-FFF2-40B4-BE49-F238E27FC236}">
                    <a16:creationId xmlns:a16="http://schemas.microsoft.com/office/drawing/2014/main" id="{ECE525E4-5EC1-92EC-92C6-6EB3E241D3C9}"/>
                  </a:ext>
                </a:extLst>
              </p:cNvPr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136" name="Google Shape;8053;p64">
                <a:extLst>
                  <a:ext uri="{FF2B5EF4-FFF2-40B4-BE49-F238E27FC236}">
                    <a16:creationId xmlns:a16="http://schemas.microsoft.com/office/drawing/2014/main" id="{736F7C5D-62C8-83B2-8738-08813DEB88D5}"/>
                  </a:ext>
                </a:extLst>
              </p:cNvPr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  <a:grpFill/>
            </p:grpSpPr>
            <p:sp>
              <p:nvSpPr>
                <p:cNvPr id="9263" name="Google Shape;8054;p64">
                  <a:extLst>
                    <a:ext uri="{FF2B5EF4-FFF2-40B4-BE49-F238E27FC236}">
                      <a16:creationId xmlns:a16="http://schemas.microsoft.com/office/drawing/2014/main" id="{D8163DA6-2D8D-3DB8-654E-020396F06B41}"/>
                    </a:ext>
                  </a:extLst>
                </p:cNvPr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64" name="Google Shape;8055;p64">
                  <a:extLst>
                    <a:ext uri="{FF2B5EF4-FFF2-40B4-BE49-F238E27FC236}">
                      <a16:creationId xmlns:a16="http://schemas.microsoft.com/office/drawing/2014/main" id="{E2D41EEA-62F9-9842-73D9-7887E73F3BBA}"/>
                    </a:ext>
                  </a:extLst>
                </p:cNvPr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37" name="Google Shape;8056;p64">
                <a:extLst>
                  <a:ext uri="{FF2B5EF4-FFF2-40B4-BE49-F238E27FC236}">
                    <a16:creationId xmlns:a16="http://schemas.microsoft.com/office/drawing/2014/main" id="{48F58684-5A0A-4C59-0927-B7D8846A4173}"/>
                  </a:ext>
                </a:extLst>
              </p:cNvPr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  <a:grpFill/>
            </p:grpSpPr>
            <p:sp>
              <p:nvSpPr>
                <p:cNvPr id="9261" name="Google Shape;8057;p64">
                  <a:extLst>
                    <a:ext uri="{FF2B5EF4-FFF2-40B4-BE49-F238E27FC236}">
                      <a16:creationId xmlns:a16="http://schemas.microsoft.com/office/drawing/2014/main" id="{0BA4E27E-D60C-D802-6757-1FCE1621E340}"/>
                    </a:ext>
                  </a:extLst>
                </p:cNvPr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62" name="Google Shape;8058;p64">
                  <a:extLst>
                    <a:ext uri="{FF2B5EF4-FFF2-40B4-BE49-F238E27FC236}">
                      <a16:creationId xmlns:a16="http://schemas.microsoft.com/office/drawing/2014/main" id="{5C3B007F-F495-6DA9-36A6-AD20CA861685}"/>
                    </a:ext>
                  </a:extLst>
                </p:cNvPr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9138" name="Google Shape;8059;p64">
                <a:extLst>
                  <a:ext uri="{FF2B5EF4-FFF2-40B4-BE49-F238E27FC236}">
                    <a16:creationId xmlns:a16="http://schemas.microsoft.com/office/drawing/2014/main" id="{10270125-6D92-9629-BD93-C4CCF8E59333}"/>
                  </a:ext>
                </a:extLst>
              </p:cNvPr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9" name="Google Shape;8060;p64">
                <a:extLst>
                  <a:ext uri="{FF2B5EF4-FFF2-40B4-BE49-F238E27FC236}">
                    <a16:creationId xmlns:a16="http://schemas.microsoft.com/office/drawing/2014/main" id="{E930D90C-CF15-8482-7FAA-8D67293EF99E}"/>
                  </a:ext>
                </a:extLst>
              </p:cNvPr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140" name="Google Shape;8061;p64">
                <a:extLst>
                  <a:ext uri="{FF2B5EF4-FFF2-40B4-BE49-F238E27FC236}">
                    <a16:creationId xmlns:a16="http://schemas.microsoft.com/office/drawing/2014/main" id="{297957A8-1309-4841-30F2-E5CE46889A64}"/>
                  </a:ext>
                </a:extLst>
              </p:cNvPr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  <a:grpFill/>
            </p:grpSpPr>
            <p:sp>
              <p:nvSpPr>
                <p:cNvPr id="9259" name="Google Shape;8062;p64">
                  <a:extLst>
                    <a:ext uri="{FF2B5EF4-FFF2-40B4-BE49-F238E27FC236}">
                      <a16:creationId xmlns:a16="http://schemas.microsoft.com/office/drawing/2014/main" id="{9CE243D5-73F0-1DD2-B5E8-51BCE8DEF415}"/>
                    </a:ext>
                  </a:extLst>
                </p:cNvPr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60" name="Google Shape;8063;p64">
                  <a:extLst>
                    <a:ext uri="{FF2B5EF4-FFF2-40B4-BE49-F238E27FC236}">
                      <a16:creationId xmlns:a16="http://schemas.microsoft.com/office/drawing/2014/main" id="{8C39AC0D-E509-7DAC-7A82-3783431D5A16}"/>
                    </a:ext>
                  </a:extLst>
                </p:cNvPr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41" name="Google Shape;8064;p64">
                <a:extLst>
                  <a:ext uri="{FF2B5EF4-FFF2-40B4-BE49-F238E27FC236}">
                    <a16:creationId xmlns:a16="http://schemas.microsoft.com/office/drawing/2014/main" id="{AAC1CAEB-37C5-1B10-ED8A-5A3326F79BE5}"/>
                  </a:ext>
                </a:extLst>
              </p:cNvPr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  <a:grpFill/>
            </p:grpSpPr>
            <p:sp>
              <p:nvSpPr>
                <p:cNvPr id="9257" name="Google Shape;8065;p64">
                  <a:extLst>
                    <a:ext uri="{FF2B5EF4-FFF2-40B4-BE49-F238E27FC236}">
                      <a16:creationId xmlns:a16="http://schemas.microsoft.com/office/drawing/2014/main" id="{8ACE79AE-C314-5AC5-5A83-639A122983A1}"/>
                    </a:ext>
                  </a:extLst>
                </p:cNvPr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58" name="Google Shape;8066;p64">
                  <a:extLst>
                    <a:ext uri="{FF2B5EF4-FFF2-40B4-BE49-F238E27FC236}">
                      <a16:creationId xmlns:a16="http://schemas.microsoft.com/office/drawing/2014/main" id="{C4A7CEDD-485B-2F3D-8D4E-92731E150238}"/>
                    </a:ext>
                  </a:extLst>
                </p:cNvPr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42" name="Google Shape;8067;p64">
                <a:extLst>
                  <a:ext uri="{FF2B5EF4-FFF2-40B4-BE49-F238E27FC236}">
                    <a16:creationId xmlns:a16="http://schemas.microsoft.com/office/drawing/2014/main" id="{8173A239-E8C7-22B7-E90D-EA09D73F10F7}"/>
                  </a:ext>
                </a:extLst>
              </p:cNvPr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  <a:grpFill/>
            </p:grpSpPr>
            <p:sp>
              <p:nvSpPr>
                <p:cNvPr id="9255" name="Google Shape;8068;p64">
                  <a:extLst>
                    <a:ext uri="{FF2B5EF4-FFF2-40B4-BE49-F238E27FC236}">
                      <a16:creationId xmlns:a16="http://schemas.microsoft.com/office/drawing/2014/main" id="{9F731987-F2FE-06BA-82A5-BB66EF81113E}"/>
                    </a:ext>
                  </a:extLst>
                </p:cNvPr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56" name="Google Shape;8069;p64">
                  <a:extLst>
                    <a:ext uri="{FF2B5EF4-FFF2-40B4-BE49-F238E27FC236}">
                      <a16:creationId xmlns:a16="http://schemas.microsoft.com/office/drawing/2014/main" id="{70CDE4ED-A63D-45B1-6208-E56830B1677A}"/>
                    </a:ext>
                  </a:extLst>
                </p:cNvPr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43" name="Google Shape;8070;p64">
                <a:extLst>
                  <a:ext uri="{FF2B5EF4-FFF2-40B4-BE49-F238E27FC236}">
                    <a16:creationId xmlns:a16="http://schemas.microsoft.com/office/drawing/2014/main" id="{41D663DE-1923-7A47-E707-32DE246BBF9C}"/>
                  </a:ext>
                </a:extLst>
              </p:cNvPr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  <a:grpFill/>
            </p:grpSpPr>
            <p:sp>
              <p:nvSpPr>
                <p:cNvPr id="9253" name="Google Shape;8071;p64">
                  <a:extLst>
                    <a:ext uri="{FF2B5EF4-FFF2-40B4-BE49-F238E27FC236}">
                      <a16:creationId xmlns:a16="http://schemas.microsoft.com/office/drawing/2014/main" id="{296A0C51-B1E3-DE27-5328-A3D1BF9D6B39}"/>
                    </a:ext>
                  </a:extLst>
                </p:cNvPr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54" name="Google Shape;8072;p64">
                  <a:extLst>
                    <a:ext uri="{FF2B5EF4-FFF2-40B4-BE49-F238E27FC236}">
                      <a16:creationId xmlns:a16="http://schemas.microsoft.com/office/drawing/2014/main" id="{656BE4DC-53E4-DC1B-26B5-671BDC6CC9C7}"/>
                    </a:ext>
                  </a:extLst>
                </p:cNvPr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44" name="Google Shape;8073;p64">
                <a:extLst>
                  <a:ext uri="{FF2B5EF4-FFF2-40B4-BE49-F238E27FC236}">
                    <a16:creationId xmlns:a16="http://schemas.microsoft.com/office/drawing/2014/main" id="{8919EFA5-1CB5-FE97-9CE0-3C49D2CAF608}"/>
                  </a:ext>
                </a:extLst>
              </p:cNvPr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  <a:grpFill/>
            </p:grpSpPr>
            <p:sp>
              <p:nvSpPr>
                <p:cNvPr id="9251" name="Google Shape;8074;p64">
                  <a:extLst>
                    <a:ext uri="{FF2B5EF4-FFF2-40B4-BE49-F238E27FC236}">
                      <a16:creationId xmlns:a16="http://schemas.microsoft.com/office/drawing/2014/main" id="{6DC301B0-B1FF-9441-D1ED-1CE7EB6D724C}"/>
                    </a:ext>
                  </a:extLst>
                </p:cNvPr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52" name="Google Shape;8075;p64">
                  <a:extLst>
                    <a:ext uri="{FF2B5EF4-FFF2-40B4-BE49-F238E27FC236}">
                      <a16:creationId xmlns:a16="http://schemas.microsoft.com/office/drawing/2014/main" id="{6BC1D64A-CDCE-2B80-EFB4-37EB38C2AC75}"/>
                    </a:ext>
                  </a:extLst>
                </p:cNvPr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45" name="Google Shape;8076;p64">
                <a:extLst>
                  <a:ext uri="{FF2B5EF4-FFF2-40B4-BE49-F238E27FC236}">
                    <a16:creationId xmlns:a16="http://schemas.microsoft.com/office/drawing/2014/main" id="{001A040D-C067-F4BF-8BB8-5BC5D855B3D6}"/>
                  </a:ext>
                </a:extLst>
              </p:cNvPr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  <a:grpFill/>
            </p:grpSpPr>
            <p:sp>
              <p:nvSpPr>
                <p:cNvPr id="9249" name="Google Shape;8077;p64">
                  <a:extLst>
                    <a:ext uri="{FF2B5EF4-FFF2-40B4-BE49-F238E27FC236}">
                      <a16:creationId xmlns:a16="http://schemas.microsoft.com/office/drawing/2014/main" id="{410235E7-623E-6715-7D29-9520898AF033}"/>
                    </a:ext>
                  </a:extLst>
                </p:cNvPr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50" name="Google Shape;8078;p64">
                  <a:extLst>
                    <a:ext uri="{FF2B5EF4-FFF2-40B4-BE49-F238E27FC236}">
                      <a16:creationId xmlns:a16="http://schemas.microsoft.com/office/drawing/2014/main" id="{838AE0A3-7569-1EFB-0CA3-E8D3381DDAE4}"/>
                    </a:ext>
                  </a:extLst>
                </p:cNvPr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46" name="Google Shape;8079;p64">
                <a:extLst>
                  <a:ext uri="{FF2B5EF4-FFF2-40B4-BE49-F238E27FC236}">
                    <a16:creationId xmlns:a16="http://schemas.microsoft.com/office/drawing/2014/main" id="{24738919-2713-D437-66D5-6673DD11AAEF}"/>
                  </a:ext>
                </a:extLst>
              </p:cNvPr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  <a:grpFill/>
            </p:grpSpPr>
            <p:sp>
              <p:nvSpPr>
                <p:cNvPr id="9247" name="Google Shape;8080;p64">
                  <a:extLst>
                    <a:ext uri="{FF2B5EF4-FFF2-40B4-BE49-F238E27FC236}">
                      <a16:creationId xmlns:a16="http://schemas.microsoft.com/office/drawing/2014/main" id="{E214148E-25F5-E815-B19F-237B340D6740}"/>
                    </a:ext>
                  </a:extLst>
                </p:cNvPr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48" name="Google Shape;8081;p64">
                  <a:extLst>
                    <a:ext uri="{FF2B5EF4-FFF2-40B4-BE49-F238E27FC236}">
                      <a16:creationId xmlns:a16="http://schemas.microsoft.com/office/drawing/2014/main" id="{0EEE5C31-21D1-A11A-A0FE-BD7143C73047}"/>
                    </a:ext>
                  </a:extLst>
                </p:cNvPr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47" name="Google Shape;8082;p64">
                <a:extLst>
                  <a:ext uri="{FF2B5EF4-FFF2-40B4-BE49-F238E27FC236}">
                    <a16:creationId xmlns:a16="http://schemas.microsoft.com/office/drawing/2014/main" id="{2B24E68B-06B4-C999-B41E-74E3161C9789}"/>
                  </a:ext>
                </a:extLst>
              </p:cNvPr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  <a:grpFill/>
            </p:grpSpPr>
            <p:sp>
              <p:nvSpPr>
                <p:cNvPr id="9245" name="Google Shape;8083;p64">
                  <a:extLst>
                    <a:ext uri="{FF2B5EF4-FFF2-40B4-BE49-F238E27FC236}">
                      <a16:creationId xmlns:a16="http://schemas.microsoft.com/office/drawing/2014/main" id="{B3DDDEED-D760-4320-498E-BC00155759DB}"/>
                    </a:ext>
                  </a:extLst>
                </p:cNvPr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46" name="Google Shape;8084;p64">
                  <a:extLst>
                    <a:ext uri="{FF2B5EF4-FFF2-40B4-BE49-F238E27FC236}">
                      <a16:creationId xmlns:a16="http://schemas.microsoft.com/office/drawing/2014/main" id="{06A0C46A-61E4-A38F-D6A7-D6F4C93F9B3F}"/>
                    </a:ext>
                  </a:extLst>
                </p:cNvPr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48" name="Google Shape;8085;p64">
                <a:extLst>
                  <a:ext uri="{FF2B5EF4-FFF2-40B4-BE49-F238E27FC236}">
                    <a16:creationId xmlns:a16="http://schemas.microsoft.com/office/drawing/2014/main" id="{8164162B-F405-18DE-A69B-CB69E635B195}"/>
                  </a:ext>
                </a:extLst>
              </p:cNvPr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  <a:grpFill/>
            </p:grpSpPr>
            <p:sp>
              <p:nvSpPr>
                <p:cNvPr id="9243" name="Google Shape;8086;p64">
                  <a:extLst>
                    <a:ext uri="{FF2B5EF4-FFF2-40B4-BE49-F238E27FC236}">
                      <a16:creationId xmlns:a16="http://schemas.microsoft.com/office/drawing/2014/main" id="{B1CDFDA7-A769-7700-D0E0-77A0973C7F6A}"/>
                    </a:ext>
                  </a:extLst>
                </p:cNvPr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44" name="Google Shape;8087;p64">
                  <a:extLst>
                    <a:ext uri="{FF2B5EF4-FFF2-40B4-BE49-F238E27FC236}">
                      <a16:creationId xmlns:a16="http://schemas.microsoft.com/office/drawing/2014/main" id="{C682F9A9-57BB-7146-6452-C048C9A83159}"/>
                    </a:ext>
                  </a:extLst>
                </p:cNvPr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49" name="Google Shape;8088;p64">
                <a:extLst>
                  <a:ext uri="{FF2B5EF4-FFF2-40B4-BE49-F238E27FC236}">
                    <a16:creationId xmlns:a16="http://schemas.microsoft.com/office/drawing/2014/main" id="{CA0D2D8D-654E-F803-5602-B03CA090BB27}"/>
                  </a:ext>
                </a:extLst>
              </p:cNvPr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  <a:grpFill/>
            </p:grpSpPr>
            <p:sp>
              <p:nvSpPr>
                <p:cNvPr id="9241" name="Google Shape;8089;p64">
                  <a:extLst>
                    <a:ext uri="{FF2B5EF4-FFF2-40B4-BE49-F238E27FC236}">
                      <a16:creationId xmlns:a16="http://schemas.microsoft.com/office/drawing/2014/main" id="{5A46A9A8-504A-67DF-A110-FF4282A48512}"/>
                    </a:ext>
                  </a:extLst>
                </p:cNvPr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42" name="Google Shape;8090;p64">
                  <a:extLst>
                    <a:ext uri="{FF2B5EF4-FFF2-40B4-BE49-F238E27FC236}">
                      <a16:creationId xmlns:a16="http://schemas.microsoft.com/office/drawing/2014/main" id="{3A414244-2D2C-8718-D774-C2994CC99D6C}"/>
                    </a:ext>
                  </a:extLst>
                </p:cNvPr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50" name="Google Shape;8091;p64">
                <a:extLst>
                  <a:ext uri="{FF2B5EF4-FFF2-40B4-BE49-F238E27FC236}">
                    <a16:creationId xmlns:a16="http://schemas.microsoft.com/office/drawing/2014/main" id="{70AD1E64-0D11-2A1B-E234-8BF675C29355}"/>
                  </a:ext>
                </a:extLst>
              </p:cNvPr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  <a:grpFill/>
            </p:grpSpPr>
            <p:sp>
              <p:nvSpPr>
                <p:cNvPr id="9239" name="Google Shape;8092;p64">
                  <a:extLst>
                    <a:ext uri="{FF2B5EF4-FFF2-40B4-BE49-F238E27FC236}">
                      <a16:creationId xmlns:a16="http://schemas.microsoft.com/office/drawing/2014/main" id="{5A9B181D-6ACE-F723-1538-B885C891FE69}"/>
                    </a:ext>
                  </a:extLst>
                </p:cNvPr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40" name="Google Shape;8093;p64">
                  <a:extLst>
                    <a:ext uri="{FF2B5EF4-FFF2-40B4-BE49-F238E27FC236}">
                      <a16:creationId xmlns:a16="http://schemas.microsoft.com/office/drawing/2014/main" id="{DBA7773B-8B9D-8C81-42B5-3224E60DD97A}"/>
                    </a:ext>
                  </a:extLst>
                </p:cNvPr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51" name="Google Shape;8094;p64">
                <a:extLst>
                  <a:ext uri="{FF2B5EF4-FFF2-40B4-BE49-F238E27FC236}">
                    <a16:creationId xmlns:a16="http://schemas.microsoft.com/office/drawing/2014/main" id="{F172B454-9D6E-9C26-9540-6AF312F81F2D}"/>
                  </a:ext>
                </a:extLst>
              </p:cNvPr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  <a:grpFill/>
            </p:grpSpPr>
            <p:sp>
              <p:nvSpPr>
                <p:cNvPr id="9237" name="Google Shape;8095;p64">
                  <a:extLst>
                    <a:ext uri="{FF2B5EF4-FFF2-40B4-BE49-F238E27FC236}">
                      <a16:creationId xmlns:a16="http://schemas.microsoft.com/office/drawing/2014/main" id="{8A0EDC7A-1C7C-BEBA-5D6D-310B825FA566}"/>
                    </a:ext>
                  </a:extLst>
                </p:cNvPr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38" name="Google Shape;8096;p64">
                  <a:extLst>
                    <a:ext uri="{FF2B5EF4-FFF2-40B4-BE49-F238E27FC236}">
                      <a16:creationId xmlns:a16="http://schemas.microsoft.com/office/drawing/2014/main" id="{C6A99E03-2649-D2DC-2B71-23D07ACA7558}"/>
                    </a:ext>
                  </a:extLst>
                </p:cNvPr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9152" name="Google Shape;8097;p64">
                <a:extLst>
                  <a:ext uri="{FF2B5EF4-FFF2-40B4-BE49-F238E27FC236}">
                    <a16:creationId xmlns:a16="http://schemas.microsoft.com/office/drawing/2014/main" id="{927075A8-C66E-976E-EAAF-2EBE66ECDAA7}"/>
                  </a:ext>
                </a:extLst>
              </p:cNvPr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3" name="Google Shape;8098;p64">
                <a:extLst>
                  <a:ext uri="{FF2B5EF4-FFF2-40B4-BE49-F238E27FC236}">
                    <a16:creationId xmlns:a16="http://schemas.microsoft.com/office/drawing/2014/main" id="{2B2B88E2-9DAD-EBA1-B079-AE5F17C16E6E}"/>
                  </a:ext>
                </a:extLst>
              </p:cNvPr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154" name="Google Shape;8099;p64">
                <a:extLst>
                  <a:ext uri="{FF2B5EF4-FFF2-40B4-BE49-F238E27FC236}">
                    <a16:creationId xmlns:a16="http://schemas.microsoft.com/office/drawing/2014/main" id="{ACD4D949-E98F-18E5-C564-B5B999B276DC}"/>
                  </a:ext>
                </a:extLst>
              </p:cNvPr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  <a:grpFill/>
            </p:grpSpPr>
            <p:sp>
              <p:nvSpPr>
                <p:cNvPr id="9235" name="Google Shape;8100;p64">
                  <a:extLst>
                    <a:ext uri="{FF2B5EF4-FFF2-40B4-BE49-F238E27FC236}">
                      <a16:creationId xmlns:a16="http://schemas.microsoft.com/office/drawing/2014/main" id="{A7706732-F4DD-213A-71A1-6E99A43BCD4C}"/>
                    </a:ext>
                  </a:extLst>
                </p:cNvPr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36" name="Google Shape;8101;p64">
                  <a:extLst>
                    <a:ext uri="{FF2B5EF4-FFF2-40B4-BE49-F238E27FC236}">
                      <a16:creationId xmlns:a16="http://schemas.microsoft.com/office/drawing/2014/main" id="{9DA3C845-9A11-69B3-D036-0E0D503DDE46}"/>
                    </a:ext>
                  </a:extLst>
                </p:cNvPr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55" name="Google Shape;8102;p64">
                <a:extLst>
                  <a:ext uri="{FF2B5EF4-FFF2-40B4-BE49-F238E27FC236}">
                    <a16:creationId xmlns:a16="http://schemas.microsoft.com/office/drawing/2014/main" id="{086812FE-BC40-6BB7-3CDA-0895848BB3F7}"/>
                  </a:ext>
                </a:extLst>
              </p:cNvPr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  <a:grpFill/>
            </p:grpSpPr>
            <p:sp>
              <p:nvSpPr>
                <p:cNvPr id="9233" name="Google Shape;8103;p64">
                  <a:extLst>
                    <a:ext uri="{FF2B5EF4-FFF2-40B4-BE49-F238E27FC236}">
                      <a16:creationId xmlns:a16="http://schemas.microsoft.com/office/drawing/2014/main" id="{32EA5511-BC19-8464-8102-B1CB003AEC9A}"/>
                    </a:ext>
                  </a:extLst>
                </p:cNvPr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34" name="Google Shape;8104;p64">
                  <a:extLst>
                    <a:ext uri="{FF2B5EF4-FFF2-40B4-BE49-F238E27FC236}">
                      <a16:creationId xmlns:a16="http://schemas.microsoft.com/office/drawing/2014/main" id="{CE8A236F-E46E-B75E-15CD-95F04B2FB417}"/>
                    </a:ext>
                  </a:extLst>
                </p:cNvPr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56" name="Google Shape;8105;p64">
                <a:extLst>
                  <a:ext uri="{FF2B5EF4-FFF2-40B4-BE49-F238E27FC236}">
                    <a16:creationId xmlns:a16="http://schemas.microsoft.com/office/drawing/2014/main" id="{CD95C280-1BA1-09F0-48CF-0165C8348326}"/>
                  </a:ext>
                </a:extLst>
              </p:cNvPr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  <a:grpFill/>
            </p:grpSpPr>
            <p:sp>
              <p:nvSpPr>
                <p:cNvPr id="9231" name="Google Shape;8106;p64">
                  <a:extLst>
                    <a:ext uri="{FF2B5EF4-FFF2-40B4-BE49-F238E27FC236}">
                      <a16:creationId xmlns:a16="http://schemas.microsoft.com/office/drawing/2014/main" id="{745EB12D-786F-F159-1ADA-2D8BC19EC149}"/>
                    </a:ext>
                  </a:extLst>
                </p:cNvPr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32" name="Google Shape;8107;p64">
                  <a:extLst>
                    <a:ext uri="{FF2B5EF4-FFF2-40B4-BE49-F238E27FC236}">
                      <a16:creationId xmlns:a16="http://schemas.microsoft.com/office/drawing/2014/main" id="{FBD8F907-0E69-1BA1-6467-724874084772}"/>
                    </a:ext>
                  </a:extLst>
                </p:cNvPr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57" name="Google Shape;8108;p64">
                <a:extLst>
                  <a:ext uri="{FF2B5EF4-FFF2-40B4-BE49-F238E27FC236}">
                    <a16:creationId xmlns:a16="http://schemas.microsoft.com/office/drawing/2014/main" id="{5F68E4CE-8DD0-EE0E-78E6-447AB2BBDDB5}"/>
                  </a:ext>
                </a:extLst>
              </p:cNvPr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  <a:grpFill/>
            </p:grpSpPr>
            <p:sp>
              <p:nvSpPr>
                <p:cNvPr id="9229" name="Google Shape;8109;p64">
                  <a:extLst>
                    <a:ext uri="{FF2B5EF4-FFF2-40B4-BE49-F238E27FC236}">
                      <a16:creationId xmlns:a16="http://schemas.microsoft.com/office/drawing/2014/main" id="{744AFE45-36C5-03A7-6F49-8182D7CBBF79}"/>
                    </a:ext>
                  </a:extLst>
                </p:cNvPr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30" name="Google Shape;8110;p64">
                  <a:extLst>
                    <a:ext uri="{FF2B5EF4-FFF2-40B4-BE49-F238E27FC236}">
                      <a16:creationId xmlns:a16="http://schemas.microsoft.com/office/drawing/2014/main" id="{1A1DEC85-E79E-A46F-F6AA-9CDB1CBB8B53}"/>
                    </a:ext>
                  </a:extLst>
                </p:cNvPr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58" name="Google Shape;8111;p64">
                <a:extLst>
                  <a:ext uri="{FF2B5EF4-FFF2-40B4-BE49-F238E27FC236}">
                    <a16:creationId xmlns:a16="http://schemas.microsoft.com/office/drawing/2014/main" id="{F69DA397-7FA8-0400-931E-9B5A8B4BE855}"/>
                  </a:ext>
                </a:extLst>
              </p:cNvPr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  <a:grpFill/>
            </p:grpSpPr>
            <p:sp>
              <p:nvSpPr>
                <p:cNvPr id="9227" name="Google Shape;8112;p64">
                  <a:extLst>
                    <a:ext uri="{FF2B5EF4-FFF2-40B4-BE49-F238E27FC236}">
                      <a16:creationId xmlns:a16="http://schemas.microsoft.com/office/drawing/2014/main" id="{3B1C3734-F82B-C556-9D6C-67CAFBE3103C}"/>
                    </a:ext>
                  </a:extLst>
                </p:cNvPr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28" name="Google Shape;8113;p64">
                  <a:extLst>
                    <a:ext uri="{FF2B5EF4-FFF2-40B4-BE49-F238E27FC236}">
                      <a16:creationId xmlns:a16="http://schemas.microsoft.com/office/drawing/2014/main" id="{B677ED56-45F7-5CBD-AC43-E89971619EF0}"/>
                    </a:ext>
                  </a:extLst>
                </p:cNvPr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59" name="Google Shape;8114;p64">
                <a:extLst>
                  <a:ext uri="{FF2B5EF4-FFF2-40B4-BE49-F238E27FC236}">
                    <a16:creationId xmlns:a16="http://schemas.microsoft.com/office/drawing/2014/main" id="{6ABD9DA0-5749-647C-00DC-C173287F48A5}"/>
                  </a:ext>
                </a:extLst>
              </p:cNvPr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  <a:grpFill/>
            </p:grpSpPr>
            <p:sp>
              <p:nvSpPr>
                <p:cNvPr id="9225" name="Google Shape;8115;p64">
                  <a:extLst>
                    <a:ext uri="{FF2B5EF4-FFF2-40B4-BE49-F238E27FC236}">
                      <a16:creationId xmlns:a16="http://schemas.microsoft.com/office/drawing/2014/main" id="{1996F3CE-3812-0E75-6670-B901413055C2}"/>
                    </a:ext>
                  </a:extLst>
                </p:cNvPr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26" name="Google Shape;8116;p64">
                  <a:extLst>
                    <a:ext uri="{FF2B5EF4-FFF2-40B4-BE49-F238E27FC236}">
                      <a16:creationId xmlns:a16="http://schemas.microsoft.com/office/drawing/2014/main" id="{8E261769-47FF-D2C6-CB1B-07F8D7C571C4}"/>
                    </a:ext>
                  </a:extLst>
                </p:cNvPr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60" name="Google Shape;8117;p64">
                <a:extLst>
                  <a:ext uri="{FF2B5EF4-FFF2-40B4-BE49-F238E27FC236}">
                    <a16:creationId xmlns:a16="http://schemas.microsoft.com/office/drawing/2014/main" id="{898890DC-B54F-176C-A807-FAAA14454E11}"/>
                  </a:ext>
                </a:extLst>
              </p:cNvPr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  <a:grpFill/>
            </p:grpSpPr>
            <p:sp>
              <p:nvSpPr>
                <p:cNvPr id="9223" name="Google Shape;8118;p64">
                  <a:extLst>
                    <a:ext uri="{FF2B5EF4-FFF2-40B4-BE49-F238E27FC236}">
                      <a16:creationId xmlns:a16="http://schemas.microsoft.com/office/drawing/2014/main" id="{36FBC4E5-411C-CACD-6B66-05A355541878}"/>
                    </a:ext>
                  </a:extLst>
                </p:cNvPr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24" name="Google Shape;8119;p64">
                  <a:extLst>
                    <a:ext uri="{FF2B5EF4-FFF2-40B4-BE49-F238E27FC236}">
                      <a16:creationId xmlns:a16="http://schemas.microsoft.com/office/drawing/2014/main" id="{55EF36C8-AF62-1F39-4A83-1A6DFAC38B8C}"/>
                    </a:ext>
                  </a:extLst>
                </p:cNvPr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61" name="Google Shape;8120;p64">
                <a:extLst>
                  <a:ext uri="{FF2B5EF4-FFF2-40B4-BE49-F238E27FC236}">
                    <a16:creationId xmlns:a16="http://schemas.microsoft.com/office/drawing/2014/main" id="{B2A1DB57-C3CA-9718-4E5A-688AC7C272F4}"/>
                  </a:ext>
                </a:extLst>
              </p:cNvPr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  <a:grpFill/>
            </p:grpSpPr>
            <p:sp>
              <p:nvSpPr>
                <p:cNvPr id="9221" name="Google Shape;8121;p64">
                  <a:extLst>
                    <a:ext uri="{FF2B5EF4-FFF2-40B4-BE49-F238E27FC236}">
                      <a16:creationId xmlns:a16="http://schemas.microsoft.com/office/drawing/2014/main" id="{DF5A2796-C346-BEC9-B880-8CB25C8972DD}"/>
                    </a:ext>
                  </a:extLst>
                </p:cNvPr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22" name="Google Shape;8122;p64">
                  <a:extLst>
                    <a:ext uri="{FF2B5EF4-FFF2-40B4-BE49-F238E27FC236}">
                      <a16:creationId xmlns:a16="http://schemas.microsoft.com/office/drawing/2014/main" id="{F8893D77-0C7E-BA66-B1D0-1DD4EA6AAFE0}"/>
                    </a:ext>
                  </a:extLst>
                </p:cNvPr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62" name="Google Shape;8123;p64">
                <a:extLst>
                  <a:ext uri="{FF2B5EF4-FFF2-40B4-BE49-F238E27FC236}">
                    <a16:creationId xmlns:a16="http://schemas.microsoft.com/office/drawing/2014/main" id="{FB0E67F8-4E2A-580E-962A-A3B1D7CC05A6}"/>
                  </a:ext>
                </a:extLst>
              </p:cNvPr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  <a:grpFill/>
            </p:grpSpPr>
            <p:sp>
              <p:nvSpPr>
                <p:cNvPr id="9219" name="Google Shape;8124;p64">
                  <a:extLst>
                    <a:ext uri="{FF2B5EF4-FFF2-40B4-BE49-F238E27FC236}">
                      <a16:creationId xmlns:a16="http://schemas.microsoft.com/office/drawing/2014/main" id="{841328EB-7222-0D77-317A-116DEE96B512}"/>
                    </a:ext>
                  </a:extLst>
                </p:cNvPr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20" name="Google Shape;8125;p64">
                  <a:extLst>
                    <a:ext uri="{FF2B5EF4-FFF2-40B4-BE49-F238E27FC236}">
                      <a16:creationId xmlns:a16="http://schemas.microsoft.com/office/drawing/2014/main" id="{A96B1EA7-5A8F-BC54-538C-346C684228CC}"/>
                    </a:ext>
                  </a:extLst>
                </p:cNvPr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63" name="Google Shape;8126;p64">
                <a:extLst>
                  <a:ext uri="{FF2B5EF4-FFF2-40B4-BE49-F238E27FC236}">
                    <a16:creationId xmlns:a16="http://schemas.microsoft.com/office/drawing/2014/main" id="{1EA8B323-55BF-DFA9-D96D-4473147AA606}"/>
                  </a:ext>
                </a:extLst>
              </p:cNvPr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  <a:grpFill/>
            </p:grpSpPr>
            <p:sp>
              <p:nvSpPr>
                <p:cNvPr id="9217" name="Google Shape;8127;p64">
                  <a:extLst>
                    <a:ext uri="{FF2B5EF4-FFF2-40B4-BE49-F238E27FC236}">
                      <a16:creationId xmlns:a16="http://schemas.microsoft.com/office/drawing/2014/main" id="{C9828688-6830-D195-D096-21DBDB79D8D6}"/>
                    </a:ext>
                  </a:extLst>
                </p:cNvPr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18" name="Google Shape;8128;p64">
                  <a:extLst>
                    <a:ext uri="{FF2B5EF4-FFF2-40B4-BE49-F238E27FC236}">
                      <a16:creationId xmlns:a16="http://schemas.microsoft.com/office/drawing/2014/main" id="{6E0DDBE2-FFE5-58EE-B8E0-0682964F3F06}"/>
                    </a:ext>
                  </a:extLst>
                </p:cNvPr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64" name="Google Shape;8129;p64">
                <a:extLst>
                  <a:ext uri="{FF2B5EF4-FFF2-40B4-BE49-F238E27FC236}">
                    <a16:creationId xmlns:a16="http://schemas.microsoft.com/office/drawing/2014/main" id="{8D2BD963-87C2-566F-F369-1BC960868A6F}"/>
                  </a:ext>
                </a:extLst>
              </p:cNvPr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  <a:grpFill/>
            </p:grpSpPr>
            <p:sp>
              <p:nvSpPr>
                <p:cNvPr id="9215" name="Google Shape;8130;p64">
                  <a:extLst>
                    <a:ext uri="{FF2B5EF4-FFF2-40B4-BE49-F238E27FC236}">
                      <a16:creationId xmlns:a16="http://schemas.microsoft.com/office/drawing/2014/main" id="{1F85F4DA-3029-0845-0D9C-8AD8F9D4DA88}"/>
                    </a:ext>
                  </a:extLst>
                </p:cNvPr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16" name="Google Shape;8131;p64">
                  <a:extLst>
                    <a:ext uri="{FF2B5EF4-FFF2-40B4-BE49-F238E27FC236}">
                      <a16:creationId xmlns:a16="http://schemas.microsoft.com/office/drawing/2014/main" id="{E12F0730-3395-714A-6E7D-0C4BCDE034E6}"/>
                    </a:ext>
                  </a:extLst>
                </p:cNvPr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65" name="Google Shape;8132;p64">
                <a:extLst>
                  <a:ext uri="{FF2B5EF4-FFF2-40B4-BE49-F238E27FC236}">
                    <a16:creationId xmlns:a16="http://schemas.microsoft.com/office/drawing/2014/main" id="{21A34DD8-1D9C-569C-3A5D-23F8D6C191DA}"/>
                  </a:ext>
                </a:extLst>
              </p:cNvPr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  <a:grpFill/>
            </p:grpSpPr>
            <p:sp>
              <p:nvSpPr>
                <p:cNvPr id="9213" name="Google Shape;8133;p64">
                  <a:extLst>
                    <a:ext uri="{FF2B5EF4-FFF2-40B4-BE49-F238E27FC236}">
                      <a16:creationId xmlns:a16="http://schemas.microsoft.com/office/drawing/2014/main" id="{07C2BA9B-BA32-E138-29B0-360405F74715}"/>
                    </a:ext>
                  </a:extLst>
                </p:cNvPr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14" name="Google Shape;8134;p64">
                  <a:extLst>
                    <a:ext uri="{FF2B5EF4-FFF2-40B4-BE49-F238E27FC236}">
                      <a16:creationId xmlns:a16="http://schemas.microsoft.com/office/drawing/2014/main" id="{50B4A18B-F5C3-F051-25BB-762BCA3E8855}"/>
                    </a:ext>
                  </a:extLst>
                </p:cNvPr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66" name="Google Shape;8135;p64">
                <a:extLst>
                  <a:ext uri="{FF2B5EF4-FFF2-40B4-BE49-F238E27FC236}">
                    <a16:creationId xmlns:a16="http://schemas.microsoft.com/office/drawing/2014/main" id="{2DDF35A4-94C9-10CE-2601-EDE5DE54B572}"/>
                  </a:ext>
                </a:extLst>
              </p:cNvPr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  <a:grpFill/>
            </p:grpSpPr>
            <p:sp>
              <p:nvSpPr>
                <p:cNvPr id="9211" name="Google Shape;8136;p64">
                  <a:extLst>
                    <a:ext uri="{FF2B5EF4-FFF2-40B4-BE49-F238E27FC236}">
                      <a16:creationId xmlns:a16="http://schemas.microsoft.com/office/drawing/2014/main" id="{999E0D82-293C-5FEB-6F0D-FF159F545543}"/>
                    </a:ext>
                  </a:extLst>
                </p:cNvPr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12" name="Google Shape;8137;p64">
                  <a:extLst>
                    <a:ext uri="{FF2B5EF4-FFF2-40B4-BE49-F238E27FC236}">
                      <a16:creationId xmlns:a16="http://schemas.microsoft.com/office/drawing/2014/main" id="{80F56DFB-A622-330A-57B3-9180BCA8CE87}"/>
                    </a:ext>
                  </a:extLst>
                </p:cNvPr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67" name="Google Shape;8138;p64">
                <a:extLst>
                  <a:ext uri="{FF2B5EF4-FFF2-40B4-BE49-F238E27FC236}">
                    <a16:creationId xmlns:a16="http://schemas.microsoft.com/office/drawing/2014/main" id="{1758DCBA-786D-316C-4053-010416B03D86}"/>
                  </a:ext>
                </a:extLst>
              </p:cNvPr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  <a:grpFill/>
            </p:grpSpPr>
            <p:sp>
              <p:nvSpPr>
                <p:cNvPr id="9209" name="Google Shape;8139;p64">
                  <a:extLst>
                    <a:ext uri="{FF2B5EF4-FFF2-40B4-BE49-F238E27FC236}">
                      <a16:creationId xmlns:a16="http://schemas.microsoft.com/office/drawing/2014/main" id="{DACCB574-A144-6770-499E-9AEFA8E7D517}"/>
                    </a:ext>
                  </a:extLst>
                </p:cNvPr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10" name="Google Shape;8140;p64">
                  <a:extLst>
                    <a:ext uri="{FF2B5EF4-FFF2-40B4-BE49-F238E27FC236}">
                      <a16:creationId xmlns:a16="http://schemas.microsoft.com/office/drawing/2014/main" id="{6D744495-B54D-0A66-B389-F9DBB3731F51}"/>
                    </a:ext>
                  </a:extLst>
                </p:cNvPr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68" name="Google Shape;8141;p64">
                <a:extLst>
                  <a:ext uri="{FF2B5EF4-FFF2-40B4-BE49-F238E27FC236}">
                    <a16:creationId xmlns:a16="http://schemas.microsoft.com/office/drawing/2014/main" id="{CABFF265-9734-BB18-7EA1-FE634A7AAF86}"/>
                  </a:ext>
                </a:extLst>
              </p:cNvPr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  <a:grpFill/>
            </p:grpSpPr>
            <p:sp>
              <p:nvSpPr>
                <p:cNvPr id="9207" name="Google Shape;8142;p64">
                  <a:extLst>
                    <a:ext uri="{FF2B5EF4-FFF2-40B4-BE49-F238E27FC236}">
                      <a16:creationId xmlns:a16="http://schemas.microsoft.com/office/drawing/2014/main" id="{B007CC51-F377-6842-2EAF-72AADCE5D8D1}"/>
                    </a:ext>
                  </a:extLst>
                </p:cNvPr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08" name="Google Shape;8143;p64">
                  <a:extLst>
                    <a:ext uri="{FF2B5EF4-FFF2-40B4-BE49-F238E27FC236}">
                      <a16:creationId xmlns:a16="http://schemas.microsoft.com/office/drawing/2014/main" id="{7BC61CC7-0662-A547-7640-14BAFD2D4FA5}"/>
                    </a:ext>
                  </a:extLst>
                </p:cNvPr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69" name="Google Shape;8144;p64">
                <a:extLst>
                  <a:ext uri="{FF2B5EF4-FFF2-40B4-BE49-F238E27FC236}">
                    <a16:creationId xmlns:a16="http://schemas.microsoft.com/office/drawing/2014/main" id="{EB05071E-A0A0-AE3C-6E44-BCE59691E0B6}"/>
                  </a:ext>
                </a:extLst>
              </p:cNvPr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  <a:grpFill/>
            </p:grpSpPr>
            <p:sp>
              <p:nvSpPr>
                <p:cNvPr id="9205" name="Google Shape;8145;p64">
                  <a:extLst>
                    <a:ext uri="{FF2B5EF4-FFF2-40B4-BE49-F238E27FC236}">
                      <a16:creationId xmlns:a16="http://schemas.microsoft.com/office/drawing/2014/main" id="{CC8654E6-038F-0CC1-B781-8B3487BC9535}"/>
                    </a:ext>
                  </a:extLst>
                </p:cNvPr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06" name="Google Shape;8146;p64">
                  <a:extLst>
                    <a:ext uri="{FF2B5EF4-FFF2-40B4-BE49-F238E27FC236}">
                      <a16:creationId xmlns:a16="http://schemas.microsoft.com/office/drawing/2014/main" id="{082802D1-14A8-3DE7-7AF4-068BB4F9297F}"/>
                    </a:ext>
                  </a:extLst>
                </p:cNvPr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70" name="Google Shape;8147;p64">
                <a:extLst>
                  <a:ext uri="{FF2B5EF4-FFF2-40B4-BE49-F238E27FC236}">
                    <a16:creationId xmlns:a16="http://schemas.microsoft.com/office/drawing/2014/main" id="{88BCF080-635D-2FE3-5CE6-CCE95EDB2166}"/>
                  </a:ext>
                </a:extLst>
              </p:cNvPr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  <a:grpFill/>
            </p:grpSpPr>
            <p:sp>
              <p:nvSpPr>
                <p:cNvPr id="9203" name="Google Shape;8148;p64">
                  <a:extLst>
                    <a:ext uri="{FF2B5EF4-FFF2-40B4-BE49-F238E27FC236}">
                      <a16:creationId xmlns:a16="http://schemas.microsoft.com/office/drawing/2014/main" id="{E93AE10A-9193-F0A0-1846-3589F668E77D}"/>
                    </a:ext>
                  </a:extLst>
                </p:cNvPr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04" name="Google Shape;8149;p64">
                  <a:extLst>
                    <a:ext uri="{FF2B5EF4-FFF2-40B4-BE49-F238E27FC236}">
                      <a16:creationId xmlns:a16="http://schemas.microsoft.com/office/drawing/2014/main" id="{4D3AC0F4-005F-3371-22EB-820F5FC79A59}"/>
                    </a:ext>
                  </a:extLst>
                </p:cNvPr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71" name="Google Shape;8150;p64">
                <a:extLst>
                  <a:ext uri="{FF2B5EF4-FFF2-40B4-BE49-F238E27FC236}">
                    <a16:creationId xmlns:a16="http://schemas.microsoft.com/office/drawing/2014/main" id="{C1A04C09-EE30-DD6B-101B-373FE16C678A}"/>
                  </a:ext>
                </a:extLst>
              </p:cNvPr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  <a:grpFill/>
            </p:grpSpPr>
            <p:sp>
              <p:nvSpPr>
                <p:cNvPr id="9201" name="Google Shape;8151;p64">
                  <a:extLst>
                    <a:ext uri="{FF2B5EF4-FFF2-40B4-BE49-F238E27FC236}">
                      <a16:creationId xmlns:a16="http://schemas.microsoft.com/office/drawing/2014/main" id="{1ADF7218-7CD1-A78F-33C5-F40DCAD848EC}"/>
                    </a:ext>
                  </a:extLst>
                </p:cNvPr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02" name="Google Shape;8152;p64">
                  <a:extLst>
                    <a:ext uri="{FF2B5EF4-FFF2-40B4-BE49-F238E27FC236}">
                      <a16:creationId xmlns:a16="http://schemas.microsoft.com/office/drawing/2014/main" id="{F51BD3C4-AEF1-1CF7-2567-EDD2F4DF37DB}"/>
                    </a:ext>
                  </a:extLst>
                </p:cNvPr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72" name="Google Shape;8153;p64">
                <a:extLst>
                  <a:ext uri="{FF2B5EF4-FFF2-40B4-BE49-F238E27FC236}">
                    <a16:creationId xmlns:a16="http://schemas.microsoft.com/office/drawing/2014/main" id="{11AA6A17-4BD3-B497-80F5-A62A0A1B87C5}"/>
                  </a:ext>
                </a:extLst>
              </p:cNvPr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  <a:grpFill/>
            </p:grpSpPr>
            <p:sp>
              <p:nvSpPr>
                <p:cNvPr id="9199" name="Google Shape;8154;p64">
                  <a:extLst>
                    <a:ext uri="{FF2B5EF4-FFF2-40B4-BE49-F238E27FC236}">
                      <a16:creationId xmlns:a16="http://schemas.microsoft.com/office/drawing/2014/main" id="{44B8BCB5-743B-F72E-A038-30A3C43FCF4A}"/>
                    </a:ext>
                  </a:extLst>
                </p:cNvPr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00" name="Google Shape;8155;p64">
                  <a:extLst>
                    <a:ext uri="{FF2B5EF4-FFF2-40B4-BE49-F238E27FC236}">
                      <a16:creationId xmlns:a16="http://schemas.microsoft.com/office/drawing/2014/main" id="{172E0F2D-CEBC-1739-B698-216DFE174309}"/>
                    </a:ext>
                  </a:extLst>
                </p:cNvPr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73" name="Google Shape;8156;p64">
                <a:extLst>
                  <a:ext uri="{FF2B5EF4-FFF2-40B4-BE49-F238E27FC236}">
                    <a16:creationId xmlns:a16="http://schemas.microsoft.com/office/drawing/2014/main" id="{0E6EF48C-C376-8FDC-EFAA-2BBE67F4AC92}"/>
                  </a:ext>
                </a:extLst>
              </p:cNvPr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  <a:grpFill/>
            </p:grpSpPr>
            <p:sp>
              <p:nvSpPr>
                <p:cNvPr id="9197" name="Google Shape;8157;p64">
                  <a:extLst>
                    <a:ext uri="{FF2B5EF4-FFF2-40B4-BE49-F238E27FC236}">
                      <a16:creationId xmlns:a16="http://schemas.microsoft.com/office/drawing/2014/main" id="{E08DD593-C1E3-0157-F094-35BDA0756F6E}"/>
                    </a:ext>
                  </a:extLst>
                </p:cNvPr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98" name="Google Shape;8158;p64">
                  <a:extLst>
                    <a:ext uri="{FF2B5EF4-FFF2-40B4-BE49-F238E27FC236}">
                      <a16:creationId xmlns:a16="http://schemas.microsoft.com/office/drawing/2014/main" id="{FA73BE99-B85C-D1FE-31C9-460D4EF61C06}"/>
                    </a:ext>
                  </a:extLst>
                </p:cNvPr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74" name="Google Shape;8159;p64">
                <a:extLst>
                  <a:ext uri="{FF2B5EF4-FFF2-40B4-BE49-F238E27FC236}">
                    <a16:creationId xmlns:a16="http://schemas.microsoft.com/office/drawing/2014/main" id="{6B223E52-3AAE-BE96-0054-A66D6A9F4214}"/>
                  </a:ext>
                </a:extLst>
              </p:cNvPr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  <a:grpFill/>
            </p:grpSpPr>
            <p:sp>
              <p:nvSpPr>
                <p:cNvPr id="9195" name="Google Shape;8160;p64">
                  <a:extLst>
                    <a:ext uri="{FF2B5EF4-FFF2-40B4-BE49-F238E27FC236}">
                      <a16:creationId xmlns:a16="http://schemas.microsoft.com/office/drawing/2014/main" id="{1FF1A9BA-6A24-3D05-5298-20B2FE79A553}"/>
                    </a:ext>
                  </a:extLst>
                </p:cNvPr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96" name="Google Shape;8161;p64">
                  <a:extLst>
                    <a:ext uri="{FF2B5EF4-FFF2-40B4-BE49-F238E27FC236}">
                      <a16:creationId xmlns:a16="http://schemas.microsoft.com/office/drawing/2014/main" id="{7709FEDE-C3E4-2E91-CF4E-C9B8E377E0AB}"/>
                    </a:ext>
                  </a:extLst>
                </p:cNvPr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75" name="Google Shape;8162;p64">
                <a:extLst>
                  <a:ext uri="{FF2B5EF4-FFF2-40B4-BE49-F238E27FC236}">
                    <a16:creationId xmlns:a16="http://schemas.microsoft.com/office/drawing/2014/main" id="{88B1502A-CD0E-3D15-75CB-C5D98B96A7FA}"/>
                  </a:ext>
                </a:extLst>
              </p:cNvPr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  <a:grpFill/>
            </p:grpSpPr>
            <p:sp>
              <p:nvSpPr>
                <p:cNvPr id="9193" name="Google Shape;8163;p64">
                  <a:extLst>
                    <a:ext uri="{FF2B5EF4-FFF2-40B4-BE49-F238E27FC236}">
                      <a16:creationId xmlns:a16="http://schemas.microsoft.com/office/drawing/2014/main" id="{BEE1D9B7-2E63-286D-F56F-E07096EDB3EF}"/>
                    </a:ext>
                  </a:extLst>
                </p:cNvPr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94" name="Google Shape;8164;p64">
                  <a:extLst>
                    <a:ext uri="{FF2B5EF4-FFF2-40B4-BE49-F238E27FC236}">
                      <a16:creationId xmlns:a16="http://schemas.microsoft.com/office/drawing/2014/main" id="{48BCE208-D5F2-E563-95FE-E61BF5216619}"/>
                    </a:ext>
                  </a:extLst>
                </p:cNvPr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76" name="Google Shape;8165;p64">
                <a:extLst>
                  <a:ext uri="{FF2B5EF4-FFF2-40B4-BE49-F238E27FC236}">
                    <a16:creationId xmlns:a16="http://schemas.microsoft.com/office/drawing/2014/main" id="{FD22AED9-1231-DD58-94B1-99CF43518044}"/>
                  </a:ext>
                </a:extLst>
              </p:cNvPr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  <a:grpFill/>
            </p:grpSpPr>
            <p:sp>
              <p:nvSpPr>
                <p:cNvPr id="9191" name="Google Shape;8166;p64">
                  <a:extLst>
                    <a:ext uri="{FF2B5EF4-FFF2-40B4-BE49-F238E27FC236}">
                      <a16:creationId xmlns:a16="http://schemas.microsoft.com/office/drawing/2014/main" id="{8BBF9B6F-F964-C52C-8D10-CE27FE55854F}"/>
                    </a:ext>
                  </a:extLst>
                </p:cNvPr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92" name="Google Shape;8167;p64">
                  <a:extLst>
                    <a:ext uri="{FF2B5EF4-FFF2-40B4-BE49-F238E27FC236}">
                      <a16:creationId xmlns:a16="http://schemas.microsoft.com/office/drawing/2014/main" id="{0F81F141-98D4-2A30-F727-374693CCA8CD}"/>
                    </a:ext>
                  </a:extLst>
                </p:cNvPr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77" name="Google Shape;8168;p64">
                <a:extLst>
                  <a:ext uri="{FF2B5EF4-FFF2-40B4-BE49-F238E27FC236}">
                    <a16:creationId xmlns:a16="http://schemas.microsoft.com/office/drawing/2014/main" id="{EC24A9F9-58B8-25C1-4377-0F94A8150F32}"/>
                  </a:ext>
                </a:extLst>
              </p:cNvPr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  <a:grpFill/>
            </p:grpSpPr>
            <p:sp>
              <p:nvSpPr>
                <p:cNvPr id="9189" name="Google Shape;8169;p64">
                  <a:extLst>
                    <a:ext uri="{FF2B5EF4-FFF2-40B4-BE49-F238E27FC236}">
                      <a16:creationId xmlns:a16="http://schemas.microsoft.com/office/drawing/2014/main" id="{1BC6EBC6-425C-C174-A626-BF061579C77B}"/>
                    </a:ext>
                  </a:extLst>
                </p:cNvPr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90" name="Google Shape;8170;p64">
                  <a:extLst>
                    <a:ext uri="{FF2B5EF4-FFF2-40B4-BE49-F238E27FC236}">
                      <a16:creationId xmlns:a16="http://schemas.microsoft.com/office/drawing/2014/main" id="{7A3009AF-1B1E-9F1F-0389-48C8E40CDD38}"/>
                    </a:ext>
                  </a:extLst>
                </p:cNvPr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9178" name="Google Shape;8171;p64">
                <a:extLst>
                  <a:ext uri="{FF2B5EF4-FFF2-40B4-BE49-F238E27FC236}">
                    <a16:creationId xmlns:a16="http://schemas.microsoft.com/office/drawing/2014/main" id="{48BEC05A-19D9-5417-6683-B7759C2612F7}"/>
                  </a:ext>
                </a:extLst>
              </p:cNvPr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9" name="Google Shape;8172;p64">
                <a:extLst>
                  <a:ext uri="{FF2B5EF4-FFF2-40B4-BE49-F238E27FC236}">
                    <a16:creationId xmlns:a16="http://schemas.microsoft.com/office/drawing/2014/main" id="{4D124D2E-D081-0FEC-C014-347347E81F3E}"/>
                  </a:ext>
                </a:extLst>
              </p:cNvPr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180" name="Google Shape;8173;p64">
                <a:extLst>
                  <a:ext uri="{FF2B5EF4-FFF2-40B4-BE49-F238E27FC236}">
                    <a16:creationId xmlns:a16="http://schemas.microsoft.com/office/drawing/2014/main" id="{2C5A7B04-9316-3AEC-39CE-786D12E10A71}"/>
                  </a:ext>
                </a:extLst>
              </p:cNvPr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  <a:grpFill/>
            </p:grpSpPr>
            <p:sp>
              <p:nvSpPr>
                <p:cNvPr id="9187" name="Google Shape;8174;p64">
                  <a:extLst>
                    <a:ext uri="{FF2B5EF4-FFF2-40B4-BE49-F238E27FC236}">
                      <a16:creationId xmlns:a16="http://schemas.microsoft.com/office/drawing/2014/main" id="{2458EEBC-82D2-6553-19FA-74AE23FBC695}"/>
                    </a:ext>
                  </a:extLst>
                </p:cNvPr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88" name="Google Shape;8175;p64">
                  <a:extLst>
                    <a:ext uri="{FF2B5EF4-FFF2-40B4-BE49-F238E27FC236}">
                      <a16:creationId xmlns:a16="http://schemas.microsoft.com/office/drawing/2014/main" id="{F49917A9-D23A-85E5-19E2-551F01C9C513}"/>
                    </a:ext>
                  </a:extLst>
                </p:cNvPr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81" name="Google Shape;8176;p64">
                <a:extLst>
                  <a:ext uri="{FF2B5EF4-FFF2-40B4-BE49-F238E27FC236}">
                    <a16:creationId xmlns:a16="http://schemas.microsoft.com/office/drawing/2014/main" id="{686549F7-E2F5-E35B-4DC3-6821C534D103}"/>
                  </a:ext>
                </a:extLst>
              </p:cNvPr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  <a:grpFill/>
            </p:grpSpPr>
            <p:sp>
              <p:nvSpPr>
                <p:cNvPr id="9185" name="Google Shape;8177;p64">
                  <a:extLst>
                    <a:ext uri="{FF2B5EF4-FFF2-40B4-BE49-F238E27FC236}">
                      <a16:creationId xmlns:a16="http://schemas.microsoft.com/office/drawing/2014/main" id="{6F615ED0-D149-838A-1B5E-E63EC9ACB1AF}"/>
                    </a:ext>
                  </a:extLst>
                </p:cNvPr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86" name="Google Shape;8178;p64">
                  <a:extLst>
                    <a:ext uri="{FF2B5EF4-FFF2-40B4-BE49-F238E27FC236}">
                      <a16:creationId xmlns:a16="http://schemas.microsoft.com/office/drawing/2014/main" id="{F074467A-92DE-E8CB-1415-1682D35B79C2}"/>
                    </a:ext>
                  </a:extLst>
                </p:cNvPr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82" name="Google Shape;8179;p64">
                <a:extLst>
                  <a:ext uri="{FF2B5EF4-FFF2-40B4-BE49-F238E27FC236}">
                    <a16:creationId xmlns:a16="http://schemas.microsoft.com/office/drawing/2014/main" id="{7F111679-6A02-BEF8-09DE-8444BF922618}"/>
                  </a:ext>
                </a:extLst>
              </p:cNvPr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  <a:grpFill/>
            </p:grpSpPr>
            <p:sp>
              <p:nvSpPr>
                <p:cNvPr id="9183" name="Google Shape;8180;p64">
                  <a:extLst>
                    <a:ext uri="{FF2B5EF4-FFF2-40B4-BE49-F238E27FC236}">
                      <a16:creationId xmlns:a16="http://schemas.microsoft.com/office/drawing/2014/main" id="{C517B2CC-9503-EF22-8ABA-7CE0516FA993}"/>
                    </a:ext>
                  </a:extLst>
                </p:cNvPr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84" name="Google Shape;8181;p64">
                  <a:extLst>
                    <a:ext uri="{FF2B5EF4-FFF2-40B4-BE49-F238E27FC236}">
                      <a16:creationId xmlns:a16="http://schemas.microsoft.com/office/drawing/2014/main" id="{D7587EF2-70A4-8A86-110E-B8027C0A9862}"/>
                    </a:ext>
                  </a:extLst>
                </p:cNvPr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875" name="Google Shape;8182;p64">
              <a:extLst>
                <a:ext uri="{FF2B5EF4-FFF2-40B4-BE49-F238E27FC236}">
                  <a16:creationId xmlns:a16="http://schemas.microsoft.com/office/drawing/2014/main" id="{F68ADE10-85DD-86A5-3B21-7ACBE83D9CF4}"/>
                </a:ext>
              </a:extLst>
            </p:cNvPr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  <a:grpFill/>
          </p:grpSpPr>
          <p:grpSp>
            <p:nvGrpSpPr>
              <p:cNvPr id="8876" name="Google Shape;8183;p64">
                <a:extLst>
                  <a:ext uri="{FF2B5EF4-FFF2-40B4-BE49-F238E27FC236}">
                    <a16:creationId xmlns:a16="http://schemas.microsoft.com/office/drawing/2014/main" id="{1799D1E1-EC44-A61C-0C7D-BEFDD6CF8A26}"/>
                  </a:ext>
                </a:extLst>
              </p:cNvPr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  <a:grpFill/>
            </p:grpSpPr>
            <p:sp>
              <p:nvSpPr>
                <p:cNvPr id="9014" name="Google Shape;8184;p64">
                  <a:extLst>
                    <a:ext uri="{FF2B5EF4-FFF2-40B4-BE49-F238E27FC236}">
                      <a16:creationId xmlns:a16="http://schemas.microsoft.com/office/drawing/2014/main" id="{897AD800-477C-2EE2-04F3-CAB5FF481DD4}"/>
                    </a:ext>
                  </a:extLst>
                </p:cNvPr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15" name="Google Shape;8185;p64">
                  <a:extLst>
                    <a:ext uri="{FF2B5EF4-FFF2-40B4-BE49-F238E27FC236}">
                      <a16:creationId xmlns:a16="http://schemas.microsoft.com/office/drawing/2014/main" id="{41F58B93-A013-DB2C-71DE-09D836DE6F6A}"/>
                    </a:ext>
                  </a:extLst>
                </p:cNvPr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16" name="Google Shape;8186;p64">
                  <a:extLst>
                    <a:ext uri="{FF2B5EF4-FFF2-40B4-BE49-F238E27FC236}">
                      <a16:creationId xmlns:a16="http://schemas.microsoft.com/office/drawing/2014/main" id="{F9269F79-7948-B153-27C7-13DAFB3FE745}"/>
                    </a:ext>
                  </a:extLst>
                </p:cNvPr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17" name="Google Shape;8187;p64">
                  <a:extLst>
                    <a:ext uri="{FF2B5EF4-FFF2-40B4-BE49-F238E27FC236}">
                      <a16:creationId xmlns:a16="http://schemas.microsoft.com/office/drawing/2014/main" id="{6E9FB30A-F12A-71BE-B86E-280E479FD4D0}"/>
                    </a:ext>
                  </a:extLst>
                </p:cNvPr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18" name="Google Shape;8188;p64">
                  <a:extLst>
                    <a:ext uri="{FF2B5EF4-FFF2-40B4-BE49-F238E27FC236}">
                      <a16:creationId xmlns:a16="http://schemas.microsoft.com/office/drawing/2014/main" id="{09741F71-3A76-A6D3-E6BA-13AD2F449055}"/>
                    </a:ext>
                  </a:extLst>
                </p:cNvPr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19" name="Google Shape;8189;p64">
                  <a:extLst>
                    <a:ext uri="{FF2B5EF4-FFF2-40B4-BE49-F238E27FC236}">
                      <a16:creationId xmlns:a16="http://schemas.microsoft.com/office/drawing/2014/main" id="{9702CD89-DE94-CB2F-2AAB-F4D90ED1FE76}"/>
                    </a:ext>
                  </a:extLst>
                </p:cNvPr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20" name="Google Shape;8190;p64">
                  <a:extLst>
                    <a:ext uri="{FF2B5EF4-FFF2-40B4-BE49-F238E27FC236}">
                      <a16:creationId xmlns:a16="http://schemas.microsoft.com/office/drawing/2014/main" id="{D40549ED-70AE-3AD7-8831-529E9BA91473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21" name="Google Shape;8191;p64">
                  <a:extLst>
                    <a:ext uri="{FF2B5EF4-FFF2-40B4-BE49-F238E27FC236}">
                      <a16:creationId xmlns:a16="http://schemas.microsoft.com/office/drawing/2014/main" id="{093487FB-AEAF-ED5F-51D0-7D3F074A1F2A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22" name="Google Shape;8192;p64">
                  <a:extLst>
                    <a:ext uri="{FF2B5EF4-FFF2-40B4-BE49-F238E27FC236}">
                      <a16:creationId xmlns:a16="http://schemas.microsoft.com/office/drawing/2014/main" id="{ED3B34EA-71A5-7B2C-F75F-C795012AACB6}"/>
                    </a:ext>
                  </a:extLst>
                </p:cNvPr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23" name="Google Shape;8193;p64">
                  <a:extLst>
                    <a:ext uri="{FF2B5EF4-FFF2-40B4-BE49-F238E27FC236}">
                      <a16:creationId xmlns:a16="http://schemas.microsoft.com/office/drawing/2014/main" id="{575BF592-4092-D7A0-E313-109BA4C94A6D}"/>
                    </a:ext>
                  </a:extLst>
                </p:cNvPr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24" name="Google Shape;8194;p64">
                  <a:extLst>
                    <a:ext uri="{FF2B5EF4-FFF2-40B4-BE49-F238E27FC236}">
                      <a16:creationId xmlns:a16="http://schemas.microsoft.com/office/drawing/2014/main" id="{3034FD7D-465A-6CB3-77B6-2C61BB89CA08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25" name="Google Shape;8195;p64">
                  <a:extLst>
                    <a:ext uri="{FF2B5EF4-FFF2-40B4-BE49-F238E27FC236}">
                      <a16:creationId xmlns:a16="http://schemas.microsoft.com/office/drawing/2014/main" id="{08A38AD2-6272-CA8E-32B1-23E87240D637}"/>
                    </a:ext>
                  </a:extLst>
                </p:cNvPr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26" name="Google Shape;8196;p64">
                  <a:extLst>
                    <a:ext uri="{FF2B5EF4-FFF2-40B4-BE49-F238E27FC236}">
                      <a16:creationId xmlns:a16="http://schemas.microsoft.com/office/drawing/2014/main" id="{8E2FAD01-4F8A-6A56-5214-A913926FF939}"/>
                    </a:ext>
                  </a:extLst>
                </p:cNvPr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27" name="Google Shape;8197;p64">
                  <a:extLst>
                    <a:ext uri="{FF2B5EF4-FFF2-40B4-BE49-F238E27FC236}">
                      <a16:creationId xmlns:a16="http://schemas.microsoft.com/office/drawing/2014/main" id="{EFABC056-58B1-4B7B-9FE4-00D42D1A4CAF}"/>
                    </a:ext>
                  </a:extLst>
                </p:cNvPr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28" name="Google Shape;8198;p64">
                  <a:extLst>
                    <a:ext uri="{FF2B5EF4-FFF2-40B4-BE49-F238E27FC236}">
                      <a16:creationId xmlns:a16="http://schemas.microsoft.com/office/drawing/2014/main" id="{AB57C83E-F820-1FAE-A229-916E50249EBF}"/>
                    </a:ext>
                  </a:extLst>
                </p:cNvPr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29" name="Google Shape;8199;p64">
                  <a:extLst>
                    <a:ext uri="{FF2B5EF4-FFF2-40B4-BE49-F238E27FC236}">
                      <a16:creationId xmlns:a16="http://schemas.microsoft.com/office/drawing/2014/main" id="{277B44B4-65D8-61F4-6F0E-BA55B10735A8}"/>
                    </a:ext>
                  </a:extLst>
                </p:cNvPr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30" name="Google Shape;8200;p64">
                  <a:extLst>
                    <a:ext uri="{FF2B5EF4-FFF2-40B4-BE49-F238E27FC236}">
                      <a16:creationId xmlns:a16="http://schemas.microsoft.com/office/drawing/2014/main" id="{05413BB4-6CF4-5E80-96B4-19154A101347}"/>
                    </a:ext>
                  </a:extLst>
                </p:cNvPr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31" name="Google Shape;8201;p64">
                  <a:extLst>
                    <a:ext uri="{FF2B5EF4-FFF2-40B4-BE49-F238E27FC236}">
                      <a16:creationId xmlns:a16="http://schemas.microsoft.com/office/drawing/2014/main" id="{6DCCF18F-43C9-8DF7-62B3-48EB60F6D102}"/>
                    </a:ext>
                  </a:extLst>
                </p:cNvPr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32" name="Google Shape;8202;p64">
                  <a:extLst>
                    <a:ext uri="{FF2B5EF4-FFF2-40B4-BE49-F238E27FC236}">
                      <a16:creationId xmlns:a16="http://schemas.microsoft.com/office/drawing/2014/main" id="{F77E17BF-7A72-2BF5-CED7-E5BE275FB584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33" name="Google Shape;8203;p64">
                  <a:extLst>
                    <a:ext uri="{FF2B5EF4-FFF2-40B4-BE49-F238E27FC236}">
                      <a16:creationId xmlns:a16="http://schemas.microsoft.com/office/drawing/2014/main" id="{46969DE8-A2D7-1BB4-712C-F10079E34A24}"/>
                    </a:ext>
                  </a:extLst>
                </p:cNvPr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34" name="Google Shape;8204;p64">
                  <a:extLst>
                    <a:ext uri="{FF2B5EF4-FFF2-40B4-BE49-F238E27FC236}">
                      <a16:creationId xmlns:a16="http://schemas.microsoft.com/office/drawing/2014/main" id="{4682DB68-7E87-2294-B3B1-2AFBFD7F632B}"/>
                    </a:ext>
                  </a:extLst>
                </p:cNvPr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35" name="Google Shape;8205;p64">
                  <a:extLst>
                    <a:ext uri="{FF2B5EF4-FFF2-40B4-BE49-F238E27FC236}">
                      <a16:creationId xmlns:a16="http://schemas.microsoft.com/office/drawing/2014/main" id="{D560747D-7805-A1F6-00A1-CB41F8A68E9B}"/>
                    </a:ext>
                  </a:extLst>
                </p:cNvPr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36" name="Google Shape;8206;p64">
                  <a:extLst>
                    <a:ext uri="{FF2B5EF4-FFF2-40B4-BE49-F238E27FC236}">
                      <a16:creationId xmlns:a16="http://schemas.microsoft.com/office/drawing/2014/main" id="{5BD6DC34-63DE-5864-8B70-0C24A131636F}"/>
                    </a:ext>
                  </a:extLst>
                </p:cNvPr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37" name="Google Shape;8207;p64">
                  <a:extLst>
                    <a:ext uri="{FF2B5EF4-FFF2-40B4-BE49-F238E27FC236}">
                      <a16:creationId xmlns:a16="http://schemas.microsoft.com/office/drawing/2014/main" id="{59F72E52-5C4A-9A46-2C26-F6D90F0AA6A1}"/>
                    </a:ext>
                  </a:extLst>
                </p:cNvPr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38" name="Google Shape;8208;p64">
                  <a:extLst>
                    <a:ext uri="{FF2B5EF4-FFF2-40B4-BE49-F238E27FC236}">
                      <a16:creationId xmlns:a16="http://schemas.microsoft.com/office/drawing/2014/main" id="{AE0CC17E-D93D-D7C2-EA2A-BE968BD78D06}"/>
                    </a:ext>
                  </a:extLst>
                </p:cNvPr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39" name="Google Shape;8209;p64">
                  <a:extLst>
                    <a:ext uri="{FF2B5EF4-FFF2-40B4-BE49-F238E27FC236}">
                      <a16:creationId xmlns:a16="http://schemas.microsoft.com/office/drawing/2014/main" id="{29AE7C39-8983-5123-B5A7-6F672033D9DA}"/>
                    </a:ext>
                  </a:extLst>
                </p:cNvPr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40" name="Google Shape;8210;p64">
                  <a:extLst>
                    <a:ext uri="{FF2B5EF4-FFF2-40B4-BE49-F238E27FC236}">
                      <a16:creationId xmlns:a16="http://schemas.microsoft.com/office/drawing/2014/main" id="{B9BABACF-52BC-B901-CB18-C5C3BF508741}"/>
                    </a:ext>
                  </a:extLst>
                </p:cNvPr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41" name="Google Shape;8211;p64">
                  <a:extLst>
                    <a:ext uri="{FF2B5EF4-FFF2-40B4-BE49-F238E27FC236}">
                      <a16:creationId xmlns:a16="http://schemas.microsoft.com/office/drawing/2014/main" id="{C2A2B63E-2758-744B-B0E5-6066A353D642}"/>
                    </a:ext>
                  </a:extLst>
                </p:cNvPr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42" name="Google Shape;8212;p64">
                  <a:extLst>
                    <a:ext uri="{FF2B5EF4-FFF2-40B4-BE49-F238E27FC236}">
                      <a16:creationId xmlns:a16="http://schemas.microsoft.com/office/drawing/2014/main" id="{16EECB7E-DABA-8D1F-CECC-E3B4E26EF14F}"/>
                    </a:ext>
                  </a:extLst>
                </p:cNvPr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43" name="Google Shape;8213;p64">
                  <a:extLst>
                    <a:ext uri="{FF2B5EF4-FFF2-40B4-BE49-F238E27FC236}">
                      <a16:creationId xmlns:a16="http://schemas.microsoft.com/office/drawing/2014/main" id="{03C8A270-BF95-F567-DD20-C814694EBCB0}"/>
                    </a:ext>
                  </a:extLst>
                </p:cNvPr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44" name="Google Shape;8214;p64">
                  <a:extLst>
                    <a:ext uri="{FF2B5EF4-FFF2-40B4-BE49-F238E27FC236}">
                      <a16:creationId xmlns:a16="http://schemas.microsoft.com/office/drawing/2014/main" id="{1568FD46-5FE3-CA61-507F-B15D45210E57}"/>
                    </a:ext>
                  </a:extLst>
                </p:cNvPr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45" name="Google Shape;8215;p64">
                  <a:extLst>
                    <a:ext uri="{FF2B5EF4-FFF2-40B4-BE49-F238E27FC236}">
                      <a16:creationId xmlns:a16="http://schemas.microsoft.com/office/drawing/2014/main" id="{87EEA042-09B6-D484-5F34-79DABF58B4C3}"/>
                    </a:ext>
                  </a:extLst>
                </p:cNvPr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46" name="Google Shape;8216;p64">
                  <a:extLst>
                    <a:ext uri="{FF2B5EF4-FFF2-40B4-BE49-F238E27FC236}">
                      <a16:creationId xmlns:a16="http://schemas.microsoft.com/office/drawing/2014/main" id="{2F381602-5828-B081-FEB2-53A264D73369}"/>
                    </a:ext>
                  </a:extLst>
                </p:cNvPr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47" name="Google Shape;8217;p64">
                  <a:extLst>
                    <a:ext uri="{FF2B5EF4-FFF2-40B4-BE49-F238E27FC236}">
                      <a16:creationId xmlns:a16="http://schemas.microsoft.com/office/drawing/2014/main" id="{81AE5036-DC06-E9A7-9A62-FB809018C562}"/>
                    </a:ext>
                  </a:extLst>
                </p:cNvPr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48" name="Google Shape;8218;p64">
                  <a:extLst>
                    <a:ext uri="{FF2B5EF4-FFF2-40B4-BE49-F238E27FC236}">
                      <a16:creationId xmlns:a16="http://schemas.microsoft.com/office/drawing/2014/main" id="{ABADBE7B-69CB-D621-AFCD-790AE81C62AF}"/>
                    </a:ext>
                  </a:extLst>
                </p:cNvPr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49" name="Google Shape;8219;p64">
                  <a:extLst>
                    <a:ext uri="{FF2B5EF4-FFF2-40B4-BE49-F238E27FC236}">
                      <a16:creationId xmlns:a16="http://schemas.microsoft.com/office/drawing/2014/main" id="{65F02A3C-6D43-71FF-C057-7ABDA11A0B54}"/>
                    </a:ext>
                  </a:extLst>
                </p:cNvPr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50" name="Google Shape;8220;p64">
                  <a:extLst>
                    <a:ext uri="{FF2B5EF4-FFF2-40B4-BE49-F238E27FC236}">
                      <a16:creationId xmlns:a16="http://schemas.microsoft.com/office/drawing/2014/main" id="{E1B20E18-DB3A-4AED-DB0A-19D2E5860CD6}"/>
                    </a:ext>
                  </a:extLst>
                </p:cNvPr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51" name="Google Shape;8221;p64">
                  <a:extLst>
                    <a:ext uri="{FF2B5EF4-FFF2-40B4-BE49-F238E27FC236}">
                      <a16:creationId xmlns:a16="http://schemas.microsoft.com/office/drawing/2014/main" id="{D1D5A66C-B647-B276-0589-F31067037ECC}"/>
                    </a:ext>
                  </a:extLst>
                </p:cNvPr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52" name="Google Shape;8222;p64">
                  <a:extLst>
                    <a:ext uri="{FF2B5EF4-FFF2-40B4-BE49-F238E27FC236}">
                      <a16:creationId xmlns:a16="http://schemas.microsoft.com/office/drawing/2014/main" id="{942FF2B6-63E9-352E-8326-C51133113772}"/>
                    </a:ext>
                  </a:extLst>
                </p:cNvPr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53" name="Google Shape;8223;p64">
                  <a:extLst>
                    <a:ext uri="{FF2B5EF4-FFF2-40B4-BE49-F238E27FC236}">
                      <a16:creationId xmlns:a16="http://schemas.microsoft.com/office/drawing/2014/main" id="{9D95A762-6000-18A3-E20E-FB6755BDBDF3}"/>
                    </a:ext>
                  </a:extLst>
                </p:cNvPr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54" name="Google Shape;8224;p64">
                  <a:extLst>
                    <a:ext uri="{FF2B5EF4-FFF2-40B4-BE49-F238E27FC236}">
                      <a16:creationId xmlns:a16="http://schemas.microsoft.com/office/drawing/2014/main" id="{03FF33E3-3745-4BAD-F99E-E2A8DE66C682}"/>
                    </a:ext>
                  </a:extLst>
                </p:cNvPr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55" name="Google Shape;8225;p64">
                  <a:extLst>
                    <a:ext uri="{FF2B5EF4-FFF2-40B4-BE49-F238E27FC236}">
                      <a16:creationId xmlns:a16="http://schemas.microsoft.com/office/drawing/2014/main" id="{4B242E2C-9778-EB91-B57B-671767BAAFCE}"/>
                    </a:ext>
                  </a:extLst>
                </p:cNvPr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56" name="Google Shape;8226;p64">
                  <a:extLst>
                    <a:ext uri="{FF2B5EF4-FFF2-40B4-BE49-F238E27FC236}">
                      <a16:creationId xmlns:a16="http://schemas.microsoft.com/office/drawing/2014/main" id="{3F6C5D69-AC82-281C-11EE-6445B4B3E6ED}"/>
                    </a:ext>
                  </a:extLst>
                </p:cNvPr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57" name="Google Shape;8227;p64">
                  <a:extLst>
                    <a:ext uri="{FF2B5EF4-FFF2-40B4-BE49-F238E27FC236}">
                      <a16:creationId xmlns:a16="http://schemas.microsoft.com/office/drawing/2014/main" id="{C38B6831-957E-504F-C66F-6B21E1A2EF9A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58" name="Google Shape;8228;p64">
                  <a:extLst>
                    <a:ext uri="{FF2B5EF4-FFF2-40B4-BE49-F238E27FC236}">
                      <a16:creationId xmlns:a16="http://schemas.microsoft.com/office/drawing/2014/main" id="{68BD40FB-2C84-8416-0346-A3B2FBA95CC5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59" name="Google Shape;8229;p64">
                  <a:extLst>
                    <a:ext uri="{FF2B5EF4-FFF2-40B4-BE49-F238E27FC236}">
                      <a16:creationId xmlns:a16="http://schemas.microsoft.com/office/drawing/2014/main" id="{86641ECF-3298-BBF9-FE22-61BD00A500F1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60" name="Google Shape;8230;p64">
                  <a:extLst>
                    <a:ext uri="{FF2B5EF4-FFF2-40B4-BE49-F238E27FC236}">
                      <a16:creationId xmlns:a16="http://schemas.microsoft.com/office/drawing/2014/main" id="{4C3F2726-5B47-CEEC-DE73-06033C4FEC26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61" name="Google Shape;8231;p64">
                  <a:extLst>
                    <a:ext uri="{FF2B5EF4-FFF2-40B4-BE49-F238E27FC236}">
                      <a16:creationId xmlns:a16="http://schemas.microsoft.com/office/drawing/2014/main" id="{04549FAA-0DBD-5F87-4FD1-5271027FD0AF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62" name="Google Shape;8232;p64">
                  <a:extLst>
                    <a:ext uri="{FF2B5EF4-FFF2-40B4-BE49-F238E27FC236}">
                      <a16:creationId xmlns:a16="http://schemas.microsoft.com/office/drawing/2014/main" id="{D3BD88C0-674A-E6D4-A36C-00C2A16CBB02}"/>
                    </a:ext>
                  </a:extLst>
                </p:cNvPr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63" name="Google Shape;8233;p64">
                  <a:extLst>
                    <a:ext uri="{FF2B5EF4-FFF2-40B4-BE49-F238E27FC236}">
                      <a16:creationId xmlns:a16="http://schemas.microsoft.com/office/drawing/2014/main" id="{97664380-AFBC-AABA-24D5-3E821D87EDC9}"/>
                    </a:ext>
                  </a:extLst>
                </p:cNvPr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64" name="Google Shape;8234;p64">
                  <a:extLst>
                    <a:ext uri="{FF2B5EF4-FFF2-40B4-BE49-F238E27FC236}">
                      <a16:creationId xmlns:a16="http://schemas.microsoft.com/office/drawing/2014/main" id="{73BD9876-B16B-D16C-6AF3-42D47B0582C8}"/>
                    </a:ext>
                  </a:extLst>
                </p:cNvPr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65" name="Google Shape;8235;p64">
                  <a:extLst>
                    <a:ext uri="{FF2B5EF4-FFF2-40B4-BE49-F238E27FC236}">
                      <a16:creationId xmlns:a16="http://schemas.microsoft.com/office/drawing/2014/main" id="{6190D358-820E-6E18-8443-6F3337CD90C0}"/>
                    </a:ext>
                  </a:extLst>
                </p:cNvPr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66" name="Google Shape;8236;p64">
                  <a:extLst>
                    <a:ext uri="{FF2B5EF4-FFF2-40B4-BE49-F238E27FC236}">
                      <a16:creationId xmlns:a16="http://schemas.microsoft.com/office/drawing/2014/main" id="{28C91192-C52B-B172-BB07-69FC72281263}"/>
                    </a:ext>
                  </a:extLst>
                </p:cNvPr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67" name="Google Shape;8237;p64">
                  <a:extLst>
                    <a:ext uri="{FF2B5EF4-FFF2-40B4-BE49-F238E27FC236}">
                      <a16:creationId xmlns:a16="http://schemas.microsoft.com/office/drawing/2014/main" id="{791DB35F-A11B-032E-718B-5ED5C073C9FB}"/>
                    </a:ext>
                  </a:extLst>
                </p:cNvPr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68" name="Google Shape;8238;p64">
                  <a:extLst>
                    <a:ext uri="{FF2B5EF4-FFF2-40B4-BE49-F238E27FC236}">
                      <a16:creationId xmlns:a16="http://schemas.microsoft.com/office/drawing/2014/main" id="{F65F66F0-14CE-4E2E-B53C-C8719EB44A67}"/>
                    </a:ext>
                  </a:extLst>
                </p:cNvPr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69" name="Google Shape;8239;p64">
                  <a:extLst>
                    <a:ext uri="{FF2B5EF4-FFF2-40B4-BE49-F238E27FC236}">
                      <a16:creationId xmlns:a16="http://schemas.microsoft.com/office/drawing/2014/main" id="{66441E04-3818-E0D5-57D9-9892780428D4}"/>
                    </a:ext>
                  </a:extLst>
                </p:cNvPr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77" name="Google Shape;8240;p64">
                <a:extLst>
                  <a:ext uri="{FF2B5EF4-FFF2-40B4-BE49-F238E27FC236}">
                    <a16:creationId xmlns:a16="http://schemas.microsoft.com/office/drawing/2014/main" id="{1D235CB4-4BCB-CD3D-2C78-B31F5C08D222}"/>
                  </a:ext>
                </a:extLst>
              </p:cNvPr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  <a:grpFill/>
            </p:grpSpPr>
            <p:sp>
              <p:nvSpPr>
                <p:cNvPr id="9012" name="Google Shape;8241;p64">
                  <a:extLst>
                    <a:ext uri="{FF2B5EF4-FFF2-40B4-BE49-F238E27FC236}">
                      <a16:creationId xmlns:a16="http://schemas.microsoft.com/office/drawing/2014/main" id="{94723227-5C4D-47C0-EA52-3847BFD2BE12}"/>
                    </a:ext>
                  </a:extLst>
                </p:cNvPr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13" name="Google Shape;8242;p64">
                  <a:extLst>
                    <a:ext uri="{FF2B5EF4-FFF2-40B4-BE49-F238E27FC236}">
                      <a16:creationId xmlns:a16="http://schemas.microsoft.com/office/drawing/2014/main" id="{FC2B86BD-1D75-8AFC-94CC-25CBF87AA021}"/>
                    </a:ext>
                  </a:extLst>
                </p:cNvPr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78" name="Google Shape;8243;p64">
                <a:extLst>
                  <a:ext uri="{FF2B5EF4-FFF2-40B4-BE49-F238E27FC236}">
                    <a16:creationId xmlns:a16="http://schemas.microsoft.com/office/drawing/2014/main" id="{DD8948C8-EA55-CD81-B51B-D981275A8AB0}"/>
                  </a:ext>
                </a:extLst>
              </p:cNvPr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  <a:grpFill/>
            </p:grpSpPr>
            <p:sp>
              <p:nvSpPr>
                <p:cNvPr id="9010" name="Google Shape;8244;p64">
                  <a:extLst>
                    <a:ext uri="{FF2B5EF4-FFF2-40B4-BE49-F238E27FC236}">
                      <a16:creationId xmlns:a16="http://schemas.microsoft.com/office/drawing/2014/main" id="{F2E09E91-B3AB-F2CC-2BEA-F5DD85AB1309}"/>
                    </a:ext>
                  </a:extLst>
                </p:cNvPr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11" name="Google Shape;8245;p64">
                  <a:extLst>
                    <a:ext uri="{FF2B5EF4-FFF2-40B4-BE49-F238E27FC236}">
                      <a16:creationId xmlns:a16="http://schemas.microsoft.com/office/drawing/2014/main" id="{7A75ED77-65CC-C0CC-9425-357968ED0E31}"/>
                    </a:ext>
                  </a:extLst>
                </p:cNvPr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79" name="Google Shape;8246;p64">
                <a:extLst>
                  <a:ext uri="{FF2B5EF4-FFF2-40B4-BE49-F238E27FC236}">
                    <a16:creationId xmlns:a16="http://schemas.microsoft.com/office/drawing/2014/main" id="{4691826C-52FB-92F1-02BF-9036856976C6}"/>
                  </a:ext>
                </a:extLst>
              </p:cNvPr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  <a:grpFill/>
            </p:grpSpPr>
            <p:sp>
              <p:nvSpPr>
                <p:cNvPr id="9008" name="Google Shape;8247;p64">
                  <a:extLst>
                    <a:ext uri="{FF2B5EF4-FFF2-40B4-BE49-F238E27FC236}">
                      <a16:creationId xmlns:a16="http://schemas.microsoft.com/office/drawing/2014/main" id="{5DF51710-7969-EEF0-65C7-0F83FAAB7B9D}"/>
                    </a:ext>
                  </a:extLst>
                </p:cNvPr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09" name="Google Shape;8248;p64">
                  <a:extLst>
                    <a:ext uri="{FF2B5EF4-FFF2-40B4-BE49-F238E27FC236}">
                      <a16:creationId xmlns:a16="http://schemas.microsoft.com/office/drawing/2014/main" id="{73A8F1A9-191D-0DC7-8C21-E3D87E8DF897}"/>
                    </a:ext>
                  </a:extLst>
                </p:cNvPr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80" name="Google Shape;8249;p64">
                <a:extLst>
                  <a:ext uri="{FF2B5EF4-FFF2-40B4-BE49-F238E27FC236}">
                    <a16:creationId xmlns:a16="http://schemas.microsoft.com/office/drawing/2014/main" id="{1C2EB496-3B88-76AA-7CB3-3EDCF536C783}"/>
                  </a:ext>
                </a:extLst>
              </p:cNvPr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  <a:grpFill/>
            </p:grpSpPr>
            <p:sp>
              <p:nvSpPr>
                <p:cNvPr id="9006" name="Google Shape;8250;p64">
                  <a:extLst>
                    <a:ext uri="{FF2B5EF4-FFF2-40B4-BE49-F238E27FC236}">
                      <a16:creationId xmlns:a16="http://schemas.microsoft.com/office/drawing/2014/main" id="{764590DD-6385-BCA5-E960-E3A30CB91D60}"/>
                    </a:ext>
                  </a:extLst>
                </p:cNvPr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07" name="Google Shape;8251;p64">
                  <a:extLst>
                    <a:ext uri="{FF2B5EF4-FFF2-40B4-BE49-F238E27FC236}">
                      <a16:creationId xmlns:a16="http://schemas.microsoft.com/office/drawing/2014/main" id="{0F241649-DEC7-88DE-AE7F-A606BDDDF035}"/>
                    </a:ext>
                  </a:extLst>
                </p:cNvPr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81" name="Google Shape;8252;p64">
                <a:extLst>
                  <a:ext uri="{FF2B5EF4-FFF2-40B4-BE49-F238E27FC236}">
                    <a16:creationId xmlns:a16="http://schemas.microsoft.com/office/drawing/2014/main" id="{01DB2CE2-E213-4864-6C31-D50B21A1E4AE}"/>
                  </a:ext>
                </a:extLst>
              </p:cNvPr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  <a:grpFill/>
            </p:grpSpPr>
            <p:sp>
              <p:nvSpPr>
                <p:cNvPr id="9004" name="Google Shape;8253;p64">
                  <a:extLst>
                    <a:ext uri="{FF2B5EF4-FFF2-40B4-BE49-F238E27FC236}">
                      <a16:creationId xmlns:a16="http://schemas.microsoft.com/office/drawing/2014/main" id="{3366327D-9CB3-177A-C03B-9D07D7AAE855}"/>
                    </a:ext>
                  </a:extLst>
                </p:cNvPr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05" name="Google Shape;8254;p64">
                  <a:extLst>
                    <a:ext uri="{FF2B5EF4-FFF2-40B4-BE49-F238E27FC236}">
                      <a16:creationId xmlns:a16="http://schemas.microsoft.com/office/drawing/2014/main" id="{E740E4A3-0768-2C35-0FBD-6FFDDC38E90B}"/>
                    </a:ext>
                  </a:extLst>
                </p:cNvPr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82" name="Google Shape;8255;p64">
                <a:extLst>
                  <a:ext uri="{FF2B5EF4-FFF2-40B4-BE49-F238E27FC236}">
                    <a16:creationId xmlns:a16="http://schemas.microsoft.com/office/drawing/2014/main" id="{2235763B-F3AE-AE48-B247-4EA046657199}"/>
                  </a:ext>
                </a:extLst>
              </p:cNvPr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  <a:grpFill/>
            </p:grpSpPr>
            <p:sp>
              <p:nvSpPr>
                <p:cNvPr id="9002" name="Google Shape;8256;p64">
                  <a:extLst>
                    <a:ext uri="{FF2B5EF4-FFF2-40B4-BE49-F238E27FC236}">
                      <a16:creationId xmlns:a16="http://schemas.microsoft.com/office/drawing/2014/main" id="{8B0D4F08-5FEF-B6AB-8F9C-EE2680D5C4C8}"/>
                    </a:ext>
                  </a:extLst>
                </p:cNvPr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03" name="Google Shape;8257;p64">
                  <a:extLst>
                    <a:ext uri="{FF2B5EF4-FFF2-40B4-BE49-F238E27FC236}">
                      <a16:creationId xmlns:a16="http://schemas.microsoft.com/office/drawing/2014/main" id="{18FD11C9-04C4-8495-FC7C-3BA514742E53}"/>
                    </a:ext>
                  </a:extLst>
                </p:cNvPr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83" name="Google Shape;8258;p64">
                <a:extLst>
                  <a:ext uri="{FF2B5EF4-FFF2-40B4-BE49-F238E27FC236}">
                    <a16:creationId xmlns:a16="http://schemas.microsoft.com/office/drawing/2014/main" id="{050AE86B-E886-27F1-03A5-47CDF25AD0C9}"/>
                  </a:ext>
                </a:extLst>
              </p:cNvPr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  <a:grpFill/>
            </p:grpSpPr>
            <p:sp>
              <p:nvSpPr>
                <p:cNvPr id="9000" name="Google Shape;8259;p64">
                  <a:extLst>
                    <a:ext uri="{FF2B5EF4-FFF2-40B4-BE49-F238E27FC236}">
                      <a16:creationId xmlns:a16="http://schemas.microsoft.com/office/drawing/2014/main" id="{598B5A13-639B-8A2D-126D-A23BB3E37A3F}"/>
                    </a:ext>
                  </a:extLst>
                </p:cNvPr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01" name="Google Shape;8260;p64">
                  <a:extLst>
                    <a:ext uri="{FF2B5EF4-FFF2-40B4-BE49-F238E27FC236}">
                      <a16:creationId xmlns:a16="http://schemas.microsoft.com/office/drawing/2014/main" id="{AF7FC22B-D89E-E20F-CEF6-A7F8E7CF00A3}"/>
                    </a:ext>
                  </a:extLst>
                </p:cNvPr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84" name="Google Shape;8261;p64">
                <a:extLst>
                  <a:ext uri="{FF2B5EF4-FFF2-40B4-BE49-F238E27FC236}">
                    <a16:creationId xmlns:a16="http://schemas.microsoft.com/office/drawing/2014/main" id="{24382830-179F-82A3-693D-D936BD7E4740}"/>
                  </a:ext>
                </a:extLst>
              </p:cNvPr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  <a:grpFill/>
            </p:grpSpPr>
            <p:sp>
              <p:nvSpPr>
                <p:cNvPr id="8998" name="Google Shape;8262;p64">
                  <a:extLst>
                    <a:ext uri="{FF2B5EF4-FFF2-40B4-BE49-F238E27FC236}">
                      <a16:creationId xmlns:a16="http://schemas.microsoft.com/office/drawing/2014/main" id="{C6617327-ADBA-9AA6-A5FC-B0CCC9D02A6C}"/>
                    </a:ext>
                  </a:extLst>
                </p:cNvPr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99" name="Google Shape;8263;p64">
                  <a:extLst>
                    <a:ext uri="{FF2B5EF4-FFF2-40B4-BE49-F238E27FC236}">
                      <a16:creationId xmlns:a16="http://schemas.microsoft.com/office/drawing/2014/main" id="{C10C6797-5442-D77A-B7B6-65AAB8CBCCB8}"/>
                    </a:ext>
                  </a:extLst>
                </p:cNvPr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85" name="Google Shape;8264;p64">
                <a:extLst>
                  <a:ext uri="{FF2B5EF4-FFF2-40B4-BE49-F238E27FC236}">
                    <a16:creationId xmlns:a16="http://schemas.microsoft.com/office/drawing/2014/main" id="{035713C2-C696-B8C0-785B-204C44518BAC}"/>
                  </a:ext>
                </a:extLst>
              </p:cNvPr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  <a:grpFill/>
            </p:grpSpPr>
            <p:sp>
              <p:nvSpPr>
                <p:cNvPr id="8996" name="Google Shape;8265;p64">
                  <a:extLst>
                    <a:ext uri="{FF2B5EF4-FFF2-40B4-BE49-F238E27FC236}">
                      <a16:creationId xmlns:a16="http://schemas.microsoft.com/office/drawing/2014/main" id="{255A5B42-833C-E921-2BDD-391C449B3DEE}"/>
                    </a:ext>
                  </a:extLst>
                </p:cNvPr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97" name="Google Shape;8266;p64">
                  <a:extLst>
                    <a:ext uri="{FF2B5EF4-FFF2-40B4-BE49-F238E27FC236}">
                      <a16:creationId xmlns:a16="http://schemas.microsoft.com/office/drawing/2014/main" id="{AA2655CC-6134-B9DA-BC27-51BE65802C1A}"/>
                    </a:ext>
                  </a:extLst>
                </p:cNvPr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86" name="Google Shape;8267;p64">
                <a:extLst>
                  <a:ext uri="{FF2B5EF4-FFF2-40B4-BE49-F238E27FC236}">
                    <a16:creationId xmlns:a16="http://schemas.microsoft.com/office/drawing/2014/main" id="{1C6FD226-A545-F747-7E91-2D019C55D32D}"/>
                  </a:ext>
                </a:extLst>
              </p:cNvPr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  <a:grpFill/>
            </p:grpSpPr>
            <p:sp>
              <p:nvSpPr>
                <p:cNvPr id="8994" name="Google Shape;8268;p64">
                  <a:extLst>
                    <a:ext uri="{FF2B5EF4-FFF2-40B4-BE49-F238E27FC236}">
                      <a16:creationId xmlns:a16="http://schemas.microsoft.com/office/drawing/2014/main" id="{8750ACFF-A1EC-F5A3-7B10-E381FA2F3BA7}"/>
                    </a:ext>
                  </a:extLst>
                </p:cNvPr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95" name="Google Shape;8269;p64">
                  <a:extLst>
                    <a:ext uri="{FF2B5EF4-FFF2-40B4-BE49-F238E27FC236}">
                      <a16:creationId xmlns:a16="http://schemas.microsoft.com/office/drawing/2014/main" id="{FBD171D6-D18C-C05F-36B0-6AB7724E379B}"/>
                    </a:ext>
                  </a:extLst>
                </p:cNvPr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87" name="Google Shape;8270;p64">
                <a:extLst>
                  <a:ext uri="{FF2B5EF4-FFF2-40B4-BE49-F238E27FC236}">
                    <a16:creationId xmlns:a16="http://schemas.microsoft.com/office/drawing/2014/main" id="{0BBC2F88-801E-C0EF-B388-1C0A5B56CE8B}"/>
                  </a:ext>
                </a:extLst>
              </p:cNvPr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  <a:grpFill/>
            </p:grpSpPr>
            <p:sp>
              <p:nvSpPr>
                <p:cNvPr id="8992" name="Google Shape;8271;p64">
                  <a:extLst>
                    <a:ext uri="{FF2B5EF4-FFF2-40B4-BE49-F238E27FC236}">
                      <a16:creationId xmlns:a16="http://schemas.microsoft.com/office/drawing/2014/main" id="{4181D211-EE84-52B8-3732-0027BCDDE8EB}"/>
                    </a:ext>
                  </a:extLst>
                </p:cNvPr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93" name="Google Shape;8272;p64">
                  <a:extLst>
                    <a:ext uri="{FF2B5EF4-FFF2-40B4-BE49-F238E27FC236}">
                      <a16:creationId xmlns:a16="http://schemas.microsoft.com/office/drawing/2014/main" id="{CC923135-8C3D-CBA9-72A8-EDF22528B30E}"/>
                    </a:ext>
                  </a:extLst>
                </p:cNvPr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8888" name="Google Shape;8273;p64">
                <a:extLst>
                  <a:ext uri="{FF2B5EF4-FFF2-40B4-BE49-F238E27FC236}">
                    <a16:creationId xmlns:a16="http://schemas.microsoft.com/office/drawing/2014/main" id="{59738D6F-AA68-813B-0AC2-FDC3D4332362}"/>
                  </a:ext>
                </a:extLst>
              </p:cNvPr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9" name="Google Shape;8274;p64">
                <a:extLst>
                  <a:ext uri="{FF2B5EF4-FFF2-40B4-BE49-F238E27FC236}">
                    <a16:creationId xmlns:a16="http://schemas.microsoft.com/office/drawing/2014/main" id="{9596BB10-9CCD-8EEB-0A84-9E1DC5D7115C}"/>
                  </a:ext>
                </a:extLst>
              </p:cNvPr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890" name="Google Shape;8275;p64">
                <a:extLst>
                  <a:ext uri="{FF2B5EF4-FFF2-40B4-BE49-F238E27FC236}">
                    <a16:creationId xmlns:a16="http://schemas.microsoft.com/office/drawing/2014/main" id="{DCE6F8A7-D4FC-6B9A-FDEF-1670C6BA3F5F}"/>
                  </a:ext>
                </a:extLst>
              </p:cNvPr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  <a:grpFill/>
            </p:grpSpPr>
            <p:sp>
              <p:nvSpPr>
                <p:cNvPr id="8990" name="Google Shape;8276;p64">
                  <a:extLst>
                    <a:ext uri="{FF2B5EF4-FFF2-40B4-BE49-F238E27FC236}">
                      <a16:creationId xmlns:a16="http://schemas.microsoft.com/office/drawing/2014/main" id="{1360BCF9-84C8-8B26-2F59-97C7AB35D25C}"/>
                    </a:ext>
                  </a:extLst>
                </p:cNvPr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91" name="Google Shape;8277;p64">
                  <a:extLst>
                    <a:ext uri="{FF2B5EF4-FFF2-40B4-BE49-F238E27FC236}">
                      <a16:creationId xmlns:a16="http://schemas.microsoft.com/office/drawing/2014/main" id="{DB24898B-1B01-7CDF-1645-A669B367B368}"/>
                    </a:ext>
                  </a:extLst>
                </p:cNvPr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91" name="Google Shape;8278;p64">
                <a:extLst>
                  <a:ext uri="{FF2B5EF4-FFF2-40B4-BE49-F238E27FC236}">
                    <a16:creationId xmlns:a16="http://schemas.microsoft.com/office/drawing/2014/main" id="{6E9240A8-5F78-1BF7-003F-8C7EE8CFF9D0}"/>
                  </a:ext>
                </a:extLst>
              </p:cNvPr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  <a:grpFill/>
            </p:grpSpPr>
            <p:sp>
              <p:nvSpPr>
                <p:cNvPr id="8988" name="Google Shape;8279;p64">
                  <a:extLst>
                    <a:ext uri="{FF2B5EF4-FFF2-40B4-BE49-F238E27FC236}">
                      <a16:creationId xmlns:a16="http://schemas.microsoft.com/office/drawing/2014/main" id="{DF00FCBC-1B23-4C3B-3439-526AD3403BA1}"/>
                    </a:ext>
                  </a:extLst>
                </p:cNvPr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89" name="Google Shape;8280;p64">
                  <a:extLst>
                    <a:ext uri="{FF2B5EF4-FFF2-40B4-BE49-F238E27FC236}">
                      <a16:creationId xmlns:a16="http://schemas.microsoft.com/office/drawing/2014/main" id="{379368C8-F4FD-D593-F48D-8BAEB3D90802}"/>
                    </a:ext>
                  </a:extLst>
                </p:cNvPr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92" name="Google Shape;8281;p64">
                <a:extLst>
                  <a:ext uri="{FF2B5EF4-FFF2-40B4-BE49-F238E27FC236}">
                    <a16:creationId xmlns:a16="http://schemas.microsoft.com/office/drawing/2014/main" id="{F813B9BA-6D28-C64F-74F7-82339DD79B62}"/>
                  </a:ext>
                </a:extLst>
              </p:cNvPr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  <a:grpFill/>
            </p:grpSpPr>
            <p:sp>
              <p:nvSpPr>
                <p:cNvPr id="8986" name="Google Shape;8282;p64">
                  <a:extLst>
                    <a:ext uri="{FF2B5EF4-FFF2-40B4-BE49-F238E27FC236}">
                      <a16:creationId xmlns:a16="http://schemas.microsoft.com/office/drawing/2014/main" id="{7CF14EB1-9BFE-FF3B-C356-DC4993019F7D}"/>
                    </a:ext>
                  </a:extLst>
                </p:cNvPr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87" name="Google Shape;8283;p64">
                  <a:extLst>
                    <a:ext uri="{FF2B5EF4-FFF2-40B4-BE49-F238E27FC236}">
                      <a16:creationId xmlns:a16="http://schemas.microsoft.com/office/drawing/2014/main" id="{AA947156-336A-6243-85EA-23C9A635DC91}"/>
                    </a:ext>
                  </a:extLst>
                </p:cNvPr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93" name="Google Shape;8284;p64">
                <a:extLst>
                  <a:ext uri="{FF2B5EF4-FFF2-40B4-BE49-F238E27FC236}">
                    <a16:creationId xmlns:a16="http://schemas.microsoft.com/office/drawing/2014/main" id="{2F212F3B-CDAE-D2E6-9D92-0142B63A30EF}"/>
                  </a:ext>
                </a:extLst>
              </p:cNvPr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  <a:grpFill/>
            </p:grpSpPr>
            <p:sp>
              <p:nvSpPr>
                <p:cNvPr id="8984" name="Google Shape;8285;p64">
                  <a:extLst>
                    <a:ext uri="{FF2B5EF4-FFF2-40B4-BE49-F238E27FC236}">
                      <a16:creationId xmlns:a16="http://schemas.microsoft.com/office/drawing/2014/main" id="{5B13082C-474D-6268-A8FF-6D7DF1E825A9}"/>
                    </a:ext>
                  </a:extLst>
                </p:cNvPr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85" name="Google Shape;8286;p64">
                  <a:extLst>
                    <a:ext uri="{FF2B5EF4-FFF2-40B4-BE49-F238E27FC236}">
                      <a16:creationId xmlns:a16="http://schemas.microsoft.com/office/drawing/2014/main" id="{1A95E76B-C586-9B44-2021-573325506081}"/>
                    </a:ext>
                  </a:extLst>
                </p:cNvPr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94" name="Google Shape;8287;p64">
                <a:extLst>
                  <a:ext uri="{FF2B5EF4-FFF2-40B4-BE49-F238E27FC236}">
                    <a16:creationId xmlns:a16="http://schemas.microsoft.com/office/drawing/2014/main" id="{F0E35113-2B9B-41F0-557C-73BAC0490EBE}"/>
                  </a:ext>
                </a:extLst>
              </p:cNvPr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  <a:grpFill/>
            </p:grpSpPr>
            <p:sp>
              <p:nvSpPr>
                <p:cNvPr id="8982" name="Google Shape;8288;p64">
                  <a:extLst>
                    <a:ext uri="{FF2B5EF4-FFF2-40B4-BE49-F238E27FC236}">
                      <a16:creationId xmlns:a16="http://schemas.microsoft.com/office/drawing/2014/main" id="{F07E4A09-C1FC-0BC0-FBAA-4B39259FF09B}"/>
                    </a:ext>
                  </a:extLst>
                </p:cNvPr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83" name="Google Shape;8289;p64">
                  <a:extLst>
                    <a:ext uri="{FF2B5EF4-FFF2-40B4-BE49-F238E27FC236}">
                      <a16:creationId xmlns:a16="http://schemas.microsoft.com/office/drawing/2014/main" id="{E77780A1-E5DF-258C-8C6D-BDDA5544E9BB}"/>
                    </a:ext>
                  </a:extLst>
                </p:cNvPr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95" name="Google Shape;8290;p64">
                <a:extLst>
                  <a:ext uri="{FF2B5EF4-FFF2-40B4-BE49-F238E27FC236}">
                    <a16:creationId xmlns:a16="http://schemas.microsoft.com/office/drawing/2014/main" id="{EEC98449-4E59-97D4-084C-B63BEB25C9D5}"/>
                  </a:ext>
                </a:extLst>
              </p:cNvPr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  <a:grpFill/>
            </p:grpSpPr>
            <p:sp>
              <p:nvSpPr>
                <p:cNvPr id="8980" name="Google Shape;8291;p64">
                  <a:extLst>
                    <a:ext uri="{FF2B5EF4-FFF2-40B4-BE49-F238E27FC236}">
                      <a16:creationId xmlns:a16="http://schemas.microsoft.com/office/drawing/2014/main" id="{49F969A8-3FE2-9B2E-640E-102695CB3857}"/>
                    </a:ext>
                  </a:extLst>
                </p:cNvPr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81" name="Google Shape;8292;p64">
                  <a:extLst>
                    <a:ext uri="{FF2B5EF4-FFF2-40B4-BE49-F238E27FC236}">
                      <a16:creationId xmlns:a16="http://schemas.microsoft.com/office/drawing/2014/main" id="{9B0250E6-AD00-AD36-1506-E920CF6806DC}"/>
                    </a:ext>
                  </a:extLst>
                </p:cNvPr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96" name="Google Shape;8293;p64">
                <a:extLst>
                  <a:ext uri="{FF2B5EF4-FFF2-40B4-BE49-F238E27FC236}">
                    <a16:creationId xmlns:a16="http://schemas.microsoft.com/office/drawing/2014/main" id="{786BE99B-A6FD-79C8-1B20-4558F71AA6AE}"/>
                  </a:ext>
                </a:extLst>
              </p:cNvPr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  <a:grpFill/>
            </p:grpSpPr>
            <p:sp>
              <p:nvSpPr>
                <p:cNvPr id="8978" name="Google Shape;8294;p64">
                  <a:extLst>
                    <a:ext uri="{FF2B5EF4-FFF2-40B4-BE49-F238E27FC236}">
                      <a16:creationId xmlns:a16="http://schemas.microsoft.com/office/drawing/2014/main" id="{46BD2C8F-1A27-752D-E6F9-649E4B599F15}"/>
                    </a:ext>
                  </a:extLst>
                </p:cNvPr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79" name="Google Shape;8295;p64">
                  <a:extLst>
                    <a:ext uri="{FF2B5EF4-FFF2-40B4-BE49-F238E27FC236}">
                      <a16:creationId xmlns:a16="http://schemas.microsoft.com/office/drawing/2014/main" id="{64A0C1BE-477F-6B52-8D11-B7846FBCA08A}"/>
                    </a:ext>
                  </a:extLst>
                </p:cNvPr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97" name="Google Shape;8296;p64">
                <a:extLst>
                  <a:ext uri="{FF2B5EF4-FFF2-40B4-BE49-F238E27FC236}">
                    <a16:creationId xmlns:a16="http://schemas.microsoft.com/office/drawing/2014/main" id="{3347F8A3-9648-AC71-D99A-C3E00AB09F7B}"/>
                  </a:ext>
                </a:extLst>
              </p:cNvPr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  <a:grpFill/>
            </p:grpSpPr>
            <p:sp>
              <p:nvSpPr>
                <p:cNvPr id="8976" name="Google Shape;8297;p64">
                  <a:extLst>
                    <a:ext uri="{FF2B5EF4-FFF2-40B4-BE49-F238E27FC236}">
                      <a16:creationId xmlns:a16="http://schemas.microsoft.com/office/drawing/2014/main" id="{70BB12C6-B121-2E31-6E9D-768A22F3D934}"/>
                    </a:ext>
                  </a:extLst>
                </p:cNvPr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77" name="Google Shape;8298;p64">
                  <a:extLst>
                    <a:ext uri="{FF2B5EF4-FFF2-40B4-BE49-F238E27FC236}">
                      <a16:creationId xmlns:a16="http://schemas.microsoft.com/office/drawing/2014/main" id="{4C24B8E3-0C38-DDD7-8860-24B1E00A8678}"/>
                    </a:ext>
                  </a:extLst>
                </p:cNvPr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98" name="Google Shape;8299;p64">
                <a:extLst>
                  <a:ext uri="{FF2B5EF4-FFF2-40B4-BE49-F238E27FC236}">
                    <a16:creationId xmlns:a16="http://schemas.microsoft.com/office/drawing/2014/main" id="{5F76AFEA-791A-CF30-B6D9-DE70E1443C59}"/>
                  </a:ext>
                </a:extLst>
              </p:cNvPr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  <a:grpFill/>
            </p:grpSpPr>
            <p:sp>
              <p:nvSpPr>
                <p:cNvPr id="8974" name="Google Shape;8300;p64">
                  <a:extLst>
                    <a:ext uri="{FF2B5EF4-FFF2-40B4-BE49-F238E27FC236}">
                      <a16:creationId xmlns:a16="http://schemas.microsoft.com/office/drawing/2014/main" id="{CC658C64-E340-7541-0113-9676A942D88B}"/>
                    </a:ext>
                  </a:extLst>
                </p:cNvPr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75" name="Google Shape;8301;p64">
                  <a:extLst>
                    <a:ext uri="{FF2B5EF4-FFF2-40B4-BE49-F238E27FC236}">
                      <a16:creationId xmlns:a16="http://schemas.microsoft.com/office/drawing/2014/main" id="{C5BD8017-F526-468F-A997-3384CBF8A2A4}"/>
                    </a:ext>
                  </a:extLst>
                </p:cNvPr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99" name="Google Shape;8302;p64">
                <a:extLst>
                  <a:ext uri="{FF2B5EF4-FFF2-40B4-BE49-F238E27FC236}">
                    <a16:creationId xmlns:a16="http://schemas.microsoft.com/office/drawing/2014/main" id="{CE763658-27F1-3188-BB24-3AB45B5FA24A}"/>
                  </a:ext>
                </a:extLst>
              </p:cNvPr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  <a:grpFill/>
            </p:grpSpPr>
            <p:sp>
              <p:nvSpPr>
                <p:cNvPr id="8972" name="Google Shape;8303;p64">
                  <a:extLst>
                    <a:ext uri="{FF2B5EF4-FFF2-40B4-BE49-F238E27FC236}">
                      <a16:creationId xmlns:a16="http://schemas.microsoft.com/office/drawing/2014/main" id="{ECE188BC-668C-47D1-EFC4-B0A84E07FC66}"/>
                    </a:ext>
                  </a:extLst>
                </p:cNvPr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73" name="Google Shape;8304;p64">
                  <a:extLst>
                    <a:ext uri="{FF2B5EF4-FFF2-40B4-BE49-F238E27FC236}">
                      <a16:creationId xmlns:a16="http://schemas.microsoft.com/office/drawing/2014/main" id="{0BC7079B-7E0D-E9CB-CC07-9F7898E552EA}"/>
                    </a:ext>
                  </a:extLst>
                </p:cNvPr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00" name="Google Shape;8305;p64">
                <a:extLst>
                  <a:ext uri="{FF2B5EF4-FFF2-40B4-BE49-F238E27FC236}">
                    <a16:creationId xmlns:a16="http://schemas.microsoft.com/office/drawing/2014/main" id="{1081E2B0-6FAA-ED67-034B-B7287CCAA6BB}"/>
                  </a:ext>
                </a:extLst>
              </p:cNvPr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  <a:grpFill/>
            </p:grpSpPr>
            <p:sp>
              <p:nvSpPr>
                <p:cNvPr id="8970" name="Google Shape;8306;p64">
                  <a:extLst>
                    <a:ext uri="{FF2B5EF4-FFF2-40B4-BE49-F238E27FC236}">
                      <a16:creationId xmlns:a16="http://schemas.microsoft.com/office/drawing/2014/main" id="{AD3C0104-9D3B-C72B-51BD-D4757C7292A8}"/>
                    </a:ext>
                  </a:extLst>
                </p:cNvPr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71" name="Google Shape;8307;p64">
                  <a:extLst>
                    <a:ext uri="{FF2B5EF4-FFF2-40B4-BE49-F238E27FC236}">
                      <a16:creationId xmlns:a16="http://schemas.microsoft.com/office/drawing/2014/main" id="{4CA50AE6-8638-A37D-DBBD-067AE02C256B}"/>
                    </a:ext>
                  </a:extLst>
                </p:cNvPr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01" name="Google Shape;8308;p64">
                <a:extLst>
                  <a:ext uri="{FF2B5EF4-FFF2-40B4-BE49-F238E27FC236}">
                    <a16:creationId xmlns:a16="http://schemas.microsoft.com/office/drawing/2014/main" id="{39525634-03E3-F3D3-B379-B01B0C1AE4CC}"/>
                  </a:ext>
                </a:extLst>
              </p:cNvPr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  <a:grpFill/>
            </p:grpSpPr>
            <p:sp>
              <p:nvSpPr>
                <p:cNvPr id="8968" name="Google Shape;8309;p64">
                  <a:extLst>
                    <a:ext uri="{FF2B5EF4-FFF2-40B4-BE49-F238E27FC236}">
                      <a16:creationId xmlns:a16="http://schemas.microsoft.com/office/drawing/2014/main" id="{D3197EBA-4E32-8757-DC05-BC4738FAE8A6}"/>
                    </a:ext>
                  </a:extLst>
                </p:cNvPr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69" name="Google Shape;8310;p64">
                  <a:extLst>
                    <a:ext uri="{FF2B5EF4-FFF2-40B4-BE49-F238E27FC236}">
                      <a16:creationId xmlns:a16="http://schemas.microsoft.com/office/drawing/2014/main" id="{960E05A5-52C9-C42C-0E5C-2EBA4BF3A80B}"/>
                    </a:ext>
                  </a:extLst>
                </p:cNvPr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02" name="Google Shape;8311;p64">
                <a:extLst>
                  <a:ext uri="{FF2B5EF4-FFF2-40B4-BE49-F238E27FC236}">
                    <a16:creationId xmlns:a16="http://schemas.microsoft.com/office/drawing/2014/main" id="{BF7A7F46-932E-4A55-04B9-E64B2CBBFD52}"/>
                  </a:ext>
                </a:extLst>
              </p:cNvPr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  <a:grpFill/>
            </p:grpSpPr>
            <p:sp>
              <p:nvSpPr>
                <p:cNvPr id="8966" name="Google Shape;8312;p64">
                  <a:extLst>
                    <a:ext uri="{FF2B5EF4-FFF2-40B4-BE49-F238E27FC236}">
                      <a16:creationId xmlns:a16="http://schemas.microsoft.com/office/drawing/2014/main" id="{360D4B64-D338-8CF1-F362-F5027B6DEB3F}"/>
                    </a:ext>
                  </a:extLst>
                </p:cNvPr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67" name="Google Shape;8313;p64">
                  <a:extLst>
                    <a:ext uri="{FF2B5EF4-FFF2-40B4-BE49-F238E27FC236}">
                      <a16:creationId xmlns:a16="http://schemas.microsoft.com/office/drawing/2014/main" id="{9770D380-8AE3-BDC1-47ED-84D19447959B}"/>
                    </a:ext>
                  </a:extLst>
                </p:cNvPr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03" name="Google Shape;8314;p64">
                <a:extLst>
                  <a:ext uri="{FF2B5EF4-FFF2-40B4-BE49-F238E27FC236}">
                    <a16:creationId xmlns:a16="http://schemas.microsoft.com/office/drawing/2014/main" id="{9486EAE7-2E70-D428-721A-5D8A3E6011F5}"/>
                  </a:ext>
                </a:extLst>
              </p:cNvPr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  <a:grpFill/>
            </p:grpSpPr>
            <p:sp>
              <p:nvSpPr>
                <p:cNvPr id="8964" name="Google Shape;8315;p64">
                  <a:extLst>
                    <a:ext uri="{FF2B5EF4-FFF2-40B4-BE49-F238E27FC236}">
                      <a16:creationId xmlns:a16="http://schemas.microsoft.com/office/drawing/2014/main" id="{C671B6B2-03FA-D016-1A43-F1E680803F39}"/>
                    </a:ext>
                  </a:extLst>
                </p:cNvPr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65" name="Google Shape;8316;p64">
                  <a:extLst>
                    <a:ext uri="{FF2B5EF4-FFF2-40B4-BE49-F238E27FC236}">
                      <a16:creationId xmlns:a16="http://schemas.microsoft.com/office/drawing/2014/main" id="{EB311F4A-2CB6-5BD2-EC37-8CE4DF85C1D6}"/>
                    </a:ext>
                  </a:extLst>
                </p:cNvPr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04" name="Google Shape;8317;p64">
                <a:extLst>
                  <a:ext uri="{FF2B5EF4-FFF2-40B4-BE49-F238E27FC236}">
                    <a16:creationId xmlns:a16="http://schemas.microsoft.com/office/drawing/2014/main" id="{74E9BC6E-6C04-2C6B-BB63-BA8D8EBAF6D2}"/>
                  </a:ext>
                </a:extLst>
              </p:cNvPr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  <a:grpFill/>
            </p:grpSpPr>
            <p:sp>
              <p:nvSpPr>
                <p:cNvPr id="8962" name="Google Shape;8318;p64">
                  <a:extLst>
                    <a:ext uri="{FF2B5EF4-FFF2-40B4-BE49-F238E27FC236}">
                      <a16:creationId xmlns:a16="http://schemas.microsoft.com/office/drawing/2014/main" id="{DD24D6D9-69FF-B873-5177-CCE0AD8CB3C9}"/>
                    </a:ext>
                  </a:extLst>
                </p:cNvPr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63" name="Google Shape;8319;p64">
                  <a:extLst>
                    <a:ext uri="{FF2B5EF4-FFF2-40B4-BE49-F238E27FC236}">
                      <a16:creationId xmlns:a16="http://schemas.microsoft.com/office/drawing/2014/main" id="{544909FA-2766-8054-042B-E63889E274EF}"/>
                    </a:ext>
                  </a:extLst>
                </p:cNvPr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05" name="Google Shape;8320;p64">
                <a:extLst>
                  <a:ext uri="{FF2B5EF4-FFF2-40B4-BE49-F238E27FC236}">
                    <a16:creationId xmlns:a16="http://schemas.microsoft.com/office/drawing/2014/main" id="{9569E90E-6BDC-58DE-D253-74CA52351B1E}"/>
                  </a:ext>
                </a:extLst>
              </p:cNvPr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  <a:grpFill/>
            </p:grpSpPr>
            <p:sp>
              <p:nvSpPr>
                <p:cNvPr id="8960" name="Google Shape;8321;p64">
                  <a:extLst>
                    <a:ext uri="{FF2B5EF4-FFF2-40B4-BE49-F238E27FC236}">
                      <a16:creationId xmlns:a16="http://schemas.microsoft.com/office/drawing/2014/main" id="{CAFB2021-8FF9-5928-F067-029AC5880DA5}"/>
                    </a:ext>
                  </a:extLst>
                </p:cNvPr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61" name="Google Shape;8322;p64">
                  <a:extLst>
                    <a:ext uri="{FF2B5EF4-FFF2-40B4-BE49-F238E27FC236}">
                      <a16:creationId xmlns:a16="http://schemas.microsoft.com/office/drawing/2014/main" id="{0688F00D-07F8-19AB-841A-E06C0AE14B06}"/>
                    </a:ext>
                  </a:extLst>
                </p:cNvPr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06" name="Google Shape;8323;p64">
                <a:extLst>
                  <a:ext uri="{FF2B5EF4-FFF2-40B4-BE49-F238E27FC236}">
                    <a16:creationId xmlns:a16="http://schemas.microsoft.com/office/drawing/2014/main" id="{14B0588E-4704-A115-1DD7-3A51432B51F0}"/>
                  </a:ext>
                </a:extLst>
              </p:cNvPr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  <a:grpFill/>
            </p:grpSpPr>
            <p:sp>
              <p:nvSpPr>
                <p:cNvPr id="8958" name="Google Shape;8324;p64">
                  <a:extLst>
                    <a:ext uri="{FF2B5EF4-FFF2-40B4-BE49-F238E27FC236}">
                      <a16:creationId xmlns:a16="http://schemas.microsoft.com/office/drawing/2014/main" id="{60AD9069-2FB8-0654-8036-32B1568E77E4}"/>
                    </a:ext>
                  </a:extLst>
                </p:cNvPr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59" name="Google Shape;8325;p64">
                  <a:extLst>
                    <a:ext uri="{FF2B5EF4-FFF2-40B4-BE49-F238E27FC236}">
                      <a16:creationId xmlns:a16="http://schemas.microsoft.com/office/drawing/2014/main" id="{015F136C-8401-7343-33BF-40618825CB90}"/>
                    </a:ext>
                  </a:extLst>
                </p:cNvPr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07" name="Google Shape;8326;p64">
                <a:extLst>
                  <a:ext uri="{FF2B5EF4-FFF2-40B4-BE49-F238E27FC236}">
                    <a16:creationId xmlns:a16="http://schemas.microsoft.com/office/drawing/2014/main" id="{F303B2E3-BC08-F66C-F50E-4332ED6F07F6}"/>
                  </a:ext>
                </a:extLst>
              </p:cNvPr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  <a:grpFill/>
            </p:grpSpPr>
            <p:sp>
              <p:nvSpPr>
                <p:cNvPr id="8956" name="Google Shape;8327;p64">
                  <a:extLst>
                    <a:ext uri="{FF2B5EF4-FFF2-40B4-BE49-F238E27FC236}">
                      <a16:creationId xmlns:a16="http://schemas.microsoft.com/office/drawing/2014/main" id="{0492BE61-2DE1-AEED-8F61-A4FF8C5DB669}"/>
                    </a:ext>
                  </a:extLst>
                </p:cNvPr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57" name="Google Shape;8328;p64">
                  <a:extLst>
                    <a:ext uri="{FF2B5EF4-FFF2-40B4-BE49-F238E27FC236}">
                      <a16:creationId xmlns:a16="http://schemas.microsoft.com/office/drawing/2014/main" id="{DE3AEF84-ED7C-132C-AABD-217B41648FAE}"/>
                    </a:ext>
                  </a:extLst>
                </p:cNvPr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08" name="Google Shape;8329;p64">
                <a:extLst>
                  <a:ext uri="{FF2B5EF4-FFF2-40B4-BE49-F238E27FC236}">
                    <a16:creationId xmlns:a16="http://schemas.microsoft.com/office/drawing/2014/main" id="{68AA145F-A168-65F3-49E4-7AB359FF9D9E}"/>
                  </a:ext>
                </a:extLst>
              </p:cNvPr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  <a:grpFill/>
            </p:grpSpPr>
            <p:sp>
              <p:nvSpPr>
                <p:cNvPr id="8954" name="Google Shape;8330;p64">
                  <a:extLst>
                    <a:ext uri="{FF2B5EF4-FFF2-40B4-BE49-F238E27FC236}">
                      <a16:creationId xmlns:a16="http://schemas.microsoft.com/office/drawing/2014/main" id="{8DCB3DEC-82F4-757B-1BB1-7482EB0331E1}"/>
                    </a:ext>
                  </a:extLst>
                </p:cNvPr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55" name="Google Shape;8331;p64">
                  <a:extLst>
                    <a:ext uri="{FF2B5EF4-FFF2-40B4-BE49-F238E27FC236}">
                      <a16:creationId xmlns:a16="http://schemas.microsoft.com/office/drawing/2014/main" id="{B55E01F6-20B6-8F42-1A88-F633B0396A04}"/>
                    </a:ext>
                  </a:extLst>
                </p:cNvPr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09" name="Google Shape;8332;p64">
                <a:extLst>
                  <a:ext uri="{FF2B5EF4-FFF2-40B4-BE49-F238E27FC236}">
                    <a16:creationId xmlns:a16="http://schemas.microsoft.com/office/drawing/2014/main" id="{4AB0F27C-DF45-6CC7-54B1-2148E600853E}"/>
                  </a:ext>
                </a:extLst>
              </p:cNvPr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  <a:grpFill/>
            </p:grpSpPr>
            <p:sp>
              <p:nvSpPr>
                <p:cNvPr id="8952" name="Google Shape;8333;p64">
                  <a:extLst>
                    <a:ext uri="{FF2B5EF4-FFF2-40B4-BE49-F238E27FC236}">
                      <a16:creationId xmlns:a16="http://schemas.microsoft.com/office/drawing/2014/main" id="{4F332E6A-7F11-339F-AA51-A4CB2AF2351E}"/>
                    </a:ext>
                  </a:extLst>
                </p:cNvPr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53" name="Google Shape;8334;p64">
                  <a:extLst>
                    <a:ext uri="{FF2B5EF4-FFF2-40B4-BE49-F238E27FC236}">
                      <a16:creationId xmlns:a16="http://schemas.microsoft.com/office/drawing/2014/main" id="{FAA08B66-EFF8-2618-B769-45F43C76E93F}"/>
                    </a:ext>
                  </a:extLst>
                </p:cNvPr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10" name="Google Shape;8335;p64">
                <a:extLst>
                  <a:ext uri="{FF2B5EF4-FFF2-40B4-BE49-F238E27FC236}">
                    <a16:creationId xmlns:a16="http://schemas.microsoft.com/office/drawing/2014/main" id="{5B2D5334-2FC5-18F3-3034-D68D3F88E76E}"/>
                  </a:ext>
                </a:extLst>
              </p:cNvPr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  <a:grpFill/>
            </p:grpSpPr>
            <p:sp>
              <p:nvSpPr>
                <p:cNvPr id="8950" name="Google Shape;8336;p64">
                  <a:extLst>
                    <a:ext uri="{FF2B5EF4-FFF2-40B4-BE49-F238E27FC236}">
                      <a16:creationId xmlns:a16="http://schemas.microsoft.com/office/drawing/2014/main" id="{FAA30A9A-1BED-2CEF-F79A-1EAA9D6334CA}"/>
                    </a:ext>
                  </a:extLst>
                </p:cNvPr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51" name="Google Shape;8337;p64">
                  <a:extLst>
                    <a:ext uri="{FF2B5EF4-FFF2-40B4-BE49-F238E27FC236}">
                      <a16:creationId xmlns:a16="http://schemas.microsoft.com/office/drawing/2014/main" id="{0F9D04F9-6340-DE72-0B2C-44B8DF6B1A76}"/>
                    </a:ext>
                  </a:extLst>
                </p:cNvPr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11" name="Google Shape;8338;p64">
                <a:extLst>
                  <a:ext uri="{FF2B5EF4-FFF2-40B4-BE49-F238E27FC236}">
                    <a16:creationId xmlns:a16="http://schemas.microsoft.com/office/drawing/2014/main" id="{F6E08B1B-774D-34FC-F86A-3DDFE0F317D0}"/>
                  </a:ext>
                </a:extLst>
              </p:cNvPr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  <a:grpFill/>
            </p:grpSpPr>
            <p:sp>
              <p:nvSpPr>
                <p:cNvPr id="8948" name="Google Shape;8339;p64">
                  <a:extLst>
                    <a:ext uri="{FF2B5EF4-FFF2-40B4-BE49-F238E27FC236}">
                      <a16:creationId xmlns:a16="http://schemas.microsoft.com/office/drawing/2014/main" id="{95BD2638-D084-7A6A-315B-54962653E85A}"/>
                    </a:ext>
                  </a:extLst>
                </p:cNvPr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49" name="Google Shape;8340;p64">
                  <a:extLst>
                    <a:ext uri="{FF2B5EF4-FFF2-40B4-BE49-F238E27FC236}">
                      <a16:creationId xmlns:a16="http://schemas.microsoft.com/office/drawing/2014/main" id="{D0345BCF-11E0-75CB-26BE-F40D33EC09EE}"/>
                    </a:ext>
                  </a:extLst>
                </p:cNvPr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12" name="Google Shape;8341;p64">
                <a:extLst>
                  <a:ext uri="{FF2B5EF4-FFF2-40B4-BE49-F238E27FC236}">
                    <a16:creationId xmlns:a16="http://schemas.microsoft.com/office/drawing/2014/main" id="{E7F0FA11-FECD-838D-ABDE-08A99E9B038A}"/>
                  </a:ext>
                </a:extLst>
              </p:cNvPr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  <a:grpFill/>
            </p:grpSpPr>
            <p:sp>
              <p:nvSpPr>
                <p:cNvPr id="8946" name="Google Shape;8342;p64">
                  <a:extLst>
                    <a:ext uri="{FF2B5EF4-FFF2-40B4-BE49-F238E27FC236}">
                      <a16:creationId xmlns:a16="http://schemas.microsoft.com/office/drawing/2014/main" id="{A62D3F3C-DCA7-EECC-D853-0AB30E5BADB5}"/>
                    </a:ext>
                  </a:extLst>
                </p:cNvPr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47" name="Google Shape;8343;p64">
                  <a:extLst>
                    <a:ext uri="{FF2B5EF4-FFF2-40B4-BE49-F238E27FC236}">
                      <a16:creationId xmlns:a16="http://schemas.microsoft.com/office/drawing/2014/main" id="{C9F022FF-3CD7-3719-A142-5DF8103DC924}"/>
                    </a:ext>
                  </a:extLst>
                </p:cNvPr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13" name="Google Shape;8344;p64">
                <a:extLst>
                  <a:ext uri="{FF2B5EF4-FFF2-40B4-BE49-F238E27FC236}">
                    <a16:creationId xmlns:a16="http://schemas.microsoft.com/office/drawing/2014/main" id="{EF7639E0-97C3-1E77-093D-8245EC9428D0}"/>
                  </a:ext>
                </a:extLst>
              </p:cNvPr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  <a:grpFill/>
            </p:grpSpPr>
            <p:sp>
              <p:nvSpPr>
                <p:cNvPr id="8944" name="Google Shape;8345;p64">
                  <a:extLst>
                    <a:ext uri="{FF2B5EF4-FFF2-40B4-BE49-F238E27FC236}">
                      <a16:creationId xmlns:a16="http://schemas.microsoft.com/office/drawing/2014/main" id="{7C191A00-4E7F-9775-5DA2-7CCA24FFACB0}"/>
                    </a:ext>
                  </a:extLst>
                </p:cNvPr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45" name="Google Shape;8346;p64">
                  <a:extLst>
                    <a:ext uri="{FF2B5EF4-FFF2-40B4-BE49-F238E27FC236}">
                      <a16:creationId xmlns:a16="http://schemas.microsoft.com/office/drawing/2014/main" id="{54AB49D2-0534-A5B6-4333-0154B1E268E4}"/>
                    </a:ext>
                  </a:extLst>
                </p:cNvPr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14" name="Google Shape;8347;p64">
                <a:extLst>
                  <a:ext uri="{FF2B5EF4-FFF2-40B4-BE49-F238E27FC236}">
                    <a16:creationId xmlns:a16="http://schemas.microsoft.com/office/drawing/2014/main" id="{94E81EE1-9207-E4B6-4A9B-7864E0515C06}"/>
                  </a:ext>
                </a:extLst>
              </p:cNvPr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  <a:grpFill/>
            </p:grpSpPr>
            <p:sp>
              <p:nvSpPr>
                <p:cNvPr id="8942" name="Google Shape;8348;p64">
                  <a:extLst>
                    <a:ext uri="{FF2B5EF4-FFF2-40B4-BE49-F238E27FC236}">
                      <a16:creationId xmlns:a16="http://schemas.microsoft.com/office/drawing/2014/main" id="{E64D161A-D5B0-2C06-2994-F05BE1243A60}"/>
                    </a:ext>
                  </a:extLst>
                </p:cNvPr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43" name="Google Shape;8349;p64">
                  <a:extLst>
                    <a:ext uri="{FF2B5EF4-FFF2-40B4-BE49-F238E27FC236}">
                      <a16:creationId xmlns:a16="http://schemas.microsoft.com/office/drawing/2014/main" id="{E5D77C9B-BC3C-5855-8775-BEBC5C02A6B7}"/>
                    </a:ext>
                  </a:extLst>
                </p:cNvPr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15" name="Google Shape;8350;p64">
                <a:extLst>
                  <a:ext uri="{FF2B5EF4-FFF2-40B4-BE49-F238E27FC236}">
                    <a16:creationId xmlns:a16="http://schemas.microsoft.com/office/drawing/2014/main" id="{18D37FEA-D81D-9DF8-B86D-36BD5F91708B}"/>
                  </a:ext>
                </a:extLst>
              </p:cNvPr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  <a:grpFill/>
            </p:grpSpPr>
            <p:sp>
              <p:nvSpPr>
                <p:cNvPr id="8940" name="Google Shape;8351;p64">
                  <a:extLst>
                    <a:ext uri="{FF2B5EF4-FFF2-40B4-BE49-F238E27FC236}">
                      <a16:creationId xmlns:a16="http://schemas.microsoft.com/office/drawing/2014/main" id="{4C7A5F77-31FF-2444-74A3-69CE024D52B5}"/>
                    </a:ext>
                  </a:extLst>
                </p:cNvPr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41" name="Google Shape;8352;p64">
                  <a:extLst>
                    <a:ext uri="{FF2B5EF4-FFF2-40B4-BE49-F238E27FC236}">
                      <a16:creationId xmlns:a16="http://schemas.microsoft.com/office/drawing/2014/main" id="{C3059D32-724F-8A2D-13BE-3F581ABE3F0B}"/>
                    </a:ext>
                  </a:extLst>
                </p:cNvPr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16" name="Google Shape;8353;p64">
                <a:extLst>
                  <a:ext uri="{FF2B5EF4-FFF2-40B4-BE49-F238E27FC236}">
                    <a16:creationId xmlns:a16="http://schemas.microsoft.com/office/drawing/2014/main" id="{8594A5DF-EB26-D0CB-F8A0-588FC00DCB34}"/>
                  </a:ext>
                </a:extLst>
              </p:cNvPr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  <a:grpFill/>
            </p:grpSpPr>
            <p:sp>
              <p:nvSpPr>
                <p:cNvPr id="8938" name="Google Shape;8354;p64">
                  <a:extLst>
                    <a:ext uri="{FF2B5EF4-FFF2-40B4-BE49-F238E27FC236}">
                      <a16:creationId xmlns:a16="http://schemas.microsoft.com/office/drawing/2014/main" id="{5D29208C-5514-7B13-6695-769F44C9C496}"/>
                    </a:ext>
                  </a:extLst>
                </p:cNvPr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39" name="Google Shape;8355;p64">
                  <a:extLst>
                    <a:ext uri="{FF2B5EF4-FFF2-40B4-BE49-F238E27FC236}">
                      <a16:creationId xmlns:a16="http://schemas.microsoft.com/office/drawing/2014/main" id="{5E6418D7-EC93-1327-2F65-E584F76555CC}"/>
                    </a:ext>
                  </a:extLst>
                </p:cNvPr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17" name="Google Shape;8356;p64">
                <a:extLst>
                  <a:ext uri="{FF2B5EF4-FFF2-40B4-BE49-F238E27FC236}">
                    <a16:creationId xmlns:a16="http://schemas.microsoft.com/office/drawing/2014/main" id="{3FAA5F6D-1C3B-9EDE-8371-7CD98332E243}"/>
                  </a:ext>
                </a:extLst>
              </p:cNvPr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  <a:grpFill/>
            </p:grpSpPr>
            <p:sp>
              <p:nvSpPr>
                <p:cNvPr id="8936" name="Google Shape;8357;p64">
                  <a:extLst>
                    <a:ext uri="{FF2B5EF4-FFF2-40B4-BE49-F238E27FC236}">
                      <a16:creationId xmlns:a16="http://schemas.microsoft.com/office/drawing/2014/main" id="{C0F2A19E-550A-B789-4563-DC8966A2CB9D}"/>
                    </a:ext>
                  </a:extLst>
                </p:cNvPr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37" name="Google Shape;8358;p64">
                  <a:extLst>
                    <a:ext uri="{FF2B5EF4-FFF2-40B4-BE49-F238E27FC236}">
                      <a16:creationId xmlns:a16="http://schemas.microsoft.com/office/drawing/2014/main" id="{6ADAA51F-36EE-EE6C-ABB9-E9459FF3CF30}"/>
                    </a:ext>
                  </a:extLst>
                </p:cNvPr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18" name="Google Shape;8359;p64">
                <a:extLst>
                  <a:ext uri="{FF2B5EF4-FFF2-40B4-BE49-F238E27FC236}">
                    <a16:creationId xmlns:a16="http://schemas.microsoft.com/office/drawing/2014/main" id="{BB1D1343-271E-DE17-5F9B-66DEB6881500}"/>
                  </a:ext>
                </a:extLst>
              </p:cNvPr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  <a:grpFill/>
            </p:grpSpPr>
            <p:sp>
              <p:nvSpPr>
                <p:cNvPr id="8934" name="Google Shape;8360;p64">
                  <a:extLst>
                    <a:ext uri="{FF2B5EF4-FFF2-40B4-BE49-F238E27FC236}">
                      <a16:creationId xmlns:a16="http://schemas.microsoft.com/office/drawing/2014/main" id="{FE17146E-457F-774D-BF1A-BFC1653B7E1B}"/>
                    </a:ext>
                  </a:extLst>
                </p:cNvPr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35" name="Google Shape;8361;p64">
                  <a:extLst>
                    <a:ext uri="{FF2B5EF4-FFF2-40B4-BE49-F238E27FC236}">
                      <a16:creationId xmlns:a16="http://schemas.microsoft.com/office/drawing/2014/main" id="{BB9D6C94-D7FA-6264-BF57-EC2CB0B7C7FD}"/>
                    </a:ext>
                  </a:extLst>
                </p:cNvPr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19" name="Google Shape;8362;p64">
                <a:extLst>
                  <a:ext uri="{FF2B5EF4-FFF2-40B4-BE49-F238E27FC236}">
                    <a16:creationId xmlns:a16="http://schemas.microsoft.com/office/drawing/2014/main" id="{AE66FA1E-97F0-5FEB-FF9D-4A736B530B10}"/>
                  </a:ext>
                </a:extLst>
              </p:cNvPr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  <a:grpFill/>
            </p:grpSpPr>
            <p:sp>
              <p:nvSpPr>
                <p:cNvPr id="8932" name="Google Shape;8363;p64">
                  <a:extLst>
                    <a:ext uri="{FF2B5EF4-FFF2-40B4-BE49-F238E27FC236}">
                      <a16:creationId xmlns:a16="http://schemas.microsoft.com/office/drawing/2014/main" id="{24A98B25-0F67-6F71-DF70-FAEBB111E715}"/>
                    </a:ext>
                  </a:extLst>
                </p:cNvPr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33" name="Google Shape;8364;p64">
                  <a:extLst>
                    <a:ext uri="{FF2B5EF4-FFF2-40B4-BE49-F238E27FC236}">
                      <a16:creationId xmlns:a16="http://schemas.microsoft.com/office/drawing/2014/main" id="{34D4199A-48FE-D7E1-1AE1-F6731A5BD982}"/>
                    </a:ext>
                  </a:extLst>
                </p:cNvPr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20" name="Google Shape;8365;p64">
                <a:extLst>
                  <a:ext uri="{FF2B5EF4-FFF2-40B4-BE49-F238E27FC236}">
                    <a16:creationId xmlns:a16="http://schemas.microsoft.com/office/drawing/2014/main" id="{23C23351-226B-62FC-B165-A21AE6F0E93C}"/>
                  </a:ext>
                </a:extLst>
              </p:cNvPr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  <a:grpFill/>
            </p:grpSpPr>
            <p:sp>
              <p:nvSpPr>
                <p:cNvPr id="8930" name="Google Shape;8366;p64">
                  <a:extLst>
                    <a:ext uri="{FF2B5EF4-FFF2-40B4-BE49-F238E27FC236}">
                      <a16:creationId xmlns:a16="http://schemas.microsoft.com/office/drawing/2014/main" id="{6B963DB1-B574-E086-3277-2BB095481534}"/>
                    </a:ext>
                  </a:extLst>
                </p:cNvPr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31" name="Google Shape;8367;p64">
                  <a:extLst>
                    <a:ext uri="{FF2B5EF4-FFF2-40B4-BE49-F238E27FC236}">
                      <a16:creationId xmlns:a16="http://schemas.microsoft.com/office/drawing/2014/main" id="{172D79F0-6F56-2DCA-2F2F-BD95F6755AD0}"/>
                    </a:ext>
                  </a:extLst>
                </p:cNvPr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21" name="Google Shape;8368;p64">
                <a:extLst>
                  <a:ext uri="{FF2B5EF4-FFF2-40B4-BE49-F238E27FC236}">
                    <a16:creationId xmlns:a16="http://schemas.microsoft.com/office/drawing/2014/main" id="{41775D76-4FBE-B726-D3FE-A457CB6A0795}"/>
                  </a:ext>
                </a:extLst>
              </p:cNvPr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  <a:grpFill/>
            </p:grpSpPr>
            <p:sp>
              <p:nvSpPr>
                <p:cNvPr id="8928" name="Google Shape;8369;p64">
                  <a:extLst>
                    <a:ext uri="{FF2B5EF4-FFF2-40B4-BE49-F238E27FC236}">
                      <a16:creationId xmlns:a16="http://schemas.microsoft.com/office/drawing/2014/main" id="{4F87B19B-354F-B475-9AB6-B128086849EE}"/>
                    </a:ext>
                  </a:extLst>
                </p:cNvPr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29" name="Google Shape;8370;p64">
                  <a:extLst>
                    <a:ext uri="{FF2B5EF4-FFF2-40B4-BE49-F238E27FC236}">
                      <a16:creationId xmlns:a16="http://schemas.microsoft.com/office/drawing/2014/main" id="{04A4441B-13C1-5A5D-557B-88C0AF1D0F1A}"/>
                    </a:ext>
                  </a:extLst>
                </p:cNvPr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22" name="Google Shape;8371;p64">
                <a:extLst>
                  <a:ext uri="{FF2B5EF4-FFF2-40B4-BE49-F238E27FC236}">
                    <a16:creationId xmlns:a16="http://schemas.microsoft.com/office/drawing/2014/main" id="{8762994D-82AC-4E93-75ED-43FCC22898A9}"/>
                  </a:ext>
                </a:extLst>
              </p:cNvPr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  <a:grpFill/>
            </p:grpSpPr>
            <p:sp>
              <p:nvSpPr>
                <p:cNvPr id="8926" name="Google Shape;8372;p64">
                  <a:extLst>
                    <a:ext uri="{FF2B5EF4-FFF2-40B4-BE49-F238E27FC236}">
                      <a16:creationId xmlns:a16="http://schemas.microsoft.com/office/drawing/2014/main" id="{B25E5B86-20F8-46F6-6173-096939BC1F69}"/>
                    </a:ext>
                  </a:extLst>
                </p:cNvPr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27" name="Google Shape;8373;p64">
                  <a:extLst>
                    <a:ext uri="{FF2B5EF4-FFF2-40B4-BE49-F238E27FC236}">
                      <a16:creationId xmlns:a16="http://schemas.microsoft.com/office/drawing/2014/main" id="{A2D60269-F1A5-99E9-BB0E-29D7A4A24621}"/>
                    </a:ext>
                  </a:extLst>
                </p:cNvPr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23" name="Google Shape;8374;p64">
                <a:extLst>
                  <a:ext uri="{FF2B5EF4-FFF2-40B4-BE49-F238E27FC236}">
                    <a16:creationId xmlns:a16="http://schemas.microsoft.com/office/drawing/2014/main" id="{9EE3C42B-34DC-9D4D-DD55-2E859B87D3B4}"/>
                  </a:ext>
                </a:extLst>
              </p:cNvPr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  <a:grpFill/>
            </p:grpSpPr>
            <p:sp>
              <p:nvSpPr>
                <p:cNvPr id="8924" name="Google Shape;8375;p64">
                  <a:extLst>
                    <a:ext uri="{FF2B5EF4-FFF2-40B4-BE49-F238E27FC236}">
                      <a16:creationId xmlns:a16="http://schemas.microsoft.com/office/drawing/2014/main" id="{E03A35B9-CE02-6032-7D5B-9A9856F1601A}"/>
                    </a:ext>
                  </a:extLst>
                </p:cNvPr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25" name="Google Shape;8376;p64">
                  <a:extLst>
                    <a:ext uri="{FF2B5EF4-FFF2-40B4-BE49-F238E27FC236}">
                      <a16:creationId xmlns:a16="http://schemas.microsoft.com/office/drawing/2014/main" id="{A6B09B42-964B-4E78-B85F-870284082DAB}"/>
                    </a:ext>
                  </a:extLst>
                </p:cNvPr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  <p:custDataLst>
      <p:tags r:id="rId1"/>
    </p:custDataLst>
    <p:extLst>
      <p:ext uri="{BB962C8B-B14F-4D97-AF65-F5344CB8AC3E}">
        <p14:creationId xmlns:p14="http://schemas.microsoft.com/office/powerpoint/2010/main" val="297006848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778AE636-D164-993A-5A32-E5A4B71117ED}"/>
              </a:ext>
            </a:extLst>
          </p:cNvPr>
          <p:cNvSpPr txBox="1"/>
          <p:nvPr/>
        </p:nvSpPr>
        <p:spPr>
          <a:xfrm>
            <a:off x="1311206" y="435109"/>
            <a:ext cx="1018410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3200" dirty="0">
                <a:solidFill>
                  <a:schemeClr val="bg1"/>
                </a:solidFill>
                <a:latin typeface="Orbitron" panose="02000000000000000000" pitchFamily="2" charset="0"/>
              </a:rPr>
              <a:t>Sommaire</a:t>
            </a:r>
          </a:p>
        </p:txBody>
      </p:sp>
      <p:pic>
        <p:nvPicPr>
          <p:cNvPr id="3" name="Graphique 2">
            <a:extLst>
              <a:ext uri="{FF2B5EF4-FFF2-40B4-BE49-F238E27FC236}">
                <a16:creationId xmlns:a16="http://schemas.microsoft.com/office/drawing/2014/main" id="{A2C17C34-412E-DA96-6C39-82CACF2369D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/>
        </p:blipFill>
        <p:spPr>
          <a:xfrm>
            <a:off x="250914" y="234262"/>
            <a:ext cx="1025456" cy="1023678"/>
          </a:xfrm>
          <a:prstGeom prst="rect">
            <a:avLst/>
          </a:prstGeom>
        </p:spPr>
      </p:pic>
      <p:sp>
        <p:nvSpPr>
          <p:cNvPr id="4" name="Google Shape;536;p31">
            <a:extLst>
              <a:ext uri="{FF2B5EF4-FFF2-40B4-BE49-F238E27FC236}">
                <a16:creationId xmlns:a16="http://schemas.microsoft.com/office/drawing/2014/main" id="{DDD3FF79-3FF0-9835-5F07-84BB443C8568}"/>
              </a:ext>
            </a:extLst>
          </p:cNvPr>
          <p:cNvSpPr txBox="1">
            <a:spLocks/>
          </p:cNvSpPr>
          <p:nvPr/>
        </p:nvSpPr>
        <p:spPr>
          <a:xfrm>
            <a:off x="1868096" y="1578509"/>
            <a:ext cx="2040600" cy="699900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ctr" anchorCtr="0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spcBef>
                <a:spcPts val="0"/>
              </a:spcBef>
            </a:pPr>
            <a:r>
              <a:rPr lang="en" sz="4400" dirty="0">
                <a:solidFill>
                  <a:srgbClr val="DBDDDC"/>
                </a:solidFill>
                <a:latin typeface="Orbitron" panose="02000000000000000000" pitchFamily="2" charset="0"/>
              </a:rPr>
              <a:t>01</a:t>
            </a:r>
          </a:p>
        </p:txBody>
      </p:sp>
      <p:sp>
        <p:nvSpPr>
          <p:cNvPr id="5" name="Google Shape;537;p31">
            <a:extLst>
              <a:ext uri="{FF2B5EF4-FFF2-40B4-BE49-F238E27FC236}">
                <a16:creationId xmlns:a16="http://schemas.microsoft.com/office/drawing/2014/main" id="{865F681D-2FCE-E95C-03D8-4E81C7820C0E}"/>
              </a:ext>
            </a:extLst>
          </p:cNvPr>
          <p:cNvSpPr txBox="1">
            <a:spLocks/>
          </p:cNvSpPr>
          <p:nvPr/>
        </p:nvSpPr>
        <p:spPr>
          <a:xfrm>
            <a:off x="5421296" y="1578509"/>
            <a:ext cx="2040600" cy="699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spcBef>
                <a:spcPts val="0"/>
              </a:spcBef>
            </a:pPr>
            <a:r>
              <a:rPr lang="en">
                <a:solidFill>
                  <a:srgbClr val="DBDDDC"/>
                </a:solidFill>
                <a:latin typeface="Orbitron" panose="02000000000000000000" pitchFamily="2" charset="0"/>
              </a:rPr>
              <a:t>02</a:t>
            </a:r>
            <a:endParaRPr lang="en" dirty="0">
              <a:solidFill>
                <a:srgbClr val="DBDDDC"/>
              </a:solidFill>
              <a:latin typeface="Orbitron" panose="02000000000000000000" pitchFamily="2" charset="0"/>
            </a:endParaRPr>
          </a:p>
        </p:txBody>
      </p:sp>
      <p:sp>
        <p:nvSpPr>
          <p:cNvPr id="7" name="Google Shape;538;p31">
            <a:extLst>
              <a:ext uri="{FF2B5EF4-FFF2-40B4-BE49-F238E27FC236}">
                <a16:creationId xmlns:a16="http://schemas.microsoft.com/office/drawing/2014/main" id="{028F3B93-F6FE-8F50-7584-E0D9DF1FD492}"/>
              </a:ext>
            </a:extLst>
          </p:cNvPr>
          <p:cNvSpPr txBox="1">
            <a:spLocks/>
          </p:cNvSpPr>
          <p:nvPr/>
        </p:nvSpPr>
        <p:spPr>
          <a:xfrm>
            <a:off x="3380696" y="3881302"/>
            <a:ext cx="2040600" cy="69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spcBef>
                <a:spcPts val="0"/>
              </a:spcBef>
            </a:pPr>
            <a:r>
              <a:rPr lang="en">
                <a:solidFill>
                  <a:srgbClr val="DBDDDC"/>
                </a:solidFill>
                <a:latin typeface="Orbitron" panose="02000000000000000000" pitchFamily="2" charset="0"/>
              </a:rPr>
              <a:t>03</a:t>
            </a:r>
          </a:p>
        </p:txBody>
      </p:sp>
      <p:sp>
        <p:nvSpPr>
          <p:cNvPr id="9" name="Google Shape;541;p31">
            <a:extLst>
              <a:ext uri="{FF2B5EF4-FFF2-40B4-BE49-F238E27FC236}">
                <a16:creationId xmlns:a16="http://schemas.microsoft.com/office/drawing/2014/main" id="{31DCBA8B-8F8A-8798-45D3-F1A15E4516F1}"/>
              </a:ext>
            </a:extLst>
          </p:cNvPr>
          <p:cNvSpPr txBox="1">
            <a:spLocks/>
          </p:cNvSpPr>
          <p:nvPr/>
        </p:nvSpPr>
        <p:spPr>
          <a:xfrm>
            <a:off x="1868096" y="2276799"/>
            <a:ext cx="2040600" cy="127194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Font typeface="Arial" panose="020B0604020202020204" pitchFamily="34" charset="0"/>
              <a:buNone/>
            </a:pPr>
            <a:r>
              <a:rPr lang="fr-FR" sz="2400" b="1" dirty="0">
                <a:solidFill>
                  <a:schemeClr val="bg1"/>
                </a:solidFill>
                <a:latin typeface="Rajdhani" panose="02000000000000000000" pitchFamily="2" charset="0"/>
                <a:cs typeface="Rajdhani" panose="02000000000000000000" pitchFamily="2" charset="0"/>
              </a:rPr>
              <a:t>Contextes</a:t>
            </a:r>
            <a:br>
              <a:rPr lang="fr-FR" sz="2400" dirty="0">
                <a:solidFill>
                  <a:schemeClr val="bg1"/>
                </a:solidFill>
                <a:latin typeface="Rajdhani" panose="02000000000000000000" pitchFamily="2" charset="0"/>
                <a:cs typeface="Rajdhani" panose="02000000000000000000" pitchFamily="2" charset="0"/>
              </a:rPr>
            </a:br>
            <a:r>
              <a:rPr lang="fr-FR" sz="2400" dirty="0">
                <a:solidFill>
                  <a:schemeClr val="bg1"/>
                </a:solidFill>
                <a:latin typeface="Rajdhani" panose="02000000000000000000" pitchFamily="2" charset="0"/>
                <a:cs typeface="Rajdhani" panose="02000000000000000000" pitchFamily="2" charset="0"/>
              </a:rPr>
              <a:t>Pour qui, pourquoi ces dispositifs ?</a:t>
            </a:r>
          </a:p>
        </p:txBody>
      </p:sp>
      <p:sp>
        <p:nvSpPr>
          <p:cNvPr id="10" name="Google Shape;543;p31">
            <a:extLst>
              <a:ext uri="{FF2B5EF4-FFF2-40B4-BE49-F238E27FC236}">
                <a16:creationId xmlns:a16="http://schemas.microsoft.com/office/drawing/2014/main" id="{360F62F3-4F12-52D9-50CF-C65EA25839B1}"/>
              </a:ext>
            </a:extLst>
          </p:cNvPr>
          <p:cNvSpPr txBox="1">
            <a:spLocks/>
          </p:cNvSpPr>
          <p:nvPr/>
        </p:nvSpPr>
        <p:spPr>
          <a:xfrm>
            <a:off x="5421296" y="2276800"/>
            <a:ext cx="2040600" cy="115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Font typeface="Arial" panose="020B0604020202020204" pitchFamily="34" charset="0"/>
              <a:buNone/>
            </a:pPr>
            <a:r>
              <a:rPr lang="fr-FR" sz="2400" b="1" dirty="0">
                <a:solidFill>
                  <a:schemeClr val="bg1"/>
                </a:solidFill>
                <a:latin typeface="Rajdhani" panose="02000000000000000000" pitchFamily="2" charset="0"/>
                <a:cs typeface="Rajdhani" panose="02000000000000000000" pitchFamily="2" charset="0"/>
              </a:rPr>
              <a:t>Dispositifs</a:t>
            </a:r>
          </a:p>
          <a:p>
            <a:pPr marL="0" indent="0">
              <a:spcBef>
                <a:spcPts val="0"/>
              </a:spcBef>
              <a:buFont typeface="Arial" panose="020B0604020202020204" pitchFamily="34" charset="0"/>
              <a:buNone/>
            </a:pPr>
            <a:r>
              <a:rPr lang="fr-FR" sz="2400" dirty="0">
                <a:solidFill>
                  <a:schemeClr val="bg1"/>
                </a:solidFill>
                <a:latin typeface="Rajdhani" panose="02000000000000000000" pitchFamily="2" charset="0"/>
                <a:cs typeface="Rajdhani" panose="02000000000000000000" pitchFamily="2" charset="0"/>
              </a:rPr>
              <a:t>Description des dispositifs et de leur originalité</a:t>
            </a:r>
          </a:p>
        </p:txBody>
      </p:sp>
      <p:sp>
        <p:nvSpPr>
          <p:cNvPr id="11" name="Google Shape;545;p31">
            <a:extLst>
              <a:ext uri="{FF2B5EF4-FFF2-40B4-BE49-F238E27FC236}">
                <a16:creationId xmlns:a16="http://schemas.microsoft.com/office/drawing/2014/main" id="{9CACC57C-DC30-9F87-E2B6-682A2186526A}"/>
              </a:ext>
            </a:extLst>
          </p:cNvPr>
          <p:cNvSpPr txBox="1">
            <a:spLocks/>
          </p:cNvSpPr>
          <p:nvPr/>
        </p:nvSpPr>
        <p:spPr>
          <a:xfrm>
            <a:off x="3380696" y="4579592"/>
            <a:ext cx="2170440" cy="122104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Font typeface="Arial" panose="020B0604020202020204" pitchFamily="34" charset="0"/>
              <a:buNone/>
            </a:pPr>
            <a:r>
              <a:rPr lang="fr-FR" sz="2400" b="1" dirty="0">
                <a:solidFill>
                  <a:schemeClr val="bg1"/>
                </a:solidFill>
                <a:latin typeface="Rajdhani" panose="02000000000000000000" pitchFamily="2" charset="0"/>
                <a:cs typeface="Rajdhani" panose="02000000000000000000" pitchFamily="2" charset="0"/>
              </a:rPr>
              <a:t>Retours</a:t>
            </a:r>
          </a:p>
          <a:p>
            <a:pPr marL="0" indent="0">
              <a:spcBef>
                <a:spcPts val="0"/>
              </a:spcBef>
              <a:buFont typeface="Arial" panose="020B0604020202020204" pitchFamily="34" charset="0"/>
              <a:buNone/>
            </a:pPr>
            <a:r>
              <a:rPr lang="fr-FR" sz="2400" dirty="0">
                <a:solidFill>
                  <a:schemeClr val="bg1"/>
                </a:solidFill>
                <a:latin typeface="Rajdhani" panose="02000000000000000000" pitchFamily="2" charset="0"/>
                <a:cs typeface="Rajdhani" panose="02000000000000000000" pitchFamily="2" charset="0"/>
              </a:rPr>
              <a:t>Perception des dispositifs par les participants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81929093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oneTexte 3">
            <a:extLst>
              <a:ext uri="{FF2B5EF4-FFF2-40B4-BE49-F238E27FC236}">
                <a16:creationId xmlns:a16="http://schemas.microsoft.com/office/drawing/2014/main" id="{D3E57217-E7C2-961D-7089-C5CFC5B81847}"/>
              </a:ext>
            </a:extLst>
          </p:cNvPr>
          <p:cNvSpPr txBox="1"/>
          <p:nvPr/>
        </p:nvSpPr>
        <p:spPr>
          <a:xfrm>
            <a:off x="1311207" y="435109"/>
            <a:ext cx="869276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3200" dirty="0">
                <a:solidFill>
                  <a:schemeClr val="bg1"/>
                </a:solidFill>
                <a:latin typeface="Orbitron" panose="02000000000000000000" pitchFamily="2" charset="0"/>
              </a:rPr>
              <a:t>Flèches</a:t>
            </a:r>
          </a:p>
        </p:txBody>
      </p:sp>
      <p:pic>
        <p:nvPicPr>
          <p:cNvPr id="5" name="Graphique 4">
            <a:extLst>
              <a:ext uri="{FF2B5EF4-FFF2-40B4-BE49-F238E27FC236}">
                <a16:creationId xmlns:a16="http://schemas.microsoft.com/office/drawing/2014/main" id="{D94CBE2D-17AA-F943-D94D-A6D14D5742F5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85750" y="285750"/>
            <a:ext cx="883494" cy="883494"/>
          </a:xfrm>
          <a:prstGeom prst="rect">
            <a:avLst/>
          </a:prstGeom>
        </p:spPr>
      </p:pic>
      <p:grpSp>
        <p:nvGrpSpPr>
          <p:cNvPr id="3" name="Google Shape;1604;p63">
            <a:extLst>
              <a:ext uri="{FF2B5EF4-FFF2-40B4-BE49-F238E27FC236}">
                <a16:creationId xmlns:a16="http://schemas.microsoft.com/office/drawing/2014/main" id="{3FB1E507-CB9B-9A97-F890-C9F3B24949AE}"/>
              </a:ext>
            </a:extLst>
          </p:cNvPr>
          <p:cNvGrpSpPr/>
          <p:nvPr/>
        </p:nvGrpSpPr>
        <p:grpSpPr>
          <a:xfrm>
            <a:off x="3884270" y="4025891"/>
            <a:ext cx="2265843" cy="315955"/>
            <a:chOff x="4411970" y="2962952"/>
            <a:chExt cx="706544" cy="104212"/>
          </a:xfrm>
        </p:grpSpPr>
        <p:sp>
          <p:nvSpPr>
            <p:cNvPr id="6" name="Google Shape;1605;p63">
              <a:extLst>
                <a:ext uri="{FF2B5EF4-FFF2-40B4-BE49-F238E27FC236}">
                  <a16:creationId xmlns:a16="http://schemas.microsoft.com/office/drawing/2014/main" id="{7EF685A5-8804-E1AD-1CC5-149BFD4264ED}"/>
                </a:ext>
              </a:extLst>
            </p:cNvPr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1606;p63">
              <a:extLst>
                <a:ext uri="{FF2B5EF4-FFF2-40B4-BE49-F238E27FC236}">
                  <a16:creationId xmlns:a16="http://schemas.microsoft.com/office/drawing/2014/main" id="{84424BD8-131D-E479-E86E-A5052F7E4D0E}"/>
                </a:ext>
              </a:extLst>
            </p:cNvPr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1607;p63">
              <a:extLst>
                <a:ext uri="{FF2B5EF4-FFF2-40B4-BE49-F238E27FC236}">
                  <a16:creationId xmlns:a16="http://schemas.microsoft.com/office/drawing/2014/main" id="{BCE17E94-4212-6901-359F-AB7D975AA493}"/>
                </a:ext>
              </a:extLst>
            </p:cNvPr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608;p63">
              <a:extLst>
                <a:ext uri="{FF2B5EF4-FFF2-40B4-BE49-F238E27FC236}">
                  <a16:creationId xmlns:a16="http://schemas.microsoft.com/office/drawing/2014/main" id="{7AE3D42D-87EB-0D6A-AA1B-FE8AFBBB3621}"/>
                </a:ext>
              </a:extLst>
            </p:cNvPr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" name="Google Shape;1609;p63">
            <a:extLst>
              <a:ext uri="{FF2B5EF4-FFF2-40B4-BE49-F238E27FC236}">
                <a16:creationId xmlns:a16="http://schemas.microsoft.com/office/drawing/2014/main" id="{A18F5177-DA8A-4B8E-249E-1B9934893FB1}"/>
              </a:ext>
            </a:extLst>
          </p:cNvPr>
          <p:cNvGrpSpPr/>
          <p:nvPr/>
        </p:nvGrpSpPr>
        <p:grpSpPr>
          <a:xfrm>
            <a:off x="3884270" y="3075968"/>
            <a:ext cx="2253654" cy="678736"/>
            <a:chOff x="4411970" y="2726085"/>
            <a:chExt cx="643107" cy="193659"/>
          </a:xfrm>
        </p:grpSpPr>
        <p:sp>
          <p:nvSpPr>
            <p:cNvPr id="12" name="Google Shape;1610;p63">
              <a:extLst>
                <a:ext uri="{FF2B5EF4-FFF2-40B4-BE49-F238E27FC236}">
                  <a16:creationId xmlns:a16="http://schemas.microsoft.com/office/drawing/2014/main" id="{1C9C6AE3-C6C7-04A9-F941-9AC059362C1E}"/>
                </a:ext>
              </a:extLst>
            </p:cNvPr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611;p63">
              <a:extLst>
                <a:ext uri="{FF2B5EF4-FFF2-40B4-BE49-F238E27FC236}">
                  <a16:creationId xmlns:a16="http://schemas.microsoft.com/office/drawing/2014/main" id="{4A0212C5-3F91-9BD0-77F9-11E058B1A4DB}"/>
                </a:ext>
              </a:extLst>
            </p:cNvPr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612;p63">
              <a:extLst>
                <a:ext uri="{FF2B5EF4-FFF2-40B4-BE49-F238E27FC236}">
                  <a16:creationId xmlns:a16="http://schemas.microsoft.com/office/drawing/2014/main" id="{20CD682B-622C-7D6B-5F88-338C8415E043}"/>
                </a:ext>
              </a:extLst>
            </p:cNvPr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" name="Google Shape;1613;p63">
            <a:extLst>
              <a:ext uri="{FF2B5EF4-FFF2-40B4-BE49-F238E27FC236}">
                <a16:creationId xmlns:a16="http://schemas.microsoft.com/office/drawing/2014/main" id="{7DCEBE2C-F404-D5E3-E735-32A86CB77CA6}"/>
              </a:ext>
            </a:extLst>
          </p:cNvPr>
          <p:cNvGrpSpPr/>
          <p:nvPr/>
        </p:nvGrpSpPr>
        <p:grpSpPr>
          <a:xfrm>
            <a:off x="1557046" y="3672908"/>
            <a:ext cx="1904735" cy="592858"/>
            <a:chOff x="4411970" y="4340222"/>
            <a:chExt cx="779467" cy="242683"/>
          </a:xfrm>
        </p:grpSpPr>
        <p:sp>
          <p:nvSpPr>
            <p:cNvPr id="19" name="Google Shape;1614;p63">
              <a:extLst>
                <a:ext uri="{FF2B5EF4-FFF2-40B4-BE49-F238E27FC236}">
                  <a16:creationId xmlns:a16="http://schemas.microsoft.com/office/drawing/2014/main" id="{E268498C-228B-CAE1-BE66-CA3C08945D09}"/>
                </a:ext>
              </a:extLst>
            </p:cNvPr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615;p63">
              <a:extLst>
                <a:ext uri="{FF2B5EF4-FFF2-40B4-BE49-F238E27FC236}">
                  <a16:creationId xmlns:a16="http://schemas.microsoft.com/office/drawing/2014/main" id="{493B8203-6C7C-D089-E1C8-96E22357BF75}"/>
                </a:ext>
              </a:extLst>
            </p:cNvPr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1616;p63">
              <a:extLst>
                <a:ext uri="{FF2B5EF4-FFF2-40B4-BE49-F238E27FC236}">
                  <a16:creationId xmlns:a16="http://schemas.microsoft.com/office/drawing/2014/main" id="{4B073EBF-0B42-0A00-DE02-6535C366FD8F}"/>
                </a:ext>
              </a:extLst>
            </p:cNvPr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01" name="Google Shape;1617;p63">
            <a:extLst>
              <a:ext uri="{FF2B5EF4-FFF2-40B4-BE49-F238E27FC236}">
                <a16:creationId xmlns:a16="http://schemas.microsoft.com/office/drawing/2014/main" id="{AD9D76DC-261F-F75F-F2AC-EE10623F96E5}"/>
              </a:ext>
            </a:extLst>
          </p:cNvPr>
          <p:cNvGrpSpPr/>
          <p:nvPr/>
        </p:nvGrpSpPr>
        <p:grpSpPr>
          <a:xfrm>
            <a:off x="3884270" y="2297250"/>
            <a:ext cx="2265395" cy="507529"/>
            <a:chOff x="4411970" y="2468674"/>
            <a:chExt cx="747317" cy="167425"/>
          </a:xfrm>
        </p:grpSpPr>
        <p:sp>
          <p:nvSpPr>
            <p:cNvPr id="2702" name="Google Shape;1618;p63">
              <a:extLst>
                <a:ext uri="{FF2B5EF4-FFF2-40B4-BE49-F238E27FC236}">
                  <a16:creationId xmlns:a16="http://schemas.microsoft.com/office/drawing/2014/main" id="{02D49157-C940-C1DC-1ED1-A79B445F50A1}"/>
                </a:ext>
              </a:extLst>
            </p:cNvPr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1619;p63">
              <a:extLst>
                <a:ext uri="{FF2B5EF4-FFF2-40B4-BE49-F238E27FC236}">
                  <a16:creationId xmlns:a16="http://schemas.microsoft.com/office/drawing/2014/main" id="{610B83B7-8299-2654-5BDF-45995A92E84F}"/>
                </a:ext>
              </a:extLst>
            </p:cNvPr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04" name="Google Shape;1620;p63">
            <a:extLst>
              <a:ext uri="{FF2B5EF4-FFF2-40B4-BE49-F238E27FC236}">
                <a16:creationId xmlns:a16="http://schemas.microsoft.com/office/drawing/2014/main" id="{4A74D228-7D1D-8C3C-1B2C-503A02EDE0C1}"/>
              </a:ext>
            </a:extLst>
          </p:cNvPr>
          <p:cNvSpPr/>
          <p:nvPr/>
        </p:nvSpPr>
        <p:spPr>
          <a:xfrm>
            <a:off x="1552938" y="3012623"/>
            <a:ext cx="1902659" cy="452964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DBDDD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05" name="Google Shape;1621;p63">
            <a:extLst>
              <a:ext uri="{FF2B5EF4-FFF2-40B4-BE49-F238E27FC236}">
                <a16:creationId xmlns:a16="http://schemas.microsoft.com/office/drawing/2014/main" id="{943478B0-AE9F-A880-5B6A-F4033A90644C}"/>
              </a:ext>
            </a:extLst>
          </p:cNvPr>
          <p:cNvGrpSpPr/>
          <p:nvPr/>
        </p:nvGrpSpPr>
        <p:grpSpPr>
          <a:xfrm>
            <a:off x="1554859" y="1417951"/>
            <a:ext cx="4598201" cy="490052"/>
            <a:chOff x="6336019" y="3733725"/>
            <a:chExt cx="2566206" cy="351310"/>
          </a:xfrm>
        </p:grpSpPr>
        <p:sp>
          <p:nvSpPr>
            <p:cNvPr id="2706" name="Google Shape;1622;p63">
              <a:extLst>
                <a:ext uri="{FF2B5EF4-FFF2-40B4-BE49-F238E27FC236}">
                  <a16:creationId xmlns:a16="http://schemas.microsoft.com/office/drawing/2014/main" id="{19E95660-FA6A-2ADA-10C5-9097823F8D90}"/>
                </a:ext>
              </a:extLst>
            </p:cNvPr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1623;p63">
              <a:extLst>
                <a:ext uri="{FF2B5EF4-FFF2-40B4-BE49-F238E27FC236}">
                  <a16:creationId xmlns:a16="http://schemas.microsoft.com/office/drawing/2014/main" id="{62355921-BBD7-175E-91ED-A59F3EF777E9}"/>
                </a:ext>
              </a:extLst>
            </p:cNvPr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1624;p63">
              <a:extLst>
                <a:ext uri="{FF2B5EF4-FFF2-40B4-BE49-F238E27FC236}">
                  <a16:creationId xmlns:a16="http://schemas.microsoft.com/office/drawing/2014/main" id="{D2DEA85E-D41C-3677-3EC3-86BABB4FBC6C}"/>
                </a:ext>
              </a:extLst>
            </p:cNvPr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1625;p63">
              <a:extLst>
                <a:ext uri="{FF2B5EF4-FFF2-40B4-BE49-F238E27FC236}">
                  <a16:creationId xmlns:a16="http://schemas.microsoft.com/office/drawing/2014/main" id="{3CBEEAA0-AFE3-6852-E372-DEF7D5BED8B0}"/>
                </a:ext>
              </a:extLst>
            </p:cNvPr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10" name="Google Shape;1626;p63">
            <a:extLst>
              <a:ext uri="{FF2B5EF4-FFF2-40B4-BE49-F238E27FC236}">
                <a16:creationId xmlns:a16="http://schemas.microsoft.com/office/drawing/2014/main" id="{5906E7CC-CC4C-CD0E-F201-F90B600A5C1F}"/>
              </a:ext>
            </a:extLst>
          </p:cNvPr>
          <p:cNvGrpSpPr/>
          <p:nvPr/>
        </p:nvGrpSpPr>
        <p:grpSpPr>
          <a:xfrm>
            <a:off x="3884270" y="5210777"/>
            <a:ext cx="2221715" cy="359586"/>
            <a:chOff x="4404545" y="3301592"/>
            <a:chExt cx="782403" cy="129272"/>
          </a:xfrm>
        </p:grpSpPr>
        <p:sp>
          <p:nvSpPr>
            <p:cNvPr id="2711" name="Google Shape;1627;p63">
              <a:extLst>
                <a:ext uri="{FF2B5EF4-FFF2-40B4-BE49-F238E27FC236}">
                  <a16:creationId xmlns:a16="http://schemas.microsoft.com/office/drawing/2014/main" id="{D8FAB283-571D-216A-231E-DDFB441AA7A2}"/>
                </a:ext>
              </a:extLst>
            </p:cNvPr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1628;p63">
              <a:extLst>
                <a:ext uri="{FF2B5EF4-FFF2-40B4-BE49-F238E27FC236}">
                  <a16:creationId xmlns:a16="http://schemas.microsoft.com/office/drawing/2014/main" id="{E63AEDE1-0EBC-4461-D0B6-EDD392646E22}"/>
                </a:ext>
              </a:extLst>
            </p:cNvPr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13" name="Google Shape;1629;p63">
            <a:extLst>
              <a:ext uri="{FF2B5EF4-FFF2-40B4-BE49-F238E27FC236}">
                <a16:creationId xmlns:a16="http://schemas.microsoft.com/office/drawing/2014/main" id="{1F3592CA-F86B-2B73-6F7C-B1BF1DD7BCFC}"/>
              </a:ext>
            </a:extLst>
          </p:cNvPr>
          <p:cNvGrpSpPr/>
          <p:nvPr/>
        </p:nvGrpSpPr>
        <p:grpSpPr>
          <a:xfrm>
            <a:off x="3884270" y="4613036"/>
            <a:ext cx="2258580" cy="326554"/>
            <a:chOff x="4411970" y="3131459"/>
            <a:chExt cx="710520" cy="117397"/>
          </a:xfrm>
        </p:grpSpPr>
        <p:sp>
          <p:nvSpPr>
            <p:cNvPr id="2714" name="Google Shape;1630;p63">
              <a:extLst>
                <a:ext uri="{FF2B5EF4-FFF2-40B4-BE49-F238E27FC236}">
                  <a16:creationId xmlns:a16="http://schemas.microsoft.com/office/drawing/2014/main" id="{D2E91C6B-C9BC-A106-135C-7E34938DC89B}"/>
                </a:ext>
              </a:extLst>
            </p:cNvPr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1631;p63">
              <a:extLst>
                <a:ext uri="{FF2B5EF4-FFF2-40B4-BE49-F238E27FC236}">
                  <a16:creationId xmlns:a16="http://schemas.microsoft.com/office/drawing/2014/main" id="{303C457C-B268-6A96-4467-70EB9F5D4941}"/>
                </a:ext>
              </a:extLst>
            </p:cNvPr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16" name="Google Shape;1632;p63" descr="Timeline background shape">
            <a:extLst>
              <a:ext uri="{FF2B5EF4-FFF2-40B4-BE49-F238E27FC236}">
                <a16:creationId xmlns:a16="http://schemas.microsoft.com/office/drawing/2014/main" id="{02FCE6EC-1057-ECC1-407F-5B23866127D6}"/>
              </a:ext>
            </a:extLst>
          </p:cNvPr>
          <p:cNvSpPr/>
          <p:nvPr/>
        </p:nvSpPr>
        <p:spPr>
          <a:xfrm>
            <a:off x="3884270" y="5841554"/>
            <a:ext cx="2253987" cy="359117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DBDDD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17" name="Google Shape;1633;p63">
            <a:extLst>
              <a:ext uri="{FF2B5EF4-FFF2-40B4-BE49-F238E27FC236}">
                <a16:creationId xmlns:a16="http://schemas.microsoft.com/office/drawing/2014/main" id="{AE04309D-50A7-5937-7C23-834E0D738DBD}"/>
              </a:ext>
            </a:extLst>
          </p:cNvPr>
          <p:cNvGrpSpPr/>
          <p:nvPr/>
        </p:nvGrpSpPr>
        <p:grpSpPr>
          <a:xfrm>
            <a:off x="1537440" y="4438561"/>
            <a:ext cx="1933687" cy="1077322"/>
            <a:chOff x="4411970" y="1801825"/>
            <a:chExt cx="734586" cy="409262"/>
          </a:xfrm>
        </p:grpSpPr>
        <p:sp>
          <p:nvSpPr>
            <p:cNvPr id="2718" name="Google Shape;1634;p63">
              <a:extLst>
                <a:ext uri="{FF2B5EF4-FFF2-40B4-BE49-F238E27FC236}">
                  <a16:creationId xmlns:a16="http://schemas.microsoft.com/office/drawing/2014/main" id="{5A23F42A-1541-BD69-9EA2-33DEAD01639A}"/>
                </a:ext>
              </a:extLst>
            </p:cNvPr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1635;p63">
              <a:extLst>
                <a:ext uri="{FF2B5EF4-FFF2-40B4-BE49-F238E27FC236}">
                  <a16:creationId xmlns:a16="http://schemas.microsoft.com/office/drawing/2014/main" id="{85A1FB02-4BE1-AAEE-0B41-403952B261B4}"/>
                </a:ext>
              </a:extLst>
            </p:cNvPr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20" name="Google Shape;1691;p63">
            <a:extLst>
              <a:ext uri="{FF2B5EF4-FFF2-40B4-BE49-F238E27FC236}">
                <a16:creationId xmlns:a16="http://schemas.microsoft.com/office/drawing/2014/main" id="{3135E706-39CD-E254-F0AF-0B3ABDFEB496}"/>
              </a:ext>
            </a:extLst>
          </p:cNvPr>
          <p:cNvGrpSpPr/>
          <p:nvPr/>
        </p:nvGrpSpPr>
        <p:grpSpPr>
          <a:xfrm>
            <a:off x="1554466" y="5723684"/>
            <a:ext cx="1899393" cy="471411"/>
            <a:chOff x="2013045" y="4813233"/>
            <a:chExt cx="921986" cy="228854"/>
          </a:xfrm>
        </p:grpSpPr>
        <p:sp>
          <p:nvSpPr>
            <p:cNvPr id="2721" name="Google Shape;1692;p63">
              <a:extLst>
                <a:ext uri="{FF2B5EF4-FFF2-40B4-BE49-F238E27FC236}">
                  <a16:creationId xmlns:a16="http://schemas.microsoft.com/office/drawing/2014/main" id="{73B18B78-0B21-F4FD-8A04-0D6B27DB3222}"/>
                </a:ext>
              </a:extLst>
            </p:cNvPr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1693;p63">
              <a:extLst>
                <a:ext uri="{FF2B5EF4-FFF2-40B4-BE49-F238E27FC236}">
                  <a16:creationId xmlns:a16="http://schemas.microsoft.com/office/drawing/2014/main" id="{0CF2A559-5A52-2CD1-D042-2F8D530DB253}"/>
                </a:ext>
              </a:extLst>
            </p:cNvPr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23" name="Google Shape;1694;p63">
            <a:extLst>
              <a:ext uri="{FF2B5EF4-FFF2-40B4-BE49-F238E27FC236}">
                <a16:creationId xmlns:a16="http://schemas.microsoft.com/office/drawing/2014/main" id="{A7652EB4-2633-D5D9-F375-7FCCC66A613A}"/>
              </a:ext>
            </a:extLst>
          </p:cNvPr>
          <p:cNvGrpSpPr/>
          <p:nvPr/>
        </p:nvGrpSpPr>
        <p:grpSpPr>
          <a:xfrm>
            <a:off x="1574324" y="2172137"/>
            <a:ext cx="1859946" cy="633598"/>
            <a:chOff x="1046767" y="4756633"/>
            <a:chExt cx="859646" cy="292841"/>
          </a:xfrm>
        </p:grpSpPr>
        <p:sp>
          <p:nvSpPr>
            <p:cNvPr id="2724" name="Google Shape;1695;p63">
              <a:extLst>
                <a:ext uri="{FF2B5EF4-FFF2-40B4-BE49-F238E27FC236}">
                  <a16:creationId xmlns:a16="http://schemas.microsoft.com/office/drawing/2014/main" id="{5912DC36-16E8-B01B-0662-DB92D231D033}"/>
                </a:ext>
              </a:extLst>
            </p:cNvPr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1696;p63">
              <a:extLst>
                <a:ext uri="{FF2B5EF4-FFF2-40B4-BE49-F238E27FC236}">
                  <a16:creationId xmlns:a16="http://schemas.microsoft.com/office/drawing/2014/main" id="{834C3D40-7B26-6240-E6C2-DE671D34ABEA}"/>
                </a:ext>
              </a:extLst>
            </p:cNvPr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1697;p63">
              <a:extLst>
                <a:ext uri="{FF2B5EF4-FFF2-40B4-BE49-F238E27FC236}">
                  <a16:creationId xmlns:a16="http://schemas.microsoft.com/office/drawing/2014/main" id="{581190B8-9A93-492B-050E-D2C9DE78FF6A}"/>
                </a:ext>
              </a:extLst>
            </p:cNvPr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27" name="Google Shape;1698;p63">
            <a:extLst>
              <a:ext uri="{FF2B5EF4-FFF2-40B4-BE49-F238E27FC236}">
                <a16:creationId xmlns:a16="http://schemas.microsoft.com/office/drawing/2014/main" id="{B024676E-9AE1-9B2B-840B-34186C53A12E}"/>
              </a:ext>
            </a:extLst>
          </p:cNvPr>
          <p:cNvSpPr/>
          <p:nvPr/>
        </p:nvSpPr>
        <p:spPr>
          <a:xfrm>
            <a:off x="8862727" y="1542015"/>
            <a:ext cx="420075" cy="21298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DBDDD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28" name="Google Shape;1699;p63">
            <a:extLst>
              <a:ext uri="{FF2B5EF4-FFF2-40B4-BE49-F238E27FC236}">
                <a16:creationId xmlns:a16="http://schemas.microsoft.com/office/drawing/2014/main" id="{68F22006-A3E9-D15D-4997-A2701D724097}"/>
              </a:ext>
            </a:extLst>
          </p:cNvPr>
          <p:cNvSpPr/>
          <p:nvPr/>
        </p:nvSpPr>
        <p:spPr>
          <a:xfrm>
            <a:off x="8181797" y="1502147"/>
            <a:ext cx="389174" cy="29271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DBDDD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29" name="Google Shape;1700;p63">
            <a:extLst>
              <a:ext uri="{FF2B5EF4-FFF2-40B4-BE49-F238E27FC236}">
                <a16:creationId xmlns:a16="http://schemas.microsoft.com/office/drawing/2014/main" id="{A371BEDD-30BF-A533-CAE8-72FEE011CB1B}"/>
              </a:ext>
            </a:extLst>
          </p:cNvPr>
          <p:cNvSpPr/>
          <p:nvPr/>
        </p:nvSpPr>
        <p:spPr>
          <a:xfrm>
            <a:off x="9591688" y="1516769"/>
            <a:ext cx="380206" cy="2645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DBDDD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30" name="Google Shape;1701;p63">
            <a:extLst>
              <a:ext uri="{FF2B5EF4-FFF2-40B4-BE49-F238E27FC236}">
                <a16:creationId xmlns:a16="http://schemas.microsoft.com/office/drawing/2014/main" id="{867A466D-9658-BDE0-3BF8-1881627CD8FF}"/>
              </a:ext>
            </a:extLst>
          </p:cNvPr>
          <p:cNvSpPr/>
          <p:nvPr/>
        </p:nvSpPr>
        <p:spPr>
          <a:xfrm>
            <a:off x="10259388" y="1502147"/>
            <a:ext cx="371239" cy="29271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DBDDD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31" name="Google Shape;1702;p63">
            <a:extLst>
              <a:ext uri="{FF2B5EF4-FFF2-40B4-BE49-F238E27FC236}">
                <a16:creationId xmlns:a16="http://schemas.microsoft.com/office/drawing/2014/main" id="{014620CC-133D-57E9-CBE6-AE34B72C4B02}"/>
              </a:ext>
            </a:extLst>
          </p:cNvPr>
          <p:cNvGrpSpPr/>
          <p:nvPr/>
        </p:nvGrpSpPr>
        <p:grpSpPr>
          <a:xfrm>
            <a:off x="8187796" y="1994898"/>
            <a:ext cx="377170" cy="320583"/>
            <a:chOff x="4660325" y="1866850"/>
            <a:chExt cx="68350" cy="58100"/>
          </a:xfrm>
        </p:grpSpPr>
        <p:sp>
          <p:nvSpPr>
            <p:cNvPr id="2732" name="Google Shape;1703;p63">
              <a:extLst>
                <a:ext uri="{FF2B5EF4-FFF2-40B4-BE49-F238E27FC236}">
                  <a16:creationId xmlns:a16="http://schemas.microsoft.com/office/drawing/2014/main" id="{4EABF835-844D-C86C-4EF5-B51D6CFA412B}"/>
                </a:ext>
              </a:extLst>
            </p:cNvPr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1704;p63">
              <a:extLst>
                <a:ext uri="{FF2B5EF4-FFF2-40B4-BE49-F238E27FC236}">
                  <a16:creationId xmlns:a16="http://schemas.microsoft.com/office/drawing/2014/main" id="{E092F721-BC74-90CC-EE96-FE4CD11FC993}"/>
                </a:ext>
              </a:extLst>
            </p:cNvPr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34" name="Google Shape;1705;p63">
            <a:extLst>
              <a:ext uri="{FF2B5EF4-FFF2-40B4-BE49-F238E27FC236}">
                <a16:creationId xmlns:a16="http://schemas.microsoft.com/office/drawing/2014/main" id="{E1D4EE0B-7EE7-DABD-4A1B-61AF330CD149}"/>
              </a:ext>
            </a:extLst>
          </p:cNvPr>
          <p:cNvGrpSpPr/>
          <p:nvPr/>
        </p:nvGrpSpPr>
        <p:grpSpPr>
          <a:xfrm>
            <a:off x="8888664" y="2053178"/>
            <a:ext cx="368203" cy="204020"/>
            <a:chOff x="4791775" y="1877500"/>
            <a:chExt cx="66725" cy="36975"/>
          </a:xfrm>
        </p:grpSpPr>
        <p:sp>
          <p:nvSpPr>
            <p:cNvPr id="2735" name="Google Shape;1706;p63">
              <a:extLst>
                <a:ext uri="{FF2B5EF4-FFF2-40B4-BE49-F238E27FC236}">
                  <a16:creationId xmlns:a16="http://schemas.microsoft.com/office/drawing/2014/main" id="{D0AAB1FB-3649-B98D-49DD-D17F1EFFC306}"/>
                </a:ext>
              </a:extLst>
            </p:cNvPr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1707;p63">
              <a:extLst>
                <a:ext uri="{FF2B5EF4-FFF2-40B4-BE49-F238E27FC236}">
                  <a16:creationId xmlns:a16="http://schemas.microsoft.com/office/drawing/2014/main" id="{95C8D3CF-A341-BD5C-E566-BBCD5344F64E}"/>
                </a:ext>
              </a:extLst>
            </p:cNvPr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37" name="Google Shape;1708;p63">
            <a:extLst>
              <a:ext uri="{FF2B5EF4-FFF2-40B4-BE49-F238E27FC236}">
                <a16:creationId xmlns:a16="http://schemas.microsoft.com/office/drawing/2014/main" id="{2FA752FF-42BB-27EC-FF6E-512222C40B78}"/>
              </a:ext>
            </a:extLst>
          </p:cNvPr>
          <p:cNvGrpSpPr/>
          <p:nvPr/>
        </p:nvGrpSpPr>
        <p:grpSpPr>
          <a:xfrm>
            <a:off x="9617555" y="2053178"/>
            <a:ext cx="328472" cy="204020"/>
            <a:chOff x="4923925" y="1877500"/>
            <a:chExt cx="59525" cy="36975"/>
          </a:xfrm>
        </p:grpSpPr>
        <p:sp>
          <p:nvSpPr>
            <p:cNvPr id="2738" name="Google Shape;1709;p63">
              <a:extLst>
                <a:ext uri="{FF2B5EF4-FFF2-40B4-BE49-F238E27FC236}">
                  <a16:creationId xmlns:a16="http://schemas.microsoft.com/office/drawing/2014/main" id="{2DA84A52-4CCD-E436-286C-7CC2782DC4EC}"/>
                </a:ext>
              </a:extLst>
            </p:cNvPr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1710;p63">
              <a:extLst>
                <a:ext uri="{FF2B5EF4-FFF2-40B4-BE49-F238E27FC236}">
                  <a16:creationId xmlns:a16="http://schemas.microsoft.com/office/drawing/2014/main" id="{B7F128A3-EC42-4ED1-5E8A-F3FC2DCCBF50}"/>
                </a:ext>
              </a:extLst>
            </p:cNvPr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40" name="Google Shape;1711;p63">
            <a:extLst>
              <a:ext uri="{FF2B5EF4-FFF2-40B4-BE49-F238E27FC236}">
                <a16:creationId xmlns:a16="http://schemas.microsoft.com/office/drawing/2014/main" id="{8C985B15-D4CF-B851-B4AA-F7E468337DCD}"/>
              </a:ext>
            </a:extLst>
          </p:cNvPr>
          <p:cNvGrpSpPr/>
          <p:nvPr/>
        </p:nvGrpSpPr>
        <p:grpSpPr>
          <a:xfrm>
            <a:off x="10284770" y="2012830"/>
            <a:ext cx="320470" cy="284718"/>
            <a:chOff x="5058450" y="1870100"/>
            <a:chExt cx="58075" cy="51600"/>
          </a:xfrm>
        </p:grpSpPr>
        <p:sp>
          <p:nvSpPr>
            <p:cNvPr id="2741" name="Google Shape;1712;p63">
              <a:extLst>
                <a:ext uri="{FF2B5EF4-FFF2-40B4-BE49-F238E27FC236}">
                  <a16:creationId xmlns:a16="http://schemas.microsoft.com/office/drawing/2014/main" id="{8697ED8E-00C3-11C5-593F-36531EB0DAA1}"/>
                </a:ext>
              </a:extLst>
            </p:cNvPr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1713;p63">
              <a:extLst>
                <a:ext uri="{FF2B5EF4-FFF2-40B4-BE49-F238E27FC236}">
                  <a16:creationId xmlns:a16="http://schemas.microsoft.com/office/drawing/2014/main" id="{029D1F3B-7181-B13F-1CE0-878D441CE32A}"/>
                </a:ext>
              </a:extLst>
            </p:cNvPr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43" name="Google Shape;1714;p63">
            <a:extLst>
              <a:ext uri="{FF2B5EF4-FFF2-40B4-BE49-F238E27FC236}">
                <a16:creationId xmlns:a16="http://schemas.microsoft.com/office/drawing/2014/main" id="{40DAB39E-5CEC-774D-1C20-456B94B3A7D6}"/>
              </a:ext>
            </a:extLst>
          </p:cNvPr>
          <p:cNvGrpSpPr/>
          <p:nvPr/>
        </p:nvGrpSpPr>
        <p:grpSpPr>
          <a:xfrm>
            <a:off x="8958264" y="2969861"/>
            <a:ext cx="229005" cy="243887"/>
            <a:chOff x="4811425" y="2065025"/>
            <a:chExt cx="41500" cy="44200"/>
          </a:xfrm>
          <a:solidFill>
            <a:srgbClr val="EEF1F8"/>
          </a:solidFill>
        </p:grpSpPr>
        <p:sp>
          <p:nvSpPr>
            <p:cNvPr id="2744" name="Google Shape;1715;p63">
              <a:extLst>
                <a:ext uri="{FF2B5EF4-FFF2-40B4-BE49-F238E27FC236}">
                  <a16:creationId xmlns:a16="http://schemas.microsoft.com/office/drawing/2014/main" id="{CEBF5FA4-AE60-EE48-EF6F-EB7A3781A284}"/>
                </a:ext>
              </a:extLst>
            </p:cNvPr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1716;p63">
              <a:extLst>
                <a:ext uri="{FF2B5EF4-FFF2-40B4-BE49-F238E27FC236}">
                  <a16:creationId xmlns:a16="http://schemas.microsoft.com/office/drawing/2014/main" id="{767B2D50-9EC7-5D57-59A9-2B282C6775F8}"/>
                </a:ext>
              </a:extLst>
            </p:cNvPr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46" name="Google Shape;1717;p63">
            <a:extLst>
              <a:ext uri="{FF2B5EF4-FFF2-40B4-BE49-F238E27FC236}">
                <a16:creationId xmlns:a16="http://schemas.microsoft.com/office/drawing/2014/main" id="{B33A37F3-FED8-D224-641E-CF7317EEA4B8}"/>
              </a:ext>
            </a:extLst>
          </p:cNvPr>
          <p:cNvGrpSpPr/>
          <p:nvPr/>
        </p:nvGrpSpPr>
        <p:grpSpPr>
          <a:xfrm>
            <a:off x="9620825" y="2970343"/>
            <a:ext cx="273842" cy="242919"/>
            <a:chOff x="4929875" y="2065025"/>
            <a:chExt cx="49625" cy="44025"/>
          </a:xfrm>
          <a:solidFill>
            <a:srgbClr val="EEF1F8"/>
          </a:solidFill>
        </p:grpSpPr>
        <p:sp>
          <p:nvSpPr>
            <p:cNvPr id="2747" name="Google Shape;1718;p63">
              <a:extLst>
                <a:ext uri="{FF2B5EF4-FFF2-40B4-BE49-F238E27FC236}">
                  <a16:creationId xmlns:a16="http://schemas.microsoft.com/office/drawing/2014/main" id="{AE23E885-5515-8431-26B3-9192C42B930A}"/>
                </a:ext>
              </a:extLst>
            </p:cNvPr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1719;p63">
              <a:extLst>
                <a:ext uri="{FF2B5EF4-FFF2-40B4-BE49-F238E27FC236}">
                  <a16:creationId xmlns:a16="http://schemas.microsoft.com/office/drawing/2014/main" id="{009DC606-6E8C-B897-84AA-A3D7B0884D88}"/>
                </a:ext>
              </a:extLst>
            </p:cNvPr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49" name="Google Shape;1720;p63">
            <a:extLst>
              <a:ext uri="{FF2B5EF4-FFF2-40B4-BE49-F238E27FC236}">
                <a16:creationId xmlns:a16="http://schemas.microsoft.com/office/drawing/2014/main" id="{081BC9B8-7CDF-4B56-8969-85F69416F842}"/>
              </a:ext>
            </a:extLst>
          </p:cNvPr>
          <p:cNvGrpSpPr/>
          <p:nvPr/>
        </p:nvGrpSpPr>
        <p:grpSpPr>
          <a:xfrm>
            <a:off x="10365475" y="2977172"/>
            <a:ext cx="159063" cy="229265"/>
            <a:chOff x="5083925" y="2066350"/>
            <a:chExt cx="28825" cy="41550"/>
          </a:xfrm>
          <a:solidFill>
            <a:srgbClr val="EEF1F8"/>
          </a:solidFill>
        </p:grpSpPr>
        <p:sp>
          <p:nvSpPr>
            <p:cNvPr id="2750" name="Google Shape;1721;p63">
              <a:extLst>
                <a:ext uri="{FF2B5EF4-FFF2-40B4-BE49-F238E27FC236}">
                  <a16:creationId xmlns:a16="http://schemas.microsoft.com/office/drawing/2014/main" id="{2DE66147-3BA8-CC5F-5105-DCD281E1237D}"/>
                </a:ext>
              </a:extLst>
            </p:cNvPr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1722;p63">
              <a:extLst>
                <a:ext uri="{FF2B5EF4-FFF2-40B4-BE49-F238E27FC236}">
                  <a16:creationId xmlns:a16="http://schemas.microsoft.com/office/drawing/2014/main" id="{21EC3008-A36C-362F-64DA-A3EC66185AD8}"/>
                </a:ext>
              </a:extLst>
            </p:cNvPr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0" name="Google Shape;1723;p63">
            <a:extLst>
              <a:ext uri="{FF2B5EF4-FFF2-40B4-BE49-F238E27FC236}">
                <a16:creationId xmlns:a16="http://schemas.microsoft.com/office/drawing/2014/main" id="{EA9D8628-8E10-564A-EAA7-14797B3A3E05}"/>
              </a:ext>
            </a:extLst>
          </p:cNvPr>
          <p:cNvGrpSpPr/>
          <p:nvPr/>
        </p:nvGrpSpPr>
        <p:grpSpPr>
          <a:xfrm>
            <a:off x="8171311" y="3012623"/>
            <a:ext cx="410142" cy="158360"/>
            <a:chOff x="4659775" y="2072775"/>
            <a:chExt cx="74325" cy="28700"/>
          </a:xfrm>
        </p:grpSpPr>
        <p:sp>
          <p:nvSpPr>
            <p:cNvPr id="961" name="Google Shape;1724;p63">
              <a:extLst>
                <a:ext uri="{FF2B5EF4-FFF2-40B4-BE49-F238E27FC236}">
                  <a16:creationId xmlns:a16="http://schemas.microsoft.com/office/drawing/2014/main" id="{3E181DD4-F036-EEC4-1D52-0C6234EC9719}"/>
                </a:ext>
              </a:extLst>
            </p:cNvPr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1725;p63">
              <a:extLst>
                <a:ext uri="{FF2B5EF4-FFF2-40B4-BE49-F238E27FC236}">
                  <a16:creationId xmlns:a16="http://schemas.microsoft.com/office/drawing/2014/main" id="{B085ADA7-85E7-2A0A-2DD5-FFB29C4F8CBF}"/>
                </a:ext>
              </a:extLst>
            </p:cNvPr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1726;p63">
              <a:extLst>
                <a:ext uri="{FF2B5EF4-FFF2-40B4-BE49-F238E27FC236}">
                  <a16:creationId xmlns:a16="http://schemas.microsoft.com/office/drawing/2014/main" id="{23C86FFB-6422-4E36-616D-9A88BEDB27AD}"/>
                </a:ext>
              </a:extLst>
            </p:cNvPr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4" name="Google Shape;1727;p63">
            <a:extLst>
              <a:ext uri="{FF2B5EF4-FFF2-40B4-BE49-F238E27FC236}">
                <a16:creationId xmlns:a16="http://schemas.microsoft.com/office/drawing/2014/main" id="{9A37F8EC-5A8E-DD80-266C-43C6E01E4963}"/>
              </a:ext>
            </a:extLst>
          </p:cNvPr>
          <p:cNvGrpSpPr/>
          <p:nvPr/>
        </p:nvGrpSpPr>
        <p:grpSpPr>
          <a:xfrm>
            <a:off x="10255386" y="2538115"/>
            <a:ext cx="379241" cy="202090"/>
            <a:chOff x="4662475" y="1976500"/>
            <a:chExt cx="68725" cy="36625"/>
          </a:xfrm>
          <a:solidFill>
            <a:srgbClr val="EEF1F8"/>
          </a:solidFill>
        </p:grpSpPr>
        <p:sp>
          <p:nvSpPr>
            <p:cNvPr id="965" name="Google Shape;1728;p63">
              <a:extLst>
                <a:ext uri="{FF2B5EF4-FFF2-40B4-BE49-F238E27FC236}">
                  <a16:creationId xmlns:a16="http://schemas.microsoft.com/office/drawing/2014/main" id="{2B409B85-4CE0-EF79-8358-CAEE3FA468EB}"/>
                </a:ext>
              </a:extLst>
            </p:cNvPr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1729;p63">
              <a:extLst>
                <a:ext uri="{FF2B5EF4-FFF2-40B4-BE49-F238E27FC236}">
                  <a16:creationId xmlns:a16="http://schemas.microsoft.com/office/drawing/2014/main" id="{78044324-3E86-82E7-64E9-170114EF02EE}"/>
                </a:ext>
              </a:extLst>
            </p:cNvPr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1730;p63">
              <a:extLst>
                <a:ext uri="{FF2B5EF4-FFF2-40B4-BE49-F238E27FC236}">
                  <a16:creationId xmlns:a16="http://schemas.microsoft.com/office/drawing/2014/main" id="{B1EB62A9-AC12-0ED5-23DA-B4AB4D0D7910}"/>
                </a:ext>
              </a:extLst>
            </p:cNvPr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8" name="Google Shape;1731;p63">
            <a:extLst>
              <a:ext uri="{FF2B5EF4-FFF2-40B4-BE49-F238E27FC236}">
                <a16:creationId xmlns:a16="http://schemas.microsoft.com/office/drawing/2014/main" id="{E3FCC73A-BF66-0ADE-A357-C3EB5B214928}"/>
              </a:ext>
            </a:extLst>
          </p:cNvPr>
          <p:cNvGrpSpPr/>
          <p:nvPr/>
        </p:nvGrpSpPr>
        <p:grpSpPr>
          <a:xfrm>
            <a:off x="9568678" y="2545909"/>
            <a:ext cx="378135" cy="186502"/>
            <a:chOff x="4920150" y="1977875"/>
            <a:chExt cx="68525" cy="33800"/>
          </a:xfrm>
          <a:solidFill>
            <a:srgbClr val="EEF1F8"/>
          </a:solidFill>
        </p:grpSpPr>
        <p:sp>
          <p:nvSpPr>
            <p:cNvPr id="969" name="Google Shape;1732;p63">
              <a:extLst>
                <a:ext uri="{FF2B5EF4-FFF2-40B4-BE49-F238E27FC236}">
                  <a16:creationId xmlns:a16="http://schemas.microsoft.com/office/drawing/2014/main" id="{3B760A6A-D138-D596-7F9B-5385BFBF3FF3}"/>
                </a:ext>
              </a:extLst>
            </p:cNvPr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1733;p63">
              <a:extLst>
                <a:ext uri="{FF2B5EF4-FFF2-40B4-BE49-F238E27FC236}">
                  <a16:creationId xmlns:a16="http://schemas.microsoft.com/office/drawing/2014/main" id="{66287E58-512D-4869-FCA3-7B1C8F005008}"/>
                </a:ext>
              </a:extLst>
            </p:cNvPr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1734;p63">
              <a:extLst>
                <a:ext uri="{FF2B5EF4-FFF2-40B4-BE49-F238E27FC236}">
                  <a16:creationId xmlns:a16="http://schemas.microsoft.com/office/drawing/2014/main" id="{EF12F62D-9327-1FB2-EF3E-B4755363A35A}"/>
                </a:ext>
              </a:extLst>
            </p:cNvPr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2" name="Google Shape;1735;p63">
            <a:extLst>
              <a:ext uri="{FF2B5EF4-FFF2-40B4-BE49-F238E27FC236}">
                <a16:creationId xmlns:a16="http://schemas.microsoft.com/office/drawing/2014/main" id="{D5C47460-E4F6-2F21-9BDD-C950209F9DCB}"/>
              </a:ext>
            </a:extLst>
          </p:cNvPr>
          <p:cNvGrpSpPr/>
          <p:nvPr/>
        </p:nvGrpSpPr>
        <p:grpSpPr>
          <a:xfrm>
            <a:off x="8234564" y="3461048"/>
            <a:ext cx="283638" cy="289684"/>
            <a:chOff x="4676550" y="2160575"/>
            <a:chExt cx="51400" cy="52500"/>
          </a:xfrm>
          <a:solidFill>
            <a:srgbClr val="EEF1F8"/>
          </a:solidFill>
        </p:grpSpPr>
        <p:sp>
          <p:nvSpPr>
            <p:cNvPr id="973" name="Google Shape;1736;p63">
              <a:extLst>
                <a:ext uri="{FF2B5EF4-FFF2-40B4-BE49-F238E27FC236}">
                  <a16:creationId xmlns:a16="http://schemas.microsoft.com/office/drawing/2014/main" id="{253EAF32-275E-5084-AF21-31BE1A533FC1}"/>
                </a:ext>
              </a:extLst>
            </p:cNvPr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1737;p63">
              <a:extLst>
                <a:ext uri="{FF2B5EF4-FFF2-40B4-BE49-F238E27FC236}">
                  <a16:creationId xmlns:a16="http://schemas.microsoft.com/office/drawing/2014/main" id="{CED7B138-D0FD-7761-0E73-F6436AE4BFB2}"/>
                </a:ext>
              </a:extLst>
            </p:cNvPr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1738;p63">
              <a:extLst>
                <a:ext uri="{FF2B5EF4-FFF2-40B4-BE49-F238E27FC236}">
                  <a16:creationId xmlns:a16="http://schemas.microsoft.com/office/drawing/2014/main" id="{59348E66-FC1D-8856-EFC5-CECAEDC4C63B}"/>
                </a:ext>
              </a:extLst>
            </p:cNvPr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6" name="Google Shape;1739;p63">
            <a:extLst>
              <a:ext uri="{FF2B5EF4-FFF2-40B4-BE49-F238E27FC236}">
                <a16:creationId xmlns:a16="http://schemas.microsoft.com/office/drawing/2014/main" id="{51286C3B-9F58-F54F-0B1F-70E3D12DB311}"/>
              </a:ext>
            </a:extLst>
          </p:cNvPr>
          <p:cNvGrpSpPr/>
          <p:nvPr/>
        </p:nvGrpSpPr>
        <p:grpSpPr>
          <a:xfrm>
            <a:off x="8908047" y="3476980"/>
            <a:ext cx="329438" cy="257818"/>
            <a:chOff x="4768325" y="2163475"/>
            <a:chExt cx="59700" cy="46725"/>
          </a:xfrm>
        </p:grpSpPr>
        <p:sp>
          <p:nvSpPr>
            <p:cNvPr id="977" name="Google Shape;1740;p63">
              <a:extLst>
                <a:ext uri="{FF2B5EF4-FFF2-40B4-BE49-F238E27FC236}">
                  <a16:creationId xmlns:a16="http://schemas.microsoft.com/office/drawing/2014/main" id="{61759D44-BF1E-855B-90CB-D116AB10F5D7}"/>
                </a:ext>
              </a:extLst>
            </p:cNvPr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1741;p63">
              <a:extLst>
                <a:ext uri="{FF2B5EF4-FFF2-40B4-BE49-F238E27FC236}">
                  <a16:creationId xmlns:a16="http://schemas.microsoft.com/office/drawing/2014/main" id="{06D4E1EA-FC13-1B1A-6B5E-0823E0CCCC53}"/>
                </a:ext>
              </a:extLst>
            </p:cNvPr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79" name="Google Shape;1742;p63">
            <a:extLst>
              <a:ext uri="{FF2B5EF4-FFF2-40B4-BE49-F238E27FC236}">
                <a16:creationId xmlns:a16="http://schemas.microsoft.com/office/drawing/2014/main" id="{A7052607-B2F9-FF54-3359-503C7AEE5E47}"/>
              </a:ext>
            </a:extLst>
          </p:cNvPr>
          <p:cNvSpPr/>
          <p:nvPr/>
        </p:nvSpPr>
        <p:spPr>
          <a:xfrm>
            <a:off x="9660143" y="3457737"/>
            <a:ext cx="195206" cy="29630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DBDDD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0" name="Google Shape;1743;p63">
            <a:extLst>
              <a:ext uri="{FF2B5EF4-FFF2-40B4-BE49-F238E27FC236}">
                <a16:creationId xmlns:a16="http://schemas.microsoft.com/office/drawing/2014/main" id="{986F479E-9988-0EB8-8CEF-A787B6ECF4B4}"/>
              </a:ext>
            </a:extLst>
          </p:cNvPr>
          <p:cNvSpPr/>
          <p:nvPr/>
        </p:nvSpPr>
        <p:spPr>
          <a:xfrm>
            <a:off x="10277252" y="5739445"/>
            <a:ext cx="335508" cy="369278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DBDDD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1" name="Google Shape;1744;p63">
            <a:extLst>
              <a:ext uri="{FF2B5EF4-FFF2-40B4-BE49-F238E27FC236}">
                <a16:creationId xmlns:a16="http://schemas.microsoft.com/office/drawing/2014/main" id="{41ED716D-7022-EA56-70B3-4BCA9939D93D}"/>
              </a:ext>
            </a:extLst>
          </p:cNvPr>
          <p:cNvSpPr/>
          <p:nvPr/>
        </p:nvSpPr>
        <p:spPr>
          <a:xfrm>
            <a:off x="8241462" y="3990859"/>
            <a:ext cx="269842" cy="370242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DBDDD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2" name="Google Shape;1745;p63">
            <a:extLst>
              <a:ext uri="{FF2B5EF4-FFF2-40B4-BE49-F238E27FC236}">
                <a16:creationId xmlns:a16="http://schemas.microsoft.com/office/drawing/2014/main" id="{B598F707-68C9-51D1-9647-E36CCD6C125B}"/>
              </a:ext>
            </a:extLst>
          </p:cNvPr>
          <p:cNvSpPr/>
          <p:nvPr/>
        </p:nvSpPr>
        <p:spPr>
          <a:xfrm>
            <a:off x="8168896" y="5775310"/>
            <a:ext cx="414971" cy="297546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DBDDD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3" name="Google Shape;1746;p63">
            <a:extLst>
              <a:ext uri="{FF2B5EF4-FFF2-40B4-BE49-F238E27FC236}">
                <a16:creationId xmlns:a16="http://schemas.microsoft.com/office/drawing/2014/main" id="{988FCBE6-61C0-10E7-85D8-00DD9F0453A5}"/>
              </a:ext>
            </a:extLst>
          </p:cNvPr>
          <p:cNvSpPr/>
          <p:nvPr/>
        </p:nvSpPr>
        <p:spPr>
          <a:xfrm>
            <a:off x="8208146" y="4600895"/>
            <a:ext cx="336475" cy="25492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EEF1F8"/>
          </a:solidFill>
          <a:ln>
            <a:solidFill>
              <a:srgbClr val="DBDDDC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4" name="Google Shape;1747;p63">
            <a:extLst>
              <a:ext uri="{FF2B5EF4-FFF2-40B4-BE49-F238E27FC236}">
                <a16:creationId xmlns:a16="http://schemas.microsoft.com/office/drawing/2014/main" id="{CF296A92-EA9E-EB6A-766C-0C9F455E5CA5}"/>
              </a:ext>
            </a:extLst>
          </p:cNvPr>
          <p:cNvSpPr/>
          <p:nvPr/>
        </p:nvSpPr>
        <p:spPr>
          <a:xfrm>
            <a:off x="9644001" y="4559925"/>
            <a:ext cx="227490" cy="336860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DBDDD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85" name="Google Shape;1748;p63">
            <a:extLst>
              <a:ext uri="{FF2B5EF4-FFF2-40B4-BE49-F238E27FC236}">
                <a16:creationId xmlns:a16="http://schemas.microsoft.com/office/drawing/2014/main" id="{C9C9E796-F842-87EA-9E19-2EE2A2D443D9}"/>
              </a:ext>
            </a:extLst>
          </p:cNvPr>
          <p:cNvGrpSpPr/>
          <p:nvPr/>
        </p:nvGrpSpPr>
        <p:grpSpPr>
          <a:xfrm>
            <a:off x="8945018" y="4054935"/>
            <a:ext cx="255493" cy="242092"/>
            <a:chOff x="4768575" y="2253950"/>
            <a:chExt cx="46300" cy="43875"/>
          </a:xfrm>
          <a:solidFill>
            <a:srgbClr val="EEF1F8"/>
          </a:solidFill>
        </p:grpSpPr>
        <p:sp>
          <p:nvSpPr>
            <p:cNvPr id="986" name="Google Shape;1749;p63">
              <a:extLst>
                <a:ext uri="{FF2B5EF4-FFF2-40B4-BE49-F238E27FC236}">
                  <a16:creationId xmlns:a16="http://schemas.microsoft.com/office/drawing/2014/main" id="{05193B36-E23B-2F13-5C71-91F6C5015213}"/>
                </a:ext>
              </a:extLst>
            </p:cNvPr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1750;p63">
              <a:extLst>
                <a:ext uri="{FF2B5EF4-FFF2-40B4-BE49-F238E27FC236}">
                  <a16:creationId xmlns:a16="http://schemas.microsoft.com/office/drawing/2014/main" id="{5B09C31C-4A63-012C-8313-32EC0BFE3D6A}"/>
                </a:ext>
              </a:extLst>
            </p:cNvPr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8" name="Google Shape;1751;p63">
            <a:extLst>
              <a:ext uri="{FF2B5EF4-FFF2-40B4-BE49-F238E27FC236}">
                <a16:creationId xmlns:a16="http://schemas.microsoft.com/office/drawing/2014/main" id="{D32C9088-A6E0-A0A1-5294-C12315B4B9B1}"/>
              </a:ext>
            </a:extLst>
          </p:cNvPr>
          <p:cNvGrpSpPr/>
          <p:nvPr/>
        </p:nvGrpSpPr>
        <p:grpSpPr>
          <a:xfrm>
            <a:off x="9623861" y="5162900"/>
            <a:ext cx="267771" cy="331342"/>
            <a:chOff x="4960900" y="2433225"/>
            <a:chExt cx="48525" cy="60050"/>
          </a:xfrm>
          <a:solidFill>
            <a:srgbClr val="EEF1F8"/>
          </a:solidFill>
        </p:grpSpPr>
        <p:sp>
          <p:nvSpPr>
            <p:cNvPr id="989" name="Google Shape;1752;p63">
              <a:extLst>
                <a:ext uri="{FF2B5EF4-FFF2-40B4-BE49-F238E27FC236}">
                  <a16:creationId xmlns:a16="http://schemas.microsoft.com/office/drawing/2014/main" id="{FE920A89-F87C-5675-A34D-B908D48276AB}"/>
                </a:ext>
              </a:extLst>
            </p:cNvPr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1753;p63">
              <a:extLst>
                <a:ext uri="{FF2B5EF4-FFF2-40B4-BE49-F238E27FC236}">
                  <a16:creationId xmlns:a16="http://schemas.microsoft.com/office/drawing/2014/main" id="{BA3BC752-8B6B-A54F-049C-7944B04EB8E3}"/>
                </a:ext>
              </a:extLst>
            </p:cNvPr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1" name="Google Shape;1754;p63">
            <a:extLst>
              <a:ext uri="{FF2B5EF4-FFF2-40B4-BE49-F238E27FC236}">
                <a16:creationId xmlns:a16="http://schemas.microsoft.com/office/drawing/2014/main" id="{748CC012-87B0-2D4E-9064-2A513F05D641}"/>
              </a:ext>
            </a:extLst>
          </p:cNvPr>
          <p:cNvGrpSpPr/>
          <p:nvPr/>
        </p:nvGrpSpPr>
        <p:grpSpPr>
          <a:xfrm>
            <a:off x="8918256" y="5761170"/>
            <a:ext cx="309021" cy="325825"/>
            <a:chOff x="4854075" y="2527625"/>
            <a:chExt cx="56000" cy="59050"/>
          </a:xfrm>
        </p:grpSpPr>
        <p:sp>
          <p:nvSpPr>
            <p:cNvPr id="992" name="Google Shape;1755;p63">
              <a:extLst>
                <a:ext uri="{FF2B5EF4-FFF2-40B4-BE49-F238E27FC236}">
                  <a16:creationId xmlns:a16="http://schemas.microsoft.com/office/drawing/2014/main" id="{7D761A7F-ACD7-16B1-BB54-AD6AEE81DD2D}"/>
                </a:ext>
              </a:extLst>
            </p:cNvPr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1756;p63">
              <a:extLst>
                <a:ext uri="{FF2B5EF4-FFF2-40B4-BE49-F238E27FC236}">
                  <a16:creationId xmlns:a16="http://schemas.microsoft.com/office/drawing/2014/main" id="{D8733B27-2ADB-71E8-2BEF-30A72392C289}"/>
                </a:ext>
              </a:extLst>
            </p:cNvPr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4" name="Google Shape;1757;p63">
            <a:extLst>
              <a:ext uri="{FF2B5EF4-FFF2-40B4-BE49-F238E27FC236}">
                <a16:creationId xmlns:a16="http://schemas.microsoft.com/office/drawing/2014/main" id="{87853BAE-8567-F6B6-2B61-FB6C60C25976}"/>
              </a:ext>
            </a:extLst>
          </p:cNvPr>
          <p:cNvSpPr/>
          <p:nvPr/>
        </p:nvSpPr>
        <p:spPr>
          <a:xfrm>
            <a:off x="8952814" y="5178281"/>
            <a:ext cx="239906" cy="300580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DBDDD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5" name="Google Shape;1758;p63">
            <a:extLst>
              <a:ext uri="{FF2B5EF4-FFF2-40B4-BE49-F238E27FC236}">
                <a16:creationId xmlns:a16="http://schemas.microsoft.com/office/drawing/2014/main" id="{89AB2294-454B-4EFE-6A08-89EF2EE034F4}"/>
              </a:ext>
            </a:extLst>
          </p:cNvPr>
          <p:cNvSpPr/>
          <p:nvPr/>
        </p:nvSpPr>
        <p:spPr>
          <a:xfrm>
            <a:off x="10263871" y="3455599"/>
            <a:ext cx="362271" cy="300580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DBDDD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6" name="Google Shape;1759;p63">
            <a:extLst>
              <a:ext uri="{FF2B5EF4-FFF2-40B4-BE49-F238E27FC236}">
                <a16:creationId xmlns:a16="http://schemas.microsoft.com/office/drawing/2014/main" id="{D1641731-368E-50CC-8900-B54424150B35}"/>
              </a:ext>
            </a:extLst>
          </p:cNvPr>
          <p:cNvSpPr/>
          <p:nvPr/>
        </p:nvSpPr>
        <p:spPr>
          <a:xfrm>
            <a:off x="8223112" y="5178281"/>
            <a:ext cx="306539" cy="300580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DBDDD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97" name="Google Shape;1760;p63">
            <a:extLst>
              <a:ext uri="{FF2B5EF4-FFF2-40B4-BE49-F238E27FC236}">
                <a16:creationId xmlns:a16="http://schemas.microsoft.com/office/drawing/2014/main" id="{E79A95EE-1E8B-4501-2F2F-3FF89DB22386}"/>
              </a:ext>
            </a:extLst>
          </p:cNvPr>
          <p:cNvGrpSpPr/>
          <p:nvPr/>
        </p:nvGrpSpPr>
        <p:grpSpPr>
          <a:xfrm>
            <a:off x="10332502" y="4546199"/>
            <a:ext cx="225006" cy="364310"/>
            <a:chOff x="5059700" y="2334775"/>
            <a:chExt cx="40775" cy="66025"/>
          </a:xfrm>
          <a:solidFill>
            <a:srgbClr val="EEF1F8"/>
          </a:solidFill>
        </p:grpSpPr>
        <p:sp>
          <p:nvSpPr>
            <p:cNvPr id="998" name="Google Shape;1761;p63">
              <a:extLst>
                <a:ext uri="{FF2B5EF4-FFF2-40B4-BE49-F238E27FC236}">
                  <a16:creationId xmlns:a16="http://schemas.microsoft.com/office/drawing/2014/main" id="{AC18FEBE-DFA1-CF37-B728-B53A49B082A8}"/>
                </a:ext>
              </a:extLst>
            </p:cNvPr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1762;p63">
              <a:extLst>
                <a:ext uri="{FF2B5EF4-FFF2-40B4-BE49-F238E27FC236}">
                  <a16:creationId xmlns:a16="http://schemas.microsoft.com/office/drawing/2014/main" id="{A1D0FC9F-2B98-42AC-26A4-90F920239DE7}"/>
                </a:ext>
              </a:extLst>
            </p:cNvPr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763;p63">
              <a:extLst>
                <a:ext uri="{FF2B5EF4-FFF2-40B4-BE49-F238E27FC236}">
                  <a16:creationId xmlns:a16="http://schemas.microsoft.com/office/drawing/2014/main" id="{7B0EC907-1BB0-9B50-A1F0-BC34980810F4}"/>
                </a:ext>
              </a:extLst>
            </p:cNvPr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764;p63">
              <a:extLst>
                <a:ext uri="{FF2B5EF4-FFF2-40B4-BE49-F238E27FC236}">
                  <a16:creationId xmlns:a16="http://schemas.microsoft.com/office/drawing/2014/main" id="{379CDE67-AB78-D17E-073D-9576A2966F30}"/>
                </a:ext>
              </a:extLst>
            </p:cNvPr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765;p63">
              <a:extLst>
                <a:ext uri="{FF2B5EF4-FFF2-40B4-BE49-F238E27FC236}">
                  <a16:creationId xmlns:a16="http://schemas.microsoft.com/office/drawing/2014/main" id="{E0600E91-F5C7-56D2-056B-D0A42B7AAF40}"/>
                </a:ext>
              </a:extLst>
            </p:cNvPr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766;p63">
              <a:extLst>
                <a:ext uri="{FF2B5EF4-FFF2-40B4-BE49-F238E27FC236}">
                  <a16:creationId xmlns:a16="http://schemas.microsoft.com/office/drawing/2014/main" id="{CF819118-10EB-399F-CB98-62EA25020E12}"/>
                </a:ext>
              </a:extLst>
            </p:cNvPr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767;p63">
              <a:extLst>
                <a:ext uri="{FF2B5EF4-FFF2-40B4-BE49-F238E27FC236}">
                  <a16:creationId xmlns:a16="http://schemas.microsoft.com/office/drawing/2014/main" id="{83389A5F-302D-C876-0612-227F93873D14}"/>
                </a:ext>
              </a:extLst>
            </p:cNvPr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768;p63">
              <a:extLst>
                <a:ext uri="{FF2B5EF4-FFF2-40B4-BE49-F238E27FC236}">
                  <a16:creationId xmlns:a16="http://schemas.microsoft.com/office/drawing/2014/main" id="{50077333-4D5C-50D7-AE0A-FE9B14059FBE}"/>
                </a:ext>
              </a:extLst>
            </p:cNvPr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1769;p63">
              <a:extLst>
                <a:ext uri="{FF2B5EF4-FFF2-40B4-BE49-F238E27FC236}">
                  <a16:creationId xmlns:a16="http://schemas.microsoft.com/office/drawing/2014/main" id="{A145DC54-778F-0FD3-7380-77E02982E4AE}"/>
                </a:ext>
              </a:extLst>
            </p:cNvPr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01" name="Google Shape;1770;p63">
            <a:extLst>
              <a:ext uri="{FF2B5EF4-FFF2-40B4-BE49-F238E27FC236}">
                <a16:creationId xmlns:a16="http://schemas.microsoft.com/office/drawing/2014/main" id="{81D84959-0F6B-BEDE-4596-D0E894DAEF62}"/>
              </a:ext>
            </a:extLst>
          </p:cNvPr>
          <p:cNvGrpSpPr/>
          <p:nvPr/>
        </p:nvGrpSpPr>
        <p:grpSpPr>
          <a:xfrm>
            <a:off x="10235451" y="5146897"/>
            <a:ext cx="419110" cy="363345"/>
            <a:chOff x="5037700" y="2430325"/>
            <a:chExt cx="75950" cy="65850"/>
          </a:xfrm>
        </p:grpSpPr>
        <p:sp>
          <p:nvSpPr>
            <p:cNvPr id="3202" name="Google Shape;1771;p63">
              <a:extLst>
                <a:ext uri="{FF2B5EF4-FFF2-40B4-BE49-F238E27FC236}">
                  <a16:creationId xmlns:a16="http://schemas.microsoft.com/office/drawing/2014/main" id="{28052907-7619-4FA9-706C-36A5423F1A9A}"/>
                </a:ext>
              </a:extLst>
            </p:cNvPr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1772;p63">
              <a:extLst>
                <a:ext uri="{FF2B5EF4-FFF2-40B4-BE49-F238E27FC236}">
                  <a16:creationId xmlns:a16="http://schemas.microsoft.com/office/drawing/2014/main" id="{1C3D014B-FDAF-0726-FDD7-B5FF9FDCA3DB}"/>
                </a:ext>
              </a:extLst>
            </p:cNvPr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04" name="Google Shape;1773;p63">
            <a:extLst>
              <a:ext uri="{FF2B5EF4-FFF2-40B4-BE49-F238E27FC236}">
                <a16:creationId xmlns:a16="http://schemas.microsoft.com/office/drawing/2014/main" id="{6AABFADC-B083-3FE6-87ED-B70CD99FB323}"/>
              </a:ext>
            </a:extLst>
          </p:cNvPr>
          <p:cNvGrpSpPr/>
          <p:nvPr/>
        </p:nvGrpSpPr>
        <p:grpSpPr>
          <a:xfrm>
            <a:off x="8920252" y="4617757"/>
            <a:ext cx="391990" cy="221193"/>
            <a:chOff x="4756975" y="2341800"/>
            <a:chExt cx="91975" cy="51925"/>
          </a:xfrm>
          <a:solidFill>
            <a:srgbClr val="EEF1F8"/>
          </a:solidFill>
        </p:grpSpPr>
        <p:sp>
          <p:nvSpPr>
            <p:cNvPr id="3205" name="Google Shape;1774;p63">
              <a:extLst>
                <a:ext uri="{FF2B5EF4-FFF2-40B4-BE49-F238E27FC236}">
                  <a16:creationId xmlns:a16="http://schemas.microsoft.com/office/drawing/2014/main" id="{5FCA5A3B-167F-7084-C348-D71947CCA018}"/>
                </a:ext>
              </a:extLst>
            </p:cNvPr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1775;p63">
              <a:extLst>
                <a:ext uri="{FF2B5EF4-FFF2-40B4-BE49-F238E27FC236}">
                  <a16:creationId xmlns:a16="http://schemas.microsoft.com/office/drawing/2014/main" id="{57CBA78E-FE4E-AD5B-5291-52FC689EC615}"/>
                </a:ext>
              </a:extLst>
            </p:cNvPr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1776;p63">
              <a:extLst>
                <a:ext uri="{FF2B5EF4-FFF2-40B4-BE49-F238E27FC236}">
                  <a16:creationId xmlns:a16="http://schemas.microsoft.com/office/drawing/2014/main" id="{762FA63D-0BE4-CFDA-7F8F-2ABC3A5F2A08}"/>
                </a:ext>
              </a:extLst>
            </p:cNvPr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1777;p63">
              <a:extLst>
                <a:ext uri="{FF2B5EF4-FFF2-40B4-BE49-F238E27FC236}">
                  <a16:creationId xmlns:a16="http://schemas.microsoft.com/office/drawing/2014/main" id="{B599EA0B-D269-9BEC-AEED-7A0A40EE74EE}"/>
                </a:ext>
              </a:extLst>
            </p:cNvPr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1778;p63">
              <a:extLst>
                <a:ext uri="{FF2B5EF4-FFF2-40B4-BE49-F238E27FC236}">
                  <a16:creationId xmlns:a16="http://schemas.microsoft.com/office/drawing/2014/main" id="{B4E890EC-28CC-3675-36E4-71F67372AD9B}"/>
                </a:ext>
              </a:extLst>
            </p:cNvPr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1779;p63">
              <a:extLst>
                <a:ext uri="{FF2B5EF4-FFF2-40B4-BE49-F238E27FC236}">
                  <a16:creationId xmlns:a16="http://schemas.microsoft.com/office/drawing/2014/main" id="{D7EF5BCA-4AFC-3E87-40DC-566122A3A12F}"/>
                </a:ext>
              </a:extLst>
            </p:cNvPr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1780;p63">
              <a:extLst>
                <a:ext uri="{FF2B5EF4-FFF2-40B4-BE49-F238E27FC236}">
                  <a16:creationId xmlns:a16="http://schemas.microsoft.com/office/drawing/2014/main" id="{BFFFAA18-27B3-571A-F99D-256063BCB16C}"/>
                </a:ext>
              </a:extLst>
            </p:cNvPr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1781;p63">
              <a:extLst>
                <a:ext uri="{FF2B5EF4-FFF2-40B4-BE49-F238E27FC236}">
                  <a16:creationId xmlns:a16="http://schemas.microsoft.com/office/drawing/2014/main" id="{8675D74F-98A8-75D7-1E1B-F4DF72A3368A}"/>
                </a:ext>
              </a:extLst>
            </p:cNvPr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1782;p63">
              <a:extLst>
                <a:ext uri="{FF2B5EF4-FFF2-40B4-BE49-F238E27FC236}">
                  <a16:creationId xmlns:a16="http://schemas.microsoft.com/office/drawing/2014/main" id="{089F2454-A6B9-14BC-1AFB-7748AE8FE0F6}"/>
                </a:ext>
              </a:extLst>
            </p:cNvPr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1783;p63">
              <a:extLst>
                <a:ext uri="{FF2B5EF4-FFF2-40B4-BE49-F238E27FC236}">
                  <a16:creationId xmlns:a16="http://schemas.microsoft.com/office/drawing/2014/main" id="{22F98566-A4A1-9A0C-BF1C-8FFAAA698204}"/>
                </a:ext>
              </a:extLst>
            </p:cNvPr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1784;p63">
              <a:extLst>
                <a:ext uri="{FF2B5EF4-FFF2-40B4-BE49-F238E27FC236}">
                  <a16:creationId xmlns:a16="http://schemas.microsoft.com/office/drawing/2014/main" id="{6187C3F5-6B87-2A47-BFC9-D9CF9B672A6E}"/>
                </a:ext>
              </a:extLst>
            </p:cNvPr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1785;p63">
              <a:extLst>
                <a:ext uri="{FF2B5EF4-FFF2-40B4-BE49-F238E27FC236}">
                  <a16:creationId xmlns:a16="http://schemas.microsoft.com/office/drawing/2014/main" id="{904073BE-7F94-A29A-98AD-5C4C1BEDE229}"/>
                </a:ext>
              </a:extLst>
            </p:cNvPr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1786;p63">
              <a:extLst>
                <a:ext uri="{FF2B5EF4-FFF2-40B4-BE49-F238E27FC236}">
                  <a16:creationId xmlns:a16="http://schemas.microsoft.com/office/drawing/2014/main" id="{9AAC176E-E2BA-FFDC-CE02-FDE4925B627C}"/>
                </a:ext>
              </a:extLst>
            </p:cNvPr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1787;p63">
              <a:extLst>
                <a:ext uri="{FF2B5EF4-FFF2-40B4-BE49-F238E27FC236}">
                  <a16:creationId xmlns:a16="http://schemas.microsoft.com/office/drawing/2014/main" id="{5C673F43-5D93-EFFF-03B8-05616F8FCDA7}"/>
                </a:ext>
              </a:extLst>
            </p:cNvPr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1788;p63">
              <a:extLst>
                <a:ext uri="{FF2B5EF4-FFF2-40B4-BE49-F238E27FC236}">
                  <a16:creationId xmlns:a16="http://schemas.microsoft.com/office/drawing/2014/main" id="{D618C02A-02FD-F5DC-BF23-FC6BFA4006DC}"/>
                </a:ext>
              </a:extLst>
            </p:cNvPr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1789;p63">
              <a:extLst>
                <a:ext uri="{FF2B5EF4-FFF2-40B4-BE49-F238E27FC236}">
                  <a16:creationId xmlns:a16="http://schemas.microsoft.com/office/drawing/2014/main" id="{3EB35E42-7E01-EF42-EBB2-6C9A7F9BE1D4}"/>
                </a:ext>
              </a:extLst>
            </p:cNvPr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1790;p63">
              <a:extLst>
                <a:ext uri="{FF2B5EF4-FFF2-40B4-BE49-F238E27FC236}">
                  <a16:creationId xmlns:a16="http://schemas.microsoft.com/office/drawing/2014/main" id="{F3D10858-3128-2978-720B-F0EEE1784884}"/>
                </a:ext>
              </a:extLst>
            </p:cNvPr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1791;p63">
              <a:extLst>
                <a:ext uri="{FF2B5EF4-FFF2-40B4-BE49-F238E27FC236}">
                  <a16:creationId xmlns:a16="http://schemas.microsoft.com/office/drawing/2014/main" id="{92306F82-F6C7-6F91-50C2-CD87CC79B729}"/>
                </a:ext>
              </a:extLst>
            </p:cNvPr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1792;p63">
              <a:extLst>
                <a:ext uri="{FF2B5EF4-FFF2-40B4-BE49-F238E27FC236}">
                  <a16:creationId xmlns:a16="http://schemas.microsoft.com/office/drawing/2014/main" id="{02E9F84E-456A-077F-B6EE-AE3A369D3C27}"/>
                </a:ext>
              </a:extLst>
            </p:cNvPr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1793;p63">
              <a:extLst>
                <a:ext uri="{FF2B5EF4-FFF2-40B4-BE49-F238E27FC236}">
                  <a16:creationId xmlns:a16="http://schemas.microsoft.com/office/drawing/2014/main" id="{7BC36681-E7B4-9E2F-7514-61545A88C7BE}"/>
                </a:ext>
              </a:extLst>
            </p:cNvPr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27" name="Google Shape;1794;p63">
            <a:extLst>
              <a:ext uri="{FF2B5EF4-FFF2-40B4-BE49-F238E27FC236}">
                <a16:creationId xmlns:a16="http://schemas.microsoft.com/office/drawing/2014/main" id="{9E15D174-FB23-5835-9E55-136BAFE390A5}"/>
              </a:ext>
            </a:extLst>
          </p:cNvPr>
          <p:cNvGrpSpPr/>
          <p:nvPr/>
        </p:nvGrpSpPr>
        <p:grpSpPr>
          <a:xfrm>
            <a:off x="9525039" y="5724977"/>
            <a:ext cx="481445" cy="398213"/>
            <a:chOff x="4943575" y="2516350"/>
            <a:chExt cx="98675" cy="81700"/>
          </a:xfrm>
          <a:solidFill>
            <a:srgbClr val="EEF1F8"/>
          </a:solidFill>
        </p:grpSpPr>
        <p:sp>
          <p:nvSpPr>
            <p:cNvPr id="3428" name="Google Shape;1795;p63">
              <a:extLst>
                <a:ext uri="{FF2B5EF4-FFF2-40B4-BE49-F238E27FC236}">
                  <a16:creationId xmlns:a16="http://schemas.microsoft.com/office/drawing/2014/main" id="{EA4A332A-0540-7455-19B4-8086CE779C72}"/>
                </a:ext>
              </a:extLst>
            </p:cNvPr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1796;p63">
              <a:extLst>
                <a:ext uri="{FF2B5EF4-FFF2-40B4-BE49-F238E27FC236}">
                  <a16:creationId xmlns:a16="http://schemas.microsoft.com/office/drawing/2014/main" id="{5F60E348-AB3B-D30B-0A11-A4855445C159}"/>
                </a:ext>
              </a:extLst>
            </p:cNvPr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1797;p63">
              <a:extLst>
                <a:ext uri="{FF2B5EF4-FFF2-40B4-BE49-F238E27FC236}">
                  <a16:creationId xmlns:a16="http://schemas.microsoft.com/office/drawing/2014/main" id="{AD403979-A01C-A3E2-4A86-434719561F55}"/>
                </a:ext>
              </a:extLst>
            </p:cNvPr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1798;p63">
              <a:extLst>
                <a:ext uri="{FF2B5EF4-FFF2-40B4-BE49-F238E27FC236}">
                  <a16:creationId xmlns:a16="http://schemas.microsoft.com/office/drawing/2014/main" id="{E47085A8-5D6E-B98A-30A3-83166B53ADC3}"/>
                </a:ext>
              </a:extLst>
            </p:cNvPr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1799;p63">
              <a:extLst>
                <a:ext uri="{FF2B5EF4-FFF2-40B4-BE49-F238E27FC236}">
                  <a16:creationId xmlns:a16="http://schemas.microsoft.com/office/drawing/2014/main" id="{26E82FAA-81C9-B52F-22DD-B5A3B2A15450}"/>
                </a:ext>
              </a:extLst>
            </p:cNvPr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1800;p63">
              <a:extLst>
                <a:ext uri="{FF2B5EF4-FFF2-40B4-BE49-F238E27FC236}">
                  <a16:creationId xmlns:a16="http://schemas.microsoft.com/office/drawing/2014/main" id="{1D741655-022F-31C8-4107-B31D21E529D8}"/>
                </a:ext>
              </a:extLst>
            </p:cNvPr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1801;p63">
              <a:extLst>
                <a:ext uri="{FF2B5EF4-FFF2-40B4-BE49-F238E27FC236}">
                  <a16:creationId xmlns:a16="http://schemas.microsoft.com/office/drawing/2014/main" id="{E0FCD1A4-9228-6131-4C7F-CFB6796E5BF3}"/>
                </a:ext>
              </a:extLst>
            </p:cNvPr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1802;p63">
              <a:extLst>
                <a:ext uri="{FF2B5EF4-FFF2-40B4-BE49-F238E27FC236}">
                  <a16:creationId xmlns:a16="http://schemas.microsoft.com/office/drawing/2014/main" id="{B55E088E-C17F-286D-4A1B-7D04D53083BC}"/>
                </a:ext>
              </a:extLst>
            </p:cNvPr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1803;p63">
              <a:extLst>
                <a:ext uri="{FF2B5EF4-FFF2-40B4-BE49-F238E27FC236}">
                  <a16:creationId xmlns:a16="http://schemas.microsoft.com/office/drawing/2014/main" id="{834535B6-D0CE-602A-8C64-5356C996B2D2}"/>
                </a:ext>
              </a:extLst>
            </p:cNvPr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1804;p63">
              <a:extLst>
                <a:ext uri="{FF2B5EF4-FFF2-40B4-BE49-F238E27FC236}">
                  <a16:creationId xmlns:a16="http://schemas.microsoft.com/office/drawing/2014/main" id="{B55455E1-27DB-36B9-48C5-DE9950A28EF7}"/>
                </a:ext>
              </a:extLst>
            </p:cNvPr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1805;p63">
              <a:extLst>
                <a:ext uri="{FF2B5EF4-FFF2-40B4-BE49-F238E27FC236}">
                  <a16:creationId xmlns:a16="http://schemas.microsoft.com/office/drawing/2014/main" id="{302AE20F-7810-6576-AB8F-15B6D1B7CD2D}"/>
                </a:ext>
              </a:extLst>
            </p:cNvPr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1806;p63">
              <a:extLst>
                <a:ext uri="{FF2B5EF4-FFF2-40B4-BE49-F238E27FC236}">
                  <a16:creationId xmlns:a16="http://schemas.microsoft.com/office/drawing/2014/main" id="{2A8C3F7D-E6AC-5A1B-7F92-991B10480C3F}"/>
                </a:ext>
              </a:extLst>
            </p:cNvPr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1807;p63">
              <a:extLst>
                <a:ext uri="{FF2B5EF4-FFF2-40B4-BE49-F238E27FC236}">
                  <a16:creationId xmlns:a16="http://schemas.microsoft.com/office/drawing/2014/main" id="{5AB7B9BE-71A7-3FCF-7901-5C32086408BB}"/>
                </a:ext>
              </a:extLst>
            </p:cNvPr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1808;p63">
              <a:extLst>
                <a:ext uri="{FF2B5EF4-FFF2-40B4-BE49-F238E27FC236}">
                  <a16:creationId xmlns:a16="http://schemas.microsoft.com/office/drawing/2014/main" id="{A50ACC76-C288-95C5-A3E4-BEA3688B2727}"/>
                </a:ext>
              </a:extLst>
            </p:cNvPr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1809;p63">
              <a:extLst>
                <a:ext uri="{FF2B5EF4-FFF2-40B4-BE49-F238E27FC236}">
                  <a16:creationId xmlns:a16="http://schemas.microsoft.com/office/drawing/2014/main" id="{65767D9A-9CEE-38D6-E03A-68E6E2B5A606}"/>
                </a:ext>
              </a:extLst>
            </p:cNvPr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1810;p63">
              <a:extLst>
                <a:ext uri="{FF2B5EF4-FFF2-40B4-BE49-F238E27FC236}">
                  <a16:creationId xmlns:a16="http://schemas.microsoft.com/office/drawing/2014/main" id="{AE7BE981-3C11-5537-3A66-D4803455D8E6}"/>
                </a:ext>
              </a:extLst>
            </p:cNvPr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1811;p63">
              <a:extLst>
                <a:ext uri="{FF2B5EF4-FFF2-40B4-BE49-F238E27FC236}">
                  <a16:creationId xmlns:a16="http://schemas.microsoft.com/office/drawing/2014/main" id="{A873690C-E52A-2C85-99EF-970F2C6E1332}"/>
                </a:ext>
              </a:extLst>
            </p:cNvPr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1812;p63">
              <a:extLst>
                <a:ext uri="{FF2B5EF4-FFF2-40B4-BE49-F238E27FC236}">
                  <a16:creationId xmlns:a16="http://schemas.microsoft.com/office/drawing/2014/main" id="{336A318E-8295-6F75-C46C-99AD14CE9A34}"/>
                </a:ext>
              </a:extLst>
            </p:cNvPr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1813;p63">
              <a:extLst>
                <a:ext uri="{FF2B5EF4-FFF2-40B4-BE49-F238E27FC236}">
                  <a16:creationId xmlns:a16="http://schemas.microsoft.com/office/drawing/2014/main" id="{B81B8BBF-9DA4-2002-2494-195392BB9772}"/>
                </a:ext>
              </a:extLst>
            </p:cNvPr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1814;p63">
              <a:extLst>
                <a:ext uri="{FF2B5EF4-FFF2-40B4-BE49-F238E27FC236}">
                  <a16:creationId xmlns:a16="http://schemas.microsoft.com/office/drawing/2014/main" id="{0D24DAF5-1A1E-3517-85FD-23CD3326BB9A}"/>
                </a:ext>
              </a:extLst>
            </p:cNvPr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1815;p63">
              <a:extLst>
                <a:ext uri="{FF2B5EF4-FFF2-40B4-BE49-F238E27FC236}">
                  <a16:creationId xmlns:a16="http://schemas.microsoft.com/office/drawing/2014/main" id="{D911F44B-1AE0-6230-3279-4DD2AB654243}"/>
                </a:ext>
              </a:extLst>
            </p:cNvPr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1816;p63">
              <a:extLst>
                <a:ext uri="{FF2B5EF4-FFF2-40B4-BE49-F238E27FC236}">
                  <a16:creationId xmlns:a16="http://schemas.microsoft.com/office/drawing/2014/main" id="{5670B6CE-44AD-4123-3180-98679A27B858}"/>
                </a:ext>
              </a:extLst>
            </p:cNvPr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1817;p63">
              <a:extLst>
                <a:ext uri="{FF2B5EF4-FFF2-40B4-BE49-F238E27FC236}">
                  <a16:creationId xmlns:a16="http://schemas.microsoft.com/office/drawing/2014/main" id="{E85AF233-D8C4-0FAE-DD55-36ED37280F9C}"/>
                </a:ext>
              </a:extLst>
            </p:cNvPr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1818;p63">
              <a:extLst>
                <a:ext uri="{FF2B5EF4-FFF2-40B4-BE49-F238E27FC236}">
                  <a16:creationId xmlns:a16="http://schemas.microsoft.com/office/drawing/2014/main" id="{CF7A4D97-BDC2-37D1-BB15-7538B4162B0A}"/>
                </a:ext>
              </a:extLst>
            </p:cNvPr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1819;p63">
              <a:extLst>
                <a:ext uri="{FF2B5EF4-FFF2-40B4-BE49-F238E27FC236}">
                  <a16:creationId xmlns:a16="http://schemas.microsoft.com/office/drawing/2014/main" id="{2847AC3B-FBE3-98E1-1520-965FFBECD434}"/>
                </a:ext>
              </a:extLst>
            </p:cNvPr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1820;p63">
              <a:extLst>
                <a:ext uri="{FF2B5EF4-FFF2-40B4-BE49-F238E27FC236}">
                  <a16:creationId xmlns:a16="http://schemas.microsoft.com/office/drawing/2014/main" id="{C93B6B42-CD51-E852-2B21-D620A4BDCE40}"/>
                </a:ext>
              </a:extLst>
            </p:cNvPr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1821;p63">
              <a:extLst>
                <a:ext uri="{FF2B5EF4-FFF2-40B4-BE49-F238E27FC236}">
                  <a16:creationId xmlns:a16="http://schemas.microsoft.com/office/drawing/2014/main" id="{76F9F3AD-4B80-4FDC-B786-2D4D88612B83}"/>
                </a:ext>
              </a:extLst>
            </p:cNvPr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1822;p63">
              <a:extLst>
                <a:ext uri="{FF2B5EF4-FFF2-40B4-BE49-F238E27FC236}">
                  <a16:creationId xmlns:a16="http://schemas.microsoft.com/office/drawing/2014/main" id="{5D20B541-359A-0808-9C2D-6A406EA14E75}"/>
                </a:ext>
              </a:extLst>
            </p:cNvPr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1823;p63">
              <a:extLst>
                <a:ext uri="{FF2B5EF4-FFF2-40B4-BE49-F238E27FC236}">
                  <a16:creationId xmlns:a16="http://schemas.microsoft.com/office/drawing/2014/main" id="{69A44278-B308-243B-D01D-85064DEA9629}"/>
                </a:ext>
              </a:extLst>
            </p:cNvPr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1824;p63">
              <a:extLst>
                <a:ext uri="{FF2B5EF4-FFF2-40B4-BE49-F238E27FC236}">
                  <a16:creationId xmlns:a16="http://schemas.microsoft.com/office/drawing/2014/main" id="{C66D2783-1581-AA13-9537-B81834B65293}"/>
                </a:ext>
              </a:extLst>
            </p:cNvPr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1825;p63">
              <a:extLst>
                <a:ext uri="{FF2B5EF4-FFF2-40B4-BE49-F238E27FC236}">
                  <a16:creationId xmlns:a16="http://schemas.microsoft.com/office/drawing/2014/main" id="{78B1FD8A-E675-96B8-B7A0-C392A25CDEBF}"/>
                </a:ext>
              </a:extLst>
            </p:cNvPr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1826;p63">
              <a:extLst>
                <a:ext uri="{FF2B5EF4-FFF2-40B4-BE49-F238E27FC236}">
                  <a16:creationId xmlns:a16="http://schemas.microsoft.com/office/drawing/2014/main" id="{738B113B-442C-F5D8-6FA1-373ADC062C1B}"/>
                </a:ext>
              </a:extLst>
            </p:cNvPr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1827;p63">
              <a:extLst>
                <a:ext uri="{FF2B5EF4-FFF2-40B4-BE49-F238E27FC236}">
                  <a16:creationId xmlns:a16="http://schemas.microsoft.com/office/drawing/2014/main" id="{B41258BD-232E-F914-93AF-E7350CC170FF}"/>
                </a:ext>
              </a:extLst>
            </p:cNvPr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1828;p63">
              <a:extLst>
                <a:ext uri="{FF2B5EF4-FFF2-40B4-BE49-F238E27FC236}">
                  <a16:creationId xmlns:a16="http://schemas.microsoft.com/office/drawing/2014/main" id="{660ABCA3-63EC-6673-81BD-658EBD84202F}"/>
                </a:ext>
              </a:extLst>
            </p:cNvPr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1829;p63">
              <a:extLst>
                <a:ext uri="{FF2B5EF4-FFF2-40B4-BE49-F238E27FC236}">
                  <a16:creationId xmlns:a16="http://schemas.microsoft.com/office/drawing/2014/main" id="{719DAA0B-EC63-933D-5B47-6468DBA9DF24}"/>
                </a:ext>
              </a:extLst>
            </p:cNvPr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1830;p63">
              <a:extLst>
                <a:ext uri="{FF2B5EF4-FFF2-40B4-BE49-F238E27FC236}">
                  <a16:creationId xmlns:a16="http://schemas.microsoft.com/office/drawing/2014/main" id="{D9063BD8-27D4-C9FE-9B04-05D7371A109A}"/>
                </a:ext>
              </a:extLst>
            </p:cNvPr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1831;p63">
              <a:extLst>
                <a:ext uri="{FF2B5EF4-FFF2-40B4-BE49-F238E27FC236}">
                  <a16:creationId xmlns:a16="http://schemas.microsoft.com/office/drawing/2014/main" id="{3A509E83-5EE7-7576-D574-2F111AFCBC13}"/>
                </a:ext>
              </a:extLst>
            </p:cNvPr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1832;p63">
              <a:extLst>
                <a:ext uri="{FF2B5EF4-FFF2-40B4-BE49-F238E27FC236}">
                  <a16:creationId xmlns:a16="http://schemas.microsoft.com/office/drawing/2014/main" id="{434F3ADA-1AFF-57C6-E901-CD9CF946FF9F}"/>
                </a:ext>
              </a:extLst>
            </p:cNvPr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1833;p63">
              <a:extLst>
                <a:ext uri="{FF2B5EF4-FFF2-40B4-BE49-F238E27FC236}">
                  <a16:creationId xmlns:a16="http://schemas.microsoft.com/office/drawing/2014/main" id="{62CECDEF-822E-B8D9-E64A-20886683A6BA}"/>
                </a:ext>
              </a:extLst>
            </p:cNvPr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1834;p63">
              <a:extLst>
                <a:ext uri="{FF2B5EF4-FFF2-40B4-BE49-F238E27FC236}">
                  <a16:creationId xmlns:a16="http://schemas.microsoft.com/office/drawing/2014/main" id="{C5069119-A0EB-24F9-8C77-23B1E59ACC4B}"/>
                </a:ext>
              </a:extLst>
            </p:cNvPr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1835;p63">
              <a:extLst>
                <a:ext uri="{FF2B5EF4-FFF2-40B4-BE49-F238E27FC236}">
                  <a16:creationId xmlns:a16="http://schemas.microsoft.com/office/drawing/2014/main" id="{89208E67-9C94-2414-ABA6-3CE08F1DD1B6}"/>
                </a:ext>
              </a:extLst>
            </p:cNvPr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1836;p63">
              <a:extLst>
                <a:ext uri="{FF2B5EF4-FFF2-40B4-BE49-F238E27FC236}">
                  <a16:creationId xmlns:a16="http://schemas.microsoft.com/office/drawing/2014/main" id="{BA2DDEDD-B3F3-2DF4-5BE3-F589FA295183}"/>
                </a:ext>
              </a:extLst>
            </p:cNvPr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1837;p63">
              <a:extLst>
                <a:ext uri="{FF2B5EF4-FFF2-40B4-BE49-F238E27FC236}">
                  <a16:creationId xmlns:a16="http://schemas.microsoft.com/office/drawing/2014/main" id="{BE74CB83-A515-BB97-2DE9-B2FF7AC76CD5}"/>
                </a:ext>
              </a:extLst>
            </p:cNvPr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1838;p63">
              <a:extLst>
                <a:ext uri="{FF2B5EF4-FFF2-40B4-BE49-F238E27FC236}">
                  <a16:creationId xmlns:a16="http://schemas.microsoft.com/office/drawing/2014/main" id="{B9437647-C054-7C04-9529-F06C55AA191A}"/>
                </a:ext>
              </a:extLst>
            </p:cNvPr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1839;p63">
              <a:extLst>
                <a:ext uri="{FF2B5EF4-FFF2-40B4-BE49-F238E27FC236}">
                  <a16:creationId xmlns:a16="http://schemas.microsoft.com/office/drawing/2014/main" id="{827BFD39-FDC0-8FBE-23CD-8BB006C15672}"/>
                </a:ext>
              </a:extLst>
            </p:cNvPr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1840;p63">
              <a:extLst>
                <a:ext uri="{FF2B5EF4-FFF2-40B4-BE49-F238E27FC236}">
                  <a16:creationId xmlns:a16="http://schemas.microsoft.com/office/drawing/2014/main" id="{0F59E7CC-C792-5492-3025-A8643A03B2DE}"/>
                </a:ext>
              </a:extLst>
            </p:cNvPr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1841;p63">
              <a:extLst>
                <a:ext uri="{FF2B5EF4-FFF2-40B4-BE49-F238E27FC236}">
                  <a16:creationId xmlns:a16="http://schemas.microsoft.com/office/drawing/2014/main" id="{0C6DE784-0C0A-AEC0-DBA9-206D07564A02}"/>
                </a:ext>
              </a:extLst>
            </p:cNvPr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1842;p63">
              <a:extLst>
                <a:ext uri="{FF2B5EF4-FFF2-40B4-BE49-F238E27FC236}">
                  <a16:creationId xmlns:a16="http://schemas.microsoft.com/office/drawing/2014/main" id="{F1266E49-3729-6356-3BC3-9EFC41E9E924}"/>
                </a:ext>
              </a:extLst>
            </p:cNvPr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1843;p63">
              <a:extLst>
                <a:ext uri="{FF2B5EF4-FFF2-40B4-BE49-F238E27FC236}">
                  <a16:creationId xmlns:a16="http://schemas.microsoft.com/office/drawing/2014/main" id="{CDE26DF7-1969-DB1C-06E1-86F0E93C7193}"/>
                </a:ext>
              </a:extLst>
            </p:cNvPr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1844;p63">
              <a:extLst>
                <a:ext uri="{FF2B5EF4-FFF2-40B4-BE49-F238E27FC236}">
                  <a16:creationId xmlns:a16="http://schemas.microsoft.com/office/drawing/2014/main" id="{A7DD0F77-D856-2ECC-1FDB-8598D1634A08}"/>
                </a:ext>
              </a:extLst>
            </p:cNvPr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1845;p63">
              <a:extLst>
                <a:ext uri="{FF2B5EF4-FFF2-40B4-BE49-F238E27FC236}">
                  <a16:creationId xmlns:a16="http://schemas.microsoft.com/office/drawing/2014/main" id="{A1BE609C-4031-C1E9-25ED-75B8C54FD6EB}"/>
                </a:ext>
              </a:extLst>
            </p:cNvPr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1846;p63">
              <a:extLst>
                <a:ext uri="{FF2B5EF4-FFF2-40B4-BE49-F238E27FC236}">
                  <a16:creationId xmlns:a16="http://schemas.microsoft.com/office/drawing/2014/main" id="{D5029BD6-2965-D220-6541-E7A1AB0C5379}"/>
                </a:ext>
              </a:extLst>
            </p:cNvPr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1847;p63">
              <a:extLst>
                <a:ext uri="{FF2B5EF4-FFF2-40B4-BE49-F238E27FC236}">
                  <a16:creationId xmlns:a16="http://schemas.microsoft.com/office/drawing/2014/main" id="{E6CA35B8-EFF6-F851-1897-4B9BD480F3F9}"/>
                </a:ext>
              </a:extLst>
            </p:cNvPr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1848;p63">
              <a:extLst>
                <a:ext uri="{FF2B5EF4-FFF2-40B4-BE49-F238E27FC236}">
                  <a16:creationId xmlns:a16="http://schemas.microsoft.com/office/drawing/2014/main" id="{2583904D-8B97-4C81-79C4-467A3CD631E0}"/>
                </a:ext>
              </a:extLst>
            </p:cNvPr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1849;p63">
              <a:extLst>
                <a:ext uri="{FF2B5EF4-FFF2-40B4-BE49-F238E27FC236}">
                  <a16:creationId xmlns:a16="http://schemas.microsoft.com/office/drawing/2014/main" id="{9922B628-9DC0-0ACE-B3D5-8AF1255480F2}"/>
                </a:ext>
              </a:extLst>
            </p:cNvPr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1850;p63">
              <a:extLst>
                <a:ext uri="{FF2B5EF4-FFF2-40B4-BE49-F238E27FC236}">
                  <a16:creationId xmlns:a16="http://schemas.microsoft.com/office/drawing/2014/main" id="{50929815-8DC9-08A0-A619-B3AB3F6D10C2}"/>
                </a:ext>
              </a:extLst>
            </p:cNvPr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1851;p63">
              <a:extLst>
                <a:ext uri="{FF2B5EF4-FFF2-40B4-BE49-F238E27FC236}">
                  <a16:creationId xmlns:a16="http://schemas.microsoft.com/office/drawing/2014/main" id="{C64A0656-F5C1-CDDF-586D-B79D77629E73}"/>
                </a:ext>
              </a:extLst>
            </p:cNvPr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1852;p63">
              <a:extLst>
                <a:ext uri="{FF2B5EF4-FFF2-40B4-BE49-F238E27FC236}">
                  <a16:creationId xmlns:a16="http://schemas.microsoft.com/office/drawing/2014/main" id="{0F527F91-83BE-EFF3-5C26-2A7ED609D584}"/>
                </a:ext>
              </a:extLst>
            </p:cNvPr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1853;p63">
              <a:extLst>
                <a:ext uri="{FF2B5EF4-FFF2-40B4-BE49-F238E27FC236}">
                  <a16:creationId xmlns:a16="http://schemas.microsoft.com/office/drawing/2014/main" id="{8BFC34A5-4756-352A-5387-62A14058B857}"/>
                </a:ext>
              </a:extLst>
            </p:cNvPr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1854;p63">
              <a:extLst>
                <a:ext uri="{FF2B5EF4-FFF2-40B4-BE49-F238E27FC236}">
                  <a16:creationId xmlns:a16="http://schemas.microsoft.com/office/drawing/2014/main" id="{D5D1E7A1-47A8-F062-50DB-CAC6680106E2}"/>
                </a:ext>
              </a:extLst>
            </p:cNvPr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1855;p63">
              <a:extLst>
                <a:ext uri="{FF2B5EF4-FFF2-40B4-BE49-F238E27FC236}">
                  <a16:creationId xmlns:a16="http://schemas.microsoft.com/office/drawing/2014/main" id="{819F0573-11A2-0352-C26D-B0CA27D55510}"/>
                </a:ext>
              </a:extLst>
            </p:cNvPr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1856;p63">
              <a:extLst>
                <a:ext uri="{FF2B5EF4-FFF2-40B4-BE49-F238E27FC236}">
                  <a16:creationId xmlns:a16="http://schemas.microsoft.com/office/drawing/2014/main" id="{EAFC4961-A9F0-04FA-60C8-B49216B2DAF8}"/>
                </a:ext>
              </a:extLst>
            </p:cNvPr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1857;p63">
              <a:extLst>
                <a:ext uri="{FF2B5EF4-FFF2-40B4-BE49-F238E27FC236}">
                  <a16:creationId xmlns:a16="http://schemas.microsoft.com/office/drawing/2014/main" id="{D26265B7-7483-5081-F33B-A481F04B14B9}"/>
                </a:ext>
              </a:extLst>
            </p:cNvPr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1858;p63">
              <a:extLst>
                <a:ext uri="{FF2B5EF4-FFF2-40B4-BE49-F238E27FC236}">
                  <a16:creationId xmlns:a16="http://schemas.microsoft.com/office/drawing/2014/main" id="{91C067C0-BC68-9EDD-C1CD-45B196CDA08D}"/>
                </a:ext>
              </a:extLst>
            </p:cNvPr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1859;p63">
              <a:extLst>
                <a:ext uri="{FF2B5EF4-FFF2-40B4-BE49-F238E27FC236}">
                  <a16:creationId xmlns:a16="http://schemas.microsoft.com/office/drawing/2014/main" id="{E9B667DA-8A16-0DE3-E996-AE9994342648}"/>
                </a:ext>
              </a:extLst>
            </p:cNvPr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1860;p63">
              <a:extLst>
                <a:ext uri="{FF2B5EF4-FFF2-40B4-BE49-F238E27FC236}">
                  <a16:creationId xmlns:a16="http://schemas.microsoft.com/office/drawing/2014/main" id="{7322AE3F-85FE-A7B1-BF12-F4B0D120EADF}"/>
                </a:ext>
              </a:extLst>
            </p:cNvPr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1861;p63">
              <a:extLst>
                <a:ext uri="{FF2B5EF4-FFF2-40B4-BE49-F238E27FC236}">
                  <a16:creationId xmlns:a16="http://schemas.microsoft.com/office/drawing/2014/main" id="{9F01ACAD-BD7F-B4DB-75C6-49B4A5E6A089}"/>
                </a:ext>
              </a:extLst>
            </p:cNvPr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1862;p63">
              <a:extLst>
                <a:ext uri="{FF2B5EF4-FFF2-40B4-BE49-F238E27FC236}">
                  <a16:creationId xmlns:a16="http://schemas.microsoft.com/office/drawing/2014/main" id="{946BC016-2F62-6912-F5D2-D067083EDC82}"/>
                </a:ext>
              </a:extLst>
            </p:cNvPr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1863;p63">
              <a:extLst>
                <a:ext uri="{FF2B5EF4-FFF2-40B4-BE49-F238E27FC236}">
                  <a16:creationId xmlns:a16="http://schemas.microsoft.com/office/drawing/2014/main" id="{AC5BF132-6935-C1ED-B4D3-9F5CED02737D}"/>
                </a:ext>
              </a:extLst>
            </p:cNvPr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1864;p63">
              <a:extLst>
                <a:ext uri="{FF2B5EF4-FFF2-40B4-BE49-F238E27FC236}">
                  <a16:creationId xmlns:a16="http://schemas.microsoft.com/office/drawing/2014/main" id="{1311B0A2-F13E-CF1D-5728-229059EC3832}"/>
                </a:ext>
              </a:extLst>
            </p:cNvPr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1865;p63">
              <a:extLst>
                <a:ext uri="{FF2B5EF4-FFF2-40B4-BE49-F238E27FC236}">
                  <a16:creationId xmlns:a16="http://schemas.microsoft.com/office/drawing/2014/main" id="{DE0C9ED5-2388-F9CD-D1E9-7B69D6F2C2F0}"/>
                </a:ext>
              </a:extLst>
            </p:cNvPr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1866;p63">
              <a:extLst>
                <a:ext uri="{FF2B5EF4-FFF2-40B4-BE49-F238E27FC236}">
                  <a16:creationId xmlns:a16="http://schemas.microsoft.com/office/drawing/2014/main" id="{DEF49FE2-864A-EA6F-D08B-FA6950AA6F40}"/>
                </a:ext>
              </a:extLst>
            </p:cNvPr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1867;p63">
              <a:extLst>
                <a:ext uri="{FF2B5EF4-FFF2-40B4-BE49-F238E27FC236}">
                  <a16:creationId xmlns:a16="http://schemas.microsoft.com/office/drawing/2014/main" id="{5DC59004-4FF1-FC2E-5FD0-975C715A3256}"/>
                </a:ext>
              </a:extLst>
            </p:cNvPr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1868;p63">
              <a:extLst>
                <a:ext uri="{FF2B5EF4-FFF2-40B4-BE49-F238E27FC236}">
                  <a16:creationId xmlns:a16="http://schemas.microsoft.com/office/drawing/2014/main" id="{D4721A2B-1F78-2FB4-FF9E-55513A564CBA}"/>
                </a:ext>
              </a:extLst>
            </p:cNvPr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1869;p63">
              <a:extLst>
                <a:ext uri="{FF2B5EF4-FFF2-40B4-BE49-F238E27FC236}">
                  <a16:creationId xmlns:a16="http://schemas.microsoft.com/office/drawing/2014/main" id="{CDCC069A-A80D-19A6-3BDF-05A1E0A9F398}"/>
                </a:ext>
              </a:extLst>
            </p:cNvPr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1870;p63">
              <a:extLst>
                <a:ext uri="{FF2B5EF4-FFF2-40B4-BE49-F238E27FC236}">
                  <a16:creationId xmlns:a16="http://schemas.microsoft.com/office/drawing/2014/main" id="{E0D0FEEF-FCBA-184C-63C3-CDD23AB85222}"/>
                </a:ext>
              </a:extLst>
            </p:cNvPr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1871;p63">
              <a:extLst>
                <a:ext uri="{FF2B5EF4-FFF2-40B4-BE49-F238E27FC236}">
                  <a16:creationId xmlns:a16="http://schemas.microsoft.com/office/drawing/2014/main" id="{25169862-FA84-3B65-B0C4-07A8BD615B71}"/>
                </a:ext>
              </a:extLst>
            </p:cNvPr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1872;p63">
              <a:extLst>
                <a:ext uri="{FF2B5EF4-FFF2-40B4-BE49-F238E27FC236}">
                  <a16:creationId xmlns:a16="http://schemas.microsoft.com/office/drawing/2014/main" id="{95B8E707-7A83-2173-B89D-0325EB2E5AC7}"/>
                </a:ext>
              </a:extLst>
            </p:cNvPr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9" name="Google Shape;1873;p63">
            <a:extLst>
              <a:ext uri="{FF2B5EF4-FFF2-40B4-BE49-F238E27FC236}">
                <a16:creationId xmlns:a16="http://schemas.microsoft.com/office/drawing/2014/main" id="{BAF378F7-B813-611C-45B0-5BCAFB4D5D74}"/>
              </a:ext>
            </a:extLst>
          </p:cNvPr>
          <p:cNvSpPr/>
          <p:nvPr/>
        </p:nvSpPr>
        <p:spPr>
          <a:xfrm>
            <a:off x="9560252" y="3978487"/>
            <a:ext cx="394987" cy="39498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DBDDD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0" name="Google Shape;1874;p63">
            <a:extLst>
              <a:ext uri="{FF2B5EF4-FFF2-40B4-BE49-F238E27FC236}">
                <a16:creationId xmlns:a16="http://schemas.microsoft.com/office/drawing/2014/main" id="{CA4E762E-F2F3-7226-8452-D86651B6CAD7}"/>
              </a:ext>
            </a:extLst>
          </p:cNvPr>
          <p:cNvSpPr/>
          <p:nvPr/>
        </p:nvSpPr>
        <p:spPr>
          <a:xfrm>
            <a:off x="10276781" y="4043781"/>
            <a:ext cx="336450" cy="264402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EEF1F8"/>
          </a:solidFill>
          <a:ln>
            <a:solidFill>
              <a:srgbClr val="DBDDDC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1" name="Google Shape;1875;p63">
            <a:extLst>
              <a:ext uri="{FF2B5EF4-FFF2-40B4-BE49-F238E27FC236}">
                <a16:creationId xmlns:a16="http://schemas.microsoft.com/office/drawing/2014/main" id="{32A305C1-59DA-D7B3-5E0C-0F370C5F3502}"/>
              </a:ext>
            </a:extLst>
          </p:cNvPr>
          <p:cNvSpPr/>
          <p:nvPr/>
        </p:nvSpPr>
        <p:spPr>
          <a:xfrm>
            <a:off x="8242482" y="2505259"/>
            <a:ext cx="267800" cy="2678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DBDDD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2" name="Google Shape;1876;p63">
            <a:extLst>
              <a:ext uri="{FF2B5EF4-FFF2-40B4-BE49-F238E27FC236}">
                <a16:creationId xmlns:a16="http://schemas.microsoft.com/office/drawing/2014/main" id="{87DB1739-992F-001B-5E98-55894616C870}"/>
              </a:ext>
            </a:extLst>
          </p:cNvPr>
          <p:cNvSpPr/>
          <p:nvPr/>
        </p:nvSpPr>
        <p:spPr>
          <a:xfrm flipH="1">
            <a:off x="8938867" y="2505259"/>
            <a:ext cx="267800" cy="2678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DBDDD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17751017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oneTexte 3">
            <a:extLst>
              <a:ext uri="{FF2B5EF4-FFF2-40B4-BE49-F238E27FC236}">
                <a16:creationId xmlns:a16="http://schemas.microsoft.com/office/drawing/2014/main" id="{D3E57217-E7C2-961D-7089-C5CFC5B81847}"/>
              </a:ext>
            </a:extLst>
          </p:cNvPr>
          <p:cNvSpPr txBox="1"/>
          <p:nvPr/>
        </p:nvSpPr>
        <p:spPr>
          <a:xfrm>
            <a:off x="1311207" y="435109"/>
            <a:ext cx="869276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3200" dirty="0">
                <a:solidFill>
                  <a:schemeClr val="bg1"/>
                </a:solidFill>
                <a:latin typeface="Orbitron" panose="02000000000000000000" pitchFamily="2" charset="0"/>
              </a:rPr>
              <a:t>Tableaux</a:t>
            </a:r>
          </a:p>
        </p:txBody>
      </p:sp>
      <p:grpSp>
        <p:nvGrpSpPr>
          <p:cNvPr id="8" name="Google Shape;8877;p66">
            <a:extLst>
              <a:ext uri="{FF2B5EF4-FFF2-40B4-BE49-F238E27FC236}">
                <a16:creationId xmlns:a16="http://schemas.microsoft.com/office/drawing/2014/main" id="{7E8DA995-15DE-5797-A0B3-DEDA6F461760}"/>
              </a:ext>
            </a:extLst>
          </p:cNvPr>
          <p:cNvGrpSpPr/>
          <p:nvPr/>
        </p:nvGrpSpPr>
        <p:grpSpPr>
          <a:xfrm>
            <a:off x="554575" y="2610814"/>
            <a:ext cx="4929014" cy="2183733"/>
            <a:chOff x="3358399" y="3285485"/>
            <a:chExt cx="2363377" cy="1047062"/>
          </a:xfrm>
        </p:grpSpPr>
        <p:grpSp>
          <p:nvGrpSpPr>
            <p:cNvPr id="14" name="Google Shape;8878;p66">
              <a:extLst>
                <a:ext uri="{FF2B5EF4-FFF2-40B4-BE49-F238E27FC236}">
                  <a16:creationId xmlns:a16="http://schemas.microsoft.com/office/drawing/2014/main" id="{FE46F9F2-C12B-6304-6217-2171B0E18D32}"/>
                </a:ext>
              </a:extLst>
            </p:cNvPr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49" name="Google Shape;8879;p66">
                <a:extLst>
                  <a:ext uri="{FF2B5EF4-FFF2-40B4-BE49-F238E27FC236}">
                    <a16:creationId xmlns:a16="http://schemas.microsoft.com/office/drawing/2014/main" id="{0E9F179E-572B-87FF-EF7D-635E68FD220A}"/>
                  </a:ext>
                </a:extLst>
              </p:cNvPr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19050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8880;p66">
                <a:extLst>
                  <a:ext uri="{FF2B5EF4-FFF2-40B4-BE49-F238E27FC236}">
                    <a16:creationId xmlns:a16="http://schemas.microsoft.com/office/drawing/2014/main" id="{DF7AD776-0BD8-1DE7-523D-0FF9D7E65746}"/>
                  </a:ext>
                </a:extLst>
              </p:cNvPr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19050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8881;p66">
                <a:extLst>
                  <a:ext uri="{FF2B5EF4-FFF2-40B4-BE49-F238E27FC236}">
                    <a16:creationId xmlns:a16="http://schemas.microsoft.com/office/drawing/2014/main" id="{C6EE524E-E918-771F-1FCF-AC196FAA70C5}"/>
                  </a:ext>
                </a:extLst>
              </p:cNvPr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19050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8882;p66">
                <a:extLst>
                  <a:ext uri="{FF2B5EF4-FFF2-40B4-BE49-F238E27FC236}">
                    <a16:creationId xmlns:a16="http://schemas.microsoft.com/office/drawing/2014/main" id="{17A45145-E310-4F48-8E73-ED2B15609FEF}"/>
                  </a:ext>
                </a:extLst>
              </p:cNvPr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19050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8883;p66">
                <a:extLst>
                  <a:ext uri="{FF2B5EF4-FFF2-40B4-BE49-F238E27FC236}">
                    <a16:creationId xmlns:a16="http://schemas.microsoft.com/office/drawing/2014/main" id="{F8A303AF-CD8B-A27A-3C75-0145EF1F1791}"/>
                  </a:ext>
                </a:extLst>
              </p:cNvPr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19050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" name="Google Shape;8884;p66">
              <a:extLst>
                <a:ext uri="{FF2B5EF4-FFF2-40B4-BE49-F238E27FC236}">
                  <a16:creationId xmlns:a16="http://schemas.microsoft.com/office/drawing/2014/main" id="{ABDDBA39-7BD9-1D3F-9899-4E33E9E92909}"/>
                </a:ext>
              </a:extLst>
            </p:cNvPr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44" name="Google Shape;8885;p66">
                <a:extLst>
                  <a:ext uri="{FF2B5EF4-FFF2-40B4-BE49-F238E27FC236}">
                    <a16:creationId xmlns:a16="http://schemas.microsoft.com/office/drawing/2014/main" id="{D5132B87-A5AC-D2D8-8080-519E41574F91}"/>
                  </a:ext>
                </a:extLst>
              </p:cNvPr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8886;p66">
                <a:extLst>
                  <a:ext uri="{FF2B5EF4-FFF2-40B4-BE49-F238E27FC236}">
                    <a16:creationId xmlns:a16="http://schemas.microsoft.com/office/drawing/2014/main" id="{8E58ED8D-0628-1F4D-37F2-FB30E5293696}"/>
                  </a:ext>
                </a:extLst>
              </p:cNvPr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8887;p66">
                <a:extLst>
                  <a:ext uri="{FF2B5EF4-FFF2-40B4-BE49-F238E27FC236}">
                    <a16:creationId xmlns:a16="http://schemas.microsoft.com/office/drawing/2014/main" id="{63A95218-3A02-21D7-ED5E-7888F363AAD0}"/>
                  </a:ext>
                </a:extLst>
              </p:cNvPr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8888;p66">
                <a:extLst>
                  <a:ext uri="{FF2B5EF4-FFF2-40B4-BE49-F238E27FC236}">
                    <a16:creationId xmlns:a16="http://schemas.microsoft.com/office/drawing/2014/main" id="{2BB83E55-1929-E5DF-CD76-A552D3C1B65C}"/>
                  </a:ext>
                </a:extLst>
              </p:cNvPr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8889;p66">
                <a:extLst>
                  <a:ext uri="{FF2B5EF4-FFF2-40B4-BE49-F238E27FC236}">
                    <a16:creationId xmlns:a16="http://schemas.microsoft.com/office/drawing/2014/main" id="{9E313D8A-9DA2-BD4A-2655-CA9D7658FB5A}"/>
                  </a:ext>
                </a:extLst>
              </p:cNvPr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" name="Google Shape;8890;p66">
              <a:extLst>
                <a:ext uri="{FF2B5EF4-FFF2-40B4-BE49-F238E27FC236}">
                  <a16:creationId xmlns:a16="http://schemas.microsoft.com/office/drawing/2014/main" id="{75120DD8-F097-3400-715A-BC547564642A}"/>
                </a:ext>
              </a:extLst>
            </p:cNvPr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39" name="Google Shape;8891;p66">
                <a:extLst>
                  <a:ext uri="{FF2B5EF4-FFF2-40B4-BE49-F238E27FC236}">
                    <a16:creationId xmlns:a16="http://schemas.microsoft.com/office/drawing/2014/main" id="{7CBA49E6-C690-A69A-2F1C-BF7C330B0F69}"/>
                  </a:ext>
                </a:extLst>
              </p:cNvPr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8892;p66">
                <a:extLst>
                  <a:ext uri="{FF2B5EF4-FFF2-40B4-BE49-F238E27FC236}">
                    <a16:creationId xmlns:a16="http://schemas.microsoft.com/office/drawing/2014/main" id="{9B794F38-4D7B-EDD3-6F0C-D0A6A62FCCF8}"/>
                  </a:ext>
                </a:extLst>
              </p:cNvPr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8893;p66">
                <a:extLst>
                  <a:ext uri="{FF2B5EF4-FFF2-40B4-BE49-F238E27FC236}">
                    <a16:creationId xmlns:a16="http://schemas.microsoft.com/office/drawing/2014/main" id="{08643AA3-D96A-309F-AFB3-C7DA5F4D8B3A}"/>
                  </a:ext>
                </a:extLst>
              </p:cNvPr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8894;p66">
                <a:extLst>
                  <a:ext uri="{FF2B5EF4-FFF2-40B4-BE49-F238E27FC236}">
                    <a16:creationId xmlns:a16="http://schemas.microsoft.com/office/drawing/2014/main" id="{09D29FAE-BC86-46C4-681A-ADF3C17BDC99}"/>
                  </a:ext>
                </a:extLst>
              </p:cNvPr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8895;p66">
                <a:extLst>
                  <a:ext uri="{FF2B5EF4-FFF2-40B4-BE49-F238E27FC236}">
                    <a16:creationId xmlns:a16="http://schemas.microsoft.com/office/drawing/2014/main" id="{56507BF1-5871-B309-4219-A4D7D36A973F}"/>
                  </a:ext>
                </a:extLst>
              </p:cNvPr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" name="Google Shape;8896;p66">
              <a:extLst>
                <a:ext uri="{FF2B5EF4-FFF2-40B4-BE49-F238E27FC236}">
                  <a16:creationId xmlns:a16="http://schemas.microsoft.com/office/drawing/2014/main" id="{DDAC88FB-C797-6D10-55C3-D028C5832BC0}"/>
                </a:ext>
              </a:extLst>
            </p:cNvPr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34" name="Google Shape;8897;p66">
                <a:extLst>
                  <a:ext uri="{FF2B5EF4-FFF2-40B4-BE49-F238E27FC236}">
                    <a16:creationId xmlns:a16="http://schemas.microsoft.com/office/drawing/2014/main" id="{1D1491D9-CD85-36E2-597F-455BF65ED341}"/>
                  </a:ext>
                </a:extLst>
              </p:cNvPr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8898;p66">
                <a:extLst>
                  <a:ext uri="{FF2B5EF4-FFF2-40B4-BE49-F238E27FC236}">
                    <a16:creationId xmlns:a16="http://schemas.microsoft.com/office/drawing/2014/main" id="{6FBC7FEE-E816-3AD1-A2C3-72600FAD26BF}"/>
                  </a:ext>
                </a:extLst>
              </p:cNvPr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8899;p66">
                <a:extLst>
                  <a:ext uri="{FF2B5EF4-FFF2-40B4-BE49-F238E27FC236}">
                    <a16:creationId xmlns:a16="http://schemas.microsoft.com/office/drawing/2014/main" id="{023B005D-6745-E837-71EA-98BC037A2382}"/>
                  </a:ext>
                </a:extLst>
              </p:cNvPr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8900;p66">
                <a:extLst>
                  <a:ext uri="{FF2B5EF4-FFF2-40B4-BE49-F238E27FC236}">
                    <a16:creationId xmlns:a16="http://schemas.microsoft.com/office/drawing/2014/main" id="{68C05CC3-6A27-6D98-C537-28DB30E8F2E2}"/>
                  </a:ext>
                </a:extLst>
              </p:cNvPr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8901;p66">
                <a:extLst>
                  <a:ext uri="{FF2B5EF4-FFF2-40B4-BE49-F238E27FC236}">
                    <a16:creationId xmlns:a16="http://schemas.microsoft.com/office/drawing/2014/main" id="{64899DA4-A562-2962-B850-E382C7B75EA3}"/>
                  </a:ext>
                </a:extLst>
              </p:cNvPr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" name="Google Shape;8902;p66">
              <a:extLst>
                <a:ext uri="{FF2B5EF4-FFF2-40B4-BE49-F238E27FC236}">
                  <a16:creationId xmlns:a16="http://schemas.microsoft.com/office/drawing/2014/main" id="{0D523407-D89E-3B8E-ECB1-EC6B01077337}"/>
                </a:ext>
              </a:extLst>
            </p:cNvPr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29" name="Google Shape;8903;p66">
                <a:extLst>
                  <a:ext uri="{FF2B5EF4-FFF2-40B4-BE49-F238E27FC236}">
                    <a16:creationId xmlns:a16="http://schemas.microsoft.com/office/drawing/2014/main" id="{3EB588B7-4DA0-5D6C-829F-01D956BF6E60}"/>
                  </a:ext>
                </a:extLst>
              </p:cNvPr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8904;p66">
                <a:extLst>
                  <a:ext uri="{FF2B5EF4-FFF2-40B4-BE49-F238E27FC236}">
                    <a16:creationId xmlns:a16="http://schemas.microsoft.com/office/drawing/2014/main" id="{70BF0789-03B3-EC90-D4F6-98ED9E302261}"/>
                  </a:ext>
                </a:extLst>
              </p:cNvPr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8905;p66">
                <a:extLst>
                  <a:ext uri="{FF2B5EF4-FFF2-40B4-BE49-F238E27FC236}">
                    <a16:creationId xmlns:a16="http://schemas.microsoft.com/office/drawing/2014/main" id="{FC74959A-6686-CF57-C1B7-46559A4C5B4D}"/>
                  </a:ext>
                </a:extLst>
              </p:cNvPr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8906;p66">
                <a:extLst>
                  <a:ext uri="{FF2B5EF4-FFF2-40B4-BE49-F238E27FC236}">
                    <a16:creationId xmlns:a16="http://schemas.microsoft.com/office/drawing/2014/main" id="{4FDD91BE-EB18-378F-DFFB-5C75EA0A5BD1}"/>
                  </a:ext>
                </a:extLst>
              </p:cNvPr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8907;p66">
                <a:extLst>
                  <a:ext uri="{FF2B5EF4-FFF2-40B4-BE49-F238E27FC236}">
                    <a16:creationId xmlns:a16="http://schemas.microsoft.com/office/drawing/2014/main" id="{B34291EB-B351-1D77-EBD7-17D315B5FC68}"/>
                  </a:ext>
                </a:extLst>
              </p:cNvPr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3" name="Google Shape;8908;p66">
              <a:extLst>
                <a:ext uri="{FF2B5EF4-FFF2-40B4-BE49-F238E27FC236}">
                  <a16:creationId xmlns:a16="http://schemas.microsoft.com/office/drawing/2014/main" id="{7390BA67-89C5-E3CF-30A9-F6095272143E}"/>
                </a:ext>
              </a:extLst>
            </p:cNvPr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24" name="Google Shape;8909;p66">
                <a:extLst>
                  <a:ext uri="{FF2B5EF4-FFF2-40B4-BE49-F238E27FC236}">
                    <a16:creationId xmlns:a16="http://schemas.microsoft.com/office/drawing/2014/main" id="{ECD0D573-7886-9C28-7062-2C1EDC22260F}"/>
                  </a:ext>
                </a:extLst>
              </p:cNvPr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8910;p66">
                <a:extLst>
                  <a:ext uri="{FF2B5EF4-FFF2-40B4-BE49-F238E27FC236}">
                    <a16:creationId xmlns:a16="http://schemas.microsoft.com/office/drawing/2014/main" id="{2AAE1B17-D7B6-C485-359A-A972DC1C4E2F}"/>
                  </a:ext>
                </a:extLst>
              </p:cNvPr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8911;p66">
                <a:extLst>
                  <a:ext uri="{FF2B5EF4-FFF2-40B4-BE49-F238E27FC236}">
                    <a16:creationId xmlns:a16="http://schemas.microsoft.com/office/drawing/2014/main" id="{D18CC4D2-1F27-0994-6CC4-5E79FFE61A69}"/>
                  </a:ext>
                </a:extLst>
              </p:cNvPr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8912;p66">
                <a:extLst>
                  <a:ext uri="{FF2B5EF4-FFF2-40B4-BE49-F238E27FC236}">
                    <a16:creationId xmlns:a16="http://schemas.microsoft.com/office/drawing/2014/main" id="{677C184D-0365-B9EA-A49A-653701E5BFD1}"/>
                  </a:ext>
                </a:extLst>
              </p:cNvPr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8913;p66">
                <a:extLst>
                  <a:ext uri="{FF2B5EF4-FFF2-40B4-BE49-F238E27FC236}">
                    <a16:creationId xmlns:a16="http://schemas.microsoft.com/office/drawing/2014/main" id="{213407CE-4A6D-4389-F00B-8E8717D8F6DB}"/>
                  </a:ext>
                </a:extLst>
              </p:cNvPr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4" name="Google Shape;8921;p66">
            <a:extLst>
              <a:ext uri="{FF2B5EF4-FFF2-40B4-BE49-F238E27FC236}">
                <a16:creationId xmlns:a16="http://schemas.microsoft.com/office/drawing/2014/main" id="{B0CBC80D-5A17-B766-009B-D553C0CB9A26}"/>
              </a:ext>
            </a:extLst>
          </p:cNvPr>
          <p:cNvGrpSpPr/>
          <p:nvPr/>
        </p:nvGrpSpPr>
        <p:grpSpPr>
          <a:xfrm>
            <a:off x="6004542" y="2592524"/>
            <a:ext cx="5366184" cy="2132682"/>
            <a:chOff x="1906114" y="789980"/>
            <a:chExt cx="1487676" cy="606868"/>
          </a:xfrm>
        </p:grpSpPr>
        <p:cxnSp>
          <p:nvCxnSpPr>
            <p:cNvPr id="55" name="Google Shape;8922;p66">
              <a:extLst>
                <a:ext uri="{FF2B5EF4-FFF2-40B4-BE49-F238E27FC236}">
                  <a16:creationId xmlns:a16="http://schemas.microsoft.com/office/drawing/2014/main" id="{A3DF5546-722F-3B08-E147-CBC1B4C2F7B0}"/>
                </a:ext>
              </a:extLst>
            </p:cNvPr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" name="Google Shape;8923;p66">
              <a:extLst>
                <a:ext uri="{FF2B5EF4-FFF2-40B4-BE49-F238E27FC236}">
                  <a16:creationId xmlns:a16="http://schemas.microsoft.com/office/drawing/2014/main" id="{AA4417AC-9850-FFC9-E248-AF8A10D8D2E9}"/>
                </a:ext>
              </a:extLst>
            </p:cNvPr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" name="Google Shape;8924;p66">
              <a:extLst>
                <a:ext uri="{FF2B5EF4-FFF2-40B4-BE49-F238E27FC236}">
                  <a16:creationId xmlns:a16="http://schemas.microsoft.com/office/drawing/2014/main" id="{38623B9E-41C0-9A3E-139C-C309E8CBBDD2}"/>
                </a:ext>
              </a:extLst>
            </p:cNvPr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58" name="Google Shape;8925;p66">
              <a:extLst>
                <a:ext uri="{FF2B5EF4-FFF2-40B4-BE49-F238E27FC236}">
                  <a16:creationId xmlns:a16="http://schemas.microsoft.com/office/drawing/2014/main" id="{7F0A2EAA-2082-DB49-0BCD-AF000B7AC4F2}"/>
                </a:ext>
              </a:extLst>
            </p:cNvPr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1100" dirty="0">
                  <a:solidFill>
                    <a:srgbClr val="E3E9ED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JANVIER</a:t>
              </a:r>
              <a:endParaRPr sz="1100" dirty="0">
                <a:solidFill>
                  <a:srgbClr val="E3E9ED"/>
                </a:solidFill>
                <a:latin typeface="Rajdhani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59" name="Google Shape;8926;p66">
              <a:extLst>
                <a:ext uri="{FF2B5EF4-FFF2-40B4-BE49-F238E27FC236}">
                  <a16:creationId xmlns:a16="http://schemas.microsoft.com/office/drawing/2014/main" id="{3E399DC9-855F-1DE6-4019-754E48F9ECF6}"/>
                </a:ext>
              </a:extLst>
            </p:cNvPr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1100" dirty="0">
                  <a:solidFill>
                    <a:srgbClr val="E3E9ED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FEVRIER</a:t>
              </a:r>
              <a:endParaRPr sz="1100" dirty="0">
                <a:solidFill>
                  <a:srgbClr val="E3E9ED"/>
                </a:solidFill>
                <a:latin typeface="Rajdhani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60" name="Google Shape;8927;p66">
              <a:extLst>
                <a:ext uri="{FF2B5EF4-FFF2-40B4-BE49-F238E27FC236}">
                  <a16:creationId xmlns:a16="http://schemas.microsoft.com/office/drawing/2014/main" id="{40CE6FA6-DA46-A1D4-2DDE-6EDAB547A9BB}"/>
                </a:ext>
              </a:extLst>
            </p:cNvPr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1100" dirty="0">
                  <a:solidFill>
                    <a:srgbClr val="E3E9ED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MARS</a:t>
              </a:r>
              <a:endParaRPr sz="1100" dirty="0">
                <a:solidFill>
                  <a:srgbClr val="E3E9ED"/>
                </a:solidFill>
                <a:latin typeface="Rajdhani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61" name="Google Shape;8928;p66">
              <a:extLst>
                <a:ext uri="{FF2B5EF4-FFF2-40B4-BE49-F238E27FC236}">
                  <a16:creationId xmlns:a16="http://schemas.microsoft.com/office/drawing/2014/main" id="{A1A73F4C-9FC9-E2DE-ED9E-0C034DC0DA93}"/>
                </a:ext>
              </a:extLst>
            </p:cNvPr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1100" dirty="0">
                  <a:solidFill>
                    <a:srgbClr val="E3E9ED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AVRIL</a:t>
              </a:r>
              <a:endParaRPr sz="1100" dirty="0">
                <a:solidFill>
                  <a:srgbClr val="E3E9ED"/>
                </a:solidFill>
                <a:latin typeface="Rajdhani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62" name="Google Shape;8929;p66">
              <a:extLst>
                <a:ext uri="{FF2B5EF4-FFF2-40B4-BE49-F238E27FC236}">
                  <a16:creationId xmlns:a16="http://schemas.microsoft.com/office/drawing/2014/main" id="{DBAF11AA-28E3-6224-3C17-62D9EDD38622}"/>
                </a:ext>
              </a:extLst>
            </p:cNvPr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EEF1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8930;p66">
              <a:extLst>
                <a:ext uri="{FF2B5EF4-FFF2-40B4-BE49-F238E27FC236}">
                  <a16:creationId xmlns:a16="http://schemas.microsoft.com/office/drawing/2014/main" id="{9C88FAB5-E2C4-90B8-CEC6-91ED01D255CD}"/>
                </a:ext>
              </a:extLst>
            </p:cNvPr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8931;p66">
              <a:extLst>
                <a:ext uri="{FF2B5EF4-FFF2-40B4-BE49-F238E27FC236}">
                  <a16:creationId xmlns:a16="http://schemas.microsoft.com/office/drawing/2014/main" id="{76B99DB2-02A7-D79F-B6E4-1B056A04DDA0}"/>
                </a:ext>
              </a:extLst>
            </p:cNvPr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8932;p66">
              <a:extLst>
                <a:ext uri="{FF2B5EF4-FFF2-40B4-BE49-F238E27FC236}">
                  <a16:creationId xmlns:a16="http://schemas.microsoft.com/office/drawing/2014/main" id="{C888509C-8C7E-B9F3-F8FD-82ED731B0605}"/>
                </a:ext>
              </a:extLst>
            </p:cNvPr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8933;p66">
              <a:extLst>
                <a:ext uri="{FF2B5EF4-FFF2-40B4-BE49-F238E27FC236}">
                  <a16:creationId xmlns:a16="http://schemas.microsoft.com/office/drawing/2014/main" id="{7845B447-E8F9-7F2C-F7D4-1F0922F667CE}"/>
                </a:ext>
              </a:extLst>
            </p:cNvPr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8934;p66">
              <a:extLst>
                <a:ext uri="{FF2B5EF4-FFF2-40B4-BE49-F238E27FC236}">
                  <a16:creationId xmlns:a16="http://schemas.microsoft.com/office/drawing/2014/main" id="{17FE7855-7CD9-D088-4436-45F55CEAD438}"/>
                </a:ext>
              </a:extLst>
            </p:cNvPr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EEF1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8935;p66">
              <a:extLst>
                <a:ext uri="{FF2B5EF4-FFF2-40B4-BE49-F238E27FC236}">
                  <a16:creationId xmlns:a16="http://schemas.microsoft.com/office/drawing/2014/main" id="{B829CD8A-B8A7-D5BB-10B0-5DC9487011F5}"/>
                </a:ext>
              </a:extLst>
            </p:cNvPr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1100" dirty="0">
                  <a:solidFill>
                    <a:srgbClr val="E3E9ED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PHASE 1</a:t>
              </a:r>
              <a:endParaRPr sz="1100" dirty="0">
                <a:solidFill>
                  <a:srgbClr val="E3E9ED"/>
                </a:solidFill>
                <a:latin typeface="Rajdhani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2693" name="Google Shape;8936;p66">
              <a:extLst>
                <a:ext uri="{FF2B5EF4-FFF2-40B4-BE49-F238E27FC236}">
                  <a16:creationId xmlns:a16="http://schemas.microsoft.com/office/drawing/2014/main" id="{2F9BE2F6-0FB5-528E-D927-C61D23ED098A}"/>
                </a:ext>
              </a:extLst>
            </p:cNvPr>
            <p:cNvSpPr txBox="1"/>
            <p:nvPr/>
          </p:nvSpPr>
          <p:spPr>
            <a:xfrm flipH="1">
              <a:off x="1919618" y="1113390"/>
              <a:ext cx="1899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1100" dirty="0">
                  <a:solidFill>
                    <a:srgbClr val="E3E9ED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Tâche 1</a:t>
              </a:r>
              <a:endParaRPr sz="1100" dirty="0">
                <a:solidFill>
                  <a:srgbClr val="E3E9ED"/>
                </a:solidFill>
                <a:latin typeface="Rajdhani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2694" name="Google Shape;8937;p66">
              <a:extLst>
                <a:ext uri="{FF2B5EF4-FFF2-40B4-BE49-F238E27FC236}">
                  <a16:creationId xmlns:a16="http://schemas.microsoft.com/office/drawing/2014/main" id="{8364A962-64D8-F470-6F1C-8E7557B49ECB}"/>
                </a:ext>
              </a:extLst>
            </p:cNvPr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1100" dirty="0">
                  <a:solidFill>
                    <a:srgbClr val="E3E9ED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Tâche 2</a:t>
              </a:r>
              <a:endParaRPr sz="1100" dirty="0">
                <a:solidFill>
                  <a:srgbClr val="E3E9ED"/>
                </a:solidFill>
                <a:latin typeface="Rajdhani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2695" name="Google Shape;8938;p66">
              <a:extLst>
                <a:ext uri="{FF2B5EF4-FFF2-40B4-BE49-F238E27FC236}">
                  <a16:creationId xmlns:a16="http://schemas.microsoft.com/office/drawing/2014/main" id="{1B265739-CAFE-BD7D-739B-5E8E27EB1335}"/>
                </a:ext>
              </a:extLst>
            </p:cNvPr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EEF1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Graphique 1">
            <a:extLst>
              <a:ext uri="{FF2B5EF4-FFF2-40B4-BE49-F238E27FC236}">
                <a16:creationId xmlns:a16="http://schemas.microsoft.com/office/drawing/2014/main" id="{0485D4B0-2A0F-CC27-8D0D-D788311EE7B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/>
        </p:blipFill>
        <p:spPr>
          <a:xfrm>
            <a:off x="250914" y="234262"/>
            <a:ext cx="1025456" cy="102367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87471268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oneTexte 3">
            <a:extLst>
              <a:ext uri="{FF2B5EF4-FFF2-40B4-BE49-F238E27FC236}">
                <a16:creationId xmlns:a16="http://schemas.microsoft.com/office/drawing/2014/main" id="{D3E57217-E7C2-961D-7089-C5CFC5B81847}"/>
              </a:ext>
            </a:extLst>
          </p:cNvPr>
          <p:cNvSpPr txBox="1"/>
          <p:nvPr/>
        </p:nvSpPr>
        <p:spPr>
          <a:xfrm>
            <a:off x="1311206" y="435109"/>
            <a:ext cx="1018410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3200" dirty="0">
                <a:solidFill>
                  <a:schemeClr val="bg1"/>
                </a:solidFill>
                <a:latin typeface="Orbitron" panose="02000000000000000000" pitchFamily="2" charset="0"/>
              </a:rPr>
              <a:t>Les établissements concernés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851E4617-CFAB-982D-AA55-63A15F8D6FF9}"/>
              </a:ext>
            </a:extLst>
          </p:cNvPr>
          <p:cNvSpPr txBox="1"/>
          <p:nvPr/>
        </p:nvSpPr>
        <p:spPr>
          <a:xfrm>
            <a:off x="1399041" y="4278288"/>
            <a:ext cx="2334759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dirty="0">
                <a:solidFill>
                  <a:schemeClr val="bg1"/>
                </a:solidFill>
                <a:latin typeface="Rajdhani" panose="02000000000000000000" pitchFamily="2" charset="0"/>
                <a:ea typeface="Noto Sans" panose="020B0502040504090204" pitchFamily="34" charset="0"/>
                <a:cs typeface="Rajdhani" panose="02000000000000000000" pitchFamily="2" charset="0"/>
              </a:rPr>
              <a:t>Université de Mons</a:t>
            </a:r>
          </a:p>
          <a:p>
            <a:pPr algn="ctr"/>
            <a:r>
              <a:rPr lang="fr-FR" sz="1400" i="1" dirty="0">
                <a:solidFill>
                  <a:schemeClr val="bg1"/>
                </a:solidFill>
                <a:latin typeface="Rajdhani" panose="02000000000000000000" pitchFamily="2" charset="0"/>
                <a:ea typeface="Noto Sans" panose="020B0502040504090204" pitchFamily="34" charset="0"/>
                <a:cs typeface="Rajdhani" panose="02000000000000000000" pitchFamily="2" charset="0"/>
              </a:rPr>
              <a:t>Service d’appui pédagogique</a:t>
            </a:r>
          </a:p>
          <a:p>
            <a:pPr algn="ctr"/>
            <a:r>
              <a:rPr lang="fr-FR" sz="1400" i="1" dirty="0">
                <a:solidFill>
                  <a:schemeClr val="bg1"/>
                </a:solidFill>
                <a:latin typeface="Rajdhani" panose="02000000000000000000" pitchFamily="2" charset="0"/>
                <a:ea typeface="Noto Sans" panose="020B0502040504090204" pitchFamily="34" charset="0"/>
                <a:cs typeface="Rajdhani" panose="02000000000000000000" pitchFamily="2" charset="0"/>
              </a:rPr>
              <a:t>sap@umons.ac.be</a:t>
            </a:r>
          </a:p>
        </p:txBody>
      </p:sp>
      <p:sp>
        <p:nvSpPr>
          <p:cNvPr id="17" name="ZoneTexte 16">
            <a:extLst>
              <a:ext uri="{FF2B5EF4-FFF2-40B4-BE49-F238E27FC236}">
                <a16:creationId xmlns:a16="http://schemas.microsoft.com/office/drawing/2014/main" id="{CCE54EE5-AC20-9940-913F-3A4CE4B5F9B6}"/>
              </a:ext>
            </a:extLst>
          </p:cNvPr>
          <p:cNvSpPr txBox="1"/>
          <p:nvPr/>
        </p:nvSpPr>
        <p:spPr>
          <a:xfrm>
            <a:off x="8568987" y="4278288"/>
            <a:ext cx="233475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dirty="0">
                <a:solidFill>
                  <a:schemeClr val="bg1"/>
                </a:solidFill>
                <a:latin typeface="Rajdhani" panose="02000000000000000000" pitchFamily="2" charset="0"/>
                <a:ea typeface="Noto Sans" panose="020B0502040504090204" pitchFamily="34" charset="0"/>
                <a:cs typeface="Rajdhani" panose="02000000000000000000" pitchFamily="2" charset="0"/>
              </a:rPr>
              <a:t>Institut Mines-Télécom</a:t>
            </a:r>
          </a:p>
          <a:p>
            <a:pPr algn="ctr"/>
            <a:r>
              <a:rPr lang="fr-FR" sz="1200" i="1" dirty="0">
                <a:solidFill>
                  <a:schemeClr val="bg1"/>
                </a:solidFill>
                <a:latin typeface="Rajdhani" panose="02000000000000000000" pitchFamily="2" charset="0"/>
                <a:ea typeface="Noto Sans" panose="020B0502040504090204" pitchFamily="34" charset="0"/>
                <a:cs typeface="Rajdhani" panose="02000000000000000000" pitchFamily="2" charset="0"/>
              </a:rPr>
              <a:t>Equipe Pédagothèque numérique</a:t>
            </a:r>
          </a:p>
          <a:p>
            <a:pPr algn="ctr"/>
            <a:r>
              <a:rPr lang="fr-FR" sz="1400" i="1" dirty="0">
                <a:solidFill>
                  <a:schemeClr val="bg1"/>
                </a:solidFill>
                <a:latin typeface="Rajdhani" panose="02000000000000000000" pitchFamily="2" charset="0"/>
                <a:ea typeface="Noto Sans" panose="020B0502040504090204" pitchFamily="34" charset="0"/>
                <a:cs typeface="Rajdhani" panose="02000000000000000000" pitchFamily="2" charset="0"/>
              </a:rPr>
              <a:t>https://pedagotheque.imt.fr/</a:t>
            </a:r>
          </a:p>
        </p:txBody>
      </p:sp>
      <p:sp>
        <p:nvSpPr>
          <p:cNvPr id="22" name="ZoneTexte 21">
            <a:extLst>
              <a:ext uri="{FF2B5EF4-FFF2-40B4-BE49-F238E27FC236}">
                <a16:creationId xmlns:a16="http://schemas.microsoft.com/office/drawing/2014/main" id="{F37E9C60-DED4-60F9-05EC-23D9AEB72E24}"/>
              </a:ext>
            </a:extLst>
          </p:cNvPr>
          <p:cNvSpPr txBox="1"/>
          <p:nvPr/>
        </p:nvSpPr>
        <p:spPr>
          <a:xfrm>
            <a:off x="4928620" y="4278288"/>
            <a:ext cx="2334759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dirty="0">
                <a:solidFill>
                  <a:schemeClr val="bg1"/>
                </a:solidFill>
                <a:latin typeface="Rajdhani" panose="02000000000000000000" pitchFamily="2" charset="0"/>
                <a:ea typeface="Noto Sans" panose="020B0502040504090204" pitchFamily="34" charset="0"/>
                <a:cs typeface="Rajdhani" panose="02000000000000000000" pitchFamily="2" charset="0"/>
              </a:rPr>
              <a:t>Université de Limoges</a:t>
            </a:r>
          </a:p>
          <a:p>
            <a:pPr algn="ctr"/>
            <a:r>
              <a:rPr lang="fr-FR" sz="1400" i="1" dirty="0">
                <a:solidFill>
                  <a:schemeClr val="bg1"/>
                </a:solidFill>
                <a:latin typeface="Rajdhani" panose="02000000000000000000" pitchFamily="2" charset="0"/>
                <a:ea typeface="Noto Sans" panose="020B0502040504090204" pitchFamily="34" charset="0"/>
                <a:cs typeface="Rajdhani" panose="02000000000000000000" pitchFamily="2" charset="0"/>
              </a:rPr>
              <a:t>Campus Virtuel TIC </a:t>
            </a:r>
          </a:p>
          <a:p>
            <a:pPr algn="ctr"/>
            <a:r>
              <a:rPr lang="fr-FR" sz="1400" i="1" dirty="0">
                <a:solidFill>
                  <a:schemeClr val="bg1"/>
                </a:solidFill>
                <a:latin typeface="Rajdhani" panose="02000000000000000000" pitchFamily="2" charset="0"/>
                <a:ea typeface="Noto Sans" panose="020B0502040504090204" pitchFamily="34" charset="0"/>
                <a:cs typeface="Rajdhani" panose="02000000000000000000" pitchFamily="2" charset="0"/>
              </a:rPr>
              <a:t>https://www.cvtic.unilim.fr</a:t>
            </a:r>
          </a:p>
        </p:txBody>
      </p:sp>
      <p:sp>
        <p:nvSpPr>
          <p:cNvPr id="3" name="Ellipse 2" descr="Une femme aux cheveux courts, lunettes et tailleur regarde une caméra en face de ses collègues assis dans la salle de conférence">
            <a:extLst>
              <a:ext uri="{FF2B5EF4-FFF2-40B4-BE49-F238E27FC236}">
                <a16:creationId xmlns:a16="http://schemas.microsoft.com/office/drawing/2014/main" id="{59B1D0B4-561F-7EBE-D243-4566286AFAC9}"/>
              </a:ext>
            </a:extLst>
          </p:cNvPr>
          <p:cNvSpPr/>
          <p:nvPr/>
        </p:nvSpPr>
        <p:spPr>
          <a:xfrm>
            <a:off x="1509826" y="1769962"/>
            <a:ext cx="2113189" cy="2113189"/>
          </a:xfrm>
          <a:prstGeom prst="ellipse">
            <a:avLst/>
          </a:prstGeom>
          <a:blipFill dpi="0" rotWithShape="1">
            <a:blip r:embed="rId5"/>
            <a:srcRect/>
            <a:stretch>
              <a:fillRect/>
            </a:stretch>
          </a:blipFill>
          <a:ln w="19050">
            <a:solidFill>
              <a:srgbClr val="DBDDD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8" name="Ellipse 7" descr="La visioconférence en rond">
            <a:extLst>
              <a:ext uri="{FF2B5EF4-FFF2-40B4-BE49-F238E27FC236}">
                <a16:creationId xmlns:a16="http://schemas.microsoft.com/office/drawing/2014/main" id="{1F93B670-C7B3-2156-3F8F-C6179228F924}"/>
              </a:ext>
            </a:extLst>
          </p:cNvPr>
          <p:cNvSpPr/>
          <p:nvPr/>
        </p:nvSpPr>
        <p:spPr>
          <a:xfrm>
            <a:off x="5039405" y="1769962"/>
            <a:ext cx="2113189" cy="2113189"/>
          </a:xfrm>
          <a:prstGeom prst="ellipse">
            <a:avLst/>
          </a:prstGeom>
          <a:blipFill dpi="0" rotWithShape="1">
            <a:blip r:embed="rId6"/>
            <a:srcRect/>
            <a:stretch>
              <a:fillRect/>
            </a:stretch>
          </a:blipFill>
          <a:ln w="19050">
            <a:solidFill>
              <a:srgbClr val="DBDDD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1" name="Ellipse 10" descr="Une femme aux cheveux courts, lunettes et tailleur regarde une caméra en face de ses collègues assis dans la salle de conférence">
            <a:extLst>
              <a:ext uri="{FF2B5EF4-FFF2-40B4-BE49-F238E27FC236}">
                <a16:creationId xmlns:a16="http://schemas.microsoft.com/office/drawing/2014/main" id="{50D02EF5-910E-A3F3-D788-9C37422C529E}"/>
              </a:ext>
            </a:extLst>
          </p:cNvPr>
          <p:cNvSpPr/>
          <p:nvPr/>
        </p:nvSpPr>
        <p:spPr>
          <a:xfrm>
            <a:off x="8679771" y="1769962"/>
            <a:ext cx="2113189" cy="2113189"/>
          </a:xfrm>
          <a:prstGeom prst="ellipse">
            <a:avLst/>
          </a:prstGeom>
          <a:blipFill dpi="0" rotWithShape="1">
            <a:blip r:embed="rId7"/>
            <a:srcRect/>
            <a:stretch>
              <a:fillRect/>
            </a:stretch>
          </a:blipFill>
          <a:ln w="19050">
            <a:solidFill>
              <a:srgbClr val="DBDDD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6" name="Graphique 5">
            <a:extLst>
              <a:ext uri="{FF2B5EF4-FFF2-40B4-BE49-F238E27FC236}">
                <a16:creationId xmlns:a16="http://schemas.microsoft.com/office/drawing/2014/main" id="{14DA45CF-190B-0301-F9C7-2D35CBA18008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/>
        </p:blipFill>
        <p:spPr>
          <a:xfrm>
            <a:off x="250914" y="234262"/>
            <a:ext cx="1025456" cy="102367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40385374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e 13">
            <a:extLst>
              <a:ext uri="{FF2B5EF4-FFF2-40B4-BE49-F238E27FC236}">
                <a16:creationId xmlns:a16="http://schemas.microsoft.com/office/drawing/2014/main" id="{A707BEB5-3615-A331-B5F3-5BFE9A7B776E}"/>
              </a:ext>
            </a:extLst>
          </p:cNvPr>
          <p:cNvGrpSpPr/>
          <p:nvPr/>
        </p:nvGrpSpPr>
        <p:grpSpPr>
          <a:xfrm>
            <a:off x="640506" y="2615164"/>
            <a:ext cx="7662051" cy="1627671"/>
            <a:chOff x="440481" y="2615165"/>
            <a:chExt cx="7662051" cy="1627671"/>
          </a:xfrm>
        </p:grpSpPr>
        <p:sp>
          <p:nvSpPr>
            <p:cNvPr id="6" name="ZoneTexte 5">
              <a:extLst>
                <a:ext uri="{FF2B5EF4-FFF2-40B4-BE49-F238E27FC236}">
                  <a16:creationId xmlns:a16="http://schemas.microsoft.com/office/drawing/2014/main" id="{5C52538C-8115-7E8C-FE3B-D76EDED48E71}"/>
                </a:ext>
              </a:extLst>
            </p:cNvPr>
            <p:cNvSpPr txBox="1"/>
            <p:nvPr/>
          </p:nvSpPr>
          <p:spPr>
            <a:xfrm>
              <a:off x="2397057" y="3136613"/>
              <a:ext cx="570547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sz="3200" dirty="0">
                  <a:solidFill>
                    <a:schemeClr val="bg1"/>
                  </a:solidFill>
                  <a:latin typeface="Orbitron" panose="02000000000000000000" pitchFamily="2" charset="0"/>
                </a:rPr>
                <a:t>01 [ Contextes ]</a:t>
              </a:r>
            </a:p>
          </p:txBody>
        </p:sp>
        <p:pic>
          <p:nvPicPr>
            <p:cNvPr id="12" name="Graphique 11">
              <a:extLst>
                <a:ext uri="{FF2B5EF4-FFF2-40B4-BE49-F238E27FC236}">
                  <a16:creationId xmlns:a16="http://schemas.microsoft.com/office/drawing/2014/main" id="{7738D837-E703-279F-C797-B196BA3A5E5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/>
          </p:blipFill>
          <p:spPr>
            <a:xfrm>
              <a:off x="440481" y="2615165"/>
              <a:ext cx="1630497" cy="1627671"/>
            </a:xfrm>
            <a:prstGeom prst="rect">
              <a:avLst/>
            </a:prstGeom>
          </p:spPr>
        </p:pic>
      </p:grpSp>
    </p:spTree>
    <p:custDataLst>
      <p:tags r:id="rId1"/>
    </p:custDataLst>
    <p:extLst>
      <p:ext uri="{BB962C8B-B14F-4D97-AF65-F5344CB8AC3E}">
        <p14:creationId xmlns:p14="http://schemas.microsoft.com/office/powerpoint/2010/main" val="291192670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oneTexte 3">
            <a:extLst>
              <a:ext uri="{FF2B5EF4-FFF2-40B4-BE49-F238E27FC236}">
                <a16:creationId xmlns:a16="http://schemas.microsoft.com/office/drawing/2014/main" id="{D3E57217-E7C2-961D-7089-C5CFC5B81847}"/>
              </a:ext>
            </a:extLst>
          </p:cNvPr>
          <p:cNvSpPr txBox="1"/>
          <p:nvPr/>
        </p:nvSpPr>
        <p:spPr>
          <a:xfrm>
            <a:off x="1311207" y="435109"/>
            <a:ext cx="761371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3200" dirty="0">
                <a:solidFill>
                  <a:schemeClr val="bg1"/>
                </a:solidFill>
                <a:latin typeface="Orbitron" panose="02000000000000000000" pitchFamily="2" charset="0"/>
              </a:rPr>
              <a:t>Contextes</a:t>
            </a:r>
          </a:p>
        </p:txBody>
      </p:sp>
      <p:pic>
        <p:nvPicPr>
          <p:cNvPr id="2" name="Graphique 1">
            <a:extLst>
              <a:ext uri="{FF2B5EF4-FFF2-40B4-BE49-F238E27FC236}">
                <a16:creationId xmlns:a16="http://schemas.microsoft.com/office/drawing/2014/main" id="{9A5922E2-563C-0FD8-32E5-D85EE3D09D1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/>
        </p:blipFill>
        <p:spPr>
          <a:xfrm>
            <a:off x="250914" y="234262"/>
            <a:ext cx="1025456" cy="1023678"/>
          </a:xfrm>
          <a:prstGeom prst="rect">
            <a:avLst/>
          </a:prstGeom>
        </p:spPr>
      </p:pic>
      <p:grpSp>
        <p:nvGrpSpPr>
          <p:cNvPr id="3" name="Groupe 2">
            <a:extLst>
              <a:ext uri="{FF2B5EF4-FFF2-40B4-BE49-F238E27FC236}">
                <a16:creationId xmlns:a16="http://schemas.microsoft.com/office/drawing/2014/main" id="{CE26092D-DCC7-4012-AF17-3AB2387843BC}"/>
              </a:ext>
            </a:extLst>
          </p:cNvPr>
          <p:cNvGrpSpPr/>
          <p:nvPr/>
        </p:nvGrpSpPr>
        <p:grpSpPr>
          <a:xfrm>
            <a:off x="990600" y="1321664"/>
            <a:ext cx="3420000" cy="5183526"/>
            <a:chOff x="990600" y="1321664"/>
            <a:chExt cx="3420000" cy="5183526"/>
          </a:xfrm>
        </p:grpSpPr>
        <p:sp>
          <p:nvSpPr>
            <p:cNvPr id="47" name="Shape">
              <a:extLst>
                <a:ext uri="{FF2B5EF4-FFF2-40B4-BE49-F238E27FC236}">
                  <a16:creationId xmlns:a16="http://schemas.microsoft.com/office/drawing/2014/main" id="{C9056AB7-0C2C-E871-690F-12F6C91A75BF}"/>
                </a:ext>
              </a:extLst>
            </p:cNvPr>
            <p:cNvSpPr/>
            <p:nvPr/>
          </p:nvSpPr>
          <p:spPr>
            <a:xfrm rot="16200000">
              <a:off x="2627405" y="-315141"/>
              <a:ext cx="146390" cy="3420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6" y="0"/>
                  </a:moveTo>
                  <a:cubicBezTo>
                    <a:pt x="3178" y="0"/>
                    <a:pt x="5502" y="0"/>
                    <a:pt x="7471" y="14"/>
                  </a:cubicBezTo>
                  <a:cubicBezTo>
                    <a:pt x="9440" y="28"/>
                    <a:pt x="11054" y="56"/>
                    <a:pt x="12716" y="112"/>
                  </a:cubicBezTo>
                  <a:cubicBezTo>
                    <a:pt x="14536" y="182"/>
                    <a:pt x="16162" y="294"/>
                    <a:pt x="17499" y="436"/>
                  </a:cubicBezTo>
                  <a:cubicBezTo>
                    <a:pt x="18836" y="578"/>
                    <a:pt x="19884" y="751"/>
                    <a:pt x="20546" y="944"/>
                  </a:cubicBezTo>
                  <a:cubicBezTo>
                    <a:pt x="21073" y="1121"/>
                    <a:pt x="21337" y="1292"/>
                    <a:pt x="21468" y="1503"/>
                  </a:cubicBezTo>
                  <a:cubicBezTo>
                    <a:pt x="21600" y="1713"/>
                    <a:pt x="21600" y="1963"/>
                    <a:pt x="21600" y="2296"/>
                  </a:cubicBezTo>
                  <a:lnTo>
                    <a:pt x="21600" y="19315"/>
                  </a:lnTo>
                  <a:cubicBezTo>
                    <a:pt x="21600" y="19642"/>
                    <a:pt x="21600" y="19889"/>
                    <a:pt x="21468" y="20098"/>
                  </a:cubicBezTo>
                  <a:cubicBezTo>
                    <a:pt x="21337" y="20308"/>
                    <a:pt x="21073" y="20479"/>
                    <a:pt x="20546" y="20656"/>
                  </a:cubicBezTo>
                  <a:cubicBezTo>
                    <a:pt x="19884" y="20849"/>
                    <a:pt x="18836" y="21022"/>
                    <a:pt x="17499" y="21164"/>
                  </a:cubicBezTo>
                  <a:cubicBezTo>
                    <a:pt x="16162" y="21306"/>
                    <a:pt x="14536" y="21418"/>
                    <a:pt x="12716" y="21488"/>
                  </a:cubicBezTo>
                  <a:cubicBezTo>
                    <a:pt x="11054" y="21544"/>
                    <a:pt x="9440" y="21572"/>
                    <a:pt x="7459" y="21586"/>
                  </a:cubicBezTo>
                  <a:cubicBezTo>
                    <a:pt x="5478" y="21600"/>
                    <a:pt x="3130" y="21600"/>
                    <a:pt x="0" y="21600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rgbClr val="48A0D9"/>
            </a:solidFill>
            <a:ln w="9525" cap="flat">
              <a:solidFill>
                <a:srgbClr val="48A0D9"/>
              </a:solidFill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000000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 kumimoji="0" sz="3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 Light"/>
                <a:ea typeface="Helvetica Light"/>
                <a:cs typeface="Helvetica Light"/>
                <a:sym typeface="Helvetica Light"/>
              </a:endParaRPr>
            </a:p>
          </p:txBody>
        </p:sp>
        <p:sp>
          <p:nvSpPr>
            <p:cNvPr id="15" name="Espace réservé du contenu 1">
              <a:extLst>
                <a:ext uri="{FF2B5EF4-FFF2-40B4-BE49-F238E27FC236}">
                  <a16:creationId xmlns:a16="http://schemas.microsoft.com/office/drawing/2014/main" id="{BE069154-7442-4023-B643-BB9E8161778D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990600" y="1465190"/>
              <a:ext cx="3420000" cy="5040000"/>
            </a:xfrm>
            <a:prstGeom prst="rect">
              <a:avLst/>
            </a:prstGeom>
            <a:noFill/>
            <a:ln>
              <a:solidFill>
                <a:srgbClr val="48A0D9"/>
              </a:solidFill>
            </a:ln>
          </p:spPr>
          <p:txBody>
            <a:bodyPr vert="horz" lIns="91440" tIns="45720" rIns="91440" bIns="45720" rtlCol="0">
              <a:normAutofit/>
            </a:bodyPr>
            <a:lstStyle>
              <a:lvl1pPr marL="228600" indent="-228600" algn="l" defTabSz="914400">
                <a:lnSpc>
                  <a:spcPct val="90000"/>
                </a:lnSpc>
                <a:spcBef>
                  <a:spcPts val="1000"/>
                </a:spcBef>
                <a:buFont typeface="Arial"/>
                <a:buChar char="•"/>
                <a:defRPr sz="20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6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4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Font typeface="Arial"/>
                <a:buNone/>
                <a:defRPr/>
              </a:pPr>
              <a:r>
                <a:rPr lang="fr-FR" sz="2400" b="1" dirty="0">
                  <a:solidFill>
                    <a:srgbClr val="FFFFFF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UMONS</a:t>
              </a:r>
            </a:p>
            <a:p>
              <a:pPr marL="266700" indent="0">
                <a:buFont typeface="Arial"/>
                <a:buNone/>
                <a:defRPr/>
              </a:pPr>
              <a:r>
                <a:rPr lang="fr-FR" sz="1800" dirty="0">
                  <a:solidFill>
                    <a:srgbClr val="FFFFFF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1600 enseignants </a:t>
              </a:r>
            </a:p>
            <a:p>
              <a:pPr marL="266700" indent="0">
                <a:buFont typeface="Arial"/>
                <a:buNone/>
                <a:defRPr/>
              </a:pPr>
              <a:r>
                <a:rPr lang="fr-FR" sz="1800" dirty="0">
                  <a:solidFill>
                    <a:srgbClr val="FFFFFF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Doctorants (obligatoire CORSCI) </a:t>
              </a:r>
              <a:r>
                <a:rPr lang="fr-FR" sz="1800" dirty="0">
                  <a:solidFill>
                    <a:srgbClr val="FFFFFF"/>
                  </a:solidFill>
                  <a:latin typeface="Rajdhani" panose="02000000000000000000" pitchFamily="2" charset="0"/>
                  <a:cs typeface="Rajdhani" panose="02000000000000000000" pitchFamily="2" charset="0"/>
                  <a:sym typeface="Wingdings" panose="05000000000000000000" pitchFamily="2" charset="2"/>
                </a:rPr>
                <a:t></a:t>
              </a:r>
              <a:r>
                <a:rPr lang="fr-FR" sz="1800" dirty="0">
                  <a:solidFill>
                    <a:srgbClr val="FFFFFF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 version </a:t>
              </a:r>
              <a:r>
                <a:rPr lang="fr-FR" sz="1800" dirty="0">
                  <a:solidFill>
                    <a:srgbClr val="FFFFFF"/>
                  </a:solidFill>
                  <a:latin typeface="Rajdhani" panose="02000000000000000000" pitchFamily="2" charset="0"/>
                  <a:ea typeface="Arial"/>
                  <a:cs typeface="Rajdhani" panose="02000000000000000000" pitchFamily="2" charset="0"/>
                </a:rPr>
                <a:t>présentielle</a:t>
              </a:r>
              <a:endParaRPr lang="fr-FR" sz="1800" dirty="0">
                <a:solidFill>
                  <a:srgbClr val="FFFFFF"/>
                </a:solidFill>
                <a:latin typeface="Rajdhani" panose="02000000000000000000" pitchFamily="2" charset="0"/>
                <a:cs typeface="Rajdhani" panose="02000000000000000000" pitchFamily="2" charset="0"/>
              </a:endParaRPr>
            </a:p>
            <a:p>
              <a:pPr marL="266700" indent="0">
                <a:buFont typeface="Arial"/>
                <a:buNone/>
                <a:defRPr/>
              </a:pPr>
              <a:r>
                <a:rPr lang="fr-FR" sz="1800" dirty="0">
                  <a:solidFill>
                    <a:srgbClr val="FFFFFF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Professeurs et externes (non obligatoire)</a:t>
              </a:r>
            </a:p>
            <a:p>
              <a:pPr marL="266700" indent="0">
                <a:spcBef>
                  <a:spcPts val="1800"/>
                </a:spcBef>
                <a:buFont typeface="Arial"/>
                <a:buNone/>
                <a:defRPr/>
              </a:pPr>
              <a:r>
                <a:rPr lang="fr-FR" sz="1800" dirty="0">
                  <a:solidFill>
                    <a:srgbClr val="FFFFFF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Difficulté de mobiliser les participants</a:t>
              </a:r>
            </a:p>
            <a:p>
              <a:pPr marL="266700" indent="0">
                <a:spcBef>
                  <a:spcPts val="1800"/>
                </a:spcBef>
                <a:buNone/>
                <a:defRPr/>
              </a:pPr>
              <a:r>
                <a:rPr lang="fr-FR" sz="1800" dirty="0">
                  <a:solidFill>
                    <a:srgbClr val="FFFFFF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Augmenter les compétences  techniques et pédagogiques des enseignants</a:t>
              </a:r>
            </a:p>
          </p:txBody>
        </p:sp>
        <p:grpSp>
          <p:nvGrpSpPr>
            <p:cNvPr id="25" name="Google Shape;13380;p75">
              <a:extLst>
                <a:ext uri="{FF2B5EF4-FFF2-40B4-BE49-F238E27FC236}">
                  <a16:creationId xmlns:a16="http://schemas.microsoft.com/office/drawing/2014/main" id="{363B7E62-A569-421A-8BB9-3931ED607800}"/>
                </a:ext>
              </a:extLst>
            </p:cNvPr>
            <p:cNvGrpSpPr/>
            <p:nvPr/>
          </p:nvGrpSpPr>
          <p:grpSpPr>
            <a:xfrm>
              <a:off x="1085638" y="2342721"/>
              <a:ext cx="162426" cy="215862"/>
              <a:chOff x="8055961" y="2881842"/>
              <a:chExt cx="260283" cy="345914"/>
            </a:xfrm>
            <a:solidFill>
              <a:srgbClr val="DBDDDC"/>
            </a:solidFill>
          </p:grpSpPr>
          <p:sp>
            <p:nvSpPr>
              <p:cNvPr id="26" name="Google Shape;13381;p75">
                <a:extLst>
                  <a:ext uri="{FF2B5EF4-FFF2-40B4-BE49-F238E27FC236}">
                    <a16:creationId xmlns:a16="http://schemas.microsoft.com/office/drawing/2014/main" id="{659CDE86-21FD-4E24-95BB-C4E20EDEF716}"/>
                  </a:ext>
                </a:extLst>
              </p:cNvPr>
              <p:cNvSpPr/>
              <p:nvPr/>
            </p:nvSpPr>
            <p:spPr>
              <a:xfrm>
                <a:off x="8055961" y="2881842"/>
                <a:ext cx="260283" cy="345914"/>
              </a:xfrm>
              <a:custGeom>
                <a:avLst/>
                <a:gdLst/>
                <a:ahLst/>
                <a:cxnLst/>
                <a:rect l="l" t="t" r="r" b="b"/>
                <a:pathLst>
                  <a:path w="8216" h="10919" extrusionOk="0">
                    <a:moveTo>
                      <a:pt x="4918" y="2358"/>
                    </a:moveTo>
                    <a:cubicBezTo>
                      <a:pt x="5120" y="2656"/>
                      <a:pt x="5334" y="2882"/>
                      <a:pt x="5561" y="3073"/>
                    </a:cubicBezTo>
                    <a:lnTo>
                      <a:pt x="4477" y="3073"/>
                    </a:lnTo>
                    <a:cubicBezTo>
                      <a:pt x="4429" y="3073"/>
                      <a:pt x="4382" y="3085"/>
                      <a:pt x="4358" y="3132"/>
                    </a:cubicBezTo>
                    <a:cubicBezTo>
                      <a:pt x="4310" y="3168"/>
                      <a:pt x="4298" y="3216"/>
                      <a:pt x="4298" y="3251"/>
                    </a:cubicBezTo>
                    <a:lnTo>
                      <a:pt x="4322" y="3442"/>
                    </a:lnTo>
                    <a:cubicBezTo>
                      <a:pt x="4263" y="3418"/>
                      <a:pt x="4191" y="3418"/>
                      <a:pt x="4120" y="3418"/>
                    </a:cubicBezTo>
                    <a:cubicBezTo>
                      <a:pt x="4048" y="3418"/>
                      <a:pt x="3965" y="3430"/>
                      <a:pt x="3906" y="3442"/>
                    </a:cubicBezTo>
                    <a:lnTo>
                      <a:pt x="3941" y="3251"/>
                    </a:lnTo>
                    <a:lnTo>
                      <a:pt x="3941" y="3228"/>
                    </a:lnTo>
                    <a:cubicBezTo>
                      <a:pt x="4263" y="2966"/>
                      <a:pt x="4596" y="2692"/>
                      <a:pt x="4918" y="2358"/>
                    </a:cubicBezTo>
                    <a:close/>
                    <a:moveTo>
                      <a:pt x="3572" y="3478"/>
                    </a:moveTo>
                    <a:lnTo>
                      <a:pt x="3525" y="3823"/>
                    </a:lnTo>
                    <a:cubicBezTo>
                      <a:pt x="3525" y="3823"/>
                      <a:pt x="3513" y="3894"/>
                      <a:pt x="3513" y="3906"/>
                    </a:cubicBezTo>
                    <a:cubicBezTo>
                      <a:pt x="3429" y="4121"/>
                      <a:pt x="3239" y="4263"/>
                      <a:pt x="3013" y="4263"/>
                    </a:cubicBezTo>
                    <a:lnTo>
                      <a:pt x="2858" y="4263"/>
                    </a:lnTo>
                    <a:cubicBezTo>
                      <a:pt x="2739" y="4263"/>
                      <a:pt x="2632" y="4204"/>
                      <a:pt x="2572" y="4121"/>
                    </a:cubicBezTo>
                    <a:cubicBezTo>
                      <a:pt x="2596" y="4097"/>
                      <a:pt x="2620" y="4085"/>
                      <a:pt x="2644" y="4073"/>
                    </a:cubicBezTo>
                    <a:cubicBezTo>
                      <a:pt x="2739" y="4013"/>
                      <a:pt x="2834" y="3954"/>
                      <a:pt x="2941" y="3894"/>
                    </a:cubicBezTo>
                    <a:lnTo>
                      <a:pt x="2941" y="3906"/>
                    </a:lnTo>
                    <a:cubicBezTo>
                      <a:pt x="2929" y="4013"/>
                      <a:pt x="3001" y="4073"/>
                      <a:pt x="3096" y="4073"/>
                    </a:cubicBezTo>
                    <a:cubicBezTo>
                      <a:pt x="3179" y="4073"/>
                      <a:pt x="3239" y="4001"/>
                      <a:pt x="3239" y="3906"/>
                    </a:cubicBezTo>
                    <a:lnTo>
                      <a:pt x="3239" y="3704"/>
                    </a:lnTo>
                    <a:cubicBezTo>
                      <a:pt x="3346" y="3632"/>
                      <a:pt x="3453" y="3549"/>
                      <a:pt x="3572" y="3478"/>
                    </a:cubicBezTo>
                    <a:close/>
                    <a:moveTo>
                      <a:pt x="4965" y="3370"/>
                    </a:moveTo>
                    <a:lnTo>
                      <a:pt x="4965" y="3382"/>
                    </a:lnTo>
                    <a:lnTo>
                      <a:pt x="5811" y="3382"/>
                    </a:lnTo>
                    <a:lnTo>
                      <a:pt x="5727" y="3966"/>
                    </a:lnTo>
                    <a:cubicBezTo>
                      <a:pt x="5692" y="4144"/>
                      <a:pt x="5549" y="4263"/>
                      <a:pt x="5382" y="4263"/>
                    </a:cubicBezTo>
                    <a:lnTo>
                      <a:pt x="5215" y="4263"/>
                    </a:lnTo>
                    <a:cubicBezTo>
                      <a:pt x="4977" y="4263"/>
                      <a:pt x="4775" y="4097"/>
                      <a:pt x="4715" y="3882"/>
                    </a:cubicBezTo>
                    <a:cubicBezTo>
                      <a:pt x="4715" y="3847"/>
                      <a:pt x="4703" y="3823"/>
                      <a:pt x="4703" y="3787"/>
                    </a:cubicBezTo>
                    <a:cubicBezTo>
                      <a:pt x="4679" y="3668"/>
                      <a:pt x="4644" y="3370"/>
                      <a:pt x="4644" y="3370"/>
                    </a:cubicBezTo>
                    <a:close/>
                    <a:moveTo>
                      <a:pt x="4453" y="311"/>
                    </a:moveTo>
                    <a:cubicBezTo>
                      <a:pt x="4549" y="311"/>
                      <a:pt x="4632" y="322"/>
                      <a:pt x="4715" y="358"/>
                    </a:cubicBezTo>
                    <a:cubicBezTo>
                      <a:pt x="5072" y="453"/>
                      <a:pt x="5299" y="811"/>
                      <a:pt x="5275" y="1215"/>
                    </a:cubicBezTo>
                    <a:cubicBezTo>
                      <a:pt x="5275" y="1299"/>
                      <a:pt x="5334" y="1382"/>
                      <a:pt x="5430" y="1382"/>
                    </a:cubicBezTo>
                    <a:cubicBezTo>
                      <a:pt x="5513" y="1382"/>
                      <a:pt x="5584" y="1323"/>
                      <a:pt x="5584" y="1227"/>
                    </a:cubicBezTo>
                    <a:cubicBezTo>
                      <a:pt x="5608" y="1025"/>
                      <a:pt x="5572" y="823"/>
                      <a:pt x="5501" y="668"/>
                    </a:cubicBezTo>
                    <a:lnTo>
                      <a:pt x="5501" y="668"/>
                    </a:lnTo>
                    <a:cubicBezTo>
                      <a:pt x="6084" y="751"/>
                      <a:pt x="6525" y="1263"/>
                      <a:pt x="6525" y="1858"/>
                    </a:cubicBezTo>
                    <a:lnTo>
                      <a:pt x="6525" y="3299"/>
                    </a:lnTo>
                    <a:cubicBezTo>
                      <a:pt x="6215" y="3156"/>
                      <a:pt x="5596" y="2811"/>
                      <a:pt x="5144" y="2120"/>
                    </a:cubicBezTo>
                    <a:cubicBezTo>
                      <a:pt x="5191" y="2061"/>
                      <a:pt x="5251" y="2025"/>
                      <a:pt x="5299" y="1966"/>
                    </a:cubicBezTo>
                    <a:cubicBezTo>
                      <a:pt x="5358" y="1906"/>
                      <a:pt x="5358" y="1799"/>
                      <a:pt x="5275" y="1739"/>
                    </a:cubicBezTo>
                    <a:cubicBezTo>
                      <a:pt x="5246" y="1711"/>
                      <a:pt x="5210" y="1696"/>
                      <a:pt x="5173" y="1696"/>
                    </a:cubicBezTo>
                    <a:cubicBezTo>
                      <a:pt x="5132" y="1696"/>
                      <a:pt x="5092" y="1714"/>
                      <a:pt x="5060" y="1751"/>
                    </a:cubicBezTo>
                    <a:cubicBezTo>
                      <a:pt x="3727" y="3239"/>
                      <a:pt x="2060" y="4061"/>
                      <a:pt x="1429" y="4323"/>
                    </a:cubicBezTo>
                    <a:cubicBezTo>
                      <a:pt x="1465" y="4061"/>
                      <a:pt x="1512" y="3585"/>
                      <a:pt x="1512" y="2882"/>
                    </a:cubicBezTo>
                    <a:cubicBezTo>
                      <a:pt x="1512" y="2192"/>
                      <a:pt x="1798" y="1549"/>
                      <a:pt x="2322" y="1049"/>
                    </a:cubicBezTo>
                    <a:cubicBezTo>
                      <a:pt x="2822" y="572"/>
                      <a:pt x="3477" y="311"/>
                      <a:pt x="4120" y="311"/>
                    </a:cubicBezTo>
                    <a:close/>
                    <a:moveTo>
                      <a:pt x="6108" y="3466"/>
                    </a:moveTo>
                    <a:cubicBezTo>
                      <a:pt x="6144" y="3478"/>
                      <a:pt x="6156" y="3490"/>
                      <a:pt x="6192" y="3490"/>
                    </a:cubicBezTo>
                    <a:cubicBezTo>
                      <a:pt x="6227" y="3632"/>
                      <a:pt x="6346" y="3728"/>
                      <a:pt x="6501" y="3728"/>
                    </a:cubicBezTo>
                    <a:lnTo>
                      <a:pt x="6584" y="3728"/>
                    </a:lnTo>
                    <a:cubicBezTo>
                      <a:pt x="6739" y="3728"/>
                      <a:pt x="6858" y="3847"/>
                      <a:pt x="6858" y="4001"/>
                    </a:cubicBezTo>
                    <a:cubicBezTo>
                      <a:pt x="6858" y="4144"/>
                      <a:pt x="6739" y="4263"/>
                      <a:pt x="6584" y="4263"/>
                    </a:cubicBezTo>
                    <a:lnTo>
                      <a:pt x="6477" y="4263"/>
                    </a:lnTo>
                    <a:cubicBezTo>
                      <a:pt x="6477" y="4180"/>
                      <a:pt x="6418" y="4097"/>
                      <a:pt x="6334" y="4097"/>
                    </a:cubicBezTo>
                    <a:cubicBezTo>
                      <a:pt x="6239" y="4097"/>
                      <a:pt x="6168" y="4156"/>
                      <a:pt x="6156" y="4252"/>
                    </a:cubicBezTo>
                    <a:cubicBezTo>
                      <a:pt x="6108" y="4775"/>
                      <a:pt x="5882" y="5252"/>
                      <a:pt x="5501" y="5609"/>
                    </a:cubicBezTo>
                    <a:cubicBezTo>
                      <a:pt x="5108" y="5966"/>
                      <a:pt x="4620" y="6157"/>
                      <a:pt x="4096" y="6157"/>
                    </a:cubicBezTo>
                    <a:cubicBezTo>
                      <a:pt x="3596" y="6157"/>
                      <a:pt x="3108" y="5966"/>
                      <a:pt x="2715" y="5621"/>
                    </a:cubicBezTo>
                    <a:cubicBezTo>
                      <a:pt x="2358" y="5287"/>
                      <a:pt x="2143" y="4859"/>
                      <a:pt x="2060" y="4382"/>
                    </a:cubicBezTo>
                    <a:cubicBezTo>
                      <a:pt x="2120" y="4359"/>
                      <a:pt x="2203" y="4311"/>
                      <a:pt x="2274" y="4287"/>
                    </a:cubicBezTo>
                    <a:cubicBezTo>
                      <a:pt x="2393" y="4478"/>
                      <a:pt x="2596" y="4597"/>
                      <a:pt x="2834" y="4597"/>
                    </a:cubicBezTo>
                    <a:lnTo>
                      <a:pt x="3001" y="4597"/>
                    </a:lnTo>
                    <a:cubicBezTo>
                      <a:pt x="3382" y="4597"/>
                      <a:pt x="3727" y="4311"/>
                      <a:pt x="3822" y="3942"/>
                    </a:cubicBezTo>
                    <a:cubicBezTo>
                      <a:pt x="3858" y="3823"/>
                      <a:pt x="3965" y="3728"/>
                      <a:pt x="4108" y="3728"/>
                    </a:cubicBezTo>
                    <a:cubicBezTo>
                      <a:pt x="4239" y="3728"/>
                      <a:pt x="4358" y="3823"/>
                      <a:pt x="4382" y="3942"/>
                    </a:cubicBezTo>
                    <a:cubicBezTo>
                      <a:pt x="4477" y="4311"/>
                      <a:pt x="4822" y="4597"/>
                      <a:pt x="5203" y="4597"/>
                    </a:cubicBezTo>
                    <a:lnTo>
                      <a:pt x="5370" y="4597"/>
                    </a:lnTo>
                    <a:cubicBezTo>
                      <a:pt x="5692" y="4597"/>
                      <a:pt x="5989" y="4347"/>
                      <a:pt x="6037" y="4013"/>
                    </a:cubicBezTo>
                    <a:lnTo>
                      <a:pt x="6108" y="3466"/>
                    </a:lnTo>
                    <a:close/>
                    <a:moveTo>
                      <a:pt x="4977" y="6311"/>
                    </a:moveTo>
                    <a:lnTo>
                      <a:pt x="4977" y="6859"/>
                    </a:lnTo>
                    <a:cubicBezTo>
                      <a:pt x="4977" y="7216"/>
                      <a:pt x="5203" y="7526"/>
                      <a:pt x="5549" y="7645"/>
                    </a:cubicBezTo>
                    <a:lnTo>
                      <a:pt x="5799" y="7740"/>
                    </a:lnTo>
                    <a:lnTo>
                      <a:pt x="5656" y="8062"/>
                    </a:lnTo>
                    <a:cubicBezTo>
                      <a:pt x="5382" y="8669"/>
                      <a:pt x="4775" y="9062"/>
                      <a:pt x="4120" y="9062"/>
                    </a:cubicBezTo>
                    <a:cubicBezTo>
                      <a:pt x="3453" y="9062"/>
                      <a:pt x="2858" y="8669"/>
                      <a:pt x="2584" y="8062"/>
                    </a:cubicBezTo>
                    <a:lnTo>
                      <a:pt x="2441" y="7740"/>
                    </a:lnTo>
                    <a:lnTo>
                      <a:pt x="2691" y="7645"/>
                    </a:lnTo>
                    <a:cubicBezTo>
                      <a:pt x="3036" y="7526"/>
                      <a:pt x="3251" y="7216"/>
                      <a:pt x="3251" y="6859"/>
                    </a:cubicBezTo>
                    <a:lnTo>
                      <a:pt x="3251" y="6311"/>
                    </a:lnTo>
                    <a:cubicBezTo>
                      <a:pt x="3525" y="6407"/>
                      <a:pt x="3822" y="6466"/>
                      <a:pt x="4120" y="6466"/>
                    </a:cubicBezTo>
                    <a:cubicBezTo>
                      <a:pt x="4418" y="6466"/>
                      <a:pt x="4715" y="6407"/>
                      <a:pt x="4977" y="6311"/>
                    </a:cubicBezTo>
                    <a:close/>
                    <a:moveTo>
                      <a:pt x="4084" y="1"/>
                    </a:moveTo>
                    <a:cubicBezTo>
                      <a:pt x="3358" y="1"/>
                      <a:pt x="2620" y="299"/>
                      <a:pt x="2060" y="834"/>
                    </a:cubicBezTo>
                    <a:cubicBezTo>
                      <a:pt x="1489" y="1382"/>
                      <a:pt x="1155" y="2120"/>
                      <a:pt x="1155" y="2882"/>
                    </a:cubicBezTo>
                    <a:cubicBezTo>
                      <a:pt x="1155" y="4025"/>
                      <a:pt x="1024" y="4537"/>
                      <a:pt x="1024" y="4537"/>
                    </a:cubicBezTo>
                    <a:cubicBezTo>
                      <a:pt x="1012" y="4597"/>
                      <a:pt x="1024" y="4656"/>
                      <a:pt x="1072" y="4704"/>
                    </a:cubicBezTo>
                    <a:cubicBezTo>
                      <a:pt x="1096" y="4728"/>
                      <a:pt x="1143" y="4740"/>
                      <a:pt x="1167" y="4740"/>
                    </a:cubicBezTo>
                    <a:cubicBezTo>
                      <a:pt x="1191" y="4740"/>
                      <a:pt x="1203" y="4740"/>
                      <a:pt x="1227" y="4728"/>
                    </a:cubicBezTo>
                    <a:cubicBezTo>
                      <a:pt x="1250" y="4728"/>
                      <a:pt x="1441" y="4656"/>
                      <a:pt x="1739" y="4525"/>
                    </a:cubicBezTo>
                    <a:cubicBezTo>
                      <a:pt x="1822" y="5025"/>
                      <a:pt x="2096" y="5490"/>
                      <a:pt x="2477" y="5847"/>
                    </a:cubicBezTo>
                    <a:cubicBezTo>
                      <a:pt x="2620" y="5966"/>
                      <a:pt x="2751" y="6073"/>
                      <a:pt x="2894" y="6145"/>
                    </a:cubicBezTo>
                    <a:lnTo>
                      <a:pt x="2894" y="6847"/>
                    </a:lnTo>
                    <a:cubicBezTo>
                      <a:pt x="2894" y="7061"/>
                      <a:pt x="2763" y="7264"/>
                      <a:pt x="2560" y="7335"/>
                    </a:cubicBezTo>
                    <a:lnTo>
                      <a:pt x="786" y="7954"/>
                    </a:lnTo>
                    <a:cubicBezTo>
                      <a:pt x="310" y="8121"/>
                      <a:pt x="0" y="8573"/>
                      <a:pt x="0" y="9074"/>
                    </a:cubicBezTo>
                    <a:lnTo>
                      <a:pt x="0" y="10740"/>
                    </a:lnTo>
                    <a:cubicBezTo>
                      <a:pt x="0" y="10836"/>
                      <a:pt x="72" y="10907"/>
                      <a:pt x="155" y="10907"/>
                    </a:cubicBezTo>
                    <a:cubicBezTo>
                      <a:pt x="250" y="10907"/>
                      <a:pt x="322" y="10836"/>
                      <a:pt x="322" y="10740"/>
                    </a:cubicBezTo>
                    <a:lnTo>
                      <a:pt x="322" y="9074"/>
                    </a:lnTo>
                    <a:cubicBezTo>
                      <a:pt x="322" y="8931"/>
                      <a:pt x="358" y="8788"/>
                      <a:pt x="429" y="8669"/>
                    </a:cubicBezTo>
                    <a:lnTo>
                      <a:pt x="596" y="8824"/>
                    </a:lnTo>
                    <a:cubicBezTo>
                      <a:pt x="619" y="8847"/>
                      <a:pt x="667" y="8871"/>
                      <a:pt x="691" y="8871"/>
                    </a:cubicBezTo>
                    <a:cubicBezTo>
                      <a:pt x="739" y="8871"/>
                      <a:pt x="786" y="8847"/>
                      <a:pt x="810" y="8812"/>
                    </a:cubicBezTo>
                    <a:cubicBezTo>
                      <a:pt x="869" y="8728"/>
                      <a:pt x="858" y="8645"/>
                      <a:pt x="798" y="8585"/>
                    </a:cubicBezTo>
                    <a:lnTo>
                      <a:pt x="619" y="8431"/>
                    </a:lnTo>
                    <a:cubicBezTo>
                      <a:pt x="691" y="8359"/>
                      <a:pt x="798" y="8312"/>
                      <a:pt x="893" y="8276"/>
                    </a:cubicBezTo>
                    <a:lnTo>
                      <a:pt x="2096" y="7835"/>
                    </a:lnTo>
                    <a:lnTo>
                      <a:pt x="2239" y="8181"/>
                    </a:lnTo>
                    <a:cubicBezTo>
                      <a:pt x="2572" y="8907"/>
                      <a:pt x="3286" y="9371"/>
                      <a:pt x="4072" y="9371"/>
                    </a:cubicBezTo>
                    <a:cubicBezTo>
                      <a:pt x="4858" y="9371"/>
                      <a:pt x="5572" y="8907"/>
                      <a:pt x="5906" y="8181"/>
                    </a:cubicBezTo>
                    <a:lnTo>
                      <a:pt x="6049" y="7835"/>
                    </a:lnTo>
                    <a:lnTo>
                      <a:pt x="7263" y="8276"/>
                    </a:lnTo>
                    <a:cubicBezTo>
                      <a:pt x="7358" y="8300"/>
                      <a:pt x="7454" y="8359"/>
                      <a:pt x="7525" y="8431"/>
                    </a:cubicBezTo>
                    <a:lnTo>
                      <a:pt x="6751" y="9085"/>
                    </a:lnTo>
                    <a:cubicBezTo>
                      <a:pt x="6561" y="9252"/>
                      <a:pt x="6454" y="9478"/>
                      <a:pt x="6454" y="9728"/>
                    </a:cubicBezTo>
                    <a:lnTo>
                      <a:pt x="6454" y="10752"/>
                    </a:lnTo>
                    <a:cubicBezTo>
                      <a:pt x="6454" y="10848"/>
                      <a:pt x="6525" y="10919"/>
                      <a:pt x="6620" y="10919"/>
                    </a:cubicBezTo>
                    <a:cubicBezTo>
                      <a:pt x="6704" y="10919"/>
                      <a:pt x="6787" y="10848"/>
                      <a:pt x="6787" y="10752"/>
                    </a:cubicBezTo>
                    <a:lnTo>
                      <a:pt x="6787" y="9728"/>
                    </a:lnTo>
                    <a:cubicBezTo>
                      <a:pt x="6787" y="9586"/>
                      <a:pt x="6846" y="9431"/>
                      <a:pt x="6965" y="9324"/>
                    </a:cubicBezTo>
                    <a:lnTo>
                      <a:pt x="7716" y="8669"/>
                    </a:lnTo>
                    <a:cubicBezTo>
                      <a:pt x="7775" y="8788"/>
                      <a:pt x="7823" y="8943"/>
                      <a:pt x="7823" y="9074"/>
                    </a:cubicBezTo>
                    <a:lnTo>
                      <a:pt x="7823" y="10740"/>
                    </a:lnTo>
                    <a:cubicBezTo>
                      <a:pt x="7823" y="10836"/>
                      <a:pt x="7894" y="10907"/>
                      <a:pt x="7989" y="10907"/>
                    </a:cubicBezTo>
                    <a:cubicBezTo>
                      <a:pt x="8073" y="10907"/>
                      <a:pt x="8144" y="10836"/>
                      <a:pt x="8144" y="10740"/>
                    </a:cubicBezTo>
                    <a:lnTo>
                      <a:pt x="8144" y="9074"/>
                    </a:lnTo>
                    <a:cubicBezTo>
                      <a:pt x="8216" y="8585"/>
                      <a:pt x="7882" y="8133"/>
                      <a:pt x="7418" y="7978"/>
                    </a:cubicBezTo>
                    <a:lnTo>
                      <a:pt x="5656" y="7347"/>
                    </a:lnTo>
                    <a:cubicBezTo>
                      <a:pt x="5441" y="7276"/>
                      <a:pt x="5311" y="7085"/>
                      <a:pt x="5311" y="6859"/>
                    </a:cubicBezTo>
                    <a:lnTo>
                      <a:pt x="5311" y="6157"/>
                    </a:lnTo>
                    <a:cubicBezTo>
                      <a:pt x="5453" y="6073"/>
                      <a:pt x="5608" y="5966"/>
                      <a:pt x="5739" y="5835"/>
                    </a:cubicBezTo>
                    <a:cubicBezTo>
                      <a:pt x="6096" y="5490"/>
                      <a:pt x="6346" y="5049"/>
                      <a:pt x="6442" y="4597"/>
                    </a:cubicBezTo>
                    <a:lnTo>
                      <a:pt x="6584" y="4597"/>
                    </a:lnTo>
                    <a:cubicBezTo>
                      <a:pt x="6918" y="4597"/>
                      <a:pt x="7168" y="4323"/>
                      <a:pt x="7168" y="4013"/>
                    </a:cubicBezTo>
                    <a:cubicBezTo>
                      <a:pt x="7168" y="3775"/>
                      <a:pt x="7037" y="3573"/>
                      <a:pt x="6823" y="3478"/>
                    </a:cubicBezTo>
                    <a:lnTo>
                      <a:pt x="6823" y="1870"/>
                    </a:lnTo>
                    <a:cubicBezTo>
                      <a:pt x="6823" y="1025"/>
                      <a:pt x="6144" y="334"/>
                      <a:pt x="5299" y="334"/>
                    </a:cubicBezTo>
                    <a:lnTo>
                      <a:pt x="5251" y="334"/>
                    </a:lnTo>
                    <a:cubicBezTo>
                      <a:pt x="5132" y="203"/>
                      <a:pt x="4965" y="96"/>
                      <a:pt x="4787" y="61"/>
                    </a:cubicBezTo>
                    <a:cubicBezTo>
                      <a:pt x="4668" y="25"/>
                      <a:pt x="4549" y="1"/>
                      <a:pt x="442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3382;p75">
                <a:extLst>
                  <a:ext uri="{FF2B5EF4-FFF2-40B4-BE49-F238E27FC236}">
                    <a16:creationId xmlns:a16="http://schemas.microsoft.com/office/drawing/2014/main" id="{F0514B74-2DAF-409E-9266-8107065A4B6C}"/>
                  </a:ext>
                </a:extLst>
              </p:cNvPr>
              <p:cNvSpPr/>
              <p:nvPr/>
            </p:nvSpPr>
            <p:spPr>
              <a:xfrm>
                <a:off x="8164591" y="3033589"/>
                <a:ext cx="43402" cy="15396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486" extrusionOk="0">
                    <a:moveTo>
                      <a:pt x="173" y="0"/>
                    </a:moveTo>
                    <a:cubicBezTo>
                      <a:pt x="131" y="0"/>
                      <a:pt x="90" y="15"/>
                      <a:pt x="60" y="45"/>
                    </a:cubicBezTo>
                    <a:cubicBezTo>
                      <a:pt x="0" y="104"/>
                      <a:pt x="0" y="212"/>
                      <a:pt x="60" y="271"/>
                    </a:cubicBezTo>
                    <a:cubicBezTo>
                      <a:pt x="203" y="402"/>
                      <a:pt x="441" y="485"/>
                      <a:pt x="691" y="485"/>
                    </a:cubicBezTo>
                    <a:cubicBezTo>
                      <a:pt x="941" y="485"/>
                      <a:pt x="1179" y="414"/>
                      <a:pt x="1310" y="271"/>
                    </a:cubicBezTo>
                    <a:cubicBezTo>
                      <a:pt x="1370" y="212"/>
                      <a:pt x="1370" y="104"/>
                      <a:pt x="1310" y="45"/>
                    </a:cubicBezTo>
                    <a:cubicBezTo>
                      <a:pt x="1280" y="15"/>
                      <a:pt x="1242" y="0"/>
                      <a:pt x="1203" y="0"/>
                    </a:cubicBezTo>
                    <a:cubicBezTo>
                      <a:pt x="1164" y="0"/>
                      <a:pt x="1125" y="15"/>
                      <a:pt x="1096" y="45"/>
                    </a:cubicBezTo>
                    <a:cubicBezTo>
                      <a:pt x="1036" y="104"/>
                      <a:pt x="893" y="164"/>
                      <a:pt x="691" y="164"/>
                    </a:cubicBezTo>
                    <a:cubicBezTo>
                      <a:pt x="477" y="164"/>
                      <a:pt x="346" y="93"/>
                      <a:pt x="286" y="45"/>
                    </a:cubicBezTo>
                    <a:cubicBezTo>
                      <a:pt x="256" y="15"/>
                      <a:pt x="215" y="0"/>
                      <a:pt x="17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13383;p75">
                <a:extLst>
                  <a:ext uri="{FF2B5EF4-FFF2-40B4-BE49-F238E27FC236}">
                    <a16:creationId xmlns:a16="http://schemas.microsoft.com/office/drawing/2014/main" id="{96A87726-A3D1-4C9D-B93F-8D1D1051FF1C}"/>
                  </a:ext>
                </a:extLst>
              </p:cNvPr>
              <p:cNvSpPr/>
              <p:nvPr/>
            </p:nvSpPr>
            <p:spPr>
              <a:xfrm>
                <a:off x="8213632" y="2995383"/>
                <a:ext cx="10581" cy="15492"/>
              </a:xfrm>
              <a:custGeom>
                <a:avLst/>
                <a:gdLst/>
                <a:ahLst/>
                <a:cxnLst/>
                <a:rect l="l" t="t" r="r" b="b"/>
                <a:pathLst>
                  <a:path w="334" h="489" extrusionOk="0">
                    <a:moveTo>
                      <a:pt x="167" y="1"/>
                    </a:moveTo>
                    <a:cubicBezTo>
                      <a:pt x="83" y="1"/>
                      <a:pt x="0" y="72"/>
                      <a:pt x="0" y="167"/>
                    </a:cubicBezTo>
                    <a:lnTo>
                      <a:pt x="0" y="322"/>
                    </a:lnTo>
                    <a:cubicBezTo>
                      <a:pt x="0" y="417"/>
                      <a:pt x="83" y="489"/>
                      <a:pt x="167" y="489"/>
                    </a:cubicBezTo>
                    <a:cubicBezTo>
                      <a:pt x="250" y="489"/>
                      <a:pt x="334" y="417"/>
                      <a:pt x="334" y="322"/>
                    </a:cubicBezTo>
                    <a:lnTo>
                      <a:pt x="334" y="167"/>
                    </a:lnTo>
                    <a:cubicBezTo>
                      <a:pt x="322" y="72"/>
                      <a:pt x="262" y="1"/>
                      <a:pt x="16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13384;p75">
                <a:extLst>
                  <a:ext uri="{FF2B5EF4-FFF2-40B4-BE49-F238E27FC236}">
                    <a16:creationId xmlns:a16="http://schemas.microsoft.com/office/drawing/2014/main" id="{E16FF683-59F9-417F-8AA4-06373D0DC158}"/>
                  </a:ext>
                </a:extLst>
              </p:cNvPr>
              <p:cNvSpPr/>
              <p:nvPr/>
            </p:nvSpPr>
            <p:spPr>
              <a:xfrm>
                <a:off x="8088401" y="3165758"/>
                <a:ext cx="21511" cy="61998"/>
              </a:xfrm>
              <a:custGeom>
                <a:avLst/>
                <a:gdLst/>
                <a:ahLst/>
                <a:cxnLst/>
                <a:rect l="l" t="t" r="r" b="b"/>
                <a:pathLst>
                  <a:path w="679" h="1957" extrusionOk="0">
                    <a:moveTo>
                      <a:pt x="176" y="1"/>
                    </a:moveTo>
                    <a:cubicBezTo>
                      <a:pt x="132" y="1"/>
                      <a:pt x="93" y="19"/>
                      <a:pt x="60" y="52"/>
                    </a:cubicBezTo>
                    <a:cubicBezTo>
                      <a:pt x="0" y="123"/>
                      <a:pt x="12" y="219"/>
                      <a:pt x="72" y="278"/>
                    </a:cubicBezTo>
                    <a:lnTo>
                      <a:pt x="179" y="362"/>
                    </a:lnTo>
                    <a:cubicBezTo>
                      <a:pt x="298" y="469"/>
                      <a:pt x="357" y="600"/>
                      <a:pt x="357" y="766"/>
                    </a:cubicBezTo>
                    <a:lnTo>
                      <a:pt x="357" y="1790"/>
                    </a:lnTo>
                    <a:cubicBezTo>
                      <a:pt x="357" y="1886"/>
                      <a:pt x="429" y="1957"/>
                      <a:pt x="524" y="1957"/>
                    </a:cubicBezTo>
                    <a:cubicBezTo>
                      <a:pt x="607" y="1957"/>
                      <a:pt x="679" y="1886"/>
                      <a:pt x="679" y="1790"/>
                    </a:cubicBezTo>
                    <a:lnTo>
                      <a:pt x="679" y="766"/>
                    </a:lnTo>
                    <a:cubicBezTo>
                      <a:pt x="679" y="528"/>
                      <a:pt x="584" y="290"/>
                      <a:pt x="381" y="123"/>
                    </a:cubicBezTo>
                    <a:lnTo>
                      <a:pt x="286" y="40"/>
                    </a:lnTo>
                    <a:cubicBezTo>
                      <a:pt x="248" y="13"/>
                      <a:pt x="211" y="1"/>
                      <a:pt x="17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" name="Google Shape;13476;p75">
              <a:extLst>
                <a:ext uri="{FF2B5EF4-FFF2-40B4-BE49-F238E27FC236}">
                  <a16:creationId xmlns:a16="http://schemas.microsoft.com/office/drawing/2014/main" id="{8E1B4E2B-1D83-4519-A026-3853E80983FD}"/>
                </a:ext>
              </a:extLst>
            </p:cNvPr>
            <p:cNvGrpSpPr/>
            <p:nvPr/>
          </p:nvGrpSpPr>
          <p:grpSpPr>
            <a:xfrm>
              <a:off x="1085638" y="2936359"/>
              <a:ext cx="158982" cy="203200"/>
              <a:chOff x="4897750" y="2415639"/>
              <a:chExt cx="279513" cy="357255"/>
            </a:xfrm>
            <a:solidFill>
              <a:srgbClr val="DBDDDC"/>
            </a:solidFill>
          </p:grpSpPr>
          <p:sp>
            <p:nvSpPr>
              <p:cNvPr id="31" name="Google Shape;13477;p75">
                <a:extLst>
                  <a:ext uri="{FF2B5EF4-FFF2-40B4-BE49-F238E27FC236}">
                    <a16:creationId xmlns:a16="http://schemas.microsoft.com/office/drawing/2014/main" id="{B54FFCC2-FAD7-421A-8F59-4CD3CDD3D067}"/>
                  </a:ext>
                </a:extLst>
              </p:cNvPr>
              <p:cNvSpPr/>
              <p:nvPr/>
            </p:nvSpPr>
            <p:spPr>
              <a:xfrm>
                <a:off x="4964119" y="2715522"/>
                <a:ext cx="10613" cy="55472"/>
              </a:xfrm>
              <a:custGeom>
                <a:avLst/>
                <a:gdLst/>
                <a:ahLst/>
                <a:cxnLst/>
                <a:rect l="l" t="t" r="r" b="b"/>
                <a:pathLst>
                  <a:path w="335" h="1751" extrusionOk="0">
                    <a:moveTo>
                      <a:pt x="167" y="0"/>
                    </a:moveTo>
                    <a:cubicBezTo>
                      <a:pt x="84" y="0"/>
                      <a:pt x="1" y="84"/>
                      <a:pt x="1" y="167"/>
                    </a:cubicBezTo>
                    <a:lnTo>
                      <a:pt x="1" y="1584"/>
                    </a:lnTo>
                    <a:cubicBezTo>
                      <a:pt x="1" y="1679"/>
                      <a:pt x="84" y="1751"/>
                      <a:pt x="167" y="1751"/>
                    </a:cubicBezTo>
                    <a:cubicBezTo>
                      <a:pt x="263" y="1751"/>
                      <a:pt x="334" y="1679"/>
                      <a:pt x="334" y="1584"/>
                    </a:cubicBezTo>
                    <a:lnTo>
                      <a:pt x="334" y="167"/>
                    </a:lnTo>
                    <a:cubicBezTo>
                      <a:pt x="334" y="84"/>
                      <a:pt x="263" y="0"/>
                      <a:pt x="16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13478;p75">
                <a:extLst>
                  <a:ext uri="{FF2B5EF4-FFF2-40B4-BE49-F238E27FC236}">
                    <a16:creationId xmlns:a16="http://schemas.microsoft.com/office/drawing/2014/main" id="{A9A1DDC6-9ACE-493B-ACB8-4468CE53D7C7}"/>
                  </a:ext>
                </a:extLst>
              </p:cNvPr>
              <p:cNvSpPr/>
              <p:nvPr/>
            </p:nvSpPr>
            <p:spPr>
              <a:xfrm>
                <a:off x="5098031" y="2715522"/>
                <a:ext cx="10581" cy="55472"/>
              </a:xfrm>
              <a:custGeom>
                <a:avLst/>
                <a:gdLst/>
                <a:ahLst/>
                <a:cxnLst/>
                <a:rect l="l" t="t" r="r" b="b"/>
                <a:pathLst>
                  <a:path w="334" h="1751" extrusionOk="0">
                    <a:moveTo>
                      <a:pt x="167" y="0"/>
                    </a:moveTo>
                    <a:cubicBezTo>
                      <a:pt x="84" y="0"/>
                      <a:pt x="1" y="84"/>
                      <a:pt x="1" y="167"/>
                    </a:cubicBezTo>
                    <a:lnTo>
                      <a:pt x="1" y="1584"/>
                    </a:lnTo>
                    <a:cubicBezTo>
                      <a:pt x="1" y="1679"/>
                      <a:pt x="84" y="1751"/>
                      <a:pt x="167" y="1751"/>
                    </a:cubicBezTo>
                    <a:cubicBezTo>
                      <a:pt x="251" y="1751"/>
                      <a:pt x="334" y="1679"/>
                      <a:pt x="334" y="1584"/>
                    </a:cubicBezTo>
                    <a:lnTo>
                      <a:pt x="334" y="167"/>
                    </a:lnTo>
                    <a:cubicBezTo>
                      <a:pt x="334" y="84"/>
                      <a:pt x="262" y="0"/>
                      <a:pt x="16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13479;p75">
                <a:extLst>
                  <a:ext uri="{FF2B5EF4-FFF2-40B4-BE49-F238E27FC236}">
                    <a16:creationId xmlns:a16="http://schemas.microsoft.com/office/drawing/2014/main" id="{6C5476B8-2531-417C-9ECF-1184181FEB1F}"/>
                  </a:ext>
                </a:extLst>
              </p:cNvPr>
              <p:cNvSpPr/>
              <p:nvPr/>
            </p:nvSpPr>
            <p:spPr>
              <a:xfrm>
                <a:off x="4897750" y="2415639"/>
                <a:ext cx="279513" cy="357255"/>
              </a:xfrm>
              <a:custGeom>
                <a:avLst/>
                <a:gdLst/>
                <a:ahLst/>
                <a:cxnLst/>
                <a:rect l="l" t="t" r="r" b="b"/>
                <a:pathLst>
                  <a:path w="8823" h="11277" extrusionOk="0">
                    <a:moveTo>
                      <a:pt x="4787" y="299"/>
                    </a:moveTo>
                    <a:cubicBezTo>
                      <a:pt x="5418" y="299"/>
                      <a:pt x="6013" y="584"/>
                      <a:pt x="6430" y="1061"/>
                    </a:cubicBezTo>
                    <a:cubicBezTo>
                      <a:pt x="6834" y="1549"/>
                      <a:pt x="6989" y="2180"/>
                      <a:pt x="6894" y="2799"/>
                    </a:cubicBezTo>
                    <a:lnTo>
                      <a:pt x="6799" y="3311"/>
                    </a:lnTo>
                    <a:lnTo>
                      <a:pt x="6715" y="3311"/>
                    </a:lnTo>
                    <a:cubicBezTo>
                      <a:pt x="6656" y="3311"/>
                      <a:pt x="6608" y="3299"/>
                      <a:pt x="6573" y="3251"/>
                    </a:cubicBezTo>
                    <a:cubicBezTo>
                      <a:pt x="6549" y="3204"/>
                      <a:pt x="6513" y="3156"/>
                      <a:pt x="6537" y="3097"/>
                    </a:cubicBezTo>
                    <a:lnTo>
                      <a:pt x="6561" y="2882"/>
                    </a:lnTo>
                    <a:cubicBezTo>
                      <a:pt x="6596" y="2585"/>
                      <a:pt x="6501" y="2287"/>
                      <a:pt x="6311" y="2061"/>
                    </a:cubicBezTo>
                    <a:cubicBezTo>
                      <a:pt x="6120" y="1834"/>
                      <a:pt x="5834" y="1715"/>
                      <a:pt x="5537" y="1715"/>
                    </a:cubicBezTo>
                    <a:lnTo>
                      <a:pt x="5465" y="1715"/>
                    </a:lnTo>
                    <a:cubicBezTo>
                      <a:pt x="5370" y="1715"/>
                      <a:pt x="5299" y="1787"/>
                      <a:pt x="5299" y="1882"/>
                    </a:cubicBezTo>
                    <a:cubicBezTo>
                      <a:pt x="5299" y="1965"/>
                      <a:pt x="5370" y="2049"/>
                      <a:pt x="5465" y="2049"/>
                    </a:cubicBezTo>
                    <a:lnTo>
                      <a:pt x="5537" y="2049"/>
                    </a:lnTo>
                    <a:cubicBezTo>
                      <a:pt x="5751" y="2049"/>
                      <a:pt x="5942" y="2132"/>
                      <a:pt x="6072" y="2287"/>
                    </a:cubicBezTo>
                    <a:cubicBezTo>
                      <a:pt x="6203" y="2430"/>
                      <a:pt x="6263" y="2644"/>
                      <a:pt x="6251" y="2835"/>
                    </a:cubicBezTo>
                    <a:lnTo>
                      <a:pt x="6215" y="3061"/>
                    </a:lnTo>
                    <a:cubicBezTo>
                      <a:pt x="6203" y="3204"/>
                      <a:pt x="6251" y="3358"/>
                      <a:pt x="6358" y="3466"/>
                    </a:cubicBezTo>
                    <a:cubicBezTo>
                      <a:pt x="6453" y="3561"/>
                      <a:pt x="6596" y="3644"/>
                      <a:pt x="6739" y="3644"/>
                    </a:cubicBezTo>
                    <a:lnTo>
                      <a:pt x="6965" y="3644"/>
                    </a:lnTo>
                    <a:cubicBezTo>
                      <a:pt x="7037" y="3644"/>
                      <a:pt x="7108" y="3668"/>
                      <a:pt x="7168" y="3728"/>
                    </a:cubicBezTo>
                    <a:cubicBezTo>
                      <a:pt x="7239" y="3787"/>
                      <a:pt x="7251" y="3859"/>
                      <a:pt x="7251" y="3942"/>
                    </a:cubicBezTo>
                    <a:cubicBezTo>
                      <a:pt x="7239" y="4073"/>
                      <a:pt x="7096" y="4192"/>
                      <a:pt x="6954" y="4192"/>
                    </a:cubicBezTo>
                    <a:lnTo>
                      <a:pt x="6870" y="4192"/>
                    </a:lnTo>
                    <a:lnTo>
                      <a:pt x="6870" y="4180"/>
                    </a:lnTo>
                    <a:cubicBezTo>
                      <a:pt x="6870" y="4085"/>
                      <a:pt x="6799" y="4013"/>
                      <a:pt x="6715" y="4013"/>
                    </a:cubicBezTo>
                    <a:cubicBezTo>
                      <a:pt x="6620" y="4013"/>
                      <a:pt x="6549" y="4085"/>
                      <a:pt x="6549" y="4180"/>
                    </a:cubicBezTo>
                    <a:cubicBezTo>
                      <a:pt x="6549" y="5347"/>
                      <a:pt x="5596" y="6287"/>
                      <a:pt x="4418" y="6287"/>
                    </a:cubicBezTo>
                    <a:cubicBezTo>
                      <a:pt x="4395" y="6288"/>
                      <a:pt x="4373" y="6288"/>
                      <a:pt x="4351" y="6288"/>
                    </a:cubicBezTo>
                    <a:cubicBezTo>
                      <a:pt x="3169" y="6288"/>
                      <a:pt x="2251" y="5349"/>
                      <a:pt x="2251" y="4192"/>
                    </a:cubicBezTo>
                    <a:cubicBezTo>
                      <a:pt x="2251" y="4097"/>
                      <a:pt x="2179" y="4025"/>
                      <a:pt x="2084" y="4025"/>
                    </a:cubicBezTo>
                    <a:cubicBezTo>
                      <a:pt x="2001" y="4025"/>
                      <a:pt x="1917" y="4097"/>
                      <a:pt x="1917" y="4192"/>
                    </a:cubicBezTo>
                    <a:lnTo>
                      <a:pt x="1917" y="4204"/>
                    </a:lnTo>
                    <a:lnTo>
                      <a:pt x="1822" y="4204"/>
                    </a:lnTo>
                    <a:cubicBezTo>
                      <a:pt x="1739" y="4204"/>
                      <a:pt x="1667" y="4168"/>
                      <a:pt x="1608" y="4109"/>
                    </a:cubicBezTo>
                    <a:cubicBezTo>
                      <a:pt x="1548" y="4061"/>
                      <a:pt x="1536" y="3978"/>
                      <a:pt x="1536" y="3906"/>
                    </a:cubicBezTo>
                    <a:cubicBezTo>
                      <a:pt x="1548" y="3775"/>
                      <a:pt x="1679" y="3656"/>
                      <a:pt x="1834" y="3656"/>
                    </a:cubicBezTo>
                    <a:lnTo>
                      <a:pt x="2024" y="3656"/>
                    </a:lnTo>
                    <a:cubicBezTo>
                      <a:pt x="2179" y="3656"/>
                      <a:pt x="2310" y="3597"/>
                      <a:pt x="2405" y="3478"/>
                    </a:cubicBezTo>
                    <a:cubicBezTo>
                      <a:pt x="2513" y="3370"/>
                      <a:pt x="2560" y="3216"/>
                      <a:pt x="2548" y="3073"/>
                    </a:cubicBezTo>
                    <a:lnTo>
                      <a:pt x="2513" y="2846"/>
                    </a:lnTo>
                    <a:cubicBezTo>
                      <a:pt x="2489" y="2644"/>
                      <a:pt x="2560" y="2442"/>
                      <a:pt x="2691" y="2299"/>
                    </a:cubicBezTo>
                    <a:cubicBezTo>
                      <a:pt x="2834" y="2144"/>
                      <a:pt x="3024" y="2061"/>
                      <a:pt x="3227" y="2061"/>
                    </a:cubicBezTo>
                    <a:lnTo>
                      <a:pt x="4703" y="2061"/>
                    </a:lnTo>
                    <a:cubicBezTo>
                      <a:pt x="4787" y="2061"/>
                      <a:pt x="4870" y="1989"/>
                      <a:pt x="4870" y="1894"/>
                    </a:cubicBezTo>
                    <a:cubicBezTo>
                      <a:pt x="4870" y="1811"/>
                      <a:pt x="4787" y="1727"/>
                      <a:pt x="4703" y="1727"/>
                    </a:cubicBezTo>
                    <a:lnTo>
                      <a:pt x="3227" y="1727"/>
                    </a:lnTo>
                    <a:cubicBezTo>
                      <a:pt x="2929" y="1727"/>
                      <a:pt x="2643" y="1870"/>
                      <a:pt x="2453" y="2073"/>
                    </a:cubicBezTo>
                    <a:cubicBezTo>
                      <a:pt x="2262" y="2299"/>
                      <a:pt x="2155" y="2596"/>
                      <a:pt x="2203" y="2894"/>
                    </a:cubicBezTo>
                    <a:lnTo>
                      <a:pt x="2227" y="3120"/>
                    </a:lnTo>
                    <a:cubicBezTo>
                      <a:pt x="2227" y="3180"/>
                      <a:pt x="2215" y="3216"/>
                      <a:pt x="2191" y="3263"/>
                    </a:cubicBezTo>
                    <a:cubicBezTo>
                      <a:pt x="2155" y="3311"/>
                      <a:pt x="2096" y="3323"/>
                      <a:pt x="2048" y="3323"/>
                    </a:cubicBezTo>
                    <a:lnTo>
                      <a:pt x="1893" y="3323"/>
                    </a:lnTo>
                    <a:lnTo>
                      <a:pt x="1798" y="2763"/>
                    </a:lnTo>
                    <a:cubicBezTo>
                      <a:pt x="1691" y="2144"/>
                      <a:pt x="1881" y="1525"/>
                      <a:pt x="2274" y="1049"/>
                    </a:cubicBezTo>
                    <a:cubicBezTo>
                      <a:pt x="2679" y="572"/>
                      <a:pt x="3275" y="299"/>
                      <a:pt x="3882" y="299"/>
                    </a:cubicBezTo>
                    <a:close/>
                    <a:moveTo>
                      <a:pt x="5453" y="6395"/>
                    </a:moveTo>
                    <a:lnTo>
                      <a:pt x="5453" y="6954"/>
                    </a:lnTo>
                    <a:lnTo>
                      <a:pt x="5453" y="7073"/>
                    </a:lnTo>
                    <a:lnTo>
                      <a:pt x="4370" y="7692"/>
                    </a:lnTo>
                    <a:lnTo>
                      <a:pt x="3298" y="7073"/>
                    </a:lnTo>
                    <a:lnTo>
                      <a:pt x="3298" y="6954"/>
                    </a:lnTo>
                    <a:lnTo>
                      <a:pt x="3298" y="6395"/>
                    </a:lnTo>
                    <a:cubicBezTo>
                      <a:pt x="3632" y="6561"/>
                      <a:pt x="3989" y="6633"/>
                      <a:pt x="4370" y="6633"/>
                    </a:cubicBezTo>
                    <a:cubicBezTo>
                      <a:pt x="4763" y="6633"/>
                      <a:pt x="5120" y="6537"/>
                      <a:pt x="5453" y="6395"/>
                    </a:cubicBezTo>
                    <a:close/>
                    <a:moveTo>
                      <a:pt x="3215" y="7383"/>
                    </a:moveTo>
                    <a:lnTo>
                      <a:pt x="4108" y="7895"/>
                    </a:lnTo>
                    <a:lnTo>
                      <a:pt x="3644" y="8371"/>
                    </a:lnTo>
                    <a:cubicBezTo>
                      <a:pt x="3608" y="8419"/>
                      <a:pt x="3560" y="8431"/>
                      <a:pt x="3513" y="8431"/>
                    </a:cubicBezTo>
                    <a:cubicBezTo>
                      <a:pt x="3453" y="8431"/>
                      <a:pt x="3405" y="8395"/>
                      <a:pt x="3382" y="8359"/>
                    </a:cubicBezTo>
                    <a:lnTo>
                      <a:pt x="2905" y="7788"/>
                    </a:lnTo>
                    <a:lnTo>
                      <a:pt x="3001" y="7680"/>
                    </a:lnTo>
                    <a:cubicBezTo>
                      <a:pt x="3096" y="7597"/>
                      <a:pt x="3155" y="7502"/>
                      <a:pt x="3215" y="7383"/>
                    </a:cubicBezTo>
                    <a:close/>
                    <a:moveTo>
                      <a:pt x="5537" y="7407"/>
                    </a:moveTo>
                    <a:cubicBezTo>
                      <a:pt x="5584" y="7514"/>
                      <a:pt x="5656" y="7609"/>
                      <a:pt x="5751" y="7704"/>
                    </a:cubicBezTo>
                    <a:lnTo>
                      <a:pt x="5846" y="7788"/>
                    </a:lnTo>
                    <a:lnTo>
                      <a:pt x="5370" y="8359"/>
                    </a:lnTo>
                    <a:cubicBezTo>
                      <a:pt x="5346" y="8395"/>
                      <a:pt x="5287" y="8419"/>
                      <a:pt x="5239" y="8431"/>
                    </a:cubicBezTo>
                    <a:cubicBezTo>
                      <a:pt x="5180" y="8431"/>
                      <a:pt x="5132" y="8419"/>
                      <a:pt x="5108" y="8371"/>
                    </a:cubicBezTo>
                    <a:lnTo>
                      <a:pt x="4644" y="7907"/>
                    </a:lnTo>
                    <a:lnTo>
                      <a:pt x="5537" y="7407"/>
                    </a:lnTo>
                    <a:close/>
                    <a:moveTo>
                      <a:pt x="4394" y="8121"/>
                    </a:moveTo>
                    <a:lnTo>
                      <a:pt x="4727" y="8466"/>
                    </a:lnTo>
                    <a:lnTo>
                      <a:pt x="4656" y="8657"/>
                    </a:lnTo>
                    <a:cubicBezTo>
                      <a:pt x="4632" y="8728"/>
                      <a:pt x="4560" y="8788"/>
                      <a:pt x="4477" y="8788"/>
                    </a:cubicBezTo>
                    <a:lnTo>
                      <a:pt x="4287" y="8788"/>
                    </a:lnTo>
                    <a:cubicBezTo>
                      <a:pt x="4215" y="8788"/>
                      <a:pt x="4144" y="8740"/>
                      <a:pt x="4108" y="8657"/>
                    </a:cubicBezTo>
                    <a:lnTo>
                      <a:pt x="4048" y="8466"/>
                    </a:lnTo>
                    <a:lnTo>
                      <a:pt x="4394" y="8121"/>
                    </a:lnTo>
                    <a:close/>
                    <a:moveTo>
                      <a:pt x="3906" y="1"/>
                    </a:moveTo>
                    <a:cubicBezTo>
                      <a:pt x="3191" y="1"/>
                      <a:pt x="2501" y="322"/>
                      <a:pt x="2036" y="870"/>
                    </a:cubicBezTo>
                    <a:cubicBezTo>
                      <a:pt x="1584" y="1418"/>
                      <a:pt x="1370" y="2132"/>
                      <a:pt x="1489" y="2846"/>
                    </a:cubicBezTo>
                    <a:lnTo>
                      <a:pt x="1584" y="3430"/>
                    </a:lnTo>
                    <a:cubicBezTo>
                      <a:pt x="1393" y="3513"/>
                      <a:pt x="1262" y="3692"/>
                      <a:pt x="1250" y="3906"/>
                    </a:cubicBezTo>
                    <a:cubicBezTo>
                      <a:pt x="1239" y="4073"/>
                      <a:pt x="1298" y="4251"/>
                      <a:pt x="1393" y="4370"/>
                    </a:cubicBezTo>
                    <a:cubicBezTo>
                      <a:pt x="1512" y="4490"/>
                      <a:pt x="1679" y="4561"/>
                      <a:pt x="1846" y="4561"/>
                    </a:cubicBezTo>
                    <a:lnTo>
                      <a:pt x="1965" y="4561"/>
                    </a:lnTo>
                    <a:cubicBezTo>
                      <a:pt x="2048" y="5240"/>
                      <a:pt x="2441" y="5859"/>
                      <a:pt x="2989" y="6228"/>
                    </a:cubicBezTo>
                    <a:lnTo>
                      <a:pt x="2989" y="6526"/>
                    </a:lnTo>
                    <a:cubicBezTo>
                      <a:pt x="2703" y="6633"/>
                      <a:pt x="1977" y="6930"/>
                      <a:pt x="1536" y="7657"/>
                    </a:cubicBezTo>
                    <a:lnTo>
                      <a:pt x="881" y="7847"/>
                    </a:lnTo>
                    <a:cubicBezTo>
                      <a:pt x="357" y="8002"/>
                      <a:pt x="0" y="8490"/>
                      <a:pt x="0" y="9026"/>
                    </a:cubicBezTo>
                    <a:lnTo>
                      <a:pt x="0" y="11074"/>
                    </a:lnTo>
                    <a:cubicBezTo>
                      <a:pt x="0" y="11169"/>
                      <a:pt x="72" y="11240"/>
                      <a:pt x="167" y="11240"/>
                    </a:cubicBezTo>
                    <a:cubicBezTo>
                      <a:pt x="250" y="11240"/>
                      <a:pt x="334" y="11169"/>
                      <a:pt x="334" y="11074"/>
                    </a:cubicBezTo>
                    <a:lnTo>
                      <a:pt x="334" y="9026"/>
                    </a:lnTo>
                    <a:cubicBezTo>
                      <a:pt x="334" y="8633"/>
                      <a:pt x="596" y="8276"/>
                      <a:pt x="965" y="8180"/>
                    </a:cubicBezTo>
                    <a:lnTo>
                      <a:pt x="1346" y="8073"/>
                    </a:lnTo>
                    <a:lnTo>
                      <a:pt x="1346" y="8073"/>
                    </a:lnTo>
                    <a:cubicBezTo>
                      <a:pt x="1322" y="8121"/>
                      <a:pt x="1310" y="8145"/>
                      <a:pt x="1298" y="8192"/>
                    </a:cubicBezTo>
                    <a:cubicBezTo>
                      <a:pt x="1250" y="8335"/>
                      <a:pt x="1262" y="8514"/>
                      <a:pt x="1358" y="8657"/>
                    </a:cubicBezTo>
                    <a:lnTo>
                      <a:pt x="1548" y="8931"/>
                    </a:lnTo>
                    <a:lnTo>
                      <a:pt x="1084" y="9395"/>
                    </a:lnTo>
                    <a:cubicBezTo>
                      <a:pt x="953" y="9526"/>
                      <a:pt x="905" y="9704"/>
                      <a:pt x="953" y="9883"/>
                    </a:cubicBezTo>
                    <a:lnTo>
                      <a:pt x="1250" y="11133"/>
                    </a:lnTo>
                    <a:cubicBezTo>
                      <a:pt x="1262" y="11217"/>
                      <a:pt x="1346" y="11252"/>
                      <a:pt x="1417" y="11252"/>
                    </a:cubicBezTo>
                    <a:lnTo>
                      <a:pt x="1465" y="11252"/>
                    </a:lnTo>
                    <a:cubicBezTo>
                      <a:pt x="1548" y="11240"/>
                      <a:pt x="1608" y="11157"/>
                      <a:pt x="1584" y="11062"/>
                    </a:cubicBezTo>
                    <a:lnTo>
                      <a:pt x="1286" y="9812"/>
                    </a:lnTo>
                    <a:cubicBezTo>
                      <a:pt x="1262" y="9752"/>
                      <a:pt x="1286" y="9681"/>
                      <a:pt x="1322" y="9633"/>
                    </a:cubicBezTo>
                    <a:lnTo>
                      <a:pt x="1893" y="9073"/>
                    </a:lnTo>
                    <a:cubicBezTo>
                      <a:pt x="1953" y="9014"/>
                      <a:pt x="1953" y="8919"/>
                      <a:pt x="1905" y="8859"/>
                    </a:cubicBezTo>
                    <a:lnTo>
                      <a:pt x="1631" y="8478"/>
                    </a:lnTo>
                    <a:cubicBezTo>
                      <a:pt x="1608" y="8431"/>
                      <a:pt x="1596" y="8371"/>
                      <a:pt x="1620" y="8311"/>
                    </a:cubicBezTo>
                    <a:cubicBezTo>
                      <a:pt x="1905" y="7442"/>
                      <a:pt x="2655" y="7049"/>
                      <a:pt x="3001" y="6907"/>
                    </a:cubicBezTo>
                    <a:lnTo>
                      <a:pt x="3001" y="7014"/>
                    </a:lnTo>
                    <a:cubicBezTo>
                      <a:pt x="3001" y="7204"/>
                      <a:pt x="2929" y="7383"/>
                      <a:pt x="2798" y="7526"/>
                    </a:cubicBezTo>
                    <a:lnTo>
                      <a:pt x="2584" y="7728"/>
                    </a:lnTo>
                    <a:cubicBezTo>
                      <a:pt x="2286" y="8026"/>
                      <a:pt x="2132" y="8419"/>
                      <a:pt x="2132" y="8847"/>
                    </a:cubicBezTo>
                    <a:lnTo>
                      <a:pt x="2132" y="8990"/>
                    </a:lnTo>
                    <a:cubicBezTo>
                      <a:pt x="2132" y="9085"/>
                      <a:pt x="2203" y="9157"/>
                      <a:pt x="2286" y="9157"/>
                    </a:cubicBezTo>
                    <a:cubicBezTo>
                      <a:pt x="2382" y="9157"/>
                      <a:pt x="2453" y="9085"/>
                      <a:pt x="2453" y="8990"/>
                    </a:cubicBezTo>
                    <a:lnTo>
                      <a:pt x="2453" y="8847"/>
                    </a:lnTo>
                    <a:cubicBezTo>
                      <a:pt x="2453" y="8573"/>
                      <a:pt x="2548" y="8311"/>
                      <a:pt x="2703" y="8097"/>
                    </a:cubicBezTo>
                    <a:lnTo>
                      <a:pt x="3155" y="8633"/>
                    </a:lnTo>
                    <a:cubicBezTo>
                      <a:pt x="3239" y="8740"/>
                      <a:pt x="3382" y="8812"/>
                      <a:pt x="3525" y="8812"/>
                    </a:cubicBezTo>
                    <a:lnTo>
                      <a:pt x="3560" y="8812"/>
                    </a:lnTo>
                    <a:cubicBezTo>
                      <a:pt x="3644" y="8812"/>
                      <a:pt x="3739" y="8788"/>
                      <a:pt x="3810" y="8752"/>
                    </a:cubicBezTo>
                    <a:lnTo>
                      <a:pt x="3822" y="8812"/>
                    </a:lnTo>
                    <a:cubicBezTo>
                      <a:pt x="3858" y="8907"/>
                      <a:pt x="3894" y="8978"/>
                      <a:pt x="3977" y="9038"/>
                    </a:cubicBezTo>
                    <a:lnTo>
                      <a:pt x="3715" y="11097"/>
                    </a:lnTo>
                    <a:cubicBezTo>
                      <a:pt x="3703" y="11181"/>
                      <a:pt x="3775" y="11276"/>
                      <a:pt x="3870" y="11276"/>
                    </a:cubicBezTo>
                    <a:lnTo>
                      <a:pt x="3882" y="11276"/>
                    </a:lnTo>
                    <a:cubicBezTo>
                      <a:pt x="3977" y="11276"/>
                      <a:pt x="4037" y="11217"/>
                      <a:pt x="4048" y="11121"/>
                    </a:cubicBezTo>
                    <a:lnTo>
                      <a:pt x="4287" y="9157"/>
                    </a:lnTo>
                    <a:lnTo>
                      <a:pt x="4537" y="9157"/>
                    </a:lnTo>
                    <a:lnTo>
                      <a:pt x="4775" y="11121"/>
                    </a:lnTo>
                    <a:cubicBezTo>
                      <a:pt x="4787" y="11217"/>
                      <a:pt x="4846" y="11276"/>
                      <a:pt x="4941" y="11276"/>
                    </a:cubicBezTo>
                    <a:lnTo>
                      <a:pt x="4953" y="11276"/>
                    </a:lnTo>
                    <a:cubicBezTo>
                      <a:pt x="5049" y="11252"/>
                      <a:pt x="5108" y="11181"/>
                      <a:pt x="5108" y="11097"/>
                    </a:cubicBezTo>
                    <a:lnTo>
                      <a:pt x="4846" y="9038"/>
                    </a:lnTo>
                    <a:cubicBezTo>
                      <a:pt x="4906" y="8978"/>
                      <a:pt x="4965" y="8907"/>
                      <a:pt x="5001" y="8812"/>
                    </a:cubicBezTo>
                    <a:lnTo>
                      <a:pt x="5013" y="8752"/>
                    </a:lnTo>
                    <a:cubicBezTo>
                      <a:pt x="5084" y="8800"/>
                      <a:pt x="5180" y="8812"/>
                      <a:pt x="5263" y="8812"/>
                    </a:cubicBezTo>
                    <a:lnTo>
                      <a:pt x="5299" y="8812"/>
                    </a:lnTo>
                    <a:cubicBezTo>
                      <a:pt x="5441" y="8812"/>
                      <a:pt x="5584" y="8740"/>
                      <a:pt x="5668" y="8633"/>
                    </a:cubicBezTo>
                    <a:lnTo>
                      <a:pt x="6120" y="8097"/>
                    </a:lnTo>
                    <a:cubicBezTo>
                      <a:pt x="6275" y="8311"/>
                      <a:pt x="6370" y="8573"/>
                      <a:pt x="6370" y="8847"/>
                    </a:cubicBezTo>
                    <a:lnTo>
                      <a:pt x="6370" y="8990"/>
                    </a:lnTo>
                    <a:cubicBezTo>
                      <a:pt x="6370" y="9085"/>
                      <a:pt x="6442" y="9157"/>
                      <a:pt x="6537" y="9157"/>
                    </a:cubicBezTo>
                    <a:cubicBezTo>
                      <a:pt x="6620" y="9157"/>
                      <a:pt x="6692" y="9085"/>
                      <a:pt x="6692" y="8990"/>
                    </a:cubicBezTo>
                    <a:lnTo>
                      <a:pt x="6692" y="8847"/>
                    </a:lnTo>
                    <a:cubicBezTo>
                      <a:pt x="6692" y="8431"/>
                      <a:pt x="6537" y="8026"/>
                      <a:pt x="6239" y="7728"/>
                    </a:cubicBezTo>
                    <a:lnTo>
                      <a:pt x="6025" y="7526"/>
                    </a:lnTo>
                    <a:cubicBezTo>
                      <a:pt x="5894" y="7383"/>
                      <a:pt x="5822" y="7204"/>
                      <a:pt x="5822" y="7014"/>
                    </a:cubicBezTo>
                    <a:lnTo>
                      <a:pt x="5822" y="6907"/>
                    </a:lnTo>
                    <a:cubicBezTo>
                      <a:pt x="6180" y="7061"/>
                      <a:pt x="6918" y="7442"/>
                      <a:pt x="7204" y="8311"/>
                    </a:cubicBezTo>
                    <a:cubicBezTo>
                      <a:pt x="7215" y="8371"/>
                      <a:pt x="7215" y="8431"/>
                      <a:pt x="7192" y="8478"/>
                    </a:cubicBezTo>
                    <a:lnTo>
                      <a:pt x="6918" y="8859"/>
                    </a:lnTo>
                    <a:cubicBezTo>
                      <a:pt x="6870" y="8919"/>
                      <a:pt x="6894" y="9014"/>
                      <a:pt x="6930" y="9073"/>
                    </a:cubicBezTo>
                    <a:lnTo>
                      <a:pt x="7501" y="9633"/>
                    </a:lnTo>
                    <a:cubicBezTo>
                      <a:pt x="7549" y="9681"/>
                      <a:pt x="7561" y="9752"/>
                      <a:pt x="7549" y="9812"/>
                    </a:cubicBezTo>
                    <a:lnTo>
                      <a:pt x="7251" y="11062"/>
                    </a:lnTo>
                    <a:cubicBezTo>
                      <a:pt x="7227" y="11157"/>
                      <a:pt x="7275" y="11240"/>
                      <a:pt x="7370" y="11252"/>
                    </a:cubicBezTo>
                    <a:lnTo>
                      <a:pt x="7406" y="11252"/>
                    </a:lnTo>
                    <a:cubicBezTo>
                      <a:pt x="7489" y="11252"/>
                      <a:pt x="7549" y="11217"/>
                      <a:pt x="7573" y="11133"/>
                    </a:cubicBezTo>
                    <a:lnTo>
                      <a:pt x="7870" y="9883"/>
                    </a:lnTo>
                    <a:cubicBezTo>
                      <a:pt x="7918" y="9704"/>
                      <a:pt x="7858" y="9526"/>
                      <a:pt x="7739" y="9395"/>
                    </a:cubicBezTo>
                    <a:lnTo>
                      <a:pt x="7275" y="8931"/>
                    </a:lnTo>
                    <a:lnTo>
                      <a:pt x="7466" y="8657"/>
                    </a:lnTo>
                    <a:cubicBezTo>
                      <a:pt x="7561" y="8514"/>
                      <a:pt x="7573" y="8359"/>
                      <a:pt x="7525" y="8192"/>
                    </a:cubicBezTo>
                    <a:cubicBezTo>
                      <a:pt x="7513" y="8145"/>
                      <a:pt x="7501" y="8121"/>
                      <a:pt x="7489" y="8073"/>
                    </a:cubicBezTo>
                    <a:lnTo>
                      <a:pt x="7489" y="8073"/>
                    </a:lnTo>
                    <a:lnTo>
                      <a:pt x="7858" y="8180"/>
                    </a:lnTo>
                    <a:cubicBezTo>
                      <a:pt x="8228" y="8276"/>
                      <a:pt x="8501" y="8633"/>
                      <a:pt x="8501" y="9026"/>
                    </a:cubicBezTo>
                    <a:lnTo>
                      <a:pt x="8501" y="11074"/>
                    </a:lnTo>
                    <a:cubicBezTo>
                      <a:pt x="8501" y="11169"/>
                      <a:pt x="8573" y="11240"/>
                      <a:pt x="8656" y="11240"/>
                    </a:cubicBezTo>
                    <a:cubicBezTo>
                      <a:pt x="8751" y="11240"/>
                      <a:pt x="8823" y="11169"/>
                      <a:pt x="8823" y="11074"/>
                    </a:cubicBezTo>
                    <a:lnTo>
                      <a:pt x="8823" y="9026"/>
                    </a:lnTo>
                    <a:cubicBezTo>
                      <a:pt x="8763" y="8466"/>
                      <a:pt x="8406" y="7966"/>
                      <a:pt x="7894" y="7823"/>
                    </a:cubicBezTo>
                    <a:lnTo>
                      <a:pt x="7239" y="7633"/>
                    </a:lnTo>
                    <a:cubicBezTo>
                      <a:pt x="6787" y="6895"/>
                      <a:pt x="6072" y="6597"/>
                      <a:pt x="5775" y="6502"/>
                    </a:cubicBezTo>
                    <a:lnTo>
                      <a:pt x="5775" y="6204"/>
                    </a:lnTo>
                    <a:cubicBezTo>
                      <a:pt x="6323" y="5811"/>
                      <a:pt x="6715" y="5216"/>
                      <a:pt x="6799" y="4537"/>
                    </a:cubicBezTo>
                    <a:lnTo>
                      <a:pt x="6906" y="4537"/>
                    </a:lnTo>
                    <a:cubicBezTo>
                      <a:pt x="7239" y="4537"/>
                      <a:pt x="7501" y="4299"/>
                      <a:pt x="7537" y="4001"/>
                    </a:cubicBezTo>
                    <a:cubicBezTo>
                      <a:pt x="7549" y="3835"/>
                      <a:pt x="7489" y="3656"/>
                      <a:pt x="7382" y="3537"/>
                    </a:cubicBezTo>
                    <a:cubicBezTo>
                      <a:pt x="7311" y="3466"/>
                      <a:pt x="7215" y="3406"/>
                      <a:pt x="7132" y="3370"/>
                    </a:cubicBezTo>
                    <a:lnTo>
                      <a:pt x="7215" y="2894"/>
                    </a:lnTo>
                    <a:cubicBezTo>
                      <a:pt x="7358" y="2180"/>
                      <a:pt x="7156" y="1430"/>
                      <a:pt x="6704" y="882"/>
                    </a:cubicBezTo>
                    <a:cubicBezTo>
                      <a:pt x="6239" y="334"/>
                      <a:pt x="5537" y="1"/>
                      <a:pt x="481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13480;p75">
                <a:extLst>
                  <a:ext uri="{FF2B5EF4-FFF2-40B4-BE49-F238E27FC236}">
                    <a16:creationId xmlns:a16="http://schemas.microsoft.com/office/drawing/2014/main" id="{ED857D6C-A3E9-4EB1-A0F9-F3945DD7D1E6}"/>
                  </a:ext>
                </a:extLst>
              </p:cNvPr>
              <p:cNvSpPr/>
              <p:nvPr/>
            </p:nvSpPr>
            <p:spPr>
              <a:xfrm>
                <a:off x="4997700" y="2526551"/>
                <a:ext cx="10201" cy="16252"/>
              </a:xfrm>
              <a:custGeom>
                <a:avLst/>
                <a:gdLst/>
                <a:ahLst/>
                <a:cxnLst/>
                <a:rect l="l" t="t" r="r" b="b"/>
                <a:pathLst>
                  <a:path w="322" h="513" extrusionOk="0">
                    <a:moveTo>
                      <a:pt x="167" y="0"/>
                    </a:moveTo>
                    <a:cubicBezTo>
                      <a:pt x="72" y="0"/>
                      <a:pt x="0" y="84"/>
                      <a:pt x="0" y="167"/>
                    </a:cubicBezTo>
                    <a:lnTo>
                      <a:pt x="0" y="346"/>
                    </a:lnTo>
                    <a:cubicBezTo>
                      <a:pt x="0" y="441"/>
                      <a:pt x="72" y="512"/>
                      <a:pt x="167" y="512"/>
                    </a:cubicBezTo>
                    <a:cubicBezTo>
                      <a:pt x="250" y="512"/>
                      <a:pt x="322" y="441"/>
                      <a:pt x="322" y="346"/>
                    </a:cubicBezTo>
                    <a:lnTo>
                      <a:pt x="322" y="167"/>
                    </a:lnTo>
                    <a:cubicBezTo>
                      <a:pt x="322" y="60"/>
                      <a:pt x="250" y="0"/>
                      <a:pt x="16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13481;p75">
                <a:extLst>
                  <a:ext uri="{FF2B5EF4-FFF2-40B4-BE49-F238E27FC236}">
                    <a16:creationId xmlns:a16="http://schemas.microsoft.com/office/drawing/2014/main" id="{F6DF94DD-57E6-46F8-AD60-18D3770E805F}"/>
                  </a:ext>
                </a:extLst>
              </p:cNvPr>
              <p:cNvSpPr/>
              <p:nvPr/>
            </p:nvSpPr>
            <p:spPr>
              <a:xfrm>
                <a:off x="5064830" y="2526551"/>
                <a:ext cx="10233" cy="16252"/>
              </a:xfrm>
              <a:custGeom>
                <a:avLst/>
                <a:gdLst/>
                <a:ahLst/>
                <a:cxnLst/>
                <a:rect l="l" t="t" r="r" b="b"/>
                <a:pathLst>
                  <a:path w="323" h="513" extrusionOk="0">
                    <a:moveTo>
                      <a:pt x="156" y="0"/>
                    </a:moveTo>
                    <a:cubicBezTo>
                      <a:pt x="72" y="0"/>
                      <a:pt x="1" y="84"/>
                      <a:pt x="1" y="167"/>
                    </a:cubicBezTo>
                    <a:lnTo>
                      <a:pt x="1" y="346"/>
                    </a:lnTo>
                    <a:cubicBezTo>
                      <a:pt x="1" y="441"/>
                      <a:pt x="72" y="512"/>
                      <a:pt x="156" y="512"/>
                    </a:cubicBezTo>
                    <a:cubicBezTo>
                      <a:pt x="251" y="512"/>
                      <a:pt x="322" y="441"/>
                      <a:pt x="322" y="346"/>
                    </a:cubicBezTo>
                    <a:lnTo>
                      <a:pt x="322" y="167"/>
                    </a:lnTo>
                    <a:cubicBezTo>
                      <a:pt x="322" y="60"/>
                      <a:pt x="251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13482;p75">
                <a:extLst>
                  <a:ext uri="{FF2B5EF4-FFF2-40B4-BE49-F238E27FC236}">
                    <a16:creationId xmlns:a16="http://schemas.microsoft.com/office/drawing/2014/main" id="{945D6351-D7C7-4CB2-8330-E0C38E631501}"/>
                  </a:ext>
                </a:extLst>
              </p:cNvPr>
              <p:cNvSpPr/>
              <p:nvPr/>
            </p:nvSpPr>
            <p:spPr>
              <a:xfrm>
                <a:off x="5013160" y="2565865"/>
                <a:ext cx="46063" cy="16157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510" extrusionOk="0">
                    <a:moveTo>
                      <a:pt x="188" y="1"/>
                    </a:moveTo>
                    <a:cubicBezTo>
                      <a:pt x="146" y="1"/>
                      <a:pt x="102" y="15"/>
                      <a:pt x="60" y="45"/>
                    </a:cubicBezTo>
                    <a:cubicBezTo>
                      <a:pt x="1" y="105"/>
                      <a:pt x="1" y="212"/>
                      <a:pt x="60" y="283"/>
                    </a:cubicBezTo>
                    <a:cubicBezTo>
                      <a:pt x="215" y="414"/>
                      <a:pt x="453" y="510"/>
                      <a:pt x="703" y="510"/>
                    </a:cubicBezTo>
                    <a:cubicBezTo>
                      <a:pt x="977" y="510"/>
                      <a:pt x="1215" y="414"/>
                      <a:pt x="1346" y="283"/>
                    </a:cubicBezTo>
                    <a:cubicBezTo>
                      <a:pt x="1453" y="212"/>
                      <a:pt x="1453" y="105"/>
                      <a:pt x="1370" y="45"/>
                    </a:cubicBezTo>
                    <a:cubicBezTo>
                      <a:pt x="1340" y="15"/>
                      <a:pt x="1301" y="1"/>
                      <a:pt x="1260" y="1"/>
                    </a:cubicBezTo>
                    <a:cubicBezTo>
                      <a:pt x="1218" y="1"/>
                      <a:pt x="1173" y="15"/>
                      <a:pt x="1132" y="45"/>
                    </a:cubicBezTo>
                    <a:cubicBezTo>
                      <a:pt x="1072" y="105"/>
                      <a:pt x="929" y="176"/>
                      <a:pt x="715" y="176"/>
                    </a:cubicBezTo>
                    <a:cubicBezTo>
                      <a:pt x="513" y="176"/>
                      <a:pt x="358" y="105"/>
                      <a:pt x="298" y="45"/>
                    </a:cubicBezTo>
                    <a:cubicBezTo>
                      <a:pt x="268" y="15"/>
                      <a:pt x="230" y="1"/>
                      <a:pt x="18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13483;p75">
                <a:extLst>
                  <a:ext uri="{FF2B5EF4-FFF2-40B4-BE49-F238E27FC236}">
                    <a16:creationId xmlns:a16="http://schemas.microsoft.com/office/drawing/2014/main" id="{76D550B1-4198-4A40-9635-DD9690A4298E}"/>
                  </a:ext>
                </a:extLst>
              </p:cNvPr>
              <p:cNvSpPr/>
              <p:nvPr/>
            </p:nvSpPr>
            <p:spPr>
              <a:xfrm>
                <a:off x="4992030" y="2509570"/>
                <a:ext cx="21923" cy="10581"/>
              </a:xfrm>
              <a:custGeom>
                <a:avLst/>
                <a:gdLst/>
                <a:ahLst/>
                <a:cxnLst/>
                <a:rect l="l" t="t" r="r" b="b"/>
                <a:pathLst>
                  <a:path w="692" h="334" extrusionOk="0">
                    <a:moveTo>
                      <a:pt x="168" y="1"/>
                    </a:moveTo>
                    <a:cubicBezTo>
                      <a:pt x="72" y="1"/>
                      <a:pt x="1" y="84"/>
                      <a:pt x="1" y="167"/>
                    </a:cubicBezTo>
                    <a:cubicBezTo>
                      <a:pt x="1" y="262"/>
                      <a:pt x="72" y="334"/>
                      <a:pt x="168" y="334"/>
                    </a:cubicBezTo>
                    <a:lnTo>
                      <a:pt x="525" y="334"/>
                    </a:lnTo>
                    <a:cubicBezTo>
                      <a:pt x="608" y="334"/>
                      <a:pt x="691" y="262"/>
                      <a:pt x="691" y="167"/>
                    </a:cubicBezTo>
                    <a:cubicBezTo>
                      <a:pt x="691" y="84"/>
                      <a:pt x="608" y="1"/>
                      <a:pt x="52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13484;p75">
                <a:extLst>
                  <a:ext uri="{FF2B5EF4-FFF2-40B4-BE49-F238E27FC236}">
                    <a16:creationId xmlns:a16="http://schemas.microsoft.com/office/drawing/2014/main" id="{49615AC3-D385-4D72-8C49-7E14D25918BE}"/>
                  </a:ext>
                </a:extLst>
              </p:cNvPr>
              <p:cNvSpPr/>
              <p:nvPr/>
            </p:nvSpPr>
            <p:spPr>
              <a:xfrm>
                <a:off x="5059191" y="2509570"/>
                <a:ext cx="21511" cy="10581"/>
              </a:xfrm>
              <a:custGeom>
                <a:avLst/>
                <a:gdLst/>
                <a:ahLst/>
                <a:cxnLst/>
                <a:rect l="l" t="t" r="r" b="b"/>
                <a:pathLst>
                  <a:path w="679" h="334" extrusionOk="0">
                    <a:moveTo>
                      <a:pt x="155" y="1"/>
                    </a:moveTo>
                    <a:cubicBezTo>
                      <a:pt x="72" y="1"/>
                      <a:pt x="0" y="84"/>
                      <a:pt x="0" y="167"/>
                    </a:cubicBezTo>
                    <a:cubicBezTo>
                      <a:pt x="0" y="262"/>
                      <a:pt x="72" y="334"/>
                      <a:pt x="155" y="334"/>
                    </a:cubicBezTo>
                    <a:lnTo>
                      <a:pt x="512" y="334"/>
                    </a:lnTo>
                    <a:cubicBezTo>
                      <a:pt x="607" y="334"/>
                      <a:pt x="679" y="262"/>
                      <a:pt x="679" y="167"/>
                    </a:cubicBezTo>
                    <a:cubicBezTo>
                      <a:pt x="679" y="84"/>
                      <a:pt x="607" y="1"/>
                      <a:pt x="51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0" name="Google Shape;12448;p74">
              <a:extLst>
                <a:ext uri="{FF2B5EF4-FFF2-40B4-BE49-F238E27FC236}">
                  <a16:creationId xmlns:a16="http://schemas.microsoft.com/office/drawing/2014/main" id="{6088E3DD-3655-4D68-A137-8A6CC498B635}"/>
                </a:ext>
              </a:extLst>
            </p:cNvPr>
            <p:cNvSpPr/>
            <p:nvPr/>
          </p:nvSpPr>
          <p:spPr>
            <a:xfrm>
              <a:off x="1085638" y="4423706"/>
              <a:ext cx="160478" cy="160478"/>
            </a:xfrm>
            <a:custGeom>
              <a:avLst/>
              <a:gdLst/>
              <a:ahLst/>
              <a:cxnLst/>
              <a:rect l="l" t="t" r="r" b="b"/>
              <a:pathLst>
                <a:path w="11693" h="11693" extrusionOk="0">
                  <a:moveTo>
                    <a:pt x="10252" y="584"/>
                  </a:moveTo>
                  <a:lnTo>
                    <a:pt x="10252" y="1263"/>
                  </a:lnTo>
                  <a:cubicBezTo>
                    <a:pt x="10252" y="1358"/>
                    <a:pt x="10323" y="1429"/>
                    <a:pt x="10406" y="1429"/>
                  </a:cubicBezTo>
                  <a:lnTo>
                    <a:pt x="11097" y="1429"/>
                  </a:lnTo>
                  <a:lnTo>
                    <a:pt x="9609" y="2918"/>
                  </a:lnTo>
                  <a:lnTo>
                    <a:pt x="9001" y="2918"/>
                  </a:lnTo>
                  <a:lnTo>
                    <a:pt x="9978" y="1941"/>
                  </a:lnTo>
                  <a:cubicBezTo>
                    <a:pt x="10037" y="1882"/>
                    <a:pt x="10037" y="1751"/>
                    <a:pt x="9978" y="1691"/>
                  </a:cubicBezTo>
                  <a:cubicBezTo>
                    <a:pt x="9948" y="1667"/>
                    <a:pt x="9903" y="1656"/>
                    <a:pt x="9859" y="1656"/>
                  </a:cubicBezTo>
                  <a:cubicBezTo>
                    <a:pt x="9814" y="1656"/>
                    <a:pt x="9769" y="1667"/>
                    <a:pt x="9740" y="1691"/>
                  </a:cubicBezTo>
                  <a:lnTo>
                    <a:pt x="8763" y="2679"/>
                  </a:lnTo>
                  <a:lnTo>
                    <a:pt x="8763" y="2072"/>
                  </a:lnTo>
                  <a:lnTo>
                    <a:pt x="10252" y="584"/>
                  </a:lnTo>
                  <a:close/>
                  <a:moveTo>
                    <a:pt x="4739" y="2537"/>
                  </a:moveTo>
                  <a:cubicBezTo>
                    <a:pt x="5894" y="2537"/>
                    <a:pt x="6942" y="2977"/>
                    <a:pt x="7739" y="3703"/>
                  </a:cubicBezTo>
                  <a:lnTo>
                    <a:pt x="4620" y="6811"/>
                  </a:lnTo>
                  <a:cubicBezTo>
                    <a:pt x="4560" y="6870"/>
                    <a:pt x="4560" y="7001"/>
                    <a:pt x="4620" y="7049"/>
                  </a:cubicBezTo>
                  <a:cubicBezTo>
                    <a:pt x="4656" y="7085"/>
                    <a:pt x="4703" y="7097"/>
                    <a:pt x="4739" y="7097"/>
                  </a:cubicBezTo>
                  <a:cubicBezTo>
                    <a:pt x="4787" y="7097"/>
                    <a:pt x="4834" y="7085"/>
                    <a:pt x="4858" y="7049"/>
                  </a:cubicBezTo>
                  <a:lnTo>
                    <a:pt x="5632" y="6275"/>
                  </a:lnTo>
                  <a:cubicBezTo>
                    <a:pt x="5775" y="6478"/>
                    <a:pt x="5846" y="6692"/>
                    <a:pt x="5846" y="6930"/>
                  </a:cubicBezTo>
                  <a:cubicBezTo>
                    <a:pt x="5846" y="7549"/>
                    <a:pt x="5358" y="8037"/>
                    <a:pt x="4739" y="8037"/>
                  </a:cubicBezTo>
                  <a:cubicBezTo>
                    <a:pt x="4132" y="8037"/>
                    <a:pt x="3644" y="7549"/>
                    <a:pt x="3644" y="6930"/>
                  </a:cubicBezTo>
                  <a:cubicBezTo>
                    <a:pt x="3644" y="6323"/>
                    <a:pt x="4132" y="5835"/>
                    <a:pt x="4739" y="5835"/>
                  </a:cubicBezTo>
                  <a:cubicBezTo>
                    <a:pt x="4822" y="5835"/>
                    <a:pt x="4882" y="5835"/>
                    <a:pt x="4953" y="5847"/>
                  </a:cubicBezTo>
                  <a:cubicBezTo>
                    <a:pt x="4962" y="5848"/>
                    <a:pt x="4970" y="5848"/>
                    <a:pt x="4979" y="5848"/>
                  </a:cubicBezTo>
                  <a:cubicBezTo>
                    <a:pt x="5055" y="5848"/>
                    <a:pt x="5133" y="5801"/>
                    <a:pt x="5144" y="5716"/>
                  </a:cubicBezTo>
                  <a:cubicBezTo>
                    <a:pt x="5156" y="5620"/>
                    <a:pt x="5096" y="5537"/>
                    <a:pt x="5013" y="5525"/>
                  </a:cubicBezTo>
                  <a:cubicBezTo>
                    <a:pt x="4918" y="5513"/>
                    <a:pt x="4834" y="5489"/>
                    <a:pt x="4739" y="5489"/>
                  </a:cubicBezTo>
                  <a:cubicBezTo>
                    <a:pt x="3941" y="5489"/>
                    <a:pt x="3298" y="6144"/>
                    <a:pt x="3298" y="6942"/>
                  </a:cubicBezTo>
                  <a:cubicBezTo>
                    <a:pt x="3298" y="7740"/>
                    <a:pt x="3953" y="8383"/>
                    <a:pt x="4739" y="8383"/>
                  </a:cubicBezTo>
                  <a:cubicBezTo>
                    <a:pt x="5549" y="8383"/>
                    <a:pt x="6192" y="7728"/>
                    <a:pt x="6192" y="6942"/>
                  </a:cubicBezTo>
                  <a:cubicBezTo>
                    <a:pt x="6192" y="6609"/>
                    <a:pt x="6084" y="6299"/>
                    <a:pt x="5870" y="6049"/>
                  </a:cubicBezTo>
                  <a:lnTo>
                    <a:pt x="6406" y="5513"/>
                  </a:lnTo>
                  <a:cubicBezTo>
                    <a:pt x="6751" y="5906"/>
                    <a:pt x="6942" y="6418"/>
                    <a:pt x="6942" y="6942"/>
                  </a:cubicBezTo>
                  <a:cubicBezTo>
                    <a:pt x="6942" y="8156"/>
                    <a:pt x="5965" y="9133"/>
                    <a:pt x="4739" y="9133"/>
                  </a:cubicBezTo>
                  <a:cubicBezTo>
                    <a:pt x="3525" y="9133"/>
                    <a:pt x="2536" y="8156"/>
                    <a:pt x="2536" y="6942"/>
                  </a:cubicBezTo>
                  <a:cubicBezTo>
                    <a:pt x="2536" y="5716"/>
                    <a:pt x="3525" y="4739"/>
                    <a:pt x="4739" y="4739"/>
                  </a:cubicBezTo>
                  <a:cubicBezTo>
                    <a:pt x="5120" y="4739"/>
                    <a:pt x="5477" y="4823"/>
                    <a:pt x="5787" y="5001"/>
                  </a:cubicBezTo>
                  <a:cubicBezTo>
                    <a:pt x="5812" y="5016"/>
                    <a:pt x="5840" y="5022"/>
                    <a:pt x="5868" y="5022"/>
                  </a:cubicBezTo>
                  <a:cubicBezTo>
                    <a:pt x="5930" y="5022"/>
                    <a:pt x="5992" y="4988"/>
                    <a:pt x="6025" y="4930"/>
                  </a:cubicBezTo>
                  <a:cubicBezTo>
                    <a:pt x="6073" y="4834"/>
                    <a:pt x="6037" y="4739"/>
                    <a:pt x="5953" y="4692"/>
                  </a:cubicBezTo>
                  <a:cubicBezTo>
                    <a:pt x="5572" y="4501"/>
                    <a:pt x="5156" y="4370"/>
                    <a:pt x="4739" y="4370"/>
                  </a:cubicBezTo>
                  <a:cubicBezTo>
                    <a:pt x="3346" y="4370"/>
                    <a:pt x="2203" y="5525"/>
                    <a:pt x="2203" y="6918"/>
                  </a:cubicBezTo>
                  <a:cubicBezTo>
                    <a:pt x="2203" y="8323"/>
                    <a:pt x="3346" y="9466"/>
                    <a:pt x="4739" y="9466"/>
                  </a:cubicBezTo>
                  <a:cubicBezTo>
                    <a:pt x="6144" y="9466"/>
                    <a:pt x="7287" y="8323"/>
                    <a:pt x="7287" y="6918"/>
                  </a:cubicBezTo>
                  <a:cubicBezTo>
                    <a:pt x="7287" y="6299"/>
                    <a:pt x="7061" y="5716"/>
                    <a:pt x="6668" y="5239"/>
                  </a:cubicBezTo>
                  <a:lnTo>
                    <a:pt x="7204" y="4704"/>
                  </a:lnTo>
                  <a:cubicBezTo>
                    <a:pt x="7751" y="5311"/>
                    <a:pt x="8049" y="6085"/>
                    <a:pt x="8049" y="6918"/>
                  </a:cubicBezTo>
                  <a:cubicBezTo>
                    <a:pt x="8049" y="8740"/>
                    <a:pt x="6561" y="10228"/>
                    <a:pt x="4739" y="10228"/>
                  </a:cubicBezTo>
                  <a:cubicBezTo>
                    <a:pt x="2929" y="10228"/>
                    <a:pt x="1441" y="8740"/>
                    <a:pt x="1441" y="6918"/>
                  </a:cubicBezTo>
                  <a:cubicBezTo>
                    <a:pt x="1441" y="5108"/>
                    <a:pt x="2929" y="3620"/>
                    <a:pt x="4739" y="3620"/>
                  </a:cubicBezTo>
                  <a:cubicBezTo>
                    <a:pt x="5382" y="3620"/>
                    <a:pt x="5989" y="3799"/>
                    <a:pt x="6525" y="4132"/>
                  </a:cubicBezTo>
                  <a:cubicBezTo>
                    <a:pt x="6558" y="4151"/>
                    <a:pt x="6594" y="4161"/>
                    <a:pt x="6628" y="4161"/>
                  </a:cubicBezTo>
                  <a:cubicBezTo>
                    <a:pt x="6679" y="4161"/>
                    <a:pt x="6727" y="4139"/>
                    <a:pt x="6763" y="4096"/>
                  </a:cubicBezTo>
                  <a:cubicBezTo>
                    <a:pt x="6811" y="4025"/>
                    <a:pt x="6799" y="3918"/>
                    <a:pt x="6727" y="3858"/>
                  </a:cubicBezTo>
                  <a:cubicBezTo>
                    <a:pt x="6144" y="3477"/>
                    <a:pt x="5453" y="3275"/>
                    <a:pt x="4763" y="3275"/>
                  </a:cubicBezTo>
                  <a:cubicBezTo>
                    <a:pt x="2751" y="3275"/>
                    <a:pt x="1108" y="4918"/>
                    <a:pt x="1108" y="6918"/>
                  </a:cubicBezTo>
                  <a:cubicBezTo>
                    <a:pt x="1108" y="8930"/>
                    <a:pt x="2751" y="10573"/>
                    <a:pt x="4763" y="10573"/>
                  </a:cubicBezTo>
                  <a:cubicBezTo>
                    <a:pt x="6763" y="10573"/>
                    <a:pt x="8406" y="8930"/>
                    <a:pt x="8406" y="6918"/>
                  </a:cubicBezTo>
                  <a:cubicBezTo>
                    <a:pt x="8406" y="6013"/>
                    <a:pt x="8061" y="5132"/>
                    <a:pt x="7454" y="4465"/>
                  </a:cubicBezTo>
                  <a:lnTo>
                    <a:pt x="7989" y="3930"/>
                  </a:lnTo>
                  <a:cubicBezTo>
                    <a:pt x="8704" y="4739"/>
                    <a:pt x="9144" y="5775"/>
                    <a:pt x="9144" y="6942"/>
                  </a:cubicBezTo>
                  <a:cubicBezTo>
                    <a:pt x="9144" y="9359"/>
                    <a:pt x="7168" y="11347"/>
                    <a:pt x="4739" y="11347"/>
                  </a:cubicBezTo>
                  <a:cubicBezTo>
                    <a:pt x="2322" y="11347"/>
                    <a:pt x="334" y="9359"/>
                    <a:pt x="334" y="6942"/>
                  </a:cubicBezTo>
                  <a:cubicBezTo>
                    <a:pt x="334" y="4513"/>
                    <a:pt x="2322" y="2537"/>
                    <a:pt x="4739" y="2537"/>
                  </a:cubicBezTo>
                  <a:close/>
                  <a:moveTo>
                    <a:pt x="10403" y="1"/>
                  </a:moveTo>
                  <a:cubicBezTo>
                    <a:pt x="10360" y="1"/>
                    <a:pt x="10315" y="16"/>
                    <a:pt x="10275" y="48"/>
                  </a:cubicBezTo>
                  <a:lnTo>
                    <a:pt x="8466" y="1882"/>
                  </a:lnTo>
                  <a:cubicBezTo>
                    <a:pt x="8430" y="1906"/>
                    <a:pt x="8418" y="1953"/>
                    <a:pt x="8418" y="1989"/>
                  </a:cubicBezTo>
                  <a:lnTo>
                    <a:pt x="8418" y="3025"/>
                  </a:lnTo>
                  <a:lnTo>
                    <a:pt x="7978" y="3465"/>
                  </a:lnTo>
                  <a:cubicBezTo>
                    <a:pt x="7120" y="2679"/>
                    <a:pt x="5989" y="2203"/>
                    <a:pt x="4739" y="2203"/>
                  </a:cubicBezTo>
                  <a:cubicBezTo>
                    <a:pt x="2120" y="2203"/>
                    <a:pt x="0" y="4334"/>
                    <a:pt x="0" y="6954"/>
                  </a:cubicBezTo>
                  <a:cubicBezTo>
                    <a:pt x="0" y="9573"/>
                    <a:pt x="2120" y="11692"/>
                    <a:pt x="4739" y="11692"/>
                  </a:cubicBezTo>
                  <a:cubicBezTo>
                    <a:pt x="7358" y="11692"/>
                    <a:pt x="9490" y="9573"/>
                    <a:pt x="9490" y="6954"/>
                  </a:cubicBezTo>
                  <a:cubicBezTo>
                    <a:pt x="9490" y="5704"/>
                    <a:pt x="9013" y="4573"/>
                    <a:pt x="8228" y="3715"/>
                  </a:cubicBezTo>
                  <a:lnTo>
                    <a:pt x="8668" y="3275"/>
                  </a:lnTo>
                  <a:lnTo>
                    <a:pt x="9704" y="3275"/>
                  </a:lnTo>
                  <a:cubicBezTo>
                    <a:pt x="9740" y="3275"/>
                    <a:pt x="9787" y="3263"/>
                    <a:pt x="9823" y="3227"/>
                  </a:cubicBezTo>
                  <a:lnTo>
                    <a:pt x="11645" y="1394"/>
                  </a:lnTo>
                  <a:cubicBezTo>
                    <a:pt x="11680" y="1346"/>
                    <a:pt x="11692" y="1263"/>
                    <a:pt x="11668" y="1203"/>
                  </a:cubicBezTo>
                  <a:cubicBezTo>
                    <a:pt x="11633" y="1144"/>
                    <a:pt x="11573" y="1096"/>
                    <a:pt x="11502" y="1096"/>
                  </a:cubicBezTo>
                  <a:lnTo>
                    <a:pt x="10573" y="1096"/>
                  </a:lnTo>
                  <a:lnTo>
                    <a:pt x="10573" y="179"/>
                  </a:lnTo>
                  <a:cubicBezTo>
                    <a:pt x="10573" y="108"/>
                    <a:pt x="10537" y="48"/>
                    <a:pt x="10466" y="12"/>
                  </a:cubicBezTo>
                  <a:cubicBezTo>
                    <a:pt x="10446" y="5"/>
                    <a:pt x="10425" y="1"/>
                    <a:pt x="10403" y="1"/>
                  </a:cubicBezTo>
                  <a:close/>
                </a:path>
              </a:pathLst>
            </a:custGeom>
            <a:solidFill>
              <a:srgbClr val="DBDD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1557;p72">
              <a:extLst>
                <a:ext uri="{FF2B5EF4-FFF2-40B4-BE49-F238E27FC236}">
                  <a16:creationId xmlns:a16="http://schemas.microsoft.com/office/drawing/2014/main" id="{C8EC8621-0A39-4705-B18B-652B60A3B878}"/>
                </a:ext>
              </a:extLst>
            </p:cNvPr>
            <p:cNvSpPr/>
            <p:nvPr/>
          </p:nvSpPr>
          <p:spPr>
            <a:xfrm>
              <a:off x="1081639" y="3724833"/>
              <a:ext cx="163258" cy="130504"/>
            </a:xfrm>
            <a:custGeom>
              <a:avLst/>
              <a:gdLst/>
              <a:ahLst/>
              <a:cxnLst/>
              <a:rect l="l" t="t" r="r" b="b"/>
              <a:pathLst>
                <a:path w="11514" h="9204" extrusionOk="0">
                  <a:moveTo>
                    <a:pt x="3727" y="0"/>
                  </a:moveTo>
                  <a:cubicBezTo>
                    <a:pt x="3156" y="0"/>
                    <a:pt x="2668" y="346"/>
                    <a:pt x="2477" y="870"/>
                  </a:cubicBezTo>
                  <a:lnTo>
                    <a:pt x="2382" y="870"/>
                  </a:lnTo>
                  <a:cubicBezTo>
                    <a:pt x="2144" y="870"/>
                    <a:pt x="1906" y="965"/>
                    <a:pt x="1751" y="1143"/>
                  </a:cubicBezTo>
                  <a:cubicBezTo>
                    <a:pt x="1703" y="1143"/>
                    <a:pt x="1656" y="1131"/>
                    <a:pt x="1608" y="1131"/>
                  </a:cubicBezTo>
                  <a:cubicBezTo>
                    <a:pt x="1036" y="1131"/>
                    <a:pt x="560" y="1608"/>
                    <a:pt x="560" y="2191"/>
                  </a:cubicBezTo>
                  <a:cubicBezTo>
                    <a:pt x="560" y="2775"/>
                    <a:pt x="1036" y="3251"/>
                    <a:pt x="1608" y="3251"/>
                  </a:cubicBezTo>
                  <a:lnTo>
                    <a:pt x="3001" y="3251"/>
                  </a:lnTo>
                  <a:cubicBezTo>
                    <a:pt x="3096" y="3251"/>
                    <a:pt x="3191" y="3156"/>
                    <a:pt x="3191" y="3048"/>
                  </a:cubicBezTo>
                  <a:cubicBezTo>
                    <a:pt x="3191" y="2953"/>
                    <a:pt x="3096" y="2858"/>
                    <a:pt x="3001" y="2858"/>
                  </a:cubicBezTo>
                  <a:lnTo>
                    <a:pt x="1608" y="2858"/>
                  </a:lnTo>
                  <a:cubicBezTo>
                    <a:pt x="1239" y="2858"/>
                    <a:pt x="941" y="2560"/>
                    <a:pt x="941" y="2191"/>
                  </a:cubicBezTo>
                  <a:cubicBezTo>
                    <a:pt x="941" y="1822"/>
                    <a:pt x="1239" y="1524"/>
                    <a:pt x="1608" y="1524"/>
                  </a:cubicBezTo>
                  <a:cubicBezTo>
                    <a:pt x="1667" y="1524"/>
                    <a:pt x="1727" y="1524"/>
                    <a:pt x="1775" y="1536"/>
                  </a:cubicBezTo>
                  <a:cubicBezTo>
                    <a:pt x="1788" y="1538"/>
                    <a:pt x="1802" y="1539"/>
                    <a:pt x="1816" y="1539"/>
                  </a:cubicBezTo>
                  <a:cubicBezTo>
                    <a:pt x="1885" y="1539"/>
                    <a:pt x="1949" y="1514"/>
                    <a:pt x="1989" y="1465"/>
                  </a:cubicBezTo>
                  <a:cubicBezTo>
                    <a:pt x="2072" y="1322"/>
                    <a:pt x="2227" y="1251"/>
                    <a:pt x="2394" y="1251"/>
                  </a:cubicBezTo>
                  <a:cubicBezTo>
                    <a:pt x="2453" y="1251"/>
                    <a:pt x="2489" y="1262"/>
                    <a:pt x="2548" y="1286"/>
                  </a:cubicBezTo>
                  <a:cubicBezTo>
                    <a:pt x="2566" y="1291"/>
                    <a:pt x="2585" y="1293"/>
                    <a:pt x="2604" y="1293"/>
                  </a:cubicBezTo>
                  <a:cubicBezTo>
                    <a:pt x="2638" y="1293"/>
                    <a:pt x="2673" y="1285"/>
                    <a:pt x="2703" y="1262"/>
                  </a:cubicBezTo>
                  <a:cubicBezTo>
                    <a:pt x="2751" y="1239"/>
                    <a:pt x="2775" y="1191"/>
                    <a:pt x="2787" y="1143"/>
                  </a:cubicBezTo>
                  <a:cubicBezTo>
                    <a:pt x="2894" y="715"/>
                    <a:pt x="3263" y="405"/>
                    <a:pt x="3715" y="405"/>
                  </a:cubicBezTo>
                  <a:cubicBezTo>
                    <a:pt x="4239" y="405"/>
                    <a:pt x="4668" y="834"/>
                    <a:pt x="4668" y="1358"/>
                  </a:cubicBezTo>
                  <a:lnTo>
                    <a:pt x="4668" y="1382"/>
                  </a:lnTo>
                  <a:lnTo>
                    <a:pt x="4668" y="1405"/>
                  </a:lnTo>
                  <a:cubicBezTo>
                    <a:pt x="4668" y="1465"/>
                    <a:pt x="4692" y="1524"/>
                    <a:pt x="4739" y="1560"/>
                  </a:cubicBezTo>
                  <a:cubicBezTo>
                    <a:pt x="4771" y="1592"/>
                    <a:pt x="4813" y="1602"/>
                    <a:pt x="4856" y="1602"/>
                  </a:cubicBezTo>
                  <a:cubicBezTo>
                    <a:pt x="4877" y="1602"/>
                    <a:pt x="4898" y="1600"/>
                    <a:pt x="4918" y="1596"/>
                  </a:cubicBezTo>
                  <a:cubicBezTo>
                    <a:pt x="4977" y="1584"/>
                    <a:pt x="5049" y="1560"/>
                    <a:pt x="5108" y="1560"/>
                  </a:cubicBezTo>
                  <a:cubicBezTo>
                    <a:pt x="5311" y="1560"/>
                    <a:pt x="5489" y="1655"/>
                    <a:pt x="5620" y="1786"/>
                  </a:cubicBezTo>
                  <a:cubicBezTo>
                    <a:pt x="5620" y="1786"/>
                    <a:pt x="5608" y="1786"/>
                    <a:pt x="5608" y="1798"/>
                  </a:cubicBezTo>
                  <a:cubicBezTo>
                    <a:pt x="5585" y="1798"/>
                    <a:pt x="5573" y="1822"/>
                    <a:pt x="5573" y="1822"/>
                  </a:cubicBezTo>
                  <a:cubicBezTo>
                    <a:pt x="5561" y="1834"/>
                    <a:pt x="5525" y="1834"/>
                    <a:pt x="5513" y="1846"/>
                  </a:cubicBezTo>
                  <a:cubicBezTo>
                    <a:pt x="5477" y="1858"/>
                    <a:pt x="5466" y="1858"/>
                    <a:pt x="5454" y="1882"/>
                  </a:cubicBezTo>
                  <a:cubicBezTo>
                    <a:pt x="5442" y="1882"/>
                    <a:pt x="5442" y="1882"/>
                    <a:pt x="5430" y="1893"/>
                  </a:cubicBezTo>
                  <a:cubicBezTo>
                    <a:pt x="5239" y="1989"/>
                    <a:pt x="5085" y="2084"/>
                    <a:pt x="4930" y="2203"/>
                  </a:cubicBezTo>
                  <a:cubicBezTo>
                    <a:pt x="4727" y="2370"/>
                    <a:pt x="4549" y="2584"/>
                    <a:pt x="4394" y="2786"/>
                  </a:cubicBezTo>
                  <a:cubicBezTo>
                    <a:pt x="4394" y="2798"/>
                    <a:pt x="4382" y="2798"/>
                    <a:pt x="4382" y="2822"/>
                  </a:cubicBezTo>
                  <a:cubicBezTo>
                    <a:pt x="4370" y="2834"/>
                    <a:pt x="4346" y="2858"/>
                    <a:pt x="4346" y="2882"/>
                  </a:cubicBezTo>
                  <a:cubicBezTo>
                    <a:pt x="4346" y="2882"/>
                    <a:pt x="4346" y="2894"/>
                    <a:pt x="4334" y="2894"/>
                  </a:cubicBezTo>
                  <a:lnTo>
                    <a:pt x="3584" y="2894"/>
                  </a:lnTo>
                  <a:cubicBezTo>
                    <a:pt x="3477" y="2894"/>
                    <a:pt x="3382" y="2977"/>
                    <a:pt x="3382" y="3084"/>
                  </a:cubicBezTo>
                  <a:cubicBezTo>
                    <a:pt x="3382" y="3191"/>
                    <a:pt x="3477" y="3275"/>
                    <a:pt x="3584" y="3275"/>
                  </a:cubicBezTo>
                  <a:lnTo>
                    <a:pt x="4096" y="3275"/>
                  </a:lnTo>
                  <a:cubicBezTo>
                    <a:pt x="4072" y="3334"/>
                    <a:pt x="4061" y="3406"/>
                    <a:pt x="4025" y="3465"/>
                  </a:cubicBezTo>
                  <a:cubicBezTo>
                    <a:pt x="3918" y="3453"/>
                    <a:pt x="3822" y="3441"/>
                    <a:pt x="3691" y="3441"/>
                  </a:cubicBezTo>
                  <a:cubicBezTo>
                    <a:pt x="3203" y="3441"/>
                    <a:pt x="2727" y="3668"/>
                    <a:pt x="2418" y="4049"/>
                  </a:cubicBezTo>
                  <a:cubicBezTo>
                    <a:pt x="2298" y="4025"/>
                    <a:pt x="2167" y="4025"/>
                    <a:pt x="2025" y="4025"/>
                  </a:cubicBezTo>
                  <a:cubicBezTo>
                    <a:pt x="917" y="4025"/>
                    <a:pt x="1" y="4930"/>
                    <a:pt x="1" y="6049"/>
                  </a:cubicBezTo>
                  <a:cubicBezTo>
                    <a:pt x="1" y="7156"/>
                    <a:pt x="917" y="8073"/>
                    <a:pt x="2025" y="8073"/>
                  </a:cubicBezTo>
                  <a:lnTo>
                    <a:pt x="3858" y="8073"/>
                  </a:lnTo>
                  <a:cubicBezTo>
                    <a:pt x="3953" y="8704"/>
                    <a:pt x="4501" y="9204"/>
                    <a:pt x="5168" y="9204"/>
                  </a:cubicBezTo>
                  <a:lnTo>
                    <a:pt x="8549" y="9204"/>
                  </a:lnTo>
                  <a:cubicBezTo>
                    <a:pt x="8656" y="9204"/>
                    <a:pt x="8740" y="9109"/>
                    <a:pt x="8740" y="9002"/>
                  </a:cubicBezTo>
                  <a:cubicBezTo>
                    <a:pt x="8740" y="8906"/>
                    <a:pt x="8656" y="8811"/>
                    <a:pt x="8549" y="8811"/>
                  </a:cubicBezTo>
                  <a:lnTo>
                    <a:pt x="5168" y="8811"/>
                  </a:lnTo>
                  <a:cubicBezTo>
                    <a:pt x="4644" y="8811"/>
                    <a:pt x="4227" y="8394"/>
                    <a:pt x="4227" y="7882"/>
                  </a:cubicBezTo>
                  <a:lnTo>
                    <a:pt x="4227" y="7859"/>
                  </a:lnTo>
                  <a:lnTo>
                    <a:pt x="4227" y="7835"/>
                  </a:lnTo>
                  <a:lnTo>
                    <a:pt x="4227" y="7811"/>
                  </a:lnTo>
                  <a:lnTo>
                    <a:pt x="4227" y="7775"/>
                  </a:lnTo>
                  <a:cubicBezTo>
                    <a:pt x="4287" y="7311"/>
                    <a:pt x="4680" y="6942"/>
                    <a:pt x="5168" y="6942"/>
                  </a:cubicBezTo>
                  <a:cubicBezTo>
                    <a:pt x="5263" y="6942"/>
                    <a:pt x="5358" y="6954"/>
                    <a:pt x="5454" y="6977"/>
                  </a:cubicBezTo>
                  <a:cubicBezTo>
                    <a:pt x="5471" y="6984"/>
                    <a:pt x="5488" y="6987"/>
                    <a:pt x="5506" y="6987"/>
                  </a:cubicBezTo>
                  <a:cubicBezTo>
                    <a:pt x="5548" y="6987"/>
                    <a:pt x="5590" y="6970"/>
                    <a:pt x="5632" y="6954"/>
                  </a:cubicBezTo>
                  <a:cubicBezTo>
                    <a:pt x="5680" y="6906"/>
                    <a:pt x="5704" y="6846"/>
                    <a:pt x="5704" y="6787"/>
                  </a:cubicBezTo>
                  <a:lnTo>
                    <a:pt x="5704" y="6775"/>
                  </a:lnTo>
                  <a:lnTo>
                    <a:pt x="5704" y="6739"/>
                  </a:lnTo>
                  <a:cubicBezTo>
                    <a:pt x="5704" y="6013"/>
                    <a:pt x="6299" y="5418"/>
                    <a:pt x="7025" y="5418"/>
                  </a:cubicBezTo>
                  <a:cubicBezTo>
                    <a:pt x="7644" y="5418"/>
                    <a:pt x="8192" y="5846"/>
                    <a:pt x="8323" y="6442"/>
                  </a:cubicBezTo>
                  <a:cubicBezTo>
                    <a:pt x="8335" y="6501"/>
                    <a:pt x="8371" y="6549"/>
                    <a:pt x="8418" y="6561"/>
                  </a:cubicBezTo>
                  <a:cubicBezTo>
                    <a:pt x="8441" y="6583"/>
                    <a:pt x="8473" y="6592"/>
                    <a:pt x="8506" y="6592"/>
                  </a:cubicBezTo>
                  <a:cubicBezTo>
                    <a:pt x="8525" y="6592"/>
                    <a:pt x="8544" y="6589"/>
                    <a:pt x="8561" y="6585"/>
                  </a:cubicBezTo>
                  <a:cubicBezTo>
                    <a:pt x="8633" y="6549"/>
                    <a:pt x="8716" y="6549"/>
                    <a:pt x="8787" y="6549"/>
                  </a:cubicBezTo>
                  <a:cubicBezTo>
                    <a:pt x="9025" y="6549"/>
                    <a:pt x="9252" y="6668"/>
                    <a:pt x="9383" y="6858"/>
                  </a:cubicBezTo>
                  <a:cubicBezTo>
                    <a:pt x="9422" y="6907"/>
                    <a:pt x="9485" y="6948"/>
                    <a:pt x="9546" y="6948"/>
                  </a:cubicBezTo>
                  <a:cubicBezTo>
                    <a:pt x="9559" y="6948"/>
                    <a:pt x="9572" y="6946"/>
                    <a:pt x="9585" y="6942"/>
                  </a:cubicBezTo>
                  <a:cubicBezTo>
                    <a:pt x="9668" y="6918"/>
                    <a:pt x="9752" y="6906"/>
                    <a:pt x="9823" y="6906"/>
                  </a:cubicBezTo>
                  <a:lnTo>
                    <a:pt x="9978" y="6906"/>
                  </a:lnTo>
                  <a:cubicBezTo>
                    <a:pt x="10216" y="6954"/>
                    <a:pt x="10442" y="7085"/>
                    <a:pt x="10573" y="7275"/>
                  </a:cubicBezTo>
                  <a:cubicBezTo>
                    <a:pt x="10692" y="7442"/>
                    <a:pt x="10764" y="7632"/>
                    <a:pt x="10764" y="7847"/>
                  </a:cubicBezTo>
                  <a:cubicBezTo>
                    <a:pt x="10764" y="8370"/>
                    <a:pt x="10335" y="8799"/>
                    <a:pt x="9811" y="8799"/>
                  </a:cubicBezTo>
                  <a:lnTo>
                    <a:pt x="9156" y="8799"/>
                  </a:lnTo>
                  <a:cubicBezTo>
                    <a:pt x="9049" y="8799"/>
                    <a:pt x="8966" y="8882"/>
                    <a:pt x="8966" y="8990"/>
                  </a:cubicBezTo>
                  <a:cubicBezTo>
                    <a:pt x="8966" y="9097"/>
                    <a:pt x="9061" y="9180"/>
                    <a:pt x="9156" y="9180"/>
                  </a:cubicBezTo>
                  <a:lnTo>
                    <a:pt x="9811" y="9180"/>
                  </a:lnTo>
                  <a:cubicBezTo>
                    <a:pt x="10561" y="9180"/>
                    <a:pt x="11157" y="8585"/>
                    <a:pt x="11157" y="7847"/>
                  </a:cubicBezTo>
                  <a:cubicBezTo>
                    <a:pt x="11157" y="7632"/>
                    <a:pt x="11109" y="7454"/>
                    <a:pt x="11038" y="7275"/>
                  </a:cubicBezTo>
                  <a:cubicBezTo>
                    <a:pt x="11347" y="6882"/>
                    <a:pt x="11514" y="6454"/>
                    <a:pt x="11514" y="6001"/>
                  </a:cubicBezTo>
                  <a:cubicBezTo>
                    <a:pt x="11514" y="4906"/>
                    <a:pt x="10621" y="4013"/>
                    <a:pt x="9514" y="4013"/>
                  </a:cubicBezTo>
                  <a:cubicBezTo>
                    <a:pt x="9395" y="4013"/>
                    <a:pt x="9276" y="4025"/>
                    <a:pt x="9156" y="4037"/>
                  </a:cubicBezTo>
                  <a:cubicBezTo>
                    <a:pt x="9133" y="3668"/>
                    <a:pt x="9037" y="3310"/>
                    <a:pt x="8859" y="2977"/>
                  </a:cubicBezTo>
                  <a:cubicBezTo>
                    <a:pt x="8834" y="2919"/>
                    <a:pt x="8770" y="2879"/>
                    <a:pt x="8697" y="2879"/>
                  </a:cubicBezTo>
                  <a:cubicBezTo>
                    <a:pt x="8664" y="2879"/>
                    <a:pt x="8630" y="2887"/>
                    <a:pt x="8597" y="2906"/>
                  </a:cubicBezTo>
                  <a:cubicBezTo>
                    <a:pt x="8502" y="2953"/>
                    <a:pt x="8466" y="3072"/>
                    <a:pt x="8525" y="3179"/>
                  </a:cubicBezTo>
                  <a:cubicBezTo>
                    <a:pt x="8680" y="3489"/>
                    <a:pt x="8775" y="3858"/>
                    <a:pt x="8775" y="4215"/>
                  </a:cubicBezTo>
                  <a:lnTo>
                    <a:pt x="8775" y="4275"/>
                  </a:lnTo>
                  <a:lnTo>
                    <a:pt x="8775" y="4287"/>
                  </a:lnTo>
                  <a:cubicBezTo>
                    <a:pt x="8775" y="4346"/>
                    <a:pt x="8799" y="4406"/>
                    <a:pt x="8847" y="4453"/>
                  </a:cubicBezTo>
                  <a:cubicBezTo>
                    <a:pt x="8879" y="4485"/>
                    <a:pt x="8921" y="4496"/>
                    <a:pt x="8963" y="4496"/>
                  </a:cubicBezTo>
                  <a:cubicBezTo>
                    <a:pt x="8984" y="4496"/>
                    <a:pt x="9006" y="4493"/>
                    <a:pt x="9025" y="4489"/>
                  </a:cubicBezTo>
                  <a:cubicBezTo>
                    <a:pt x="9180" y="4441"/>
                    <a:pt x="9335" y="4406"/>
                    <a:pt x="9502" y="4406"/>
                  </a:cubicBezTo>
                  <a:cubicBezTo>
                    <a:pt x="10395" y="4406"/>
                    <a:pt x="11109" y="5144"/>
                    <a:pt x="11109" y="6013"/>
                  </a:cubicBezTo>
                  <a:cubicBezTo>
                    <a:pt x="11109" y="6346"/>
                    <a:pt x="11026" y="6644"/>
                    <a:pt x="10847" y="6906"/>
                  </a:cubicBezTo>
                  <a:lnTo>
                    <a:pt x="10823" y="6894"/>
                  </a:lnTo>
                  <a:lnTo>
                    <a:pt x="10800" y="6858"/>
                  </a:lnTo>
                  <a:lnTo>
                    <a:pt x="10788" y="6846"/>
                  </a:lnTo>
                  <a:lnTo>
                    <a:pt x="10752" y="6823"/>
                  </a:lnTo>
                  <a:cubicBezTo>
                    <a:pt x="10514" y="6608"/>
                    <a:pt x="10204" y="6489"/>
                    <a:pt x="9871" y="6489"/>
                  </a:cubicBezTo>
                  <a:cubicBezTo>
                    <a:pt x="9799" y="6489"/>
                    <a:pt x="9740" y="6489"/>
                    <a:pt x="9668" y="6501"/>
                  </a:cubicBezTo>
                  <a:cubicBezTo>
                    <a:pt x="9454" y="6263"/>
                    <a:pt x="9156" y="6132"/>
                    <a:pt x="8835" y="6132"/>
                  </a:cubicBezTo>
                  <a:cubicBezTo>
                    <a:pt x="8787" y="6132"/>
                    <a:pt x="8728" y="6132"/>
                    <a:pt x="8680" y="6144"/>
                  </a:cubicBezTo>
                  <a:cubicBezTo>
                    <a:pt x="8585" y="5846"/>
                    <a:pt x="8383" y="5584"/>
                    <a:pt x="8144" y="5370"/>
                  </a:cubicBezTo>
                  <a:cubicBezTo>
                    <a:pt x="7847" y="5120"/>
                    <a:pt x="7466" y="4989"/>
                    <a:pt x="7073" y="4989"/>
                  </a:cubicBezTo>
                  <a:cubicBezTo>
                    <a:pt x="6204" y="4989"/>
                    <a:pt x="5466" y="5656"/>
                    <a:pt x="5382" y="6525"/>
                  </a:cubicBezTo>
                  <a:cubicBezTo>
                    <a:pt x="5335" y="6525"/>
                    <a:pt x="5275" y="6501"/>
                    <a:pt x="5227" y="6501"/>
                  </a:cubicBezTo>
                  <a:lnTo>
                    <a:pt x="4977" y="6501"/>
                  </a:lnTo>
                  <a:cubicBezTo>
                    <a:pt x="4965" y="6501"/>
                    <a:pt x="4942" y="6501"/>
                    <a:pt x="4930" y="6525"/>
                  </a:cubicBezTo>
                  <a:lnTo>
                    <a:pt x="4918" y="6525"/>
                  </a:lnTo>
                  <a:cubicBezTo>
                    <a:pt x="4906" y="6525"/>
                    <a:pt x="4882" y="6525"/>
                    <a:pt x="4870" y="6537"/>
                  </a:cubicBezTo>
                  <a:lnTo>
                    <a:pt x="4858" y="6537"/>
                  </a:lnTo>
                  <a:cubicBezTo>
                    <a:pt x="4846" y="6537"/>
                    <a:pt x="4823" y="6549"/>
                    <a:pt x="4811" y="6549"/>
                  </a:cubicBezTo>
                  <a:cubicBezTo>
                    <a:pt x="4406" y="6680"/>
                    <a:pt x="4084" y="7013"/>
                    <a:pt x="3965" y="7430"/>
                  </a:cubicBezTo>
                  <a:cubicBezTo>
                    <a:pt x="3965" y="7442"/>
                    <a:pt x="3953" y="7454"/>
                    <a:pt x="3953" y="7489"/>
                  </a:cubicBezTo>
                  <a:cubicBezTo>
                    <a:pt x="3930" y="7537"/>
                    <a:pt x="3930" y="7561"/>
                    <a:pt x="3918" y="7608"/>
                  </a:cubicBezTo>
                  <a:lnTo>
                    <a:pt x="2084" y="7608"/>
                  </a:lnTo>
                  <a:cubicBezTo>
                    <a:pt x="1191" y="7608"/>
                    <a:pt x="453" y="6882"/>
                    <a:pt x="453" y="5965"/>
                  </a:cubicBezTo>
                  <a:cubicBezTo>
                    <a:pt x="453" y="5072"/>
                    <a:pt x="1179" y="4334"/>
                    <a:pt x="2084" y="4334"/>
                  </a:cubicBezTo>
                  <a:cubicBezTo>
                    <a:pt x="2227" y="4334"/>
                    <a:pt x="2370" y="4346"/>
                    <a:pt x="2501" y="4394"/>
                  </a:cubicBezTo>
                  <a:cubicBezTo>
                    <a:pt x="2515" y="4396"/>
                    <a:pt x="2529" y="4397"/>
                    <a:pt x="2542" y="4397"/>
                  </a:cubicBezTo>
                  <a:cubicBezTo>
                    <a:pt x="2611" y="4397"/>
                    <a:pt x="2675" y="4372"/>
                    <a:pt x="2715" y="4322"/>
                  </a:cubicBezTo>
                  <a:cubicBezTo>
                    <a:pt x="2953" y="3977"/>
                    <a:pt x="3334" y="3763"/>
                    <a:pt x="3751" y="3763"/>
                  </a:cubicBezTo>
                  <a:cubicBezTo>
                    <a:pt x="3894" y="3763"/>
                    <a:pt x="4025" y="3787"/>
                    <a:pt x="4156" y="3822"/>
                  </a:cubicBezTo>
                  <a:cubicBezTo>
                    <a:pt x="4177" y="3833"/>
                    <a:pt x="4201" y="3839"/>
                    <a:pt x="4225" y="3839"/>
                  </a:cubicBezTo>
                  <a:cubicBezTo>
                    <a:pt x="4255" y="3839"/>
                    <a:pt x="4284" y="3830"/>
                    <a:pt x="4311" y="3810"/>
                  </a:cubicBezTo>
                  <a:cubicBezTo>
                    <a:pt x="4346" y="3787"/>
                    <a:pt x="4382" y="3739"/>
                    <a:pt x="4394" y="3691"/>
                  </a:cubicBezTo>
                  <a:cubicBezTo>
                    <a:pt x="4442" y="3501"/>
                    <a:pt x="4513" y="3322"/>
                    <a:pt x="4608" y="3144"/>
                  </a:cubicBezTo>
                  <a:cubicBezTo>
                    <a:pt x="4608" y="3144"/>
                    <a:pt x="4620" y="3132"/>
                    <a:pt x="4620" y="3108"/>
                  </a:cubicBezTo>
                  <a:cubicBezTo>
                    <a:pt x="4906" y="2596"/>
                    <a:pt x="5394" y="2191"/>
                    <a:pt x="5977" y="2024"/>
                  </a:cubicBezTo>
                  <a:lnTo>
                    <a:pt x="5989" y="2024"/>
                  </a:lnTo>
                  <a:cubicBezTo>
                    <a:pt x="6180" y="1977"/>
                    <a:pt x="6370" y="1953"/>
                    <a:pt x="6573" y="1953"/>
                  </a:cubicBezTo>
                  <a:cubicBezTo>
                    <a:pt x="7192" y="1953"/>
                    <a:pt x="7775" y="2203"/>
                    <a:pt x="8204" y="2667"/>
                  </a:cubicBezTo>
                  <a:cubicBezTo>
                    <a:pt x="8243" y="2706"/>
                    <a:pt x="8295" y="2727"/>
                    <a:pt x="8349" y="2727"/>
                  </a:cubicBezTo>
                  <a:cubicBezTo>
                    <a:pt x="8394" y="2727"/>
                    <a:pt x="8440" y="2712"/>
                    <a:pt x="8478" y="2679"/>
                  </a:cubicBezTo>
                  <a:cubicBezTo>
                    <a:pt x="8549" y="2608"/>
                    <a:pt x="8561" y="2489"/>
                    <a:pt x="8490" y="2417"/>
                  </a:cubicBezTo>
                  <a:cubicBezTo>
                    <a:pt x="8002" y="1893"/>
                    <a:pt x="7299" y="1584"/>
                    <a:pt x="6573" y="1584"/>
                  </a:cubicBezTo>
                  <a:cubicBezTo>
                    <a:pt x="6370" y="1584"/>
                    <a:pt x="6192" y="1596"/>
                    <a:pt x="6013" y="1643"/>
                  </a:cubicBezTo>
                  <a:cubicBezTo>
                    <a:pt x="5823" y="1322"/>
                    <a:pt x="5501" y="1143"/>
                    <a:pt x="5120" y="1143"/>
                  </a:cubicBezTo>
                  <a:lnTo>
                    <a:pt x="5049" y="1143"/>
                  </a:lnTo>
                  <a:cubicBezTo>
                    <a:pt x="4965" y="489"/>
                    <a:pt x="4394" y="0"/>
                    <a:pt x="3727" y="0"/>
                  </a:cubicBezTo>
                  <a:close/>
                </a:path>
              </a:pathLst>
            </a:custGeom>
            <a:solidFill>
              <a:srgbClr val="DBDD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2" name="Google Shape;12658;p74">
              <a:extLst>
                <a:ext uri="{FF2B5EF4-FFF2-40B4-BE49-F238E27FC236}">
                  <a16:creationId xmlns:a16="http://schemas.microsoft.com/office/drawing/2014/main" id="{C03D594A-B7A8-410C-8E52-65AE9DFE73F3}"/>
                </a:ext>
              </a:extLst>
            </p:cNvPr>
            <p:cNvGrpSpPr/>
            <p:nvPr/>
          </p:nvGrpSpPr>
          <p:grpSpPr>
            <a:xfrm>
              <a:off x="1082415" y="1961426"/>
              <a:ext cx="171581" cy="211029"/>
              <a:chOff x="5782845" y="2906521"/>
              <a:chExt cx="301661" cy="371013"/>
            </a:xfrm>
            <a:solidFill>
              <a:srgbClr val="DBDDDC"/>
            </a:solidFill>
          </p:grpSpPr>
          <p:sp>
            <p:nvSpPr>
              <p:cNvPr id="53" name="Google Shape;12659;p74">
                <a:extLst>
                  <a:ext uri="{FF2B5EF4-FFF2-40B4-BE49-F238E27FC236}">
                    <a16:creationId xmlns:a16="http://schemas.microsoft.com/office/drawing/2014/main" id="{5D385694-24A6-4865-B96D-348C4BDBE09C}"/>
                  </a:ext>
                </a:extLst>
              </p:cNvPr>
              <p:cNvSpPr/>
              <p:nvPr/>
            </p:nvSpPr>
            <p:spPr>
              <a:xfrm>
                <a:off x="5782845" y="3087651"/>
                <a:ext cx="301661" cy="189883"/>
              </a:xfrm>
              <a:custGeom>
                <a:avLst/>
                <a:gdLst/>
                <a:ahLst/>
                <a:cxnLst/>
                <a:rect l="l" t="t" r="r" b="b"/>
                <a:pathLst>
                  <a:path w="9478" h="5966" extrusionOk="0">
                    <a:moveTo>
                      <a:pt x="3215" y="322"/>
                    </a:moveTo>
                    <a:cubicBezTo>
                      <a:pt x="3322" y="322"/>
                      <a:pt x="3418" y="370"/>
                      <a:pt x="3489" y="429"/>
                    </a:cubicBezTo>
                    <a:cubicBezTo>
                      <a:pt x="3561" y="513"/>
                      <a:pt x="3596" y="596"/>
                      <a:pt x="3596" y="703"/>
                    </a:cubicBezTo>
                    <a:lnTo>
                      <a:pt x="3596" y="1156"/>
                    </a:lnTo>
                    <a:cubicBezTo>
                      <a:pt x="3608" y="1358"/>
                      <a:pt x="3501" y="1537"/>
                      <a:pt x="3322" y="1644"/>
                    </a:cubicBezTo>
                    <a:cubicBezTo>
                      <a:pt x="3263" y="1668"/>
                      <a:pt x="3239" y="1727"/>
                      <a:pt x="3239" y="1787"/>
                    </a:cubicBezTo>
                    <a:lnTo>
                      <a:pt x="3239" y="1977"/>
                    </a:lnTo>
                    <a:lnTo>
                      <a:pt x="2846" y="1977"/>
                    </a:lnTo>
                    <a:lnTo>
                      <a:pt x="2846" y="1787"/>
                    </a:lnTo>
                    <a:cubicBezTo>
                      <a:pt x="2846" y="1727"/>
                      <a:pt x="2822" y="1668"/>
                      <a:pt x="2763" y="1644"/>
                    </a:cubicBezTo>
                    <a:cubicBezTo>
                      <a:pt x="2584" y="1537"/>
                      <a:pt x="2477" y="1358"/>
                      <a:pt x="2477" y="1156"/>
                    </a:cubicBezTo>
                    <a:lnTo>
                      <a:pt x="2477" y="703"/>
                    </a:lnTo>
                    <a:cubicBezTo>
                      <a:pt x="2477" y="489"/>
                      <a:pt x="2644" y="322"/>
                      <a:pt x="2846" y="322"/>
                    </a:cubicBezTo>
                    <a:close/>
                    <a:moveTo>
                      <a:pt x="6513" y="322"/>
                    </a:moveTo>
                    <a:cubicBezTo>
                      <a:pt x="6609" y="322"/>
                      <a:pt x="6704" y="370"/>
                      <a:pt x="6775" y="429"/>
                    </a:cubicBezTo>
                    <a:cubicBezTo>
                      <a:pt x="6847" y="513"/>
                      <a:pt x="6882" y="596"/>
                      <a:pt x="6882" y="703"/>
                    </a:cubicBezTo>
                    <a:lnTo>
                      <a:pt x="6882" y="1156"/>
                    </a:lnTo>
                    <a:cubicBezTo>
                      <a:pt x="6894" y="1358"/>
                      <a:pt x="6787" y="1537"/>
                      <a:pt x="6609" y="1644"/>
                    </a:cubicBezTo>
                    <a:cubicBezTo>
                      <a:pt x="6549" y="1668"/>
                      <a:pt x="6525" y="1727"/>
                      <a:pt x="6525" y="1787"/>
                    </a:cubicBezTo>
                    <a:lnTo>
                      <a:pt x="6525" y="1977"/>
                    </a:lnTo>
                    <a:lnTo>
                      <a:pt x="6132" y="1977"/>
                    </a:lnTo>
                    <a:lnTo>
                      <a:pt x="6132" y="1787"/>
                    </a:lnTo>
                    <a:cubicBezTo>
                      <a:pt x="6132" y="1727"/>
                      <a:pt x="6108" y="1668"/>
                      <a:pt x="6049" y="1644"/>
                    </a:cubicBezTo>
                    <a:cubicBezTo>
                      <a:pt x="5870" y="1537"/>
                      <a:pt x="5763" y="1358"/>
                      <a:pt x="5763" y="1156"/>
                    </a:cubicBezTo>
                    <a:lnTo>
                      <a:pt x="5763" y="703"/>
                    </a:lnTo>
                    <a:cubicBezTo>
                      <a:pt x="5763" y="489"/>
                      <a:pt x="5930" y="322"/>
                      <a:pt x="6132" y="322"/>
                    </a:cubicBezTo>
                    <a:close/>
                    <a:moveTo>
                      <a:pt x="1572" y="2144"/>
                    </a:moveTo>
                    <a:cubicBezTo>
                      <a:pt x="1667" y="2144"/>
                      <a:pt x="1763" y="2192"/>
                      <a:pt x="1834" y="2251"/>
                    </a:cubicBezTo>
                    <a:cubicBezTo>
                      <a:pt x="1906" y="2323"/>
                      <a:pt x="1941" y="2418"/>
                      <a:pt x="1941" y="2513"/>
                    </a:cubicBezTo>
                    <a:lnTo>
                      <a:pt x="1941" y="2977"/>
                    </a:lnTo>
                    <a:lnTo>
                      <a:pt x="1953" y="2977"/>
                    </a:lnTo>
                    <a:cubicBezTo>
                      <a:pt x="1953" y="3168"/>
                      <a:pt x="1846" y="3370"/>
                      <a:pt x="1667" y="3454"/>
                    </a:cubicBezTo>
                    <a:cubicBezTo>
                      <a:pt x="1608" y="3489"/>
                      <a:pt x="1584" y="3549"/>
                      <a:pt x="1584" y="3608"/>
                    </a:cubicBezTo>
                    <a:lnTo>
                      <a:pt x="1584" y="3799"/>
                    </a:lnTo>
                    <a:lnTo>
                      <a:pt x="1191" y="3799"/>
                    </a:lnTo>
                    <a:lnTo>
                      <a:pt x="1191" y="3608"/>
                    </a:lnTo>
                    <a:cubicBezTo>
                      <a:pt x="1191" y="3549"/>
                      <a:pt x="1167" y="3489"/>
                      <a:pt x="1108" y="3454"/>
                    </a:cubicBezTo>
                    <a:cubicBezTo>
                      <a:pt x="929" y="3346"/>
                      <a:pt x="822" y="3168"/>
                      <a:pt x="822" y="2977"/>
                    </a:cubicBezTo>
                    <a:lnTo>
                      <a:pt x="822" y="2513"/>
                    </a:lnTo>
                    <a:cubicBezTo>
                      <a:pt x="822" y="2311"/>
                      <a:pt x="989" y="2144"/>
                      <a:pt x="1191" y="2144"/>
                    </a:cubicBezTo>
                    <a:close/>
                    <a:moveTo>
                      <a:pt x="4858" y="2144"/>
                    </a:moveTo>
                    <a:cubicBezTo>
                      <a:pt x="4965" y="2144"/>
                      <a:pt x="5049" y="2192"/>
                      <a:pt x="5120" y="2251"/>
                    </a:cubicBezTo>
                    <a:cubicBezTo>
                      <a:pt x="5204" y="2323"/>
                      <a:pt x="5227" y="2418"/>
                      <a:pt x="5227" y="2513"/>
                    </a:cubicBezTo>
                    <a:lnTo>
                      <a:pt x="5227" y="2977"/>
                    </a:lnTo>
                    <a:cubicBezTo>
                      <a:pt x="5239" y="3168"/>
                      <a:pt x="5144" y="3370"/>
                      <a:pt x="4954" y="3454"/>
                    </a:cubicBezTo>
                    <a:cubicBezTo>
                      <a:pt x="4894" y="3489"/>
                      <a:pt x="4870" y="3549"/>
                      <a:pt x="4870" y="3608"/>
                    </a:cubicBezTo>
                    <a:lnTo>
                      <a:pt x="4870" y="3799"/>
                    </a:lnTo>
                    <a:lnTo>
                      <a:pt x="4489" y="3799"/>
                    </a:lnTo>
                    <a:lnTo>
                      <a:pt x="4489" y="3608"/>
                    </a:lnTo>
                    <a:cubicBezTo>
                      <a:pt x="4489" y="3549"/>
                      <a:pt x="4453" y="3489"/>
                      <a:pt x="4394" y="3454"/>
                    </a:cubicBezTo>
                    <a:cubicBezTo>
                      <a:pt x="4215" y="3346"/>
                      <a:pt x="4108" y="3168"/>
                      <a:pt x="4108" y="2977"/>
                    </a:cubicBezTo>
                    <a:lnTo>
                      <a:pt x="4108" y="2513"/>
                    </a:lnTo>
                    <a:cubicBezTo>
                      <a:pt x="4108" y="2311"/>
                      <a:pt x="4275" y="2144"/>
                      <a:pt x="4489" y="2144"/>
                    </a:cubicBezTo>
                    <a:close/>
                    <a:moveTo>
                      <a:pt x="8144" y="2144"/>
                    </a:moveTo>
                    <a:cubicBezTo>
                      <a:pt x="8252" y="2144"/>
                      <a:pt x="8335" y="2192"/>
                      <a:pt x="8418" y="2251"/>
                    </a:cubicBezTo>
                    <a:cubicBezTo>
                      <a:pt x="8490" y="2323"/>
                      <a:pt x="8514" y="2418"/>
                      <a:pt x="8514" y="2513"/>
                    </a:cubicBezTo>
                    <a:lnTo>
                      <a:pt x="8514" y="2977"/>
                    </a:lnTo>
                    <a:cubicBezTo>
                      <a:pt x="8525" y="3168"/>
                      <a:pt x="8430" y="3370"/>
                      <a:pt x="8252" y="3454"/>
                    </a:cubicBezTo>
                    <a:cubicBezTo>
                      <a:pt x="8192" y="3489"/>
                      <a:pt x="8156" y="3549"/>
                      <a:pt x="8156" y="3608"/>
                    </a:cubicBezTo>
                    <a:lnTo>
                      <a:pt x="8156" y="3799"/>
                    </a:lnTo>
                    <a:lnTo>
                      <a:pt x="7775" y="3799"/>
                    </a:lnTo>
                    <a:lnTo>
                      <a:pt x="7775" y="3608"/>
                    </a:lnTo>
                    <a:cubicBezTo>
                      <a:pt x="7775" y="3549"/>
                      <a:pt x="7740" y="3489"/>
                      <a:pt x="7680" y="3454"/>
                    </a:cubicBezTo>
                    <a:cubicBezTo>
                      <a:pt x="7501" y="3346"/>
                      <a:pt x="7406" y="3168"/>
                      <a:pt x="7406" y="2977"/>
                    </a:cubicBezTo>
                    <a:lnTo>
                      <a:pt x="7406" y="2513"/>
                    </a:lnTo>
                    <a:cubicBezTo>
                      <a:pt x="7406" y="2311"/>
                      <a:pt x="7561" y="2144"/>
                      <a:pt x="7775" y="2144"/>
                    </a:cubicBezTo>
                    <a:close/>
                    <a:moveTo>
                      <a:pt x="2894" y="1"/>
                    </a:moveTo>
                    <a:cubicBezTo>
                      <a:pt x="2489" y="1"/>
                      <a:pt x="2179" y="334"/>
                      <a:pt x="2179" y="715"/>
                    </a:cubicBezTo>
                    <a:lnTo>
                      <a:pt x="2179" y="1180"/>
                    </a:lnTo>
                    <a:cubicBezTo>
                      <a:pt x="2179" y="1465"/>
                      <a:pt x="2310" y="1727"/>
                      <a:pt x="2548" y="1894"/>
                    </a:cubicBezTo>
                    <a:lnTo>
                      <a:pt x="2548" y="2061"/>
                    </a:lnTo>
                    <a:lnTo>
                      <a:pt x="2251" y="2180"/>
                    </a:lnTo>
                    <a:cubicBezTo>
                      <a:pt x="2215" y="2120"/>
                      <a:pt x="2179" y="2072"/>
                      <a:pt x="2132" y="2025"/>
                    </a:cubicBezTo>
                    <a:cubicBezTo>
                      <a:pt x="2001" y="1894"/>
                      <a:pt x="1822" y="1822"/>
                      <a:pt x="1620" y="1822"/>
                    </a:cubicBezTo>
                    <a:lnTo>
                      <a:pt x="1251" y="1822"/>
                    </a:lnTo>
                    <a:cubicBezTo>
                      <a:pt x="846" y="1822"/>
                      <a:pt x="536" y="2144"/>
                      <a:pt x="536" y="2537"/>
                    </a:cubicBezTo>
                    <a:lnTo>
                      <a:pt x="536" y="2989"/>
                    </a:lnTo>
                    <a:cubicBezTo>
                      <a:pt x="536" y="3275"/>
                      <a:pt x="679" y="3549"/>
                      <a:pt x="905" y="3704"/>
                    </a:cubicBezTo>
                    <a:lnTo>
                      <a:pt x="905" y="3870"/>
                    </a:lnTo>
                    <a:lnTo>
                      <a:pt x="453" y="4049"/>
                    </a:lnTo>
                    <a:cubicBezTo>
                      <a:pt x="179" y="4156"/>
                      <a:pt x="1" y="4418"/>
                      <a:pt x="1" y="4716"/>
                    </a:cubicBezTo>
                    <a:lnTo>
                      <a:pt x="1" y="5811"/>
                    </a:lnTo>
                    <a:cubicBezTo>
                      <a:pt x="1" y="5894"/>
                      <a:pt x="84" y="5966"/>
                      <a:pt x="167" y="5966"/>
                    </a:cubicBezTo>
                    <a:cubicBezTo>
                      <a:pt x="251" y="5966"/>
                      <a:pt x="334" y="5894"/>
                      <a:pt x="334" y="5811"/>
                    </a:cubicBezTo>
                    <a:lnTo>
                      <a:pt x="334" y="4716"/>
                    </a:lnTo>
                    <a:cubicBezTo>
                      <a:pt x="334" y="4573"/>
                      <a:pt x="417" y="4418"/>
                      <a:pt x="572" y="4358"/>
                    </a:cubicBezTo>
                    <a:lnTo>
                      <a:pt x="1108" y="4156"/>
                    </a:lnTo>
                    <a:lnTo>
                      <a:pt x="1775" y="4156"/>
                    </a:lnTo>
                    <a:lnTo>
                      <a:pt x="2310" y="4358"/>
                    </a:lnTo>
                    <a:cubicBezTo>
                      <a:pt x="2453" y="4418"/>
                      <a:pt x="2548" y="4561"/>
                      <a:pt x="2548" y="4716"/>
                    </a:cubicBezTo>
                    <a:lnTo>
                      <a:pt x="2548" y="5811"/>
                    </a:lnTo>
                    <a:cubicBezTo>
                      <a:pt x="2548" y="5894"/>
                      <a:pt x="2620" y="5966"/>
                      <a:pt x="2715" y="5966"/>
                    </a:cubicBezTo>
                    <a:cubicBezTo>
                      <a:pt x="2799" y="5966"/>
                      <a:pt x="2870" y="5894"/>
                      <a:pt x="2870" y="5811"/>
                    </a:cubicBezTo>
                    <a:lnTo>
                      <a:pt x="2870" y="4716"/>
                    </a:lnTo>
                    <a:cubicBezTo>
                      <a:pt x="2870" y="4418"/>
                      <a:pt x="2691" y="4168"/>
                      <a:pt x="2429" y="4049"/>
                    </a:cubicBezTo>
                    <a:lnTo>
                      <a:pt x="1965" y="3870"/>
                    </a:lnTo>
                    <a:lnTo>
                      <a:pt x="1965" y="3704"/>
                    </a:lnTo>
                    <a:cubicBezTo>
                      <a:pt x="2191" y="3537"/>
                      <a:pt x="2334" y="3275"/>
                      <a:pt x="2334" y="2989"/>
                    </a:cubicBezTo>
                    <a:lnTo>
                      <a:pt x="2334" y="2537"/>
                    </a:lnTo>
                    <a:lnTo>
                      <a:pt x="2334" y="2501"/>
                    </a:lnTo>
                    <a:lnTo>
                      <a:pt x="2751" y="2334"/>
                    </a:lnTo>
                    <a:lnTo>
                      <a:pt x="3430" y="2334"/>
                    </a:lnTo>
                    <a:lnTo>
                      <a:pt x="3846" y="2501"/>
                    </a:lnTo>
                    <a:lnTo>
                      <a:pt x="3846" y="2537"/>
                    </a:lnTo>
                    <a:lnTo>
                      <a:pt x="3846" y="2989"/>
                    </a:lnTo>
                    <a:cubicBezTo>
                      <a:pt x="3846" y="3275"/>
                      <a:pt x="3977" y="3549"/>
                      <a:pt x="4215" y="3704"/>
                    </a:cubicBezTo>
                    <a:lnTo>
                      <a:pt x="4215" y="3870"/>
                    </a:lnTo>
                    <a:lnTo>
                      <a:pt x="3751" y="4049"/>
                    </a:lnTo>
                    <a:cubicBezTo>
                      <a:pt x="3489" y="4156"/>
                      <a:pt x="3310" y="4418"/>
                      <a:pt x="3310" y="4716"/>
                    </a:cubicBezTo>
                    <a:lnTo>
                      <a:pt x="3310" y="5811"/>
                    </a:lnTo>
                    <a:cubicBezTo>
                      <a:pt x="3310" y="5894"/>
                      <a:pt x="3382" y="5966"/>
                      <a:pt x="3465" y="5966"/>
                    </a:cubicBezTo>
                    <a:cubicBezTo>
                      <a:pt x="3561" y="5966"/>
                      <a:pt x="3632" y="5894"/>
                      <a:pt x="3632" y="5811"/>
                    </a:cubicBezTo>
                    <a:lnTo>
                      <a:pt x="3632" y="4716"/>
                    </a:lnTo>
                    <a:cubicBezTo>
                      <a:pt x="3632" y="4573"/>
                      <a:pt x="3727" y="4418"/>
                      <a:pt x="3870" y="4358"/>
                    </a:cubicBezTo>
                    <a:lnTo>
                      <a:pt x="4406" y="4156"/>
                    </a:lnTo>
                    <a:lnTo>
                      <a:pt x="5073" y="4156"/>
                    </a:lnTo>
                    <a:lnTo>
                      <a:pt x="5608" y="4358"/>
                    </a:lnTo>
                    <a:cubicBezTo>
                      <a:pt x="5763" y="4418"/>
                      <a:pt x="5847" y="4561"/>
                      <a:pt x="5847" y="4716"/>
                    </a:cubicBezTo>
                    <a:lnTo>
                      <a:pt x="5847" y="5811"/>
                    </a:lnTo>
                    <a:cubicBezTo>
                      <a:pt x="5847" y="5894"/>
                      <a:pt x="5930" y="5966"/>
                      <a:pt x="6013" y="5966"/>
                    </a:cubicBezTo>
                    <a:cubicBezTo>
                      <a:pt x="6108" y="5966"/>
                      <a:pt x="6180" y="5894"/>
                      <a:pt x="6180" y="5811"/>
                    </a:cubicBezTo>
                    <a:lnTo>
                      <a:pt x="6180" y="4716"/>
                    </a:lnTo>
                    <a:cubicBezTo>
                      <a:pt x="6180" y="4418"/>
                      <a:pt x="6001" y="4168"/>
                      <a:pt x="5727" y="4049"/>
                    </a:cubicBezTo>
                    <a:lnTo>
                      <a:pt x="5275" y="3870"/>
                    </a:lnTo>
                    <a:lnTo>
                      <a:pt x="5275" y="3704"/>
                    </a:lnTo>
                    <a:cubicBezTo>
                      <a:pt x="5489" y="3537"/>
                      <a:pt x="5644" y="3275"/>
                      <a:pt x="5644" y="2989"/>
                    </a:cubicBezTo>
                    <a:lnTo>
                      <a:pt x="5644" y="2537"/>
                    </a:lnTo>
                    <a:lnTo>
                      <a:pt x="5644" y="2501"/>
                    </a:lnTo>
                    <a:lnTo>
                      <a:pt x="6061" y="2334"/>
                    </a:lnTo>
                    <a:lnTo>
                      <a:pt x="6728" y="2334"/>
                    </a:lnTo>
                    <a:lnTo>
                      <a:pt x="7144" y="2501"/>
                    </a:lnTo>
                    <a:lnTo>
                      <a:pt x="7144" y="2537"/>
                    </a:lnTo>
                    <a:lnTo>
                      <a:pt x="7144" y="2989"/>
                    </a:lnTo>
                    <a:cubicBezTo>
                      <a:pt x="7144" y="3275"/>
                      <a:pt x="7275" y="3549"/>
                      <a:pt x="7513" y="3704"/>
                    </a:cubicBezTo>
                    <a:lnTo>
                      <a:pt x="7513" y="3870"/>
                    </a:lnTo>
                    <a:lnTo>
                      <a:pt x="7061" y="4049"/>
                    </a:lnTo>
                    <a:cubicBezTo>
                      <a:pt x="6787" y="4156"/>
                      <a:pt x="6609" y="4418"/>
                      <a:pt x="6609" y="4716"/>
                    </a:cubicBezTo>
                    <a:lnTo>
                      <a:pt x="6609" y="5811"/>
                    </a:lnTo>
                    <a:cubicBezTo>
                      <a:pt x="6609" y="5894"/>
                      <a:pt x="6680" y="5966"/>
                      <a:pt x="6775" y="5966"/>
                    </a:cubicBezTo>
                    <a:cubicBezTo>
                      <a:pt x="6859" y="5966"/>
                      <a:pt x="6942" y="5894"/>
                      <a:pt x="6942" y="5811"/>
                    </a:cubicBezTo>
                    <a:lnTo>
                      <a:pt x="6942" y="4716"/>
                    </a:lnTo>
                    <a:cubicBezTo>
                      <a:pt x="6942" y="4573"/>
                      <a:pt x="7025" y="4418"/>
                      <a:pt x="7180" y="4358"/>
                    </a:cubicBezTo>
                    <a:lnTo>
                      <a:pt x="7716" y="4156"/>
                    </a:lnTo>
                    <a:lnTo>
                      <a:pt x="8383" y="4156"/>
                    </a:lnTo>
                    <a:lnTo>
                      <a:pt x="8918" y="4358"/>
                    </a:lnTo>
                    <a:cubicBezTo>
                      <a:pt x="9061" y="4418"/>
                      <a:pt x="9156" y="4561"/>
                      <a:pt x="9156" y="4716"/>
                    </a:cubicBezTo>
                    <a:lnTo>
                      <a:pt x="9156" y="5811"/>
                    </a:lnTo>
                    <a:cubicBezTo>
                      <a:pt x="9156" y="5894"/>
                      <a:pt x="9228" y="5966"/>
                      <a:pt x="9323" y="5966"/>
                    </a:cubicBezTo>
                    <a:cubicBezTo>
                      <a:pt x="9406" y="5966"/>
                      <a:pt x="9478" y="5894"/>
                      <a:pt x="9478" y="5811"/>
                    </a:cubicBezTo>
                    <a:lnTo>
                      <a:pt x="9478" y="4716"/>
                    </a:lnTo>
                    <a:cubicBezTo>
                      <a:pt x="9418" y="4418"/>
                      <a:pt x="9252" y="4156"/>
                      <a:pt x="8978" y="4049"/>
                    </a:cubicBezTo>
                    <a:lnTo>
                      <a:pt x="8514" y="3870"/>
                    </a:lnTo>
                    <a:lnTo>
                      <a:pt x="8514" y="3704"/>
                    </a:lnTo>
                    <a:cubicBezTo>
                      <a:pt x="8740" y="3537"/>
                      <a:pt x="8895" y="3275"/>
                      <a:pt x="8895" y="2989"/>
                    </a:cubicBezTo>
                    <a:lnTo>
                      <a:pt x="8895" y="2537"/>
                    </a:lnTo>
                    <a:cubicBezTo>
                      <a:pt x="8895" y="2334"/>
                      <a:pt x="8811" y="2156"/>
                      <a:pt x="8680" y="2025"/>
                    </a:cubicBezTo>
                    <a:cubicBezTo>
                      <a:pt x="8549" y="1894"/>
                      <a:pt x="8371" y="1822"/>
                      <a:pt x="8168" y="1822"/>
                    </a:cubicBezTo>
                    <a:lnTo>
                      <a:pt x="7799" y="1822"/>
                    </a:lnTo>
                    <a:cubicBezTo>
                      <a:pt x="7537" y="1822"/>
                      <a:pt x="7311" y="1965"/>
                      <a:pt x="7192" y="2180"/>
                    </a:cubicBezTo>
                    <a:lnTo>
                      <a:pt x="6882" y="2061"/>
                    </a:lnTo>
                    <a:lnTo>
                      <a:pt x="6882" y="1894"/>
                    </a:lnTo>
                    <a:cubicBezTo>
                      <a:pt x="7109" y="1727"/>
                      <a:pt x="7251" y="1465"/>
                      <a:pt x="7251" y="1180"/>
                    </a:cubicBezTo>
                    <a:lnTo>
                      <a:pt x="7251" y="715"/>
                    </a:lnTo>
                    <a:cubicBezTo>
                      <a:pt x="7251" y="525"/>
                      <a:pt x="7180" y="346"/>
                      <a:pt x="7037" y="215"/>
                    </a:cubicBezTo>
                    <a:cubicBezTo>
                      <a:pt x="6906" y="72"/>
                      <a:pt x="6728" y="1"/>
                      <a:pt x="6537" y="1"/>
                    </a:cubicBezTo>
                    <a:lnTo>
                      <a:pt x="6168" y="1"/>
                    </a:lnTo>
                    <a:cubicBezTo>
                      <a:pt x="5763" y="1"/>
                      <a:pt x="5454" y="334"/>
                      <a:pt x="5454" y="715"/>
                    </a:cubicBezTo>
                    <a:lnTo>
                      <a:pt x="5454" y="1180"/>
                    </a:lnTo>
                    <a:cubicBezTo>
                      <a:pt x="5454" y="1465"/>
                      <a:pt x="5585" y="1727"/>
                      <a:pt x="5823" y="1894"/>
                    </a:cubicBezTo>
                    <a:lnTo>
                      <a:pt x="5823" y="2061"/>
                    </a:lnTo>
                    <a:lnTo>
                      <a:pt x="5525" y="2180"/>
                    </a:lnTo>
                    <a:cubicBezTo>
                      <a:pt x="5489" y="2120"/>
                      <a:pt x="5454" y="2072"/>
                      <a:pt x="5406" y="2025"/>
                    </a:cubicBezTo>
                    <a:cubicBezTo>
                      <a:pt x="5275" y="1894"/>
                      <a:pt x="5096" y="1822"/>
                      <a:pt x="4894" y="1822"/>
                    </a:cubicBezTo>
                    <a:lnTo>
                      <a:pt x="4525" y="1822"/>
                    </a:lnTo>
                    <a:cubicBezTo>
                      <a:pt x="4263" y="1822"/>
                      <a:pt x="4037" y="1965"/>
                      <a:pt x="3918" y="2180"/>
                    </a:cubicBezTo>
                    <a:lnTo>
                      <a:pt x="3608" y="2061"/>
                    </a:lnTo>
                    <a:lnTo>
                      <a:pt x="3608" y="1894"/>
                    </a:lnTo>
                    <a:cubicBezTo>
                      <a:pt x="3834" y="1727"/>
                      <a:pt x="3977" y="1465"/>
                      <a:pt x="3977" y="1180"/>
                    </a:cubicBezTo>
                    <a:lnTo>
                      <a:pt x="3977" y="715"/>
                    </a:lnTo>
                    <a:cubicBezTo>
                      <a:pt x="3977" y="525"/>
                      <a:pt x="3906" y="346"/>
                      <a:pt x="3763" y="215"/>
                    </a:cubicBezTo>
                    <a:cubicBezTo>
                      <a:pt x="3632" y="72"/>
                      <a:pt x="3453" y="1"/>
                      <a:pt x="326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12660;p74">
                <a:extLst>
                  <a:ext uri="{FF2B5EF4-FFF2-40B4-BE49-F238E27FC236}">
                    <a16:creationId xmlns:a16="http://schemas.microsoft.com/office/drawing/2014/main" id="{F28BD1EF-56B8-41CB-94DF-0B5F5F5829FA}"/>
                  </a:ext>
                </a:extLst>
              </p:cNvPr>
              <p:cNvSpPr/>
              <p:nvPr/>
            </p:nvSpPr>
            <p:spPr>
              <a:xfrm>
                <a:off x="5868111" y="2906521"/>
                <a:ext cx="127724" cy="172823"/>
              </a:xfrm>
              <a:custGeom>
                <a:avLst/>
                <a:gdLst/>
                <a:ahLst/>
                <a:cxnLst/>
                <a:rect l="l" t="t" r="r" b="b"/>
                <a:pathLst>
                  <a:path w="4013" h="5430" extrusionOk="0">
                    <a:moveTo>
                      <a:pt x="2191" y="334"/>
                    </a:moveTo>
                    <a:cubicBezTo>
                      <a:pt x="2406" y="334"/>
                      <a:pt x="2560" y="501"/>
                      <a:pt x="2560" y="703"/>
                    </a:cubicBezTo>
                    <a:lnTo>
                      <a:pt x="2560" y="1084"/>
                    </a:lnTo>
                    <a:cubicBezTo>
                      <a:pt x="2560" y="1394"/>
                      <a:pt x="2310" y="1644"/>
                      <a:pt x="2001" y="1644"/>
                    </a:cubicBezTo>
                    <a:cubicBezTo>
                      <a:pt x="1691" y="1644"/>
                      <a:pt x="1453" y="1394"/>
                      <a:pt x="1453" y="1084"/>
                    </a:cubicBezTo>
                    <a:lnTo>
                      <a:pt x="1453" y="703"/>
                    </a:lnTo>
                    <a:cubicBezTo>
                      <a:pt x="1453" y="501"/>
                      <a:pt x="1608" y="334"/>
                      <a:pt x="1822" y="334"/>
                    </a:cubicBezTo>
                    <a:close/>
                    <a:moveTo>
                      <a:pt x="2191" y="1953"/>
                    </a:moveTo>
                    <a:lnTo>
                      <a:pt x="2191" y="2060"/>
                    </a:lnTo>
                    <a:cubicBezTo>
                      <a:pt x="2203" y="2120"/>
                      <a:pt x="2227" y="2179"/>
                      <a:pt x="2251" y="2239"/>
                    </a:cubicBezTo>
                    <a:lnTo>
                      <a:pt x="2013" y="2477"/>
                    </a:lnTo>
                    <a:lnTo>
                      <a:pt x="2001" y="2477"/>
                    </a:lnTo>
                    <a:lnTo>
                      <a:pt x="1763" y="2239"/>
                    </a:lnTo>
                    <a:cubicBezTo>
                      <a:pt x="1786" y="2179"/>
                      <a:pt x="1810" y="2120"/>
                      <a:pt x="1810" y="2060"/>
                    </a:cubicBezTo>
                    <a:lnTo>
                      <a:pt x="1810" y="1953"/>
                    </a:lnTo>
                    <a:cubicBezTo>
                      <a:pt x="1870" y="1965"/>
                      <a:pt x="1941" y="1965"/>
                      <a:pt x="2001" y="1965"/>
                    </a:cubicBezTo>
                    <a:cubicBezTo>
                      <a:pt x="2060" y="1965"/>
                      <a:pt x="2132" y="1953"/>
                      <a:pt x="2191" y="1953"/>
                    </a:cubicBezTo>
                    <a:close/>
                    <a:moveTo>
                      <a:pt x="2525" y="2429"/>
                    </a:moveTo>
                    <a:lnTo>
                      <a:pt x="2822" y="2584"/>
                    </a:lnTo>
                    <a:cubicBezTo>
                      <a:pt x="2882" y="2608"/>
                      <a:pt x="2917" y="2680"/>
                      <a:pt x="2917" y="2763"/>
                    </a:cubicBezTo>
                    <a:lnTo>
                      <a:pt x="2917" y="3084"/>
                    </a:lnTo>
                    <a:lnTo>
                      <a:pt x="1072" y="3084"/>
                    </a:lnTo>
                    <a:lnTo>
                      <a:pt x="1072" y="2763"/>
                    </a:lnTo>
                    <a:cubicBezTo>
                      <a:pt x="1072" y="2680"/>
                      <a:pt x="1120" y="2632"/>
                      <a:pt x="1179" y="2584"/>
                    </a:cubicBezTo>
                    <a:lnTo>
                      <a:pt x="1477" y="2429"/>
                    </a:lnTo>
                    <a:lnTo>
                      <a:pt x="1751" y="2703"/>
                    </a:lnTo>
                    <a:cubicBezTo>
                      <a:pt x="1822" y="2775"/>
                      <a:pt x="1905" y="2799"/>
                      <a:pt x="2001" y="2799"/>
                    </a:cubicBezTo>
                    <a:cubicBezTo>
                      <a:pt x="2084" y="2799"/>
                      <a:pt x="2179" y="2775"/>
                      <a:pt x="2251" y="2703"/>
                    </a:cubicBezTo>
                    <a:lnTo>
                      <a:pt x="2525" y="2429"/>
                    </a:lnTo>
                    <a:close/>
                    <a:moveTo>
                      <a:pt x="3560" y="3442"/>
                    </a:moveTo>
                    <a:lnTo>
                      <a:pt x="3370" y="3834"/>
                    </a:lnTo>
                    <a:lnTo>
                      <a:pt x="655" y="3834"/>
                    </a:lnTo>
                    <a:lnTo>
                      <a:pt x="465" y="3442"/>
                    </a:lnTo>
                    <a:close/>
                    <a:moveTo>
                      <a:pt x="1822" y="1"/>
                    </a:moveTo>
                    <a:cubicBezTo>
                      <a:pt x="1417" y="1"/>
                      <a:pt x="1108" y="334"/>
                      <a:pt x="1108" y="715"/>
                    </a:cubicBezTo>
                    <a:lnTo>
                      <a:pt x="1108" y="1096"/>
                    </a:lnTo>
                    <a:cubicBezTo>
                      <a:pt x="1108" y="1394"/>
                      <a:pt x="1251" y="1656"/>
                      <a:pt x="1477" y="1822"/>
                    </a:cubicBezTo>
                    <a:lnTo>
                      <a:pt x="1477" y="2072"/>
                    </a:lnTo>
                    <a:lnTo>
                      <a:pt x="1477" y="2084"/>
                    </a:lnTo>
                    <a:lnTo>
                      <a:pt x="1048" y="2299"/>
                    </a:lnTo>
                    <a:cubicBezTo>
                      <a:pt x="870" y="2382"/>
                      <a:pt x="751" y="2584"/>
                      <a:pt x="751" y="2775"/>
                    </a:cubicBezTo>
                    <a:lnTo>
                      <a:pt x="751" y="3108"/>
                    </a:lnTo>
                    <a:lnTo>
                      <a:pt x="179" y="3108"/>
                    </a:lnTo>
                    <a:cubicBezTo>
                      <a:pt x="120" y="3108"/>
                      <a:pt x="60" y="3132"/>
                      <a:pt x="36" y="3180"/>
                    </a:cubicBezTo>
                    <a:cubicBezTo>
                      <a:pt x="0" y="3227"/>
                      <a:pt x="0" y="3299"/>
                      <a:pt x="24" y="3346"/>
                    </a:cubicBezTo>
                    <a:lnTo>
                      <a:pt x="393" y="4073"/>
                    </a:lnTo>
                    <a:cubicBezTo>
                      <a:pt x="417" y="4132"/>
                      <a:pt x="477" y="4156"/>
                      <a:pt x="536" y="4156"/>
                    </a:cubicBezTo>
                    <a:lnTo>
                      <a:pt x="739" y="4156"/>
                    </a:lnTo>
                    <a:lnTo>
                      <a:pt x="739" y="5263"/>
                    </a:lnTo>
                    <a:cubicBezTo>
                      <a:pt x="739" y="5347"/>
                      <a:pt x="810" y="5430"/>
                      <a:pt x="893" y="5430"/>
                    </a:cubicBezTo>
                    <a:cubicBezTo>
                      <a:pt x="989" y="5430"/>
                      <a:pt x="1060" y="5347"/>
                      <a:pt x="1060" y="5263"/>
                    </a:cubicBezTo>
                    <a:lnTo>
                      <a:pt x="1060" y="4156"/>
                    </a:lnTo>
                    <a:lnTo>
                      <a:pt x="2906" y="4156"/>
                    </a:lnTo>
                    <a:lnTo>
                      <a:pt x="2906" y="5263"/>
                    </a:lnTo>
                    <a:cubicBezTo>
                      <a:pt x="2906" y="5347"/>
                      <a:pt x="2977" y="5430"/>
                      <a:pt x="3072" y="5430"/>
                    </a:cubicBezTo>
                    <a:cubicBezTo>
                      <a:pt x="3156" y="5430"/>
                      <a:pt x="3227" y="5347"/>
                      <a:pt x="3227" y="5263"/>
                    </a:cubicBezTo>
                    <a:lnTo>
                      <a:pt x="3227" y="4156"/>
                    </a:lnTo>
                    <a:lnTo>
                      <a:pt x="3429" y="4156"/>
                    </a:lnTo>
                    <a:cubicBezTo>
                      <a:pt x="3489" y="4156"/>
                      <a:pt x="3549" y="4132"/>
                      <a:pt x="3572" y="4073"/>
                    </a:cubicBezTo>
                    <a:lnTo>
                      <a:pt x="3941" y="3346"/>
                    </a:lnTo>
                    <a:cubicBezTo>
                      <a:pt x="4013" y="3299"/>
                      <a:pt x="4013" y="3227"/>
                      <a:pt x="3977" y="3180"/>
                    </a:cubicBezTo>
                    <a:cubicBezTo>
                      <a:pt x="3953" y="3132"/>
                      <a:pt x="3894" y="3108"/>
                      <a:pt x="3834" y="3108"/>
                    </a:cubicBezTo>
                    <a:lnTo>
                      <a:pt x="3263" y="3108"/>
                    </a:lnTo>
                    <a:lnTo>
                      <a:pt x="3263" y="2775"/>
                    </a:lnTo>
                    <a:cubicBezTo>
                      <a:pt x="3263" y="2572"/>
                      <a:pt x="3144" y="2382"/>
                      <a:pt x="2965" y="2299"/>
                    </a:cubicBezTo>
                    <a:lnTo>
                      <a:pt x="2536" y="2084"/>
                    </a:lnTo>
                    <a:lnTo>
                      <a:pt x="2536" y="2072"/>
                    </a:lnTo>
                    <a:lnTo>
                      <a:pt x="2536" y="1822"/>
                    </a:lnTo>
                    <a:cubicBezTo>
                      <a:pt x="2763" y="1656"/>
                      <a:pt x="2906" y="1394"/>
                      <a:pt x="2906" y="1096"/>
                    </a:cubicBezTo>
                    <a:lnTo>
                      <a:pt x="2906" y="715"/>
                    </a:lnTo>
                    <a:cubicBezTo>
                      <a:pt x="2906" y="322"/>
                      <a:pt x="2572" y="1"/>
                      <a:pt x="219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12661;p74">
                <a:extLst>
                  <a:ext uri="{FF2B5EF4-FFF2-40B4-BE49-F238E27FC236}">
                    <a16:creationId xmlns:a16="http://schemas.microsoft.com/office/drawing/2014/main" id="{9FF55572-21A9-455F-BE99-4133FDB7AAB2}"/>
                  </a:ext>
                </a:extLst>
              </p:cNvPr>
              <p:cNvSpPr/>
              <p:nvPr/>
            </p:nvSpPr>
            <p:spPr>
              <a:xfrm>
                <a:off x="5915088" y="3051655"/>
                <a:ext cx="34151" cy="10662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894" y="334"/>
                    </a:lnTo>
                    <a:cubicBezTo>
                      <a:pt x="989" y="334"/>
                      <a:pt x="1060" y="251"/>
                      <a:pt x="1060" y="167"/>
                    </a:cubicBezTo>
                    <a:cubicBezTo>
                      <a:pt x="1072" y="72"/>
                      <a:pt x="989" y="1"/>
                      <a:pt x="89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" name="Groupe 4">
            <a:extLst>
              <a:ext uri="{FF2B5EF4-FFF2-40B4-BE49-F238E27FC236}">
                <a16:creationId xmlns:a16="http://schemas.microsoft.com/office/drawing/2014/main" id="{E6E80B07-3074-41C2-AE08-3599075D5A21}"/>
              </a:ext>
            </a:extLst>
          </p:cNvPr>
          <p:cNvGrpSpPr/>
          <p:nvPr/>
        </p:nvGrpSpPr>
        <p:grpSpPr>
          <a:xfrm>
            <a:off x="4538400" y="1312637"/>
            <a:ext cx="3420000" cy="5192553"/>
            <a:chOff x="4538400" y="1312637"/>
            <a:chExt cx="3420000" cy="5192553"/>
          </a:xfrm>
        </p:grpSpPr>
        <p:sp>
          <p:nvSpPr>
            <p:cNvPr id="16" name="Espace réservé du contenu 2">
              <a:extLst>
                <a:ext uri="{FF2B5EF4-FFF2-40B4-BE49-F238E27FC236}">
                  <a16:creationId xmlns:a16="http://schemas.microsoft.com/office/drawing/2014/main" id="{95469DF5-A940-4966-A2CB-26936998B0B8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4538400" y="1465190"/>
              <a:ext cx="3420000" cy="5040000"/>
            </a:xfrm>
            <a:prstGeom prst="rect">
              <a:avLst/>
            </a:prstGeom>
            <a:ln>
              <a:solidFill>
                <a:srgbClr val="48A0D9"/>
              </a:solidFill>
            </a:ln>
          </p:spPr>
          <p:txBody>
            <a:bodyPr vertOverflow="overflow" horzOverflow="overflow" vert="horz" wrap="square" lIns="91440" tIns="45720" rIns="91440" bIns="45720" numCol="1" spcCol="0" rtlCol="0" fromWordArt="0" anchor="t" anchorCtr="0" forceAA="0" compatLnSpc="0">
              <a:normAutofit fontScale="92500" lnSpcReduction="13000"/>
            </a:bodyPr>
            <a:lstStyle>
              <a:lvl1pPr marL="228600" indent="-228600" algn="l" defTabSz="914400">
                <a:lnSpc>
                  <a:spcPct val="90000"/>
                </a:lnSpc>
                <a:spcBef>
                  <a:spcPts val="1000"/>
                </a:spcBef>
                <a:buFont typeface="Arial"/>
                <a:buChar char="•"/>
                <a:defRPr sz="20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6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4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Font typeface="Arial"/>
                <a:buNone/>
                <a:defRPr/>
              </a:pPr>
              <a:r>
                <a:rPr lang="fr-FR" sz="2200" b="1" dirty="0">
                  <a:solidFill>
                    <a:srgbClr val="FFFFFF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Université de Limoges</a:t>
              </a:r>
              <a:br>
                <a:rPr lang="fr-FR" sz="2200" b="1" dirty="0">
                  <a:solidFill>
                    <a:srgbClr val="FFFFFF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</a:br>
              <a:r>
                <a:rPr lang="fr-FR" sz="2200" b="1" dirty="0">
                  <a:solidFill>
                    <a:srgbClr val="FFFFFF"/>
                  </a:solidFill>
                  <a:latin typeface="Rajdhani" panose="02000000000000000000" pitchFamily="2" charset="0"/>
                  <a:ea typeface="Arial"/>
                  <a:cs typeface="Rajdhani" panose="02000000000000000000" pitchFamily="2" charset="0"/>
                </a:rPr>
                <a:t>Campus Virtuel TIC </a:t>
              </a:r>
            </a:p>
            <a:p>
              <a:pPr marL="266700" indent="0">
                <a:buFont typeface="Arial"/>
                <a:buNone/>
                <a:defRPr/>
              </a:pPr>
              <a:r>
                <a:rPr lang="fr-FR" sz="1800" dirty="0">
                  <a:solidFill>
                    <a:srgbClr val="FFFFFF"/>
                  </a:solidFill>
                  <a:latin typeface="Rajdhani" panose="02000000000000000000" pitchFamily="2" charset="0"/>
                  <a:ea typeface="Arial"/>
                  <a:cs typeface="Rajdhani" panose="02000000000000000000" pitchFamily="2" charset="0"/>
                </a:rPr>
                <a:t>6 formations entièrement en ligne, du </a:t>
              </a:r>
              <a:r>
                <a:rPr lang="fr-FR" sz="1800" dirty="0" err="1">
                  <a:solidFill>
                    <a:srgbClr val="FFFFFF"/>
                  </a:solidFill>
                  <a:latin typeface="Rajdhani" panose="02000000000000000000" pitchFamily="2" charset="0"/>
                  <a:ea typeface="Arial"/>
                  <a:cs typeface="Rajdhani" panose="02000000000000000000" pitchFamily="2" charset="0"/>
                </a:rPr>
                <a:t>DU</a:t>
              </a:r>
              <a:r>
                <a:rPr lang="fr-FR" sz="1800" dirty="0">
                  <a:solidFill>
                    <a:srgbClr val="FFFFFF"/>
                  </a:solidFill>
                  <a:latin typeface="Rajdhani" panose="02000000000000000000" pitchFamily="2" charset="0"/>
                  <a:ea typeface="Arial"/>
                  <a:cs typeface="Rajdhani" panose="02000000000000000000" pitchFamily="2" charset="0"/>
                </a:rPr>
                <a:t> au Master</a:t>
              </a:r>
              <a:endParaRPr lang="fr-FR" sz="1800" dirty="0">
                <a:solidFill>
                  <a:srgbClr val="FFFFFF"/>
                </a:solidFill>
                <a:latin typeface="Rajdhani" panose="02000000000000000000" pitchFamily="2" charset="0"/>
                <a:cs typeface="Rajdhani" panose="02000000000000000000" pitchFamily="2" charset="0"/>
              </a:endParaRPr>
            </a:p>
            <a:p>
              <a:pPr marL="266700" indent="0">
                <a:buFont typeface="Arial"/>
                <a:buNone/>
                <a:defRPr/>
              </a:pPr>
              <a:r>
                <a:rPr lang="fr-FR" sz="1800" dirty="0">
                  <a:solidFill>
                    <a:srgbClr val="FFFFFF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77 intervenants dont 54 experts hors université</a:t>
              </a:r>
            </a:p>
            <a:p>
              <a:pPr marL="269875" indent="0">
                <a:buFont typeface="Arial"/>
                <a:buNone/>
                <a:defRPr/>
              </a:pPr>
              <a:r>
                <a:rPr lang="fr-FR" sz="1800" dirty="0">
                  <a:solidFill>
                    <a:srgbClr val="FFFFFF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Experts métiers hors université, recrutés sur leurs compétences professionnelles</a:t>
              </a:r>
            </a:p>
            <a:p>
              <a:pPr marL="266700" indent="0">
                <a:spcBef>
                  <a:spcPts val="1800"/>
                </a:spcBef>
                <a:buFont typeface="Arial"/>
                <a:buNone/>
                <a:defRPr/>
              </a:pPr>
              <a:r>
                <a:rPr lang="fr-FR" sz="1800" dirty="0">
                  <a:solidFill>
                    <a:srgbClr val="FFFFFF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Absence de culture universitaire + enseignement entièrement à distance + obligation de moyens et de résultats</a:t>
              </a:r>
            </a:p>
            <a:p>
              <a:pPr marL="266700" indent="0">
                <a:spcBef>
                  <a:spcPts val="1800"/>
                </a:spcBef>
                <a:buFont typeface="Arial"/>
                <a:buNone/>
                <a:defRPr/>
              </a:pPr>
              <a:r>
                <a:rPr lang="fr-FR" sz="1800" dirty="0">
                  <a:solidFill>
                    <a:srgbClr val="FFFFFF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Accompagnement individuel à distance sur les aspects techniques, pédagogiques et administratifs, visant l’autonomisation des experts</a:t>
              </a:r>
            </a:p>
          </p:txBody>
        </p:sp>
        <p:grpSp>
          <p:nvGrpSpPr>
            <p:cNvPr id="56" name="Google Shape;12658;p74">
              <a:extLst>
                <a:ext uri="{FF2B5EF4-FFF2-40B4-BE49-F238E27FC236}">
                  <a16:creationId xmlns:a16="http://schemas.microsoft.com/office/drawing/2014/main" id="{BA56E225-5ECF-46B8-B26E-09A4DE23AAB9}"/>
                </a:ext>
              </a:extLst>
            </p:cNvPr>
            <p:cNvGrpSpPr/>
            <p:nvPr/>
          </p:nvGrpSpPr>
          <p:grpSpPr>
            <a:xfrm>
              <a:off x="4643858" y="2673207"/>
              <a:ext cx="171581" cy="211029"/>
              <a:chOff x="5782845" y="2906521"/>
              <a:chExt cx="301661" cy="371013"/>
            </a:xfrm>
            <a:solidFill>
              <a:srgbClr val="DBDDDC"/>
            </a:solidFill>
          </p:grpSpPr>
          <p:sp>
            <p:nvSpPr>
              <p:cNvPr id="57" name="Google Shape;12659;p74">
                <a:extLst>
                  <a:ext uri="{FF2B5EF4-FFF2-40B4-BE49-F238E27FC236}">
                    <a16:creationId xmlns:a16="http://schemas.microsoft.com/office/drawing/2014/main" id="{134E591D-CDA9-4A2C-B045-6CA135D263CD}"/>
                  </a:ext>
                </a:extLst>
              </p:cNvPr>
              <p:cNvSpPr/>
              <p:nvPr/>
            </p:nvSpPr>
            <p:spPr>
              <a:xfrm>
                <a:off x="5782845" y="3087651"/>
                <a:ext cx="301661" cy="189883"/>
              </a:xfrm>
              <a:custGeom>
                <a:avLst/>
                <a:gdLst/>
                <a:ahLst/>
                <a:cxnLst/>
                <a:rect l="l" t="t" r="r" b="b"/>
                <a:pathLst>
                  <a:path w="9478" h="5966" extrusionOk="0">
                    <a:moveTo>
                      <a:pt x="3215" y="322"/>
                    </a:moveTo>
                    <a:cubicBezTo>
                      <a:pt x="3322" y="322"/>
                      <a:pt x="3418" y="370"/>
                      <a:pt x="3489" y="429"/>
                    </a:cubicBezTo>
                    <a:cubicBezTo>
                      <a:pt x="3561" y="513"/>
                      <a:pt x="3596" y="596"/>
                      <a:pt x="3596" y="703"/>
                    </a:cubicBezTo>
                    <a:lnTo>
                      <a:pt x="3596" y="1156"/>
                    </a:lnTo>
                    <a:cubicBezTo>
                      <a:pt x="3608" y="1358"/>
                      <a:pt x="3501" y="1537"/>
                      <a:pt x="3322" y="1644"/>
                    </a:cubicBezTo>
                    <a:cubicBezTo>
                      <a:pt x="3263" y="1668"/>
                      <a:pt x="3239" y="1727"/>
                      <a:pt x="3239" y="1787"/>
                    </a:cubicBezTo>
                    <a:lnTo>
                      <a:pt x="3239" y="1977"/>
                    </a:lnTo>
                    <a:lnTo>
                      <a:pt x="2846" y="1977"/>
                    </a:lnTo>
                    <a:lnTo>
                      <a:pt x="2846" y="1787"/>
                    </a:lnTo>
                    <a:cubicBezTo>
                      <a:pt x="2846" y="1727"/>
                      <a:pt x="2822" y="1668"/>
                      <a:pt x="2763" y="1644"/>
                    </a:cubicBezTo>
                    <a:cubicBezTo>
                      <a:pt x="2584" y="1537"/>
                      <a:pt x="2477" y="1358"/>
                      <a:pt x="2477" y="1156"/>
                    </a:cubicBezTo>
                    <a:lnTo>
                      <a:pt x="2477" y="703"/>
                    </a:lnTo>
                    <a:cubicBezTo>
                      <a:pt x="2477" y="489"/>
                      <a:pt x="2644" y="322"/>
                      <a:pt x="2846" y="322"/>
                    </a:cubicBezTo>
                    <a:close/>
                    <a:moveTo>
                      <a:pt x="6513" y="322"/>
                    </a:moveTo>
                    <a:cubicBezTo>
                      <a:pt x="6609" y="322"/>
                      <a:pt x="6704" y="370"/>
                      <a:pt x="6775" y="429"/>
                    </a:cubicBezTo>
                    <a:cubicBezTo>
                      <a:pt x="6847" y="513"/>
                      <a:pt x="6882" y="596"/>
                      <a:pt x="6882" y="703"/>
                    </a:cubicBezTo>
                    <a:lnTo>
                      <a:pt x="6882" y="1156"/>
                    </a:lnTo>
                    <a:cubicBezTo>
                      <a:pt x="6894" y="1358"/>
                      <a:pt x="6787" y="1537"/>
                      <a:pt x="6609" y="1644"/>
                    </a:cubicBezTo>
                    <a:cubicBezTo>
                      <a:pt x="6549" y="1668"/>
                      <a:pt x="6525" y="1727"/>
                      <a:pt x="6525" y="1787"/>
                    </a:cubicBezTo>
                    <a:lnTo>
                      <a:pt x="6525" y="1977"/>
                    </a:lnTo>
                    <a:lnTo>
                      <a:pt x="6132" y="1977"/>
                    </a:lnTo>
                    <a:lnTo>
                      <a:pt x="6132" y="1787"/>
                    </a:lnTo>
                    <a:cubicBezTo>
                      <a:pt x="6132" y="1727"/>
                      <a:pt x="6108" y="1668"/>
                      <a:pt x="6049" y="1644"/>
                    </a:cubicBezTo>
                    <a:cubicBezTo>
                      <a:pt x="5870" y="1537"/>
                      <a:pt x="5763" y="1358"/>
                      <a:pt x="5763" y="1156"/>
                    </a:cubicBezTo>
                    <a:lnTo>
                      <a:pt x="5763" y="703"/>
                    </a:lnTo>
                    <a:cubicBezTo>
                      <a:pt x="5763" y="489"/>
                      <a:pt x="5930" y="322"/>
                      <a:pt x="6132" y="322"/>
                    </a:cubicBezTo>
                    <a:close/>
                    <a:moveTo>
                      <a:pt x="1572" y="2144"/>
                    </a:moveTo>
                    <a:cubicBezTo>
                      <a:pt x="1667" y="2144"/>
                      <a:pt x="1763" y="2192"/>
                      <a:pt x="1834" y="2251"/>
                    </a:cubicBezTo>
                    <a:cubicBezTo>
                      <a:pt x="1906" y="2323"/>
                      <a:pt x="1941" y="2418"/>
                      <a:pt x="1941" y="2513"/>
                    </a:cubicBezTo>
                    <a:lnTo>
                      <a:pt x="1941" y="2977"/>
                    </a:lnTo>
                    <a:lnTo>
                      <a:pt x="1953" y="2977"/>
                    </a:lnTo>
                    <a:cubicBezTo>
                      <a:pt x="1953" y="3168"/>
                      <a:pt x="1846" y="3370"/>
                      <a:pt x="1667" y="3454"/>
                    </a:cubicBezTo>
                    <a:cubicBezTo>
                      <a:pt x="1608" y="3489"/>
                      <a:pt x="1584" y="3549"/>
                      <a:pt x="1584" y="3608"/>
                    </a:cubicBezTo>
                    <a:lnTo>
                      <a:pt x="1584" y="3799"/>
                    </a:lnTo>
                    <a:lnTo>
                      <a:pt x="1191" y="3799"/>
                    </a:lnTo>
                    <a:lnTo>
                      <a:pt x="1191" y="3608"/>
                    </a:lnTo>
                    <a:cubicBezTo>
                      <a:pt x="1191" y="3549"/>
                      <a:pt x="1167" y="3489"/>
                      <a:pt x="1108" y="3454"/>
                    </a:cubicBezTo>
                    <a:cubicBezTo>
                      <a:pt x="929" y="3346"/>
                      <a:pt x="822" y="3168"/>
                      <a:pt x="822" y="2977"/>
                    </a:cubicBezTo>
                    <a:lnTo>
                      <a:pt x="822" y="2513"/>
                    </a:lnTo>
                    <a:cubicBezTo>
                      <a:pt x="822" y="2311"/>
                      <a:pt x="989" y="2144"/>
                      <a:pt x="1191" y="2144"/>
                    </a:cubicBezTo>
                    <a:close/>
                    <a:moveTo>
                      <a:pt x="4858" y="2144"/>
                    </a:moveTo>
                    <a:cubicBezTo>
                      <a:pt x="4965" y="2144"/>
                      <a:pt x="5049" y="2192"/>
                      <a:pt x="5120" y="2251"/>
                    </a:cubicBezTo>
                    <a:cubicBezTo>
                      <a:pt x="5204" y="2323"/>
                      <a:pt x="5227" y="2418"/>
                      <a:pt x="5227" y="2513"/>
                    </a:cubicBezTo>
                    <a:lnTo>
                      <a:pt x="5227" y="2977"/>
                    </a:lnTo>
                    <a:cubicBezTo>
                      <a:pt x="5239" y="3168"/>
                      <a:pt x="5144" y="3370"/>
                      <a:pt x="4954" y="3454"/>
                    </a:cubicBezTo>
                    <a:cubicBezTo>
                      <a:pt x="4894" y="3489"/>
                      <a:pt x="4870" y="3549"/>
                      <a:pt x="4870" y="3608"/>
                    </a:cubicBezTo>
                    <a:lnTo>
                      <a:pt x="4870" y="3799"/>
                    </a:lnTo>
                    <a:lnTo>
                      <a:pt x="4489" y="3799"/>
                    </a:lnTo>
                    <a:lnTo>
                      <a:pt x="4489" y="3608"/>
                    </a:lnTo>
                    <a:cubicBezTo>
                      <a:pt x="4489" y="3549"/>
                      <a:pt x="4453" y="3489"/>
                      <a:pt x="4394" y="3454"/>
                    </a:cubicBezTo>
                    <a:cubicBezTo>
                      <a:pt x="4215" y="3346"/>
                      <a:pt x="4108" y="3168"/>
                      <a:pt x="4108" y="2977"/>
                    </a:cubicBezTo>
                    <a:lnTo>
                      <a:pt x="4108" y="2513"/>
                    </a:lnTo>
                    <a:cubicBezTo>
                      <a:pt x="4108" y="2311"/>
                      <a:pt x="4275" y="2144"/>
                      <a:pt x="4489" y="2144"/>
                    </a:cubicBezTo>
                    <a:close/>
                    <a:moveTo>
                      <a:pt x="8144" y="2144"/>
                    </a:moveTo>
                    <a:cubicBezTo>
                      <a:pt x="8252" y="2144"/>
                      <a:pt x="8335" y="2192"/>
                      <a:pt x="8418" y="2251"/>
                    </a:cubicBezTo>
                    <a:cubicBezTo>
                      <a:pt x="8490" y="2323"/>
                      <a:pt x="8514" y="2418"/>
                      <a:pt x="8514" y="2513"/>
                    </a:cubicBezTo>
                    <a:lnTo>
                      <a:pt x="8514" y="2977"/>
                    </a:lnTo>
                    <a:cubicBezTo>
                      <a:pt x="8525" y="3168"/>
                      <a:pt x="8430" y="3370"/>
                      <a:pt x="8252" y="3454"/>
                    </a:cubicBezTo>
                    <a:cubicBezTo>
                      <a:pt x="8192" y="3489"/>
                      <a:pt x="8156" y="3549"/>
                      <a:pt x="8156" y="3608"/>
                    </a:cubicBezTo>
                    <a:lnTo>
                      <a:pt x="8156" y="3799"/>
                    </a:lnTo>
                    <a:lnTo>
                      <a:pt x="7775" y="3799"/>
                    </a:lnTo>
                    <a:lnTo>
                      <a:pt x="7775" y="3608"/>
                    </a:lnTo>
                    <a:cubicBezTo>
                      <a:pt x="7775" y="3549"/>
                      <a:pt x="7740" y="3489"/>
                      <a:pt x="7680" y="3454"/>
                    </a:cubicBezTo>
                    <a:cubicBezTo>
                      <a:pt x="7501" y="3346"/>
                      <a:pt x="7406" y="3168"/>
                      <a:pt x="7406" y="2977"/>
                    </a:cubicBezTo>
                    <a:lnTo>
                      <a:pt x="7406" y="2513"/>
                    </a:lnTo>
                    <a:cubicBezTo>
                      <a:pt x="7406" y="2311"/>
                      <a:pt x="7561" y="2144"/>
                      <a:pt x="7775" y="2144"/>
                    </a:cubicBezTo>
                    <a:close/>
                    <a:moveTo>
                      <a:pt x="2894" y="1"/>
                    </a:moveTo>
                    <a:cubicBezTo>
                      <a:pt x="2489" y="1"/>
                      <a:pt x="2179" y="334"/>
                      <a:pt x="2179" y="715"/>
                    </a:cubicBezTo>
                    <a:lnTo>
                      <a:pt x="2179" y="1180"/>
                    </a:lnTo>
                    <a:cubicBezTo>
                      <a:pt x="2179" y="1465"/>
                      <a:pt x="2310" y="1727"/>
                      <a:pt x="2548" y="1894"/>
                    </a:cubicBezTo>
                    <a:lnTo>
                      <a:pt x="2548" y="2061"/>
                    </a:lnTo>
                    <a:lnTo>
                      <a:pt x="2251" y="2180"/>
                    </a:lnTo>
                    <a:cubicBezTo>
                      <a:pt x="2215" y="2120"/>
                      <a:pt x="2179" y="2072"/>
                      <a:pt x="2132" y="2025"/>
                    </a:cubicBezTo>
                    <a:cubicBezTo>
                      <a:pt x="2001" y="1894"/>
                      <a:pt x="1822" y="1822"/>
                      <a:pt x="1620" y="1822"/>
                    </a:cubicBezTo>
                    <a:lnTo>
                      <a:pt x="1251" y="1822"/>
                    </a:lnTo>
                    <a:cubicBezTo>
                      <a:pt x="846" y="1822"/>
                      <a:pt x="536" y="2144"/>
                      <a:pt x="536" y="2537"/>
                    </a:cubicBezTo>
                    <a:lnTo>
                      <a:pt x="536" y="2989"/>
                    </a:lnTo>
                    <a:cubicBezTo>
                      <a:pt x="536" y="3275"/>
                      <a:pt x="679" y="3549"/>
                      <a:pt x="905" y="3704"/>
                    </a:cubicBezTo>
                    <a:lnTo>
                      <a:pt x="905" y="3870"/>
                    </a:lnTo>
                    <a:lnTo>
                      <a:pt x="453" y="4049"/>
                    </a:lnTo>
                    <a:cubicBezTo>
                      <a:pt x="179" y="4156"/>
                      <a:pt x="1" y="4418"/>
                      <a:pt x="1" y="4716"/>
                    </a:cubicBezTo>
                    <a:lnTo>
                      <a:pt x="1" y="5811"/>
                    </a:lnTo>
                    <a:cubicBezTo>
                      <a:pt x="1" y="5894"/>
                      <a:pt x="84" y="5966"/>
                      <a:pt x="167" y="5966"/>
                    </a:cubicBezTo>
                    <a:cubicBezTo>
                      <a:pt x="251" y="5966"/>
                      <a:pt x="334" y="5894"/>
                      <a:pt x="334" y="5811"/>
                    </a:cubicBezTo>
                    <a:lnTo>
                      <a:pt x="334" y="4716"/>
                    </a:lnTo>
                    <a:cubicBezTo>
                      <a:pt x="334" y="4573"/>
                      <a:pt x="417" y="4418"/>
                      <a:pt x="572" y="4358"/>
                    </a:cubicBezTo>
                    <a:lnTo>
                      <a:pt x="1108" y="4156"/>
                    </a:lnTo>
                    <a:lnTo>
                      <a:pt x="1775" y="4156"/>
                    </a:lnTo>
                    <a:lnTo>
                      <a:pt x="2310" y="4358"/>
                    </a:lnTo>
                    <a:cubicBezTo>
                      <a:pt x="2453" y="4418"/>
                      <a:pt x="2548" y="4561"/>
                      <a:pt x="2548" y="4716"/>
                    </a:cubicBezTo>
                    <a:lnTo>
                      <a:pt x="2548" y="5811"/>
                    </a:lnTo>
                    <a:cubicBezTo>
                      <a:pt x="2548" y="5894"/>
                      <a:pt x="2620" y="5966"/>
                      <a:pt x="2715" y="5966"/>
                    </a:cubicBezTo>
                    <a:cubicBezTo>
                      <a:pt x="2799" y="5966"/>
                      <a:pt x="2870" y="5894"/>
                      <a:pt x="2870" y="5811"/>
                    </a:cubicBezTo>
                    <a:lnTo>
                      <a:pt x="2870" y="4716"/>
                    </a:lnTo>
                    <a:cubicBezTo>
                      <a:pt x="2870" y="4418"/>
                      <a:pt x="2691" y="4168"/>
                      <a:pt x="2429" y="4049"/>
                    </a:cubicBezTo>
                    <a:lnTo>
                      <a:pt x="1965" y="3870"/>
                    </a:lnTo>
                    <a:lnTo>
                      <a:pt x="1965" y="3704"/>
                    </a:lnTo>
                    <a:cubicBezTo>
                      <a:pt x="2191" y="3537"/>
                      <a:pt x="2334" y="3275"/>
                      <a:pt x="2334" y="2989"/>
                    </a:cubicBezTo>
                    <a:lnTo>
                      <a:pt x="2334" y="2537"/>
                    </a:lnTo>
                    <a:lnTo>
                      <a:pt x="2334" y="2501"/>
                    </a:lnTo>
                    <a:lnTo>
                      <a:pt x="2751" y="2334"/>
                    </a:lnTo>
                    <a:lnTo>
                      <a:pt x="3430" y="2334"/>
                    </a:lnTo>
                    <a:lnTo>
                      <a:pt x="3846" y="2501"/>
                    </a:lnTo>
                    <a:lnTo>
                      <a:pt x="3846" y="2537"/>
                    </a:lnTo>
                    <a:lnTo>
                      <a:pt x="3846" y="2989"/>
                    </a:lnTo>
                    <a:cubicBezTo>
                      <a:pt x="3846" y="3275"/>
                      <a:pt x="3977" y="3549"/>
                      <a:pt x="4215" y="3704"/>
                    </a:cubicBezTo>
                    <a:lnTo>
                      <a:pt x="4215" y="3870"/>
                    </a:lnTo>
                    <a:lnTo>
                      <a:pt x="3751" y="4049"/>
                    </a:lnTo>
                    <a:cubicBezTo>
                      <a:pt x="3489" y="4156"/>
                      <a:pt x="3310" y="4418"/>
                      <a:pt x="3310" y="4716"/>
                    </a:cubicBezTo>
                    <a:lnTo>
                      <a:pt x="3310" y="5811"/>
                    </a:lnTo>
                    <a:cubicBezTo>
                      <a:pt x="3310" y="5894"/>
                      <a:pt x="3382" y="5966"/>
                      <a:pt x="3465" y="5966"/>
                    </a:cubicBezTo>
                    <a:cubicBezTo>
                      <a:pt x="3561" y="5966"/>
                      <a:pt x="3632" y="5894"/>
                      <a:pt x="3632" y="5811"/>
                    </a:cubicBezTo>
                    <a:lnTo>
                      <a:pt x="3632" y="4716"/>
                    </a:lnTo>
                    <a:cubicBezTo>
                      <a:pt x="3632" y="4573"/>
                      <a:pt x="3727" y="4418"/>
                      <a:pt x="3870" y="4358"/>
                    </a:cubicBezTo>
                    <a:lnTo>
                      <a:pt x="4406" y="4156"/>
                    </a:lnTo>
                    <a:lnTo>
                      <a:pt x="5073" y="4156"/>
                    </a:lnTo>
                    <a:lnTo>
                      <a:pt x="5608" y="4358"/>
                    </a:lnTo>
                    <a:cubicBezTo>
                      <a:pt x="5763" y="4418"/>
                      <a:pt x="5847" y="4561"/>
                      <a:pt x="5847" y="4716"/>
                    </a:cubicBezTo>
                    <a:lnTo>
                      <a:pt x="5847" y="5811"/>
                    </a:lnTo>
                    <a:cubicBezTo>
                      <a:pt x="5847" y="5894"/>
                      <a:pt x="5930" y="5966"/>
                      <a:pt x="6013" y="5966"/>
                    </a:cubicBezTo>
                    <a:cubicBezTo>
                      <a:pt x="6108" y="5966"/>
                      <a:pt x="6180" y="5894"/>
                      <a:pt x="6180" y="5811"/>
                    </a:cubicBezTo>
                    <a:lnTo>
                      <a:pt x="6180" y="4716"/>
                    </a:lnTo>
                    <a:cubicBezTo>
                      <a:pt x="6180" y="4418"/>
                      <a:pt x="6001" y="4168"/>
                      <a:pt x="5727" y="4049"/>
                    </a:cubicBezTo>
                    <a:lnTo>
                      <a:pt x="5275" y="3870"/>
                    </a:lnTo>
                    <a:lnTo>
                      <a:pt x="5275" y="3704"/>
                    </a:lnTo>
                    <a:cubicBezTo>
                      <a:pt x="5489" y="3537"/>
                      <a:pt x="5644" y="3275"/>
                      <a:pt x="5644" y="2989"/>
                    </a:cubicBezTo>
                    <a:lnTo>
                      <a:pt x="5644" y="2537"/>
                    </a:lnTo>
                    <a:lnTo>
                      <a:pt x="5644" y="2501"/>
                    </a:lnTo>
                    <a:lnTo>
                      <a:pt x="6061" y="2334"/>
                    </a:lnTo>
                    <a:lnTo>
                      <a:pt x="6728" y="2334"/>
                    </a:lnTo>
                    <a:lnTo>
                      <a:pt x="7144" y="2501"/>
                    </a:lnTo>
                    <a:lnTo>
                      <a:pt x="7144" y="2537"/>
                    </a:lnTo>
                    <a:lnTo>
                      <a:pt x="7144" y="2989"/>
                    </a:lnTo>
                    <a:cubicBezTo>
                      <a:pt x="7144" y="3275"/>
                      <a:pt x="7275" y="3549"/>
                      <a:pt x="7513" y="3704"/>
                    </a:cubicBezTo>
                    <a:lnTo>
                      <a:pt x="7513" y="3870"/>
                    </a:lnTo>
                    <a:lnTo>
                      <a:pt x="7061" y="4049"/>
                    </a:lnTo>
                    <a:cubicBezTo>
                      <a:pt x="6787" y="4156"/>
                      <a:pt x="6609" y="4418"/>
                      <a:pt x="6609" y="4716"/>
                    </a:cubicBezTo>
                    <a:lnTo>
                      <a:pt x="6609" y="5811"/>
                    </a:lnTo>
                    <a:cubicBezTo>
                      <a:pt x="6609" y="5894"/>
                      <a:pt x="6680" y="5966"/>
                      <a:pt x="6775" y="5966"/>
                    </a:cubicBezTo>
                    <a:cubicBezTo>
                      <a:pt x="6859" y="5966"/>
                      <a:pt x="6942" y="5894"/>
                      <a:pt x="6942" y="5811"/>
                    </a:cubicBezTo>
                    <a:lnTo>
                      <a:pt x="6942" y="4716"/>
                    </a:lnTo>
                    <a:cubicBezTo>
                      <a:pt x="6942" y="4573"/>
                      <a:pt x="7025" y="4418"/>
                      <a:pt x="7180" y="4358"/>
                    </a:cubicBezTo>
                    <a:lnTo>
                      <a:pt x="7716" y="4156"/>
                    </a:lnTo>
                    <a:lnTo>
                      <a:pt x="8383" y="4156"/>
                    </a:lnTo>
                    <a:lnTo>
                      <a:pt x="8918" y="4358"/>
                    </a:lnTo>
                    <a:cubicBezTo>
                      <a:pt x="9061" y="4418"/>
                      <a:pt x="9156" y="4561"/>
                      <a:pt x="9156" y="4716"/>
                    </a:cubicBezTo>
                    <a:lnTo>
                      <a:pt x="9156" y="5811"/>
                    </a:lnTo>
                    <a:cubicBezTo>
                      <a:pt x="9156" y="5894"/>
                      <a:pt x="9228" y="5966"/>
                      <a:pt x="9323" y="5966"/>
                    </a:cubicBezTo>
                    <a:cubicBezTo>
                      <a:pt x="9406" y="5966"/>
                      <a:pt x="9478" y="5894"/>
                      <a:pt x="9478" y="5811"/>
                    </a:cubicBezTo>
                    <a:lnTo>
                      <a:pt x="9478" y="4716"/>
                    </a:lnTo>
                    <a:cubicBezTo>
                      <a:pt x="9418" y="4418"/>
                      <a:pt x="9252" y="4156"/>
                      <a:pt x="8978" y="4049"/>
                    </a:cubicBezTo>
                    <a:lnTo>
                      <a:pt x="8514" y="3870"/>
                    </a:lnTo>
                    <a:lnTo>
                      <a:pt x="8514" y="3704"/>
                    </a:lnTo>
                    <a:cubicBezTo>
                      <a:pt x="8740" y="3537"/>
                      <a:pt x="8895" y="3275"/>
                      <a:pt x="8895" y="2989"/>
                    </a:cubicBezTo>
                    <a:lnTo>
                      <a:pt x="8895" y="2537"/>
                    </a:lnTo>
                    <a:cubicBezTo>
                      <a:pt x="8895" y="2334"/>
                      <a:pt x="8811" y="2156"/>
                      <a:pt x="8680" y="2025"/>
                    </a:cubicBezTo>
                    <a:cubicBezTo>
                      <a:pt x="8549" y="1894"/>
                      <a:pt x="8371" y="1822"/>
                      <a:pt x="8168" y="1822"/>
                    </a:cubicBezTo>
                    <a:lnTo>
                      <a:pt x="7799" y="1822"/>
                    </a:lnTo>
                    <a:cubicBezTo>
                      <a:pt x="7537" y="1822"/>
                      <a:pt x="7311" y="1965"/>
                      <a:pt x="7192" y="2180"/>
                    </a:cubicBezTo>
                    <a:lnTo>
                      <a:pt x="6882" y="2061"/>
                    </a:lnTo>
                    <a:lnTo>
                      <a:pt x="6882" y="1894"/>
                    </a:lnTo>
                    <a:cubicBezTo>
                      <a:pt x="7109" y="1727"/>
                      <a:pt x="7251" y="1465"/>
                      <a:pt x="7251" y="1180"/>
                    </a:cubicBezTo>
                    <a:lnTo>
                      <a:pt x="7251" y="715"/>
                    </a:lnTo>
                    <a:cubicBezTo>
                      <a:pt x="7251" y="525"/>
                      <a:pt x="7180" y="346"/>
                      <a:pt x="7037" y="215"/>
                    </a:cubicBezTo>
                    <a:cubicBezTo>
                      <a:pt x="6906" y="72"/>
                      <a:pt x="6728" y="1"/>
                      <a:pt x="6537" y="1"/>
                    </a:cubicBezTo>
                    <a:lnTo>
                      <a:pt x="6168" y="1"/>
                    </a:lnTo>
                    <a:cubicBezTo>
                      <a:pt x="5763" y="1"/>
                      <a:pt x="5454" y="334"/>
                      <a:pt x="5454" y="715"/>
                    </a:cubicBezTo>
                    <a:lnTo>
                      <a:pt x="5454" y="1180"/>
                    </a:lnTo>
                    <a:cubicBezTo>
                      <a:pt x="5454" y="1465"/>
                      <a:pt x="5585" y="1727"/>
                      <a:pt x="5823" y="1894"/>
                    </a:cubicBezTo>
                    <a:lnTo>
                      <a:pt x="5823" y="2061"/>
                    </a:lnTo>
                    <a:lnTo>
                      <a:pt x="5525" y="2180"/>
                    </a:lnTo>
                    <a:cubicBezTo>
                      <a:pt x="5489" y="2120"/>
                      <a:pt x="5454" y="2072"/>
                      <a:pt x="5406" y="2025"/>
                    </a:cubicBezTo>
                    <a:cubicBezTo>
                      <a:pt x="5275" y="1894"/>
                      <a:pt x="5096" y="1822"/>
                      <a:pt x="4894" y="1822"/>
                    </a:cubicBezTo>
                    <a:lnTo>
                      <a:pt x="4525" y="1822"/>
                    </a:lnTo>
                    <a:cubicBezTo>
                      <a:pt x="4263" y="1822"/>
                      <a:pt x="4037" y="1965"/>
                      <a:pt x="3918" y="2180"/>
                    </a:cubicBezTo>
                    <a:lnTo>
                      <a:pt x="3608" y="2061"/>
                    </a:lnTo>
                    <a:lnTo>
                      <a:pt x="3608" y="1894"/>
                    </a:lnTo>
                    <a:cubicBezTo>
                      <a:pt x="3834" y="1727"/>
                      <a:pt x="3977" y="1465"/>
                      <a:pt x="3977" y="1180"/>
                    </a:cubicBezTo>
                    <a:lnTo>
                      <a:pt x="3977" y="715"/>
                    </a:lnTo>
                    <a:cubicBezTo>
                      <a:pt x="3977" y="525"/>
                      <a:pt x="3906" y="346"/>
                      <a:pt x="3763" y="215"/>
                    </a:cubicBezTo>
                    <a:cubicBezTo>
                      <a:pt x="3632" y="72"/>
                      <a:pt x="3453" y="1"/>
                      <a:pt x="326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12660;p74">
                <a:extLst>
                  <a:ext uri="{FF2B5EF4-FFF2-40B4-BE49-F238E27FC236}">
                    <a16:creationId xmlns:a16="http://schemas.microsoft.com/office/drawing/2014/main" id="{44FB4621-495C-473F-B64F-7DC5CA97097A}"/>
                  </a:ext>
                </a:extLst>
              </p:cNvPr>
              <p:cNvSpPr/>
              <p:nvPr/>
            </p:nvSpPr>
            <p:spPr>
              <a:xfrm>
                <a:off x="5868111" y="2906521"/>
                <a:ext cx="127724" cy="172823"/>
              </a:xfrm>
              <a:custGeom>
                <a:avLst/>
                <a:gdLst/>
                <a:ahLst/>
                <a:cxnLst/>
                <a:rect l="l" t="t" r="r" b="b"/>
                <a:pathLst>
                  <a:path w="4013" h="5430" extrusionOk="0">
                    <a:moveTo>
                      <a:pt x="2191" y="334"/>
                    </a:moveTo>
                    <a:cubicBezTo>
                      <a:pt x="2406" y="334"/>
                      <a:pt x="2560" y="501"/>
                      <a:pt x="2560" y="703"/>
                    </a:cubicBezTo>
                    <a:lnTo>
                      <a:pt x="2560" y="1084"/>
                    </a:lnTo>
                    <a:cubicBezTo>
                      <a:pt x="2560" y="1394"/>
                      <a:pt x="2310" y="1644"/>
                      <a:pt x="2001" y="1644"/>
                    </a:cubicBezTo>
                    <a:cubicBezTo>
                      <a:pt x="1691" y="1644"/>
                      <a:pt x="1453" y="1394"/>
                      <a:pt x="1453" y="1084"/>
                    </a:cubicBezTo>
                    <a:lnTo>
                      <a:pt x="1453" y="703"/>
                    </a:lnTo>
                    <a:cubicBezTo>
                      <a:pt x="1453" y="501"/>
                      <a:pt x="1608" y="334"/>
                      <a:pt x="1822" y="334"/>
                    </a:cubicBezTo>
                    <a:close/>
                    <a:moveTo>
                      <a:pt x="2191" y="1953"/>
                    </a:moveTo>
                    <a:lnTo>
                      <a:pt x="2191" y="2060"/>
                    </a:lnTo>
                    <a:cubicBezTo>
                      <a:pt x="2203" y="2120"/>
                      <a:pt x="2227" y="2179"/>
                      <a:pt x="2251" y="2239"/>
                    </a:cubicBezTo>
                    <a:lnTo>
                      <a:pt x="2013" y="2477"/>
                    </a:lnTo>
                    <a:lnTo>
                      <a:pt x="2001" y="2477"/>
                    </a:lnTo>
                    <a:lnTo>
                      <a:pt x="1763" y="2239"/>
                    </a:lnTo>
                    <a:cubicBezTo>
                      <a:pt x="1786" y="2179"/>
                      <a:pt x="1810" y="2120"/>
                      <a:pt x="1810" y="2060"/>
                    </a:cubicBezTo>
                    <a:lnTo>
                      <a:pt x="1810" y="1953"/>
                    </a:lnTo>
                    <a:cubicBezTo>
                      <a:pt x="1870" y="1965"/>
                      <a:pt x="1941" y="1965"/>
                      <a:pt x="2001" y="1965"/>
                    </a:cubicBezTo>
                    <a:cubicBezTo>
                      <a:pt x="2060" y="1965"/>
                      <a:pt x="2132" y="1953"/>
                      <a:pt x="2191" y="1953"/>
                    </a:cubicBezTo>
                    <a:close/>
                    <a:moveTo>
                      <a:pt x="2525" y="2429"/>
                    </a:moveTo>
                    <a:lnTo>
                      <a:pt x="2822" y="2584"/>
                    </a:lnTo>
                    <a:cubicBezTo>
                      <a:pt x="2882" y="2608"/>
                      <a:pt x="2917" y="2680"/>
                      <a:pt x="2917" y="2763"/>
                    </a:cubicBezTo>
                    <a:lnTo>
                      <a:pt x="2917" y="3084"/>
                    </a:lnTo>
                    <a:lnTo>
                      <a:pt x="1072" y="3084"/>
                    </a:lnTo>
                    <a:lnTo>
                      <a:pt x="1072" y="2763"/>
                    </a:lnTo>
                    <a:cubicBezTo>
                      <a:pt x="1072" y="2680"/>
                      <a:pt x="1120" y="2632"/>
                      <a:pt x="1179" y="2584"/>
                    </a:cubicBezTo>
                    <a:lnTo>
                      <a:pt x="1477" y="2429"/>
                    </a:lnTo>
                    <a:lnTo>
                      <a:pt x="1751" y="2703"/>
                    </a:lnTo>
                    <a:cubicBezTo>
                      <a:pt x="1822" y="2775"/>
                      <a:pt x="1905" y="2799"/>
                      <a:pt x="2001" y="2799"/>
                    </a:cubicBezTo>
                    <a:cubicBezTo>
                      <a:pt x="2084" y="2799"/>
                      <a:pt x="2179" y="2775"/>
                      <a:pt x="2251" y="2703"/>
                    </a:cubicBezTo>
                    <a:lnTo>
                      <a:pt x="2525" y="2429"/>
                    </a:lnTo>
                    <a:close/>
                    <a:moveTo>
                      <a:pt x="3560" y="3442"/>
                    </a:moveTo>
                    <a:lnTo>
                      <a:pt x="3370" y="3834"/>
                    </a:lnTo>
                    <a:lnTo>
                      <a:pt x="655" y="3834"/>
                    </a:lnTo>
                    <a:lnTo>
                      <a:pt x="465" y="3442"/>
                    </a:lnTo>
                    <a:close/>
                    <a:moveTo>
                      <a:pt x="1822" y="1"/>
                    </a:moveTo>
                    <a:cubicBezTo>
                      <a:pt x="1417" y="1"/>
                      <a:pt x="1108" y="334"/>
                      <a:pt x="1108" y="715"/>
                    </a:cubicBezTo>
                    <a:lnTo>
                      <a:pt x="1108" y="1096"/>
                    </a:lnTo>
                    <a:cubicBezTo>
                      <a:pt x="1108" y="1394"/>
                      <a:pt x="1251" y="1656"/>
                      <a:pt x="1477" y="1822"/>
                    </a:cubicBezTo>
                    <a:lnTo>
                      <a:pt x="1477" y="2072"/>
                    </a:lnTo>
                    <a:lnTo>
                      <a:pt x="1477" y="2084"/>
                    </a:lnTo>
                    <a:lnTo>
                      <a:pt x="1048" y="2299"/>
                    </a:lnTo>
                    <a:cubicBezTo>
                      <a:pt x="870" y="2382"/>
                      <a:pt x="751" y="2584"/>
                      <a:pt x="751" y="2775"/>
                    </a:cubicBezTo>
                    <a:lnTo>
                      <a:pt x="751" y="3108"/>
                    </a:lnTo>
                    <a:lnTo>
                      <a:pt x="179" y="3108"/>
                    </a:lnTo>
                    <a:cubicBezTo>
                      <a:pt x="120" y="3108"/>
                      <a:pt x="60" y="3132"/>
                      <a:pt x="36" y="3180"/>
                    </a:cubicBezTo>
                    <a:cubicBezTo>
                      <a:pt x="0" y="3227"/>
                      <a:pt x="0" y="3299"/>
                      <a:pt x="24" y="3346"/>
                    </a:cubicBezTo>
                    <a:lnTo>
                      <a:pt x="393" y="4073"/>
                    </a:lnTo>
                    <a:cubicBezTo>
                      <a:pt x="417" y="4132"/>
                      <a:pt x="477" y="4156"/>
                      <a:pt x="536" y="4156"/>
                    </a:cubicBezTo>
                    <a:lnTo>
                      <a:pt x="739" y="4156"/>
                    </a:lnTo>
                    <a:lnTo>
                      <a:pt x="739" y="5263"/>
                    </a:lnTo>
                    <a:cubicBezTo>
                      <a:pt x="739" y="5347"/>
                      <a:pt x="810" y="5430"/>
                      <a:pt x="893" y="5430"/>
                    </a:cubicBezTo>
                    <a:cubicBezTo>
                      <a:pt x="989" y="5430"/>
                      <a:pt x="1060" y="5347"/>
                      <a:pt x="1060" y="5263"/>
                    </a:cubicBezTo>
                    <a:lnTo>
                      <a:pt x="1060" y="4156"/>
                    </a:lnTo>
                    <a:lnTo>
                      <a:pt x="2906" y="4156"/>
                    </a:lnTo>
                    <a:lnTo>
                      <a:pt x="2906" y="5263"/>
                    </a:lnTo>
                    <a:cubicBezTo>
                      <a:pt x="2906" y="5347"/>
                      <a:pt x="2977" y="5430"/>
                      <a:pt x="3072" y="5430"/>
                    </a:cubicBezTo>
                    <a:cubicBezTo>
                      <a:pt x="3156" y="5430"/>
                      <a:pt x="3227" y="5347"/>
                      <a:pt x="3227" y="5263"/>
                    </a:cubicBezTo>
                    <a:lnTo>
                      <a:pt x="3227" y="4156"/>
                    </a:lnTo>
                    <a:lnTo>
                      <a:pt x="3429" y="4156"/>
                    </a:lnTo>
                    <a:cubicBezTo>
                      <a:pt x="3489" y="4156"/>
                      <a:pt x="3549" y="4132"/>
                      <a:pt x="3572" y="4073"/>
                    </a:cubicBezTo>
                    <a:lnTo>
                      <a:pt x="3941" y="3346"/>
                    </a:lnTo>
                    <a:cubicBezTo>
                      <a:pt x="4013" y="3299"/>
                      <a:pt x="4013" y="3227"/>
                      <a:pt x="3977" y="3180"/>
                    </a:cubicBezTo>
                    <a:cubicBezTo>
                      <a:pt x="3953" y="3132"/>
                      <a:pt x="3894" y="3108"/>
                      <a:pt x="3834" y="3108"/>
                    </a:cubicBezTo>
                    <a:lnTo>
                      <a:pt x="3263" y="3108"/>
                    </a:lnTo>
                    <a:lnTo>
                      <a:pt x="3263" y="2775"/>
                    </a:lnTo>
                    <a:cubicBezTo>
                      <a:pt x="3263" y="2572"/>
                      <a:pt x="3144" y="2382"/>
                      <a:pt x="2965" y="2299"/>
                    </a:cubicBezTo>
                    <a:lnTo>
                      <a:pt x="2536" y="2084"/>
                    </a:lnTo>
                    <a:lnTo>
                      <a:pt x="2536" y="2072"/>
                    </a:lnTo>
                    <a:lnTo>
                      <a:pt x="2536" y="1822"/>
                    </a:lnTo>
                    <a:cubicBezTo>
                      <a:pt x="2763" y="1656"/>
                      <a:pt x="2906" y="1394"/>
                      <a:pt x="2906" y="1096"/>
                    </a:cubicBezTo>
                    <a:lnTo>
                      <a:pt x="2906" y="715"/>
                    </a:lnTo>
                    <a:cubicBezTo>
                      <a:pt x="2906" y="322"/>
                      <a:pt x="2572" y="1"/>
                      <a:pt x="219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12661;p74">
                <a:extLst>
                  <a:ext uri="{FF2B5EF4-FFF2-40B4-BE49-F238E27FC236}">
                    <a16:creationId xmlns:a16="http://schemas.microsoft.com/office/drawing/2014/main" id="{CF803CB3-978B-45AE-8D55-8301A72E71D1}"/>
                  </a:ext>
                </a:extLst>
              </p:cNvPr>
              <p:cNvSpPr/>
              <p:nvPr/>
            </p:nvSpPr>
            <p:spPr>
              <a:xfrm>
                <a:off x="5915088" y="3051655"/>
                <a:ext cx="34151" cy="10662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894" y="334"/>
                    </a:lnTo>
                    <a:cubicBezTo>
                      <a:pt x="989" y="334"/>
                      <a:pt x="1060" y="251"/>
                      <a:pt x="1060" y="167"/>
                    </a:cubicBezTo>
                    <a:cubicBezTo>
                      <a:pt x="1072" y="72"/>
                      <a:pt x="989" y="1"/>
                      <a:pt x="89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" name="Google Shape;11674;p72">
              <a:extLst>
                <a:ext uri="{FF2B5EF4-FFF2-40B4-BE49-F238E27FC236}">
                  <a16:creationId xmlns:a16="http://schemas.microsoft.com/office/drawing/2014/main" id="{36E6C072-F435-4BAF-B59C-A948654C7534}"/>
                </a:ext>
              </a:extLst>
            </p:cNvPr>
            <p:cNvGrpSpPr/>
            <p:nvPr/>
          </p:nvGrpSpPr>
          <p:grpSpPr>
            <a:xfrm>
              <a:off x="4643035" y="2146016"/>
              <a:ext cx="172404" cy="172235"/>
              <a:chOff x="3040984" y="3681059"/>
              <a:chExt cx="356164" cy="355815"/>
            </a:xfrm>
            <a:solidFill>
              <a:srgbClr val="DBDDDC"/>
            </a:solidFill>
          </p:grpSpPr>
          <p:sp>
            <p:nvSpPr>
              <p:cNvPr id="61" name="Google Shape;11675;p72">
                <a:extLst>
                  <a:ext uri="{FF2B5EF4-FFF2-40B4-BE49-F238E27FC236}">
                    <a16:creationId xmlns:a16="http://schemas.microsoft.com/office/drawing/2014/main" id="{DF0173E5-7CCB-4B9B-9CA3-8E804066B828}"/>
                  </a:ext>
                </a:extLst>
              </p:cNvPr>
              <p:cNvSpPr/>
              <p:nvPr/>
            </p:nvSpPr>
            <p:spPr>
              <a:xfrm>
                <a:off x="3040984" y="3681059"/>
                <a:ext cx="356164" cy="355815"/>
              </a:xfrm>
              <a:custGeom>
                <a:avLst/>
                <a:gdLst/>
                <a:ahLst/>
                <a:cxnLst/>
                <a:rect l="l" t="t" r="r" b="b"/>
                <a:pathLst>
                  <a:path w="11216" h="11205" extrusionOk="0">
                    <a:moveTo>
                      <a:pt x="5620" y="0"/>
                    </a:moveTo>
                    <a:cubicBezTo>
                      <a:pt x="4274" y="0"/>
                      <a:pt x="2965" y="488"/>
                      <a:pt x="1953" y="1369"/>
                    </a:cubicBezTo>
                    <a:cubicBezTo>
                      <a:pt x="1881" y="1429"/>
                      <a:pt x="1881" y="1536"/>
                      <a:pt x="1941" y="1608"/>
                    </a:cubicBezTo>
                    <a:cubicBezTo>
                      <a:pt x="1972" y="1645"/>
                      <a:pt x="2016" y="1663"/>
                      <a:pt x="2061" y="1663"/>
                    </a:cubicBezTo>
                    <a:cubicBezTo>
                      <a:pt x="2103" y="1663"/>
                      <a:pt x="2145" y="1648"/>
                      <a:pt x="2179" y="1620"/>
                    </a:cubicBezTo>
                    <a:cubicBezTo>
                      <a:pt x="3131" y="786"/>
                      <a:pt x="4358" y="346"/>
                      <a:pt x="5620" y="346"/>
                    </a:cubicBezTo>
                    <a:cubicBezTo>
                      <a:pt x="7013" y="346"/>
                      <a:pt x="8346" y="893"/>
                      <a:pt x="9335" y="1893"/>
                    </a:cubicBezTo>
                    <a:cubicBezTo>
                      <a:pt x="10335" y="2882"/>
                      <a:pt x="10882" y="4215"/>
                      <a:pt x="10882" y="5608"/>
                    </a:cubicBezTo>
                    <a:cubicBezTo>
                      <a:pt x="10882" y="7013"/>
                      <a:pt x="10335" y="8335"/>
                      <a:pt x="9335" y="9335"/>
                    </a:cubicBezTo>
                    <a:cubicBezTo>
                      <a:pt x="8346" y="10323"/>
                      <a:pt x="7013" y="10883"/>
                      <a:pt x="5620" y="10883"/>
                    </a:cubicBezTo>
                    <a:cubicBezTo>
                      <a:pt x="4215" y="10883"/>
                      <a:pt x="2893" y="10323"/>
                      <a:pt x="1893" y="9335"/>
                    </a:cubicBezTo>
                    <a:cubicBezTo>
                      <a:pt x="893" y="8335"/>
                      <a:pt x="345" y="7013"/>
                      <a:pt x="345" y="5608"/>
                    </a:cubicBezTo>
                    <a:cubicBezTo>
                      <a:pt x="345" y="4298"/>
                      <a:pt x="822" y="3048"/>
                      <a:pt x="1703" y="2084"/>
                    </a:cubicBezTo>
                    <a:cubicBezTo>
                      <a:pt x="1762" y="2012"/>
                      <a:pt x="1762" y="1905"/>
                      <a:pt x="1691" y="1846"/>
                    </a:cubicBezTo>
                    <a:cubicBezTo>
                      <a:pt x="1657" y="1817"/>
                      <a:pt x="1614" y="1802"/>
                      <a:pt x="1573" y="1802"/>
                    </a:cubicBezTo>
                    <a:cubicBezTo>
                      <a:pt x="1528" y="1802"/>
                      <a:pt x="1484" y="1820"/>
                      <a:pt x="1453" y="1858"/>
                    </a:cubicBezTo>
                    <a:cubicBezTo>
                      <a:pt x="512" y="2882"/>
                      <a:pt x="0" y="4227"/>
                      <a:pt x="0" y="5608"/>
                    </a:cubicBezTo>
                    <a:cubicBezTo>
                      <a:pt x="0" y="7096"/>
                      <a:pt x="583" y="8513"/>
                      <a:pt x="1643" y="9573"/>
                    </a:cubicBezTo>
                    <a:cubicBezTo>
                      <a:pt x="2703" y="10621"/>
                      <a:pt x="4096" y="11204"/>
                      <a:pt x="5608" y="11204"/>
                    </a:cubicBezTo>
                    <a:cubicBezTo>
                      <a:pt x="7108" y="11204"/>
                      <a:pt x="8501" y="10621"/>
                      <a:pt x="9561" y="9573"/>
                    </a:cubicBezTo>
                    <a:cubicBezTo>
                      <a:pt x="10620" y="8513"/>
                      <a:pt x="11204" y="7108"/>
                      <a:pt x="11204" y="5608"/>
                    </a:cubicBezTo>
                    <a:cubicBezTo>
                      <a:pt x="11216" y="4096"/>
                      <a:pt x="10632" y="2691"/>
                      <a:pt x="9573" y="1631"/>
                    </a:cubicBezTo>
                    <a:cubicBezTo>
                      <a:pt x="8525" y="572"/>
                      <a:pt x="7120" y="0"/>
                      <a:pt x="562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11676;p72">
                <a:extLst>
                  <a:ext uri="{FF2B5EF4-FFF2-40B4-BE49-F238E27FC236}">
                    <a16:creationId xmlns:a16="http://schemas.microsoft.com/office/drawing/2014/main" id="{B6B22C08-A485-4DB7-B553-F689C8860DD8}"/>
                  </a:ext>
                </a:extLst>
              </p:cNvPr>
              <p:cNvSpPr/>
              <p:nvPr/>
            </p:nvSpPr>
            <p:spPr>
              <a:xfrm>
                <a:off x="3183120" y="3921508"/>
                <a:ext cx="59414" cy="59382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870" extrusionOk="0">
                    <a:moveTo>
                      <a:pt x="929" y="334"/>
                    </a:moveTo>
                    <a:cubicBezTo>
                      <a:pt x="1263" y="334"/>
                      <a:pt x="1549" y="608"/>
                      <a:pt x="1549" y="941"/>
                    </a:cubicBezTo>
                    <a:cubicBezTo>
                      <a:pt x="1549" y="1263"/>
                      <a:pt x="1263" y="1548"/>
                      <a:pt x="929" y="1548"/>
                    </a:cubicBezTo>
                    <a:cubicBezTo>
                      <a:pt x="608" y="1548"/>
                      <a:pt x="334" y="1287"/>
                      <a:pt x="334" y="941"/>
                    </a:cubicBezTo>
                    <a:cubicBezTo>
                      <a:pt x="334" y="596"/>
                      <a:pt x="608" y="334"/>
                      <a:pt x="929" y="334"/>
                    </a:cubicBezTo>
                    <a:close/>
                    <a:moveTo>
                      <a:pt x="929" y="1"/>
                    </a:moveTo>
                    <a:cubicBezTo>
                      <a:pt x="429" y="1"/>
                      <a:pt x="1" y="417"/>
                      <a:pt x="1" y="941"/>
                    </a:cubicBezTo>
                    <a:cubicBezTo>
                      <a:pt x="1" y="1453"/>
                      <a:pt x="417" y="1870"/>
                      <a:pt x="929" y="1870"/>
                    </a:cubicBezTo>
                    <a:cubicBezTo>
                      <a:pt x="1191" y="1870"/>
                      <a:pt x="1430" y="1775"/>
                      <a:pt x="1608" y="1596"/>
                    </a:cubicBezTo>
                    <a:cubicBezTo>
                      <a:pt x="1787" y="1417"/>
                      <a:pt x="1870" y="1179"/>
                      <a:pt x="1870" y="941"/>
                    </a:cubicBezTo>
                    <a:cubicBezTo>
                      <a:pt x="1870" y="679"/>
                      <a:pt x="1763" y="453"/>
                      <a:pt x="1584" y="263"/>
                    </a:cubicBezTo>
                    <a:cubicBezTo>
                      <a:pt x="1406" y="108"/>
                      <a:pt x="1191" y="1"/>
                      <a:pt x="92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11677;p72">
                <a:extLst>
                  <a:ext uri="{FF2B5EF4-FFF2-40B4-BE49-F238E27FC236}">
                    <a16:creationId xmlns:a16="http://schemas.microsoft.com/office/drawing/2014/main" id="{4A798989-5A83-4742-869B-FEF355485541}"/>
                  </a:ext>
                </a:extLst>
              </p:cNvPr>
              <p:cNvSpPr/>
              <p:nvPr/>
            </p:nvSpPr>
            <p:spPr>
              <a:xfrm>
                <a:off x="3149110" y="3735868"/>
                <a:ext cx="141056" cy="174716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5502" extrusionOk="0">
                    <a:moveTo>
                      <a:pt x="2143" y="1"/>
                    </a:moveTo>
                    <a:cubicBezTo>
                      <a:pt x="1322" y="1"/>
                      <a:pt x="810" y="286"/>
                      <a:pt x="536" y="501"/>
                    </a:cubicBezTo>
                    <a:cubicBezTo>
                      <a:pt x="191" y="786"/>
                      <a:pt x="0" y="1156"/>
                      <a:pt x="0" y="1513"/>
                    </a:cubicBezTo>
                    <a:cubicBezTo>
                      <a:pt x="0" y="1739"/>
                      <a:pt x="84" y="1941"/>
                      <a:pt x="262" y="2084"/>
                    </a:cubicBezTo>
                    <a:cubicBezTo>
                      <a:pt x="393" y="2203"/>
                      <a:pt x="596" y="2263"/>
                      <a:pt x="774" y="2263"/>
                    </a:cubicBezTo>
                    <a:cubicBezTo>
                      <a:pt x="1084" y="2263"/>
                      <a:pt x="1227" y="2049"/>
                      <a:pt x="1334" y="1894"/>
                    </a:cubicBezTo>
                    <a:cubicBezTo>
                      <a:pt x="1465" y="1679"/>
                      <a:pt x="1596" y="1489"/>
                      <a:pt x="2108" y="1489"/>
                    </a:cubicBezTo>
                    <a:cubicBezTo>
                      <a:pt x="2286" y="1489"/>
                      <a:pt x="2858" y="1525"/>
                      <a:pt x="2858" y="2001"/>
                    </a:cubicBezTo>
                    <a:cubicBezTo>
                      <a:pt x="2858" y="2358"/>
                      <a:pt x="2512" y="2632"/>
                      <a:pt x="2227" y="2858"/>
                    </a:cubicBezTo>
                    <a:cubicBezTo>
                      <a:pt x="2155" y="2918"/>
                      <a:pt x="2072" y="2965"/>
                      <a:pt x="2024" y="3025"/>
                    </a:cubicBezTo>
                    <a:cubicBezTo>
                      <a:pt x="1679" y="3323"/>
                      <a:pt x="1286" y="3763"/>
                      <a:pt x="1286" y="4668"/>
                    </a:cubicBezTo>
                    <a:cubicBezTo>
                      <a:pt x="1286" y="5180"/>
                      <a:pt x="1405" y="5501"/>
                      <a:pt x="2000" y="5501"/>
                    </a:cubicBezTo>
                    <a:cubicBezTo>
                      <a:pt x="2274" y="5501"/>
                      <a:pt x="2465" y="5442"/>
                      <a:pt x="2596" y="5323"/>
                    </a:cubicBezTo>
                    <a:cubicBezTo>
                      <a:pt x="2703" y="5216"/>
                      <a:pt x="2762" y="5085"/>
                      <a:pt x="2762" y="4918"/>
                    </a:cubicBezTo>
                    <a:cubicBezTo>
                      <a:pt x="2762" y="4430"/>
                      <a:pt x="2762" y="4192"/>
                      <a:pt x="3263" y="3787"/>
                    </a:cubicBezTo>
                    <a:lnTo>
                      <a:pt x="3286" y="3787"/>
                    </a:lnTo>
                    <a:cubicBezTo>
                      <a:pt x="3298" y="3775"/>
                      <a:pt x="3322" y="3763"/>
                      <a:pt x="3358" y="3727"/>
                    </a:cubicBezTo>
                    <a:cubicBezTo>
                      <a:pt x="3429" y="3680"/>
                      <a:pt x="3453" y="3573"/>
                      <a:pt x="3393" y="3489"/>
                    </a:cubicBezTo>
                    <a:cubicBezTo>
                      <a:pt x="3360" y="3449"/>
                      <a:pt x="3311" y="3427"/>
                      <a:pt x="3261" y="3427"/>
                    </a:cubicBezTo>
                    <a:cubicBezTo>
                      <a:pt x="3224" y="3427"/>
                      <a:pt x="3186" y="3440"/>
                      <a:pt x="3155" y="3465"/>
                    </a:cubicBezTo>
                    <a:cubicBezTo>
                      <a:pt x="3120" y="3477"/>
                      <a:pt x="3108" y="3513"/>
                      <a:pt x="3072" y="3525"/>
                    </a:cubicBezTo>
                    <a:lnTo>
                      <a:pt x="3060" y="3525"/>
                    </a:lnTo>
                    <a:cubicBezTo>
                      <a:pt x="2465" y="3989"/>
                      <a:pt x="2429" y="4346"/>
                      <a:pt x="2429" y="4906"/>
                    </a:cubicBezTo>
                    <a:cubicBezTo>
                      <a:pt x="2429" y="4977"/>
                      <a:pt x="2429" y="5156"/>
                      <a:pt x="2000" y="5156"/>
                    </a:cubicBezTo>
                    <a:cubicBezTo>
                      <a:pt x="1798" y="5156"/>
                      <a:pt x="1739" y="5120"/>
                      <a:pt x="1703" y="5085"/>
                    </a:cubicBezTo>
                    <a:cubicBezTo>
                      <a:pt x="1643" y="5025"/>
                      <a:pt x="1619" y="4882"/>
                      <a:pt x="1619" y="4656"/>
                    </a:cubicBezTo>
                    <a:cubicBezTo>
                      <a:pt x="1619" y="3882"/>
                      <a:pt x="1929" y="3513"/>
                      <a:pt x="2227" y="3251"/>
                    </a:cubicBezTo>
                    <a:cubicBezTo>
                      <a:pt x="2286" y="3215"/>
                      <a:pt x="2346" y="3156"/>
                      <a:pt x="2417" y="3108"/>
                    </a:cubicBezTo>
                    <a:cubicBezTo>
                      <a:pt x="2762" y="2858"/>
                      <a:pt x="3179" y="2525"/>
                      <a:pt x="3179" y="1989"/>
                    </a:cubicBezTo>
                    <a:cubicBezTo>
                      <a:pt x="3179" y="1465"/>
                      <a:pt x="2762" y="1144"/>
                      <a:pt x="2108" y="1144"/>
                    </a:cubicBezTo>
                    <a:cubicBezTo>
                      <a:pt x="1417" y="1144"/>
                      <a:pt x="1215" y="1453"/>
                      <a:pt x="1048" y="1691"/>
                    </a:cubicBezTo>
                    <a:cubicBezTo>
                      <a:pt x="941" y="1858"/>
                      <a:pt x="881" y="1918"/>
                      <a:pt x="750" y="1918"/>
                    </a:cubicBezTo>
                    <a:cubicBezTo>
                      <a:pt x="572" y="1918"/>
                      <a:pt x="322" y="1810"/>
                      <a:pt x="322" y="1513"/>
                    </a:cubicBezTo>
                    <a:cubicBezTo>
                      <a:pt x="322" y="1322"/>
                      <a:pt x="429" y="1025"/>
                      <a:pt x="738" y="775"/>
                    </a:cubicBezTo>
                    <a:cubicBezTo>
                      <a:pt x="977" y="572"/>
                      <a:pt x="1405" y="334"/>
                      <a:pt x="2131" y="334"/>
                    </a:cubicBezTo>
                    <a:cubicBezTo>
                      <a:pt x="3298" y="334"/>
                      <a:pt x="4120" y="953"/>
                      <a:pt x="4120" y="1822"/>
                    </a:cubicBezTo>
                    <a:cubicBezTo>
                      <a:pt x="4120" y="2227"/>
                      <a:pt x="3941" y="2644"/>
                      <a:pt x="3596" y="3037"/>
                    </a:cubicBezTo>
                    <a:cubicBezTo>
                      <a:pt x="3524" y="3096"/>
                      <a:pt x="3536" y="3203"/>
                      <a:pt x="3596" y="3263"/>
                    </a:cubicBezTo>
                    <a:cubicBezTo>
                      <a:pt x="3629" y="3290"/>
                      <a:pt x="3669" y="3305"/>
                      <a:pt x="3709" y="3305"/>
                    </a:cubicBezTo>
                    <a:cubicBezTo>
                      <a:pt x="3755" y="3305"/>
                      <a:pt x="3802" y="3284"/>
                      <a:pt x="3834" y="3239"/>
                    </a:cubicBezTo>
                    <a:cubicBezTo>
                      <a:pt x="4239" y="2787"/>
                      <a:pt x="4441" y="2310"/>
                      <a:pt x="4441" y="1810"/>
                    </a:cubicBezTo>
                    <a:cubicBezTo>
                      <a:pt x="4441" y="1287"/>
                      <a:pt x="4203" y="834"/>
                      <a:pt x="3786" y="501"/>
                    </a:cubicBezTo>
                    <a:cubicBezTo>
                      <a:pt x="3370" y="179"/>
                      <a:pt x="2798" y="1"/>
                      <a:pt x="21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" name="Google Shape;13476;p75">
              <a:extLst>
                <a:ext uri="{FF2B5EF4-FFF2-40B4-BE49-F238E27FC236}">
                  <a16:creationId xmlns:a16="http://schemas.microsoft.com/office/drawing/2014/main" id="{11FDF2C5-B22A-4A1C-ACD1-FAFC674ECBC2}"/>
                </a:ext>
              </a:extLst>
            </p:cNvPr>
            <p:cNvGrpSpPr/>
            <p:nvPr/>
          </p:nvGrpSpPr>
          <p:grpSpPr>
            <a:xfrm>
              <a:off x="4646726" y="3238236"/>
              <a:ext cx="158982" cy="203200"/>
              <a:chOff x="4897750" y="2415639"/>
              <a:chExt cx="279513" cy="357255"/>
            </a:xfrm>
            <a:solidFill>
              <a:srgbClr val="DBDDDC"/>
            </a:solidFill>
          </p:grpSpPr>
          <p:sp>
            <p:nvSpPr>
              <p:cNvPr id="65" name="Google Shape;13477;p75">
                <a:extLst>
                  <a:ext uri="{FF2B5EF4-FFF2-40B4-BE49-F238E27FC236}">
                    <a16:creationId xmlns:a16="http://schemas.microsoft.com/office/drawing/2014/main" id="{5B87F923-20ED-485E-B212-A6DC9D9FFB99}"/>
                  </a:ext>
                </a:extLst>
              </p:cNvPr>
              <p:cNvSpPr/>
              <p:nvPr/>
            </p:nvSpPr>
            <p:spPr>
              <a:xfrm>
                <a:off x="4964119" y="2715522"/>
                <a:ext cx="10613" cy="55472"/>
              </a:xfrm>
              <a:custGeom>
                <a:avLst/>
                <a:gdLst/>
                <a:ahLst/>
                <a:cxnLst/>
                <a:rect l="l" t="t" r="r" b="b"/>
                <a:pathLst>
                  <a:path w="335" h="1751" extrusionOk="0">
                    <a:moveTo>
                      <a:pt x="167" y="0"/>
                    </a:moveTo>
                    <a:cubicBezTo>
                      <a:pt x="84" y="0"/>
                      <a:pt x="1" y="84"/>
                      <a:pt x="1" y="167"/>
                    </a:cubicBezTo>
                    <a:lnTo>
                      <a:pt x="1" y="1584"/>
                    </a:lnTo>
                    <a:cubicBezTo>
                      <a:pt x="1" y="1679"/>
                      <a:pt x="84" y="1751"/>
                      <a:pt x="167" y="1751"/>
                    </a:cubicBezTo>
                    <a:cubicBezTo>
                      <a:pt x="263" y="1751"/>
                      <a:pt x="334" y="1679"/>
                      <a:pt x="334" y="1584"/>
                    </a:cubicBezTo>
                    <a:lnTo>
                      <a:pt x="334" y="167"/>
                    </a:lnTo>
                    <a:cubicBezTo>
                      <a:pt x="334" y="84"/>
                      <a:pt x="263" y="0"/>
                      <a:pt x="16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13478;p75">
                <a:extLst>
                  <a:ext uri="{FF2B5EF4-FFF2-40B4-BE49-F238E27FC236}">
                    <a16:creationId xmlns:a16="http://schemas.microsoft.com/office/drawing/2014/main" id="{302BEF67-BC3D-49C6-9ED4-6DA2413A1A81}"/>
                  </a:ext>
                </a:extLst>
              </p:cNvPr>
              <p:cNvSpPr/>
              <p:nvPr/>
            </p:nvSpPr>
            <p:spPr>
              <a:xfrm>
                <a:off x="5098031" y="2715522"/>
                <a:ext cx="10581" cy="55472"/>
              </a:xfrm>
              <a:custGeom>
                <a:avLst/>
                <a:gdLst/>
                <a:ahLst/>
                <a:cxnLst/>
                <a:rect l="l" t="t" r="r" b="b"/>
                <a:pathLst>
                  <a:path w="334" h="1751" extrusionOk="0">
                    <a:moveTo>
                      <a:pt x="167" y="0"/>
                    </a:moveTo>
                    <a:cubicBezTo>
                      <a:pt x="84" y="0"/>
                      <a:pt x="1" y="84"/>
                      <a:pt x="1" y="167"/>
                    </a:cubicBezTo>
                    <a:lnTo>
                      <a:pt x="1" y="1584"/>
                    </a:lnTo>
                    <a:cubicBezTo>
                      <a:pt x="1" y="1679"/>
                      <a:pt x="84" y="1751"/>
                      <a:pt x="167" y="1751"/>
                    </a:cubicBezTo>
                    <a:cubicBezTo>
                      <a:pt x="251" y="1751"/>
                      <a:pt x="334" y="1679"/>
                      <a:pt x="334" y="1584"/>
                    </a:cubicBezTo>
                    <a:lnTo>
                      <a:pt x="334" y="167"/>
                    </a:lnTo>
                    <a:cubicBezTo>
                      <a:pt x="334" y="84"/>
                      <a:pt x="262" y="0"/>
                      <a:pt x="16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13479;p75">
                <a:extLst>
                  <a:ext uri="{FF2B5EF4-FFF2-40B4-BE49-F238E27FC236}">
                    <a16:creationId xmlns:a16="http://schemas.microsoft.com/office/drawing/2014/main" id="{EF2C5A66-E416-476F-861C-83E9A994E177}"/>
                  </a:ext>
                </a:extLst>
              </p:cNvPr>
              <p:cNvSpPr/>
              <p:nvPr/>
            </p:nvSpPr>
            <p:spPr>
              <a:xfrm>
                <a:off x="4897750" y="2415639"/>
                <a:ext cx="279513" cy="357255"/>
              </a:xfrm>
              <a:custGeom>
                <a:avLst/>
                <a:gdLst/>
                <a:ahLst/>
                <a:cxnLst/>
                <a:rect l="l" t="t" r="r" b="b"/>
                <a:pathLst>
                  <a:path w="8823" h="11277" extrusionOk="0">
                    <a:moveTo>
                      <a:pt x="4787" y="299"/>
                    </a:moveTo>
                    <a:cubicBezTo>
                      <a:pt x="5418" y="299"/>
                      <a:pt x="6013" y="584"/>
                      <a:pt x="6430" y="1061"/>
                    </a:cubicBezTo>
                    <a:cubicBezTo>
                      <a:pt x="6834" y="1549"/>
                      <a:pt x="6989" y="2180"/>
                      <a:pt x="6894" y="2799"/>
                    </a:cubicBezTo>
                    <a:lnTo>
                      <a:pt x="6799" y="3311"/>
                    </a:lnTo>
                    <a:lnTo>
                      <a:pt x="6715" y="3311"/>
                    </a:lnTo>
                    <a:cubicBezTo>
                      <a:pt x="6656" y="3311"/>
                      <a:pt x="6608" y="3299"/>
                      <a:pt x="6573" y="3251"/>
                    </a:cubicBezTo>
                    <a:cubicBezTo>
                      <a:pt x="6549" y="3204"/>
                      <a:pt x="6513" y="3156"/>
                      <a:pt x="6537" y="3097"/>
                    </a:cubicBezTo>
                    <a:lnTo>
                      <a:pt x="6561" y="2882"/>
                    </a:lnTo>
                    <a:cubicBezTo>
                      <a:pt x="6596" y="2585"/>
                      <a:pt x="6501" y="2287"/>
                      <a:pt x="6311" y="2061"/>
                    </a:cubicBezTo>
                    <a:cubicBezTo>
                      <a:pt x="6120" y="1834"/>
                      <a:pt x="5834" y="1715"/>
                      <a:pt x="5537" y="1715"/>
                    </a:cubicBezTo>
                    <a:lnTo>
                      <a:pt x="5465" y="1715"/>
                    </a:lnTo>
                    <a:cubicBezTo>
                      <a:pt x="5370" y="1715"/>
                      <a:pt x="5299" y="1787"/>
                      <a:pt x="5299" y="1882"/>
                    </a:cubicBezTo>
                    <a:cubicBezTo>
                      <a:pt x="5299" y="1965"/>
                      <a:pt x="5370" y="2049"/>
                      <a:pt x="5465" y="2049"/>
                    </a:cubicBezTo>
                    <a:lnTo>
                      <a:pt x="5537" y="2049"/>
                    </a:lnTo>
                    <a:cubicBezTo>
                      <a:pt x="5751" y="2049"/>
                      <a:pt x="5942" y="2132"/>
                      <a:pt x="6072" y="2287"/>
                    </a:cubicBezTo>
                    <a:cubicBezTo>
                      <a:pt x="6203" y="2430"/>
                      <a:pt x="6263" y="2644"/>
                      <a:pt x="6251" y="2835"/>
                    </a:cubicBezTo>
                    <a:lnTo>
                      <a:pt x="6215" y="3061"/>
                    </a:lnTo>
                    <a:cubicBezTo>
                      <a:pt x="6203" y="3204"/>
                      <a:pt x="6251" y="3358"/>
                      <a:pt x="6358" y="3466"/>
                    </a:cubicBezTo>
                    <a:cubicBezTo>
                      <a:pt x="6453" y="3561"/>
                      <a:pt x="6596" y="3644"/>
                      <a:pt x="6739" y="3644"/>
                    </a:cubicBezTo>
                    <a:lnTo>
                      <a:pt x="6965" y="3644"/>
                    </a:lnTo>
                    <a:cubicBezTo>
                      <a:pt x="7037" y="3644"/>
                      <a:pt x="7108" y="3668"/>
                      <a:pt x="7168" y="3728"/>
                    </a:cubicBezTo>
                    <a:cubicBezTo>
                      <a:pt x="7239" y="3787"/>
                      <a:pt x="7251" y="3859"/>
                      <a:pt x="7251" y="3942"/>
                    </a:cubicBezTo>
                    <a:cubicBezTo>
                      <a:pt x="7239" y="4073"/>
                      <a:pt x="7096" y="4192"/>
                      <a:pt x="6954" y="4192"/>
                    </a:cubicBezTo>
                    <a:lnTo>
                      <a:pt x="6870" y="4192"/>
                    </a:lnTo>
                    <a:lnTo>
                      <a:pt x="6870" y="4180"/>
                    </a:lnTo>
                    <a:cubicBezTo>
                      <a:pt x="6870" y="4085"/>
                      <a:pt x="6799" y="4013"/>
                      <a:pt x="6715" y="4013"/>
                    </a:cubicBezTo>
                    <a:cubicBezTo>
                      <a:pt x="6620" y="4013"/>
                      <a:pt x="6549" y="4085"/>
                      <a:pt x="6549" y="4180"/>
                    </a:cubicBezTo>
                    <a:cubicBezTo>
                      <a:pt x="6549" y="5347"/>
                      <a:pt x="5596" y="6287"/>
                      <a:pt x="4418" y="6287"/>
                    </a:cubicBezTo>
                    <a:cubicBezTo>
                      <a:pt x="4395" y="6288"/>
                      <a:pt x="4373" y="6288"/>
                      <a:pt x="4351" y="6288"/>
                    </a:cubicBezTo>
                    <a:cubicBezTo>
                      <a:pt x="3169" y="6288"/>
                      <a:pt x="2251" y="5349"/>
                      <a:pt x="2251" y="4192"/>
                    </a:cubicBezTo>
                    <a:cubicBezTo>
                      <a:pt x="2251" y="4097"/>
                      <a:pt x="2179" y="4025"/>
                      <a:pt x="2084" y="4025"/>
                    </a:cubicBezTo>
                    <a:cubicBezTo>
                      <a:pt x="2001" y="4025"/>
                      <a:pt x="1917" y="4097"/>
                      <a:pt x="1917" y="4192"/>
                    </a:cubicBezTo>
                    <a:lnTo>
                      <a:pt x="1917" y="4204"/>
                    </a:lnTo>
                    <a:lnTo>
                      <a:pt x="1822" y="4204"/>
                    </a:lnTo>
                    <a:cubicBezTo>
                      <a:pt x="1739" y="4204"/>
                      <a:pt x="1667" y="4168"/>
                      <a:pt x="1608" y="4109"/>
                    </a:cubicBezTo>
                    <a:cubicBezTo>
                      <a:pt x="1548" y="4061"/>
                      <a:pt x="1536" y="3978"/>
                      <a:pt x="1536" y="3906"/>
                    </a:cubicBezTo>
                    <a:cubicBezTo>
                      <a:pt x="1548" y="3775"/>
                      <a:pt x="1679" y="3656"/>
                      <a:pt x="1834" y="3656"/>
                    </a:cubicBezTo>
                    <a:lnTo>
                      <a:pt x="2024" y="3656"/>
                    </a:lnTo>
                    <a:cubicBezTo>
                      <a:pt x="2179" y="3656"/>
                      <a:pt x="2310" y="3597"/>
                      <a:pt x="2405" y="3478"/>
                    </a:cubicBezTo>
                    <a:cubicBezTo>
                      <a:pt x="2513" y="3370"/>
                      <a:pt x="2560" y="3216"/>
                      <a:pt x="2548" y="3073"/>
                    </a:cubicBezTo>
                    <a:lnTo>
                      <a:pt x="2513" y="2846"/>
                    </a:lnTo>
                    <a:cubicBezTo>
                      <a:pt x="2489" y="2644"/>
                      <a:pt x="2560" y="2442"/>
                      <a:pt x="2691" y="2299"/>
                    </a:cubicBezTo>
                    <a:cubicBezTo>
                      <a:pt x="2834" y="2144"/>
                      <a:pt x="3024" y="2061"/>
                      <a:pt x="3227" y="2061"/>
                    </a:cubicBezTo>
                    <a:lnTo>
                      <a:pt x="4703" y="2061"/>
                    </a:lnTo>
                    <a:cubicBezTo>
                      <a:pt x="4787" y="2061"/>
                      <a:pt x="4870" y="1989"/>
                      <a:pt x="4870" y="1894"/>
                    </a:cubicBezTo>
                    <a:cubicBezTo>
                      <a:pt x="4870" y="1811"/>
                      <a:pt x="4787" y="1727"/>
                      <a:pt x="4703" y="1727"/>
                    </a:cubicBezTo>
                    <a:lnTo>
                      <a:pt x="3227" y="1727"/>
                    </a:lnTo>
                    <a:cubicBezTo>
                      <a:pt x="2929" y="1727"/>
                      <a:pt x="2643" y="1870"/>
                      <a:pt x="2453" y="2073"/>
                    </a:cubicBezTo>
                    <a:cubicBezTo>
                      <a:pt x="2262" y="2299"/>
                      <a:pt x="2155" y="2596"/>
                      <a:pt x="2203" y="2894"/>
                    </a:cubicBezTo>
                    <a:lnTo>
                      <a:pt x="2227" y="3120"/>
                    </a:lnTo>
                    <a:cubicBezTo>
                      <a:pt x="2227" y="3180"/>
                      <a:pt x="2215" y="3216"/>
                      <a:pt x="2191" y="3263"/>
                    </a:cubicBezTo>
                    <a:cubicBezTo>
                      <a:pt x="2155" y="3311"/>
                      <a:pt x="2096" y="3323"/>
                      <a:pt x="2048" y="3323"/>
                    </a:cubicBezTo>
                    <a:lnTo>
                      <a:pt x="1893" y="3323"/>
                    </a:lnTo>
                    <a:lnTo>
                      <a:pt x="1798" y="2763"/>
                    </a:lnTo>
                    <a:cubicBezTo>
                      <a:pt x="1691" y="2144"/>
                      <a:pt x="1881" y="1525"/>
                      <a:pt x="2274" y="1049"/>
                    </a:cubicBezTo>
                    <a:cubicBezTo>
                      <a:pt x="2679" y="572"/>
                      <a:pt x="3275" y="299"/>
                      <a:pt x="3882" y="299"/>
                    </a:cubicBezTo>
                    <a:close/>
                    <a:moveTo>
                      <a:pt x="5453" y="6395"/>
                    </a:moveTo>
                    <a:lnTo>
                      <a:pt x="5453" y="6954"/>
                    </a:lnTo>
                    <a:lnTo>
                      <a:pt x="5453" y="7073"/>
                    </a:lnTo>
                    <a:lnTo>
                      <a:pt x="4370" y="7692"/>
                    </a:lnTo>
                    <a:lnTo>
                      <a:pt x="3298" y="7073"/>
                    </a:lnTo>
                    <a:lnTo>
                      <a:pt x="3298" y="6954"/>
                    </a:lnTo>
                    <a:lnTo>
                      <a:pt x="3298" y="6395"/>
                    </a:lnTo>
                    <a:cubicBezTo>
                      <a:pt x="3632" y="6561"/>
                      <a:pt x="3989" y="6633"/>
                      <a:pt x="4370" y="6633"/>
                    </a:cubicBezTo>
                    <a:cubicBezTo>
                      <a:pt x="4763" y="6633"/>
                      <a:pt x="5120" y="6537"/>
                      <a:pt x="5453" y="6395"/>
                    </a:cubicBezTo>
                    <a:close/>
                    <a:moveTo>
                      <a:pt x="3215" y="7383"/>
                    </a:moveTo>
                    <a:lnTo>
                      <a:pt x="4108" y="7895"/>
                    </a:lnTo>
                    <a:lnTo>
                      <a:pt x="3644" y="8371"/>
                    </a:lnTo>
                    <a:cubicBezTo>
                      <a:pt x="3608" y="8419"/>
                      <a:pt x="3560" y="8431"/>
                      <a:pt x="3513" y="8431"/>
                    </a:cubicBezTo>
                    <a:cubicBezTo>
                      <a:pt x="3453" y="8431"/>
                      <a:pt x="3405" y="8395"/>
                      <a:pt x="3382" y="8359"/>
                    </a:cubicBezTo>
                    <a:lnTo>
                      <a:pt x="2905" y="7788"/>
                    </a:lnTo>
                    <a:lnTo>
                      <a:pt x="3001" y="7680"/>
                    </a:lnTo>
                    <a:cubicBezTo>
                      <a:pt x="3096" y="7597"/>
                      <a:pt x="3155" y="7502"/>
                      <a:pt x="3215" y="7383"/>
                    </a:cubicBezTo>
                    <a:close/>
                    <a:moveTo>
                      <a:pt x="5537" y="7407"/>
                    </a:moveTo>
                    <a:cubicBezTo>
                      <a:pt x="5584" y="7514"/>
                      <a:pt x="5656" y="7609"/>
                      <a:pt x="5751" y="7704"/>
                    </a:cubicBezTo>
                    <a:lnTo>
                      <a:pt x="5846" y="7788"/>
                    </a:lnTo>
                    <a:lnTo>
                      <a:pt x="5370" y="8359"/>
                    </a:lnTo>
                    <a:cubicBezTo>
                      <a:pt x="5346" y="8395"/>
                      <a:pt x="5287" y="8419"/>
                      <a:pt x="5239" y="8431"/>
                    </a:cubicBezTo>
                    <a:cubicBezTo>
                      <a:pt x="5180" y="8431"/>
                      <a:pt x="5132" y="8419"/>
                      <a:pt x="5108" y="8371"/>
                    </a:cubicBezTo>
                    <a:lnTo>
                      <a:pt x="4644" y="7907"/>
                    </a:lnTo>
                    <a:lnTo>
                      <a:pt x="5537" y="7407"/>
                    </a:lnTo>
                    <a:close/>
                    <a:moveTo>
                      <a:pt x="4394" y="8121"/>
                    </a:moveTo>
                    <a:lnTo>
                      <a:pt x="4727" y="8466"/>
                    </a:lnTo>
                    <a:lnTo>
                      <a:pt x="4656" y="8657"/>
                    </a:lnTo>
                    <a:cubicBezTo>
                      <a:pt x="4632" y="8728"/>
                      <a:pt x="4560" y="8788"/>
                      <a:pt x="4477" y="8788"/>
                    </a:cubicBezTo>
                    <a:lnTo>
                      <a:pt x="4287" y="8788"/>
                    </a:lnTo>
                    <a:cubicBezTo>
                      <a:pt x="4215" y="8788"/>
                      <a:pt x="4144" y="8740"/>
                      <a:pt x="4108" y="8657"/>
                    </a:cubicBezTo>
                    <a:lnTo>
                      <a:pt x="4048" y="8466"/>
                    </a:lnTo>
                    <a:lnTo>
                      <a:pt x="4394" y="8121"/>
                    </a:lnTo>
                    <a:close/>
                    <a:moveTo>
                      <a:pt x="3906" y="1"/>
                    </a:moveTo>
                    <a:cubicBezTo>
                      <a:pt x="3191" y="1"/>
                      <a:pt x="2501" y="322"/>
                      <a:pt x="2036" y="870"/>
                    </a:cubicBezTo>
                    <a:cubicBezTo>
                      <a:pt x="1584" y="1418"/>
                      <a:pt x="1370" y="2132"/>
                      <a:pt x="1489" y="2846"/>
                    </a:cubicBezTo>
                    <a:lnTo>
                      <a:pt x="1584" y="3430"/>
                    </a:lnTo>
                    <a:cubicBezTo>
                      <a:pt x="1393" y="3513"/>
                      <a:pt x="1262" y="3692"/>
                      <a:pt x="1250" y="3906"/>
                    </a:cubicBezTo>
                    <a:cubicBezTo>
                      <a:pt x="1239" y="4073"/>
                      <a:pt x="1298" y="4251"/>
                      <a:pt x="1393" y="4370"/>
                    </a:cubicBezTo>
                    <a:cubicBezTo>
                      <a:pt x="1512" y="4490"/>
                      <a:pt x="1679" y="4561"/>
                      <a:pt x="1846" y="4561"/>
                    </a:cubicBezTo>
                    <a:lnTo>
                      <a:pt x="1965" y="4561"/>
                    </a:lnTo>
                    <a:cubicBezTo>
                      <a:pt x="2048" y="5240"/>
                      <a:pt x="2441" y="5859"/>
                      <a:pt x="2989" y="6228"/>
                    </a:cubicBezTo>
                    <a:lnTo>
                      <a:pt x="2989" y="6526"/>
                    </a:lnTo>
                    <a:cubicBezTo>
                      <a:pt x="2703" y="6633"/>
                      <a:pt x="1977" y="6930"/>
                      <a:pt x="1536" y="7657"/>
                    </a:cubicBezTo>
                    <a:lnTo>
                      <a:pt x="881" y="7847"/>
                    </a:lnTo>
                    <a:cubicBezTo>
                      <a:pt x="357" y="8002"/>
                      <a:pt x="0" y="8490"/>
                      <a:pt x="0" y="9026"/>
                    </a:cubicBezTo>
                    <a:lnTo>
                      <a:pt x="0" y="11074"/>
                    </a:lnTo>
                    <a:cubicBezTo>
                      <a:pt x="0" y="11169"/>
                      <a:pt x="72" y="11240"/>
                      <a:pt x="167" y="11240"/>
                    </a:cubicBezTo>
                    <a:cubicBezTo>
                      <a:pt x="250" y="11240"/>
                      <a:pt x="334" y="11169"/>
                      <a:pt x="334" y="11074"/>
                    </a:cubicBezTo>
                    <a:lnTo>
                      <a:pt x="334" y="9026"/>
                    </a:lnTo>
                    <a:cubicBezTo>
                      <a:pt x="334" y="8633"/>
                      <a:pt x="596" y="8276"/>
                      <a:pt x="965" y="8180"/>
                    </a:cubicBezTo>
                    <a:lnTo>
                      <a:pt x="1346" y="8073"/>
                    </a:lnTo>
                    <a:lnTo>
                      <a:pt x="1346" y="8073"/>
                    </a:lnTo>
                    <a:cubicBezTo>
                      <a:pt x="1322" y="8121"/>
                      <a:pt x="1310" y="8145"/>
                      <a:pt x="1298" y="8192"/>
                    </a:cubicBezTo>
                    <a:cubicBezTo>
                      <a:pt x="1250" y="8335"/>
                      <a:pt x="1262" y="8514"/>
                      <a:pt x="1358" y="8657"/>
                    </a:cubicBezTo>
                    <a:lnTo>
                      <a:pt x="1548" y="8931"/>
                    </a:lnTo>
                    <a:lnTo>
                      <a:pt x="1084" y="9395"/>
                    </a:lnTo>
                    <a:cubicBezTo>
                      <a:pt x="953" y="9526"/>
                      <a:pt x="905" y="9704"/>
                      <a:pt x="953" y="9883"/>
                    </a:cubicBezTo>
                    <a:lnTo>
                      <a:pt x="1250" y="11133"/>
                    </a:lnTo>
                    <a:cubicBezTo>
                      <a:pt x="1262" y="11217"/>
                      <a:pt x="1346" y="11252"/>
                      <a:pt x="1417" y="11252"/>
                    </a:cubicBezTo>
                    <a:lnTo>
                      <a:pt x="1465" y="11252"/>
                    </a:lnTo>
                    <a:cubicBezTo>
                      <a:pt x="1548" y="11240"/>
                      <a:pt x="1608" y="11157"/>
                      <a:pt x="1584" y="11062"/>
                    </a:cubicBezTo>
                    <a:lnTo>
                      <a:pt x="1286" y="9812"/>
                    </a:lnTo>
                    <a:cubicBezTo>
                      <a:pt x="1262" y="9752"/>
                      <a:pt x="1286" y="9681"/>
                      <a:pt x="1322" y="9633"/>
                    </a:cubicBezTo>
                    <a:lnTo>
                      <a:pt x="1893" y="9073"/>
                    </a:lnTo>
                    <a:cubicBezTo>
                      <a:pt x="1953" y="9014"/>
                      <a:pt x="1953" y="8919"/>
                      <a:pt x="1905" y="8859"/>
                    </a:cubicBezTo>
                    <a:lnTo>
                      <a:pt x="1631" y="8478"/>
                    </a:lnTo>
                    <a:cubicBezTo>
                      <a:pt x="1608" y="8431"/>
                      <a:pt x="1596" y="8371"/>
                      <a:pt x="1620" y="8311"/>
                    </a:cubicBezTo>
                    <a:cubicBezTo>
                      <a:pt x="1905" y="7442"/>
                      <a:pt x="2655" y="7049"/>
                      <a:pt x="3001" y="6907"/>
                    </a:cubicBezTo>
                    <a:lnTo>
                      <a:pt x="3001" y="7014"/>
                    </a:lnTo>
                    <a:cubicBezTo>
                      <a:pt x="3001" y="7204"/>
                      <a:pt x="2929" y="7383"/>
                      <a:pt x="2798" y="7526"/>
                    </a:cubicBezTo>
                    <a:lnTo>
                      <a:pt x="2584" y="7728"/>
                    </a:lnTo>
                    <a:cubicBezTo>
                      <a:pt x="2286" y="8026"/>
                      <a:pt x="2132" y="8419"/>
                      <a:pt x="2132" y="8847"/>
                    </a:cubicBezTo>
                    <a:lnTo>
                      <a:pt x="2132" y="8990"/>
                    </a:lnTo>
                    <a:cubicBezTo>
                      <a:pt x="2132" y="9085"/>
                      <a:pt x="2203" y="9157"/>
                      <a:pt x="2286" y="9157"/>
                    </a:cubicBezTo>
                    <a:cubicBezTo>
                      <a:pt x="2382" y="9157"/>
                      <a:pt x="2453" y="9085"/>
                      <a:pt x="2453" y="8990"/>
                    </a:cubicBezTo>
                    <a:lnTo>
                      <a:pt x="2453" y="8847"/>
                    </a:lnTo>
                    <a:cubicBezTo>
                      <a:pt x="2453" y="8573"/>
                      <a:pt x="2548" y="8311"/>
                      <a:pt x="2703" y="8097"/>
                    </a:cubicBezTo>
                    <a:lnTo>
                      <a:pt x="3155" y="8633"/>
                    </a:lnTo>
                    <a:cubicBezTo>
                      <a:pt x="3239" y="8740"/>
                      <a:pt x="3382" y="8812"/>
                      <a:pt x="3525" y="8812"/>
                    </a:cubicBezTo>
                    <a:lnTo>
                      <a:pt x="3560" y="8812"/>
                    </a:lnTo>
                    <a:cubicBezTo>
                      <a:pt x="3644" y="8812"/>
                      <a:pt x="3739" y="8788"/>
                      <a:pt x="3810" y="8752"/>
                    </a:cubicBezTo>
                    <a:lnTo>
                      <a:pt x="3822" y="8812"/>
                    </a:lnTo>
                    <a:cubicBezTo>
                      <a:pt x="3858" y="8907"/>
                      <a:pt x="3894" y="8978"/>
                      <a:pt x="3977" y="9038"/>
                    </a:cubicBezTo>
                    <a:lnTo>
                      <a:pt x="3715" y="11097"/>
                    </a:lnTo>
                    <a:cubicBezTo>
                      <a:pt x="3703" y="11181"/>
                      <a:pt x="3775" y="11276"/>
                      <a:pt x="3870" y="11276"/>
                    </a:cubicBezTo>
                    <a:lnTo>
                      <a:pt x="3882" y="11276"/>
                    </a:lnTo>
                    <a:cubicBezTo>
                      <a:pt x="3977" y="11276"/>
                      <a:pt x="4037" y="11217"/>
                      <a:pt x="4048" y="11121"/>
                    </a:cubicBezTo>
                    <a:lnTo>
                      <a:pt x="4287" y="9157"/>
                    </a:lnTo>
                    <a:lnTo>
                      <a:pt x="4537" y="9157"/>
                    </a:lnTo>
                    <a:lnTo>
                      <a:pt x="4775" y="11121"/>
                    </a:lnTo>
                    <a:cubicBezTo>
                      <a:pt x="4787" y="11217"/>
                      <a:pt x="4846" y="11276"/>
                      <a:pt x="4941" y="11276"/>
                    </a:cubicBezTo>
                    <a:lnTo>
                      <a:pt x="4953" y="11276"/>
                    </a:lnTo>
                    <a:cubicBezTo>
                      <a:pt x="5049" y="11252"/>
                      <a:pt x="5108" y="11181"/>
                      <a:pt x="5108" y="11097"/>
                    </a:cubicBezTo>
                    <a:lnTo>
                      <a:pt x="4846" y="9038"/>
                    </a:lnTo>
                    <a:cubicBezTo>
                      <a:pt x="4906" y="8978"/>
                      <a:pt x="4965" y="8907"/>
                      <a:pt x="5001" y="8812"/>
                    </a:cubicBezTo>
                    <a:lnTo>
                      <a:pt x="5013" y="8752"/>
                    </a:lnTo>
                    <a:cubicBezTo>
                      <a:pt x="5084" y="8800"/>
                      <a:pt x="5180" y="8812"/>
                      <a:pt x="5263" y="8812"/>
                    </a:cubicBezTo>
                    <a:lnTo>
                      <a:pt x="5299" y="8812"/>
                    </a:lnTo>
                    <a:cubicBezTo>
                      <a:pt x="5441" y="8812"/>
                      <a:pt x="5584" y="8740"/>
                      <a:pt x="5668" y="8633"/>
                    </a:cubicBezTo>
                    <a:lnTo>
                      <a:pt x="6120" y="8097"/>
                    </a:lnTo>
                    <a:cubicBezTo>
                      <a:pt x="6275" y="8311"/>
                      <a:pt x="6370" y="8573"/>
                      <a:pt x="6370" y="8847"/>
                    </a:cubicBezTo>
                    <a:lnTo>
                      <a:pt x="6370" y="8990"/>
                    </a:lnTo>
                    <a:cubicBezTo>
                      <a:pt x="6370" y="9085"/>
                      <a:pt x="6442" y="9157"/>
                      <a:pt x="6537" y="9157"/>
                    </a:cubicBezTo>
                    <a:cubicBezTo>
                      <a:pt x="6620" y="9157"/>
                      <a:pt x="6692" y="9085"/>
                      <a:pt x="6692" y="8990"/>
                    </a:cubicBezTo>
                    <a:lnTo>
                      <a:pt x="6692" y="8847"/>
                    </a:lnTo>
                    <a:cubicBezTo>
                      <a:pt x="6692" y="8431"/>
                      <a:pt x="6537" y="8026"/>
                      <a:pt x="6239" y="7728"/>
                    </a:cubicBezTo>
                    <a:lnTo>
                      <a:pt x="6025" y="7526"/>
                    </a:lnTo>
                    <a:cubicBezTo>
                      <a:pt x="5894" y="7383"/>
                      <a:pt x="5822" y="7204"/>
                      <a:pt x="5822" y="7014"/>
                    </a:cubicBezTo>
                    <a:lnTo>
                      <a:pt x="5822" y="6907"/>
                    </a:lnTo>
                    <a:cubicBezTo>
                      <a:pt x="6180" y="7061"/>
                      <a:pt x="6918" y="7442"/>
                      <a:pt x="7204" y="8311"/>
                    </a:cubicBezTo>
                    <a:cubicBezTo>
                      <a:pt x="7215" y="8371"/>
                      <a:pt x="7215" y="8431"/>
                      <a:pt x="7192" y="8478"/>
                    </a:cubicBezTo>
                    <a:lnTo>
                      <a:pt x="6918" y="8859"/>
                    </a:lnTo>
                    <a:cubicBezTo>
                      <a:pt x="6870" y="8919"/>
                      <a:pt x="6894" y="9014"/>
                      <a:pt x="6930" y="9073"/>
                    </a:cubicBezTo>
                    <a:lnTo>
                      <a:pt x="7501" y="9633"/>
                    </a:lnTo>
                    <a:cubicBezTo>
                      <a:pt x="7549" y="9681"/>
                      <a:pt x="7561" y="9752"/>
                      <a:pt x="7549" y="9812"/>
                    </a:cubicBezTo>
                    <a:lnTo>
                      <a:pt x="7251" y="11062"/>
                    </a:lnTo>
                    <a:cubicBezTo>
                      <a:pt x="7227" y="11157"/>
                      <a:pt x="7275" y="11240"/>
                      <a:pt x="7370" y="11252"/>
                    </a:cubicBezTo>
                    <a:lnTo>
                      <a:pt x="7406" y="11252"/>
                    </a:lnTo>
                    <a:cubicBezTo>
                      <a:pt x="7489" y="11252"/>
                      <a:pt x="7549" y="11217"/>
                      <a:pt x="7573" y="11133"/>
                    </a:cubicBezTo>
                    <a:lnTo>
                      <a:pt x="7870" y="9883"/>
                    </a:lnTo>
                    <a:cubicBezTo>
                      <a:pt x="7918" y="9704"/>
                      <a:pt x="7858" y="9526"/>
                      <a:pt x="7739" y="9395"/>
                    </a:cubicBezTo>
                    <a:lnTo>
                      <a:pt x="7275" y="8931"/>
                    </a:lnTo>
                    <a:lnTo>
                      <a:pt x="7466" y="8657"/>
                    </a:lnTo>
                    <a:cubicBezTo>
                      <a:pt x="7561" y="8514"/>
                      <a:pt x="7573" y="8359"/>
                      <a:pt x="7525" y="8192"/>
                    </a:cubicBezTo>
                    <a:cubicBezTo>
                      <a:pt x="7513" y="8145"/>
                      <a:pt x="7501" y="8121"/>
                      <a:pt x="7489" y="8073"/>
                    </a:cubicBezTo>
                    <a:lnTo>
                      <a:pt x="7489" y="8073"/>
                    </a:lnTo>
                    <a:lnTo>
                      <a:pt x="7858" y="8180"/>
                    </a:lnTo>
                    <a:cubicBezTo>
                      <a:pt x="8228" y="8276"/>
                      <a:pt x="8501" y="8633"/>
                      <a:pt x="8501" y="9026"/>
                    </a:cubicBezTo>
                    <a:lnTo>
                      <a:pt x="8501" y="11074"/>
                    </a:lnTo>
                    <a:cubicBezTo>
                      <a:pt x="8501" y="11169"/>
                      <a:pt x="8573" y="11240"/>
                      <a:pt x="8656" y="11240"/>
                    </a:cubicBezTo>
                    <a:cubicBezTo>
                      <a:pt x="8751" y="11240"/>
                      <a:pt x="8823" y="11169"/>
                      <a:pt x="8823" y="11074"/>
                    </a:cubicBezTo>
                    <a:lnTo>
                      <a:pt x="8823" y="9026"/>
                    </a:lnTo>
                    <a:cubicBezTo>
                      <a:pt x="8763" y="8466"/>
                      <a:pt x="8406" y="7966"/>
                      <a:pt x="7894" y="7823"/>
                    </a:cubicBezTo>
                    <a:lnTo>
                      <a:pt x="7239" y="7633"/>
                    </a:lnTo>
                    <a:cubicBezTo>
                      <a:pt x="6787" y="6895"/>
                      <a:pt x="6072" y="6597"/>
                      <a:pt x="5775" y="6502"/>
                    </a:cubicBezTo>
                    <a:lnTo>
                      <a:pt x="5775" y="6204"/>
                    </a:lnTo>
                    <a:cubicBezTo>
                      <a:pt x="6323" y="5811"/>
                      <a:pt x="6715" y="5216"/>
                      <a:pt x="6799" y="4537"/>
                    </a:cubicBezTo>
                    <a:lnTo>
                      <a:pt x="6906" y="4537"/>
                    </a:lnTo>
                    <a:cubicBezTo>
                      <a:pt x="7239" y="4537"/>
                      <a:pt x="7501" y="4299"/>
                      <a:pt x="7537" y="4001"/>
                    </a:cubicBezTo>
                    <a:cubicBezTo>
                      <a:pt x="7549" y="3835"/>
                      <a:pt x="7489" y="3656"/>
                      <a:pt x="7382" y="3537"/>
                    </a:cubicBezTo>
                    <a:cubicBezTo>
                      <a:pt x="7311" y="3466"/>
                      <a:pt x="7215" y="3406"/>
                      <a:pt x="7132" y="3370"/>
                    </a:cubicBezTo>
                    <a:lnTo>
                      <a:pt x="7215" y="2894"/>
                    </a:lnTo>
                    <a:cubicBezTo>
                      <a:pt x="7358" y="2180"/>
                      <a:pt x="7156" y="1430"/>
                      <a:pt x="6704" y="882"/>
                    </a:cubicBezTo>
                    <a:cubicBezTo>
                      <a:pt x="6239" y="334"/>
                      <a:pt x="5537" y="1"/>
                      <a:pt x="481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13480;p75">
                <a:extLst>
                  <a:ext uri="{FF2B5EF4-FFF2-40B4-BE49-F238E27FC236}">
                    <a16:creationId xmlns:a16="http://schemas.microsoft.com/office/drawing/2014/main" id="{2B2E1A9D-2BF8-42C3-89D3-001744B1F4A7}"/>
                  </a:ext>
                </a:extLst>
              </p:cNvPr>
              <p:cNvSpPr/>
              <p:nvPr/>
            </p:nvSpPr>
            <p:spPr>
              <a:xfrm>
                <a:off x="4997700" y="2526551"/>
                <a:ext cx="10201" cy="16252"/>
              </a:xfrm>
              <a:custGeom>
                <a:avLst/>
                <a:gdLst/>
                <a:ahLst/>
                <a:cxnLst/>
                <a:rect l="l" t="t" r="r" b="b"/>
                <a:pathLst>
                  <a:path w="322" h="513" extrusionOk="0">
                    <a:moveTo>
                      <a:pt x="167" y="0"/>
                    </a:moveTo>
                    <a:cubicBezTo>
                      <a:pt x="72" y="0"/>
                      <a:pt x="0" y="84"/>
                      <a:pt x="0" y="167"/>
                    </a:cubicBezTo>
                    <a:lnTo>
                      <a:pt x="0" y="346"/>
                    </a:lnTo>
                    <a:cubicBezTo>
                      <a:pt x="0" y="441"/>
                      <a:pt x="72" y="512"/>
                      <a:pt x="167" y="512"/>
                    </a:cubicBezTo>
                    <a:cubicBezTo>
                      <a:pt x="250" y="512"/>
                      <a:pt x="322" y="441"/>
                      <a:pt x="322" y="346"/>
                    </a:cubicBezTo>
                    <a:lnTo>
                      <a:pt x="322" y="167"/>
                    </a:lnTo>
                    <a:cubicBezTo>
                      <a:pt x="322" y="60"/>
                      <a:pt x="250" y="0"/>
                      <a:pt x="16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13481;p75">
                <a:extLst>
                  <a:ext uri="{FF2B5EF4-FFF2-40B4-BE49-F238E27FC236}">
                    <a16:creationId xmlns:a16="http://schemas.microsoft.com/office/drawing/2014/main" id="{E420D2C3-187D-46F1-9AEF-2E5610ABDC6B}"/>
                  </a:ext>
                </a:extLst>
              </p:cNvPr>
              <p:cNvSpPr/>
              <p:nvPr/>
            </p:nvSpPr>
            <p:spPr>
              <a:xfrm>
                <a:off x="5064830" y="2526551"/>
                <a:ext cx="10233" cy="16252"/>
              </a:xfrm>
              <a:custGeom>
                <a:avLst/>
                <a:gdLst/>
                <a:ahLst/>
                <a:cxnLst/>
                <a:rect l="l" t="t" r="r" b="b"/>
                <a:pathLst>
                  <a:path w="323" h="513" extrusionOk="0">
                    <a:moveTo>
                      <a:pt x="156" y="0"/>
                    </a:moveTo>
                    <a:cubicBezTo>
                      <a:pt x="72" y="0"/>
                      <a:pt x="1" y="84"/>
                      <a:pt x="1" y="167"/>
                    </a:cubicBezTo>
                    <a:lnTo>
                      <a:pt x="1" y="346"/>
                    </a:lnTo>
                    <a:cubicBezTo>
                      <a:pt x="1" y="441"/>
                      <a:pt x="72" y="512"/>
                      <a:pt x="156" y="512"/>
                    </a:cubicBezTo>
                    <a:cubicBezTo>
                      <a:pt x="251" y="512"/>
                      <a:pt x="322" y="441"/>
                      <a:pt x="322" y="346"/>
                    </a:cubicBezTo>
                    <a:lnTo>
                      <a:pt x="322" y="167"/>
                    </a:lnTo>
                    <a:cubicBezTo>
                      <a:pt x="322" y="60"/>
                      <a:pt x="251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13482;p75">
                <a:extLst>
                  <a:ext uri="{FF2B5EF4-FFF2-40B4-BE49-F238E27FC236}">
                    <a16:creationId xmlns:a16="http://schemas.microsoft.com/office/drawing/2014/main" id="{373E17C8-EA77-49CE-A573-F7E523BF47E6}"/>
                  </a:ext>
                </a:extLst>
              </p:cNvPr>
              <p:cNvSpPr/>
              <p:nvPr/>
            </p:nvSpPr>
            <p:spPr>
              <a:xfrm>
                <a:off x="5013160" y="2565865"/>
                <a:ext cx="46063" cy="16157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510" extrusionOk="0">
                    <a:moveTo>
                      <a:pt x="188" y="1"/>
                    </a:moveTo>
                    <a:cubicBezTo>
                      <a:pt x="146" y="1"/>
                      <a:pt x="102" y="15"/>
                      <a:pt x="60" y="45"/>
                    </a:cubicBezTo>
                    <a:cubicBezTo>
                      <a:pt x="1" y="105"/>
                      <a:pt x="1" y="212"/>
                      <a:pt x="60" y="283"/>
                    </a:cubicBezTo>
                    <a:cubicBezTo>
                      <a:pt x="215" y="414"/>
                      <a:pt x="453" y="510"/>
                      <a:pt x="703" y="510"/>
                    </a:cubicBezTo>
                    <a:cubicBezTo>
                      <a:pt x="977" y="510"/>
                      <a:pt x="1215" y="414"/>
                      <a:pt x="1346" y="283"/>
                    </a:cubicBezTo>
                    <a:cubicBezTo>
                      <a:pt x="1453" y="212"/>
                      <a:pt x="1453" y="105"/>
                      <a:pt x="1370" y="45"/>
                    </a:cubicBezTo>
                    <a:cubicBezTo>
                      <a:pt x="1340" y="15"/>
                      <a:pt x="1301" y="1"/>
                      <a:pt x="1260" y="1"/>
                    </a:cubicBezTo>
                    <a:cubicBezTo>
                      <a:pt x="1218" y="1"/>
                      <a:pt x="1173" y="15"/>
                      <a:pt x="1132" y="45"/>
                    </a:cubicBezTo>
                    <a:cubicBezTo>
                      <a:pt x="1072" y="105"/>
                      <a:pt x="929" y="176"/>
                      <a:pt x="715" y="176"/>
                    </a:cubicBezTo>
                    <a:cubicBezTo>
                      <a:pt x="513" y="176"/>
                      <a:pt x="358" y="105"/>
                      <a:pt x="298" y="45"/>
                    </a:cubicBezTo>
                    <a:cubicBezTo>
                      <a:pt x="268" y="15"/>
                      <a:pt x="230" y="1"/>
                      <a:pt x="18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13483;p75">
                <a:extLst>
                  <a:ext uri="{FF2B5EF4-FFF2-40B4-BE49-F238E27FC236}">
                    <a16:creationId xmlns:a16="http://schemas.microsoft.com/office/drawing/2014/main" id="{B94FDD53-639F-4ED2-9017-7297E71AFF09}"/>
                  </a:ext>
                </a:extLst>
              </p:cNvPr>
              <p:cNvSpPr/>
              <p:nvPr/>
            </p:nvSpPr>
            <p:spPr>
              <a:xfrm>
                <a:off x="4992030" y="2509570"/>
                <a:ext cx="21923" cy="10581"/>
              </a:xfrm>
              <a:custGeom>
                <a:avLst/>
                <a:gdLst/>
                <a:ahLst/>
                <a:cxnLst/>
                <a:rect l="l" t="t" r="r" b="b"/>
                <a:pathLst>
                  <a:path w="692" h="334" extrusionOk="0">
                    <a:moveTo>
                      <a:pt x="168" y="1"/>
                    </a:moveTo>
                    <a:cubicBezTo>
                      <a:pt x="72" y="1"/>
                      <a:pt x="1" y="84"/>
                      <a:pt x="1" y="167"/>
                    </a:cubicBezTo>
                    <a:cubicBezTo>
                      <a:pt x="1" y="262"/>
                      <a:pt x="72" y="334"/>
                      <a:pt x="168" y="334"/>
                    </a:cubicBezTo>
                    <a:lnTo>
                      <a:pt x="525" y="334"/>
                    </a:lnTo>
                    <a:cubicBezTo>
                      <a:pt x="608" y="334"/>
                      <a:pt x="691" y="262"/>
                      <a:pt x="691" y="167"/>
                    </a:cubicBezTo>
                    <a:cubicBezTo>
                      <a:pt x="691" y="84"/>
                      <a:pt x="608" y="1"/>
                      <a:pt x="52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13484;p75">
                <a:extLst>
                  <a:ext uri="{FF2B5EF4-FFF2-40B4-BE49-F238E27FC236}">
                    <a16:creationId xmlns:a16="http://schemas.microsoft.com/office/drawing/2014/main" id="{C08A0F6F-FDBA-4A70-AA3E-0F79159C64A0}"/>
                  </a:ext>
                </a:extLst>
              </p:cNvPr>
              <p:cNvSpPr/>
              <p:nvPr/>
            </p:nvSpPr>
            <p:spPr>
              <a:xfrm>
                <a:off x="5059191" y="2509570"/>
                <a:ext cx="21511" cy="10581"/>
              </a:xfrm>
              <a:custGeom>
                <a:avLst/>
                <a:gdLst/>
                <a:ahLst/>
                <a:cxnLst/>
                <a:rect l="l" t="t" r="r" b="b"/>
                <a:pathLst>
                  <a:path w="679" h="334" extrusionOk="0">
                    <a:moveTo>
                      <a:pt x="155" y="1"/>
                    </a:moveTo>
                    <a:cubicBezTo>
                      <a:pt x="72" y="1"/>
                      <a:pt x="0" y="84"/>
                      <a:pt x="0" y="167"/>
                    </a:cubicBezTo>
                    <a:cubicBezTo>
                      <a:pt x="0" y="262"/>
                      <a:pt x="72" y="334"/>
                      <a:pt x="155" y="334"/>
                    </a:cubicBezTo>
                    <a:lnTo>
                      <a:pt x="512" y="334"/>
                    </a:lnTo>
                    <a:cubicBezTo>
                      <a:pt x="607" y="334"/>
                      <a:pt x="679" y="262"/>
                      <a:pt x="679" y="167"/>
                    </a:cubicBezTo>
                    <a:cubicBezTo>
                      <a:pt x="679" y="84"/>
                      <a:pt x="607" y="1"/>
                      <a:pt x="51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3" name="Google Shape;11557;p72">
              <a:extLst>
                <a:ext uri="{FF2B5EF4-FFF2-40B4-BE49-F238E27FC236}">
                  <a16:creationId xmlns:a16="http://schemas.microsoft.com/office/drawing/2014/main" id="{B9EC2BB9-AFA9-408E-B8B6-854D7ADAAD5C}"/>
                </a:ext>
              </a:extLst>
            </p:cNvPr>
            <p:cNvSpPr/>
            <p:nvPr/>
          </p:nvSpPr>
          <p:spPr>
            <a:xfrm>
              <a:off x="4637447" y="4105563"/>
              <a:ext cx="163258" cy="130504"/>
            </a:xfrm>
            <a:custGeom>
              <a:avLst/>
              <a:gdLst/>
              <a:ahLst/>
              <a:cxnLst/>
              <a:rect l="l" t="t" r="r" b="b"/>
              <a:pathLst>
                <a:path w="11514" h="9204" extrusionOk="0">
                  <a:moveTo>
                    <a:pt x="3727" y="0"/>
                  </a:moveTo>
                  <a:cubicBezTo>
                    <a:pt x="3156" y="0"/>
                    <a:pt x="2668" y="346"/>
                    <a:pt x="2477" y="870"/>
                  </a:cubicBezTo>
                  <a:lnTo>
                    <a:pt x="2382" y="870"/>
                  </a:lnTo>
                  <a:cubicBezTo>
                    <a:pt x="2144" y="870"/>
                    <a:pt x="1906" y="965"/>
                    <a:pt x="1751" y="1143"/>
                  </a:cubicBezTo>
                  <a:cubicBezTo>
                    <a:pt x="1703" y="1143"/>
                    <a:pt x="1656" y="1131"/>
                    <a:pt x="1608" y="1131"/>
                  </a:cubicBezTo>
                  <a:cubicBezTo>
                    <a:pt x="1036" y="1131"/>
                    <a:pt x="560" y="1608"/>
                    <a:pt x="560" y="2191"/>
                  </a:cubicBezTo>
                  <a:cubicBezTo>
                    <a:pt x="560" y="2775"/>
                    <a:pt x="1036" y="3251"/>
                    <a:pt x="1608" y="3251"/>
                  </a:cubicBezTo>
                  <a:lnTo>
                    <a:pt x="3001" y="3251"/>
                  </a:lnTo>
                  <a:cubicBezTo>
                    <a:pt x="3096" y="3251"/>
                    <a:pt x="3191" y="3156"/>
                    <a:pt x="3191" y="3048"/>
                  </a:cubicBezTo>
                  <a:cubicBezTo>
                    <a:pt x="3191" y="2953"/>
                    <a:pt x="3096" y="2858"/>
                    <a:pt x="3001" y="2858"/>
                  </a:cubicBezTo>
                  <a:lnTo>
                    <a:pt x="1608" y="2858"/>
                  </a:lnTo>
                  <a:cubicBezTo>
                    <a:pt x="1239" y="2858"/>
                    <a:pt x="941" y="2560"/>
                    <a:pt x="941" y="2191"/>
                  </a:cubicBezTo>
                  <a:cubicBezTo>
                    <a:pt x="941" y="1822"/>
                    <a:pt x="1239" y="1524"/>
                    <a:pt x="1608" y="1524"/>
                  </a:cubicBezTo>
                  <a:cubicBezTo>
                    <a:pt x="1667" y="1524"/>
                    <a:pt x="1727" y="1524"/>
                    <a:pt x="1775" y="1536"/>
                  </a:cubicBezTo>
                  <a:cubicBezTo>
                    <a:pt x="1788" y="1538"/>
                    <a:pt x="1802" y="1539"/>
                    <a:pt x="1816" y="1539"/>
                  </a:cubicBezTo>
                  <a:cubicBezTo>
                    <a:pt x="1885" y="1539"/>
                    <a:pt x="1949" y="1514"/>
                    <a:pt x="1989" y="1465"/>
                  </a:cubicBezTo>
                  <a:cubicBezTo>
                    <a:pt x="2072" y="1322"/>
                    <a:pt x="2227" y="1251"/>
                    <a:pt x="2394" y="1251"/>
                  </a:cubicBezTo>
                  <a:cubicBezTo>
                    <a:pt x="2453" y="1251"/>
                    <a:pt x="2489" y="1262"/>
                    <a:pt x="2548" y="1286"/>
                  </a:cubicBezTo>
                  <a:cubicBezTo>
                    <a:pt x="2566" y="1291"/>
                    <a:pt x="2585" y="1293"/>
                    <a:pt x="2604" y="1293"/>
                  </a:cubicBezTo>
                  <a:cubicBezTo>
                    <a:pt x="2638" y="1293"/>
                    <a:pt x="2673" y="1285"/>
                    <a:pt x="2703" y="1262"/>
                  </a:cubicBezTo>
                  <a:cubicBezTo>
                    <a:pt x="2751" y="1239"/>
                    <a:pt x="2775" y="1191"/>
                    <a:pt x="2787" y="1143"/>
                  </a:cubicBezTo>
                  <a:cubicBezTo>
                    <a:pt x="2894" y="715"/>
                    <a:pt x="3263" y="405"/>
                    <a:pt x="3715" y="405"/>
                  </a:cubicBezTo>
                  <a:cubicBezTo>
                    <a:pt x="4239" y="405"/>
                    <a:pt x="4668" y="834"/>
                    <a:pt x="4668" y="1358"/>
                  </a:cubicBezTo>
                  <a:lnTo>
                    <a:pt x="4668" y="1382"/>
                  </a:lnTo>
                  <a:lnTo>
                    <a:pt x="4668" y="1405"/>
                  </a:lnTo>
                  <a:cubicBezTo>
                    <a:pt x="4668" y="1465"/>
                    <a:pt x="4692" y="1524"/>
                    <a:pt x="4739" y="1560"/>
                  </a:cubicBezTo>
                  <a:cubicBezTo>
                    <a:pt x="4771" y="1592"/>
                    <a:pt x="4813" y="1602"/>
                    <a:pt x="4856" y="1602"/>
                  </a:cubicBezTo>
                  <a:cubicBezTo>
                    <a:pt x="4877" y="1602"/>
                    <a:pt x="4898" y="1600"/>
                    <a:pt x="4918" y="1596"/>
                  </a:cubicBezTo>
                  <a:cubicBezTo>
                    <a:pt x="4977" y="1584"/>
                    <a:pt x="5049" y="1560"/>
                    <a:pt x="5108" y="1560"/>
                  </a:cubicBezTo>
                  <a:cubicBezTo>
                    <a:pt x="5311" y="1560"/>
                    <a:pt x="5489" y="1655"/>
                    <a:pt x="5620" y="1786"/>
                  </a:cubicBezTo>
                  <a:cubicBezTo>
                    <a:pt x="5620" y="1786"/>
                    <a:pt x="5608" y="1786"/>
                    <a:pt x="5608" y="1798"/>
                  </a:cubicBezTo>
                  <a:cubicBezTo>
                    <a:pt x="5585" y="1798"/>
                    <a:pt x="5573" y="1822"/>
                    <a:pt x="5573" y="1822"/>
                  </a:cubicBezTo>
                  <a:cubicBezTo>
                    <a:pt x="5561" y="1834"/>
                    <a:pt x="5525" y="1834"/>
                    <a:pt x="5513" y="1846"/>
                  </a:cubicBezTo>
                  <a:cubicBezTo>
                    <a:pt x="5477" y="1858"/>
                    <a:pt x="5466" y="1858"/>
                    <a:pt x="5454" y="1882"/>
                  </a:cubicBezTo>
                  <a:cubicBezTo>
                    <a:pt x="5442" y="1882"/>
                    <a:pt x="5442" y="1882"/>
                    <a:pt x="5430" y="1893"/>
                  </a:cubicBezTo>
                  <a:cubicBezTo>
                    <a:pt x="5239" y="1989"/>
                    <a:pt x="5085" y="2084"/>
                    <a:pt x="4930" y="2203"/>
                  </a:cubicBezTo>
                  <a:cubicBezTo>
                    <a:pt x="4727" y="2370"/>
                    <a:pt x="4549" y="2584"/>
                    <a:pt x="4394" y="2786"/>
                  </a:cubicBezTo>
                  <a:cubicBezTo>
                    <a:pt x="4394" y="2798"/>
                    <a:pt x="4382" y="2798"/>
                    <a:pt x="4382" y="2822"/>
                  </a:cubicBezTo>
                  <a:cubicBezTo>
                    <a:pt x="4370" y="2834"/>
                    <a:pt x="4346" y="2858"/>
                    <a:pt x="4346" y="2882"/>
                  </a:cubicBezTo>
                  <a:cubicBezTo>
                    <a:pt x="4346" y="2882"/>
                    <a:pt x="4346" y="2894"/>
                    <a:pt x="4334" y="2894"/>
                  </a:cubicBezTo>
                  <a:lnTo>
                    <a:pt x="3584" y="2894"/>
                  </a:lnTo>
                  <a:cubicBezTo>
                    <a:pt x="3477" y="2894"/>
                    <a:pt x="3382" y="2977"/>
                    <a:pt x="3382" y="3084"/>
                  </a:cubicBezTo>
                  <a:cubicBezTo>
                    <a:pt x="3382" y="3191"/>
                    <a:pt x="3477" y="3275"/>
                    <a:pt x="3584" y="3275"/>
                  </a:cubicBezTo>
                  <a:lnTo>
                    <a:pt x="4096" y="3275"/>
                  </a:lnTo>
                  <a:cubicBezTo>
                    <a:pt x="4072" y="3334"/>
                    <a:pt x="4061" y="3406"/>
                    <a:pt x="4025" y="3465"/>
                  </a:cubicBezTo>
                  <a:cubicBezTo>
                    <a:pt x="3918" y="3453"/>
                    <a:pt x="3822" y="3441"/>
                    <a:pt x="3691" y="3441"/>
                  </a:cubicBezTo>
                  <a:cubicBezTo>
                    <a:pt x="3203" y="3441"/>
                    <a:pt x="2727" y="3668"/>
                    <a:pt x="2418" y="4049"/>
                  </a:cubicBezTo>
                  <a:cubicBezTo>
                    <a:pt x="2298" y="4025"/>
                    <a:pt x="2167" y="4025"/>
                    <a:pt x="2025" y="4025"/>
                  </a:cubicBezTo>
                  <a:cubicBezTo>
                    <a:pt x="917" y="4025"/>
                    <a:pt x="1" y="4930"/>
                    <a:pt x="1" y="6049"/>
                  </a:cubicBezTo>
                  <a:cubicBezTo>
                    <a:pt x="1" y="7156"/>
                    <a:pt x="917" y="8073"/>
                    <a:pt x="2025" y="8073"/>
                  </a:cubicBezTo>
                  <a:lnTo>
                    <a:pt x="3858" y="8073"/>
                  </a:lnTo>
                  <a:cubicBezTo>
                    <a:pt x="3953" y="8704"/>
                    <a:pt x="4501" y="9204"/>
                    <a:pt x="5168" y="9204"/>
                  </a:cubicBezTo>
                  <a:lnTo>
                    <a:pt x="8549" y="9204"/>
                  </a:lnTo>
                  <a:cubicBezTo>
                    <a:pt x="8656" y="9204"/>
                    <a:pt x="8740" y="9109"/>
                    <a:pt x="8740" y="9002"/>
                  </a:cubicBezTo>
                  <a:cubicBezTo>
                    <a:pt x="8740" y="8906"/>
                    <a:pt x="8656" y="8811"/>
                    <a:pt x="8549" y="8811"/>
                  </a:cubicBezTo>
                  <a:lnTo>
                    <a:pt x="5168" y="8811"/>
                  </a:lnTo>
                  <a:cubicBezTo>
                    <a:pt x="4644" y="8811"/>
                    <a:pt x="4227" y="8394"/>
                    <a:pt x="4227" y="7882"/>
                  </a:cubicBezTo>
                  <a:lnTo>
                    <a:pt x="4227" y="7859"/>
                  </a:lnTo>
                  <a:lnTo>
                    <a:pt x="4227" y="7835"/>
                  </a:lnTo>
                  <a:lnTo>
                    <a:pt x="4227" y="7811"/>
                  </a:lnTo>
                  <a:lnTo>
                    <a:pt x="4227" y="7775"/>
                  </a:lnTo>
                  <a:cubicBezTo>
                    <a:pt x="4287" y="7311"/>
                    <a:pt x="4680" y="6942"/>
                    <a:pt x="5168" y="6942"/>
                  </a:cubicBezTo>
                  <a:cubicBezTo>
                    <a:pt x="5263" y="6942"/>
                    <a:pt x="5358" y="6954"/>
                    <a:pt x="5454" y="6977"/>
                  </a:cubicBezTo>
                  <a:cubicBezTo>
                    <a:pt x="5471" y="6984"/>
                    <a:pt x="5488" y="6987"/>
                    <a:pt x="5506" y="6987"/>
                  </a:cubicBezTo>
                  <a:cubicBezTo>
                    <a:pt x="5548" y="6987"/>
                    <a:pt x="5590" y="6970"/>
                    <a:pt x="5632" y="6954"/>
                  </a:cubicBezTo>
                  <a:cubicBezTo>
                    <a:pt x="5680" y="6906"/>
                    <a:pt x="5704" y="6846"/>
                    <a:pt x="5704" y="6787"/>
                  </a:cubicBezTo>
                  <a:lnTo>
                    <a:pt x="5704" y="6775"/>
                  </a:lnTo>
                  <a:lnTo>
                    <a:pt x="5704" y="6739"/>
                  </a:lnTo>
                  <a:cubicBezTo>
                    <a:pt x="5704" y="6013"/>
                    <a:pt x="6299" y="5418"/>
                    <a:pt x="7025" y="5418"/>
                  </a:cubicBezTo>
                  <a:cubicBezTo>
                    <a:pt x="7644" y="5418"/>
                    <a:pt x="8192" y="5846"/>
                    <a:pt x="8323" y="6442"/>
                  </a:cubicBezTo>
                  <a:cubicBezTo>
                    <a:pt x="8335" y="6501"/>
                    <a:pt x="8371" y="6549"/>
                    <a:pt x="8418" y="6561"/>
                  </a:cubicBezTo>
                  <a:cubicBezTo>
                    <a:pt x="8441" y="6583"/>
                    <a:pt x="8473" y="6592"/>
                    <a:pt x="8506" y="6592"/>
                  </a:cubicBezTo>
                  <a:cubicBezTo>
                    <a:pt x="8525" y="6592"/>
                    <a:pt x="8544" y="6589"/>
                    <a:pt x="8561" y="6585"/>
                  </a:cubicBezTo>
                  <a:cubicBezTo>
                    <a:pt x="8633" y="6549"/>
                    <a:pt x="8716" y="6549"/>
                    <a:pt x="8787" y="6549"/>
                  </a:cubicBezTo>
                  <a:cubicBezTo>
                    <a:pt x="9025" y="6549"/>
                    <a:pt x="9252" y="6668"/>
                    <a:pt x="9383" y="6858"/>
                  </a:cubicBezTo>
                  <a:cubicBezTo>
                    <a:pt x="9422" y="6907"/>
                    <a:pt x="9485" y="6948"/>
                    <a:pt x="9546" y="6948"/>
                  </a:cubicBezTo>
                  <a:cubicBezTo>
                    <a:pt x="9559" y="6948"/>
                    <a:pt x="9572" y="6946"/>
                    <a:pt x="9585" y="6942"/>
                  </a:cubicBezTo>
                  <a:cubicBezTo>
                    <a:pt x="9668" y="6918"/>
                    <a:pt x="9752" y="6906"/>
                    <a:pt x="9823" y="6906"/>
                  </a:cubicBezTo>
                  <a:lnTo>
                    <a:pt x="9978" y="6906"/>
                  </a:lnTo>
                  <a:cubicBezTo>
                    <a:pt x="10216" y="6954"/>
                    <a:pt x="10442" y="7085"/>
                    <a:pt x="10573" y="7275"/>
                  </a:cubicBezTo>
                  <a:cubicBezTo>
                    <a:pt x="10692" y="7442"/>
                    <a:pt x="10764" y="7632"/>
                    <a:pt x="10764" y="7847"/>
                  </a:cubicBezTo>
                  <a:cubicBezTo>
                    <a:pt x="10764" y="8370"/>
                    <a:pt x="10335" y="8799"/>
                    <a:pt x="9811" y="8799"/>
                  </a:cubicBezTo>
                  <a:lnTo>
                    <a:pt x="9156" y="8799"/>
                  </a:lnTo>
                  <a:cubicBezTo>
                    <a:pt x="9049" y="8799"/>
                    <a:pt x="8966" y="8882"/>
                    <a:pt x="8966" y="8990"/>
                  </a:cubicBezTo>
                  <a:cubicBezTo>
                    <a:pt x="8966" y="9097"/>
                    <a:pt x="9061" y="9180"/>
                    <a:pt x="9156" y="9180"/>
                  </a:cubicBezTo>
                  <a:lnTo>
                    <a:pt x="9811" y="9180"/>
                  </a:lnTo>
                  <a:cubicBezTo>
                    <a:pt x="10561" y="9180"/>
                    <a:pt x="11157" y="8585"/>
                    <a:pt x="11157" y="7847"/>
                  </a:cubicBezTo>
                  <a:cubicBezTo>
                    <a:pt x="11157" y="7632"/>
                    <a:pt x="11109" y="7454"/>
                    <a:pt x="11038" y="7275"/>
                  </a:cubicBezTo>
                  <a:cubicBezTo>
                    <a:pt x="11347" y="6882"/>
                    <a:pt x="11514" y="6454"/>
                    <a:pt x="11514" y="6001"/>
                  </a:cubicBezTo>
                  <a:cubicBezTo>
                    <a:pt x="11514" y="4906"/>
                    <a:pt x="10621" y="4013"/>
                    <a:pt x="9514" y="4013"/>
                  </a:cubicBezTo>
                  <a:cubicBezTo>
                    <a:pt x="9395" y="4013"/>
                    <a:pt x="9276" y="4025"/>
                    <a:pt x="9156" y="4037"/>
                  </a:cubicBezTo>
                  <a:cubicBezTo>
                    <a:pt x="9133" y="3668"/>
                    <a:pt x="9037" y="3310"/>
                    <a:pt x="8859" y="2977"/>
                  </a:cubicBezTo>
                  <a:cubicBezTo>
                    <a:pt x="8834" y="2919"/>
                    <a:pt x="8770" y="2879"/>
                    <a:pt x="8697" y="2879"/>
                  </a:cubicBezTo>
                  <a:cubicBezTo>
                    <a:pt x="8664" y="2879"/>
                    <a:pt x="8630" y="2887"/>
                    <a:pt x="8597" y="2906"/>
                  </a:cubicBezTo>
                  <a:cubicBezTo>
                    <a:pt x="8502" y="2953"/>
                    <a:pt x="8466" y="3072"/>
                    <a:pt x="8525" y="3179"/>
                  </a:cubicBezTo>
                  <a:cubicBezTo>
                    <a:pt x="8680" y="3489"/>
                    <a:pt x="8775" y="3858"/>
                    <a:pt x="8775" y="4215"/>
                  </a:cubicBezTo>
                  <a:lnTo>
                    <a:pt x="8775" y="4275"/>
                  </a:lnTo>
                  <a:lnTo>
                    <a:pt x="8775" y="4287"/>
                  </a:lnTo>
                  <a:cubicBezTo>
                    <a:pt x="8775" y="4346"/>
                    <a:pt x="8799" y="4406"/>
                    <a:pt x="8847" y="4453"/>
                  </a:cubicBezTo>
                  <a:cubicBezTo>
                    <a:pt x="8879" y="4485"/>
                    <a:pt x="8921" y="4496"/>
                    <a:pt x="8963" y="4496"/>
                  </a:cubicBezTo>
                  <a:cubicBezTo>
                    <a:pt x="8984" y="4496"/>
                    <a:pt x="9006" y="4493"/>
                    <a:pt x="9025" y="4489"/>
                  </a:cubicBezTo>
                  <a:cubicBezTo>
                    <a:pt x="9180" y="4441"/>
                    <a:pt x="9335" y="4406"/>
                    <a:pt x="9502" y="4406"/>
                  </a:cubicBezTo>
                  <a:cubicBezTo>
                    <a:pt x="10395" y="4406"/>
                    <a:pt x="11109" y="5144"/>
                    <a:pt x="11109" y="6013"/>
                  </a:cubicBezTo>
                  <a:cubicBezTo>
                    <a:pt x="11109" y="6346"/>
                    <a:pt x="11026" y="6644"/>
                    <a:pt x="10847" y="6906"/>
                  </a:cubicBezTo>
                  <a:lnTo>
                    <a:pt x="10823" y="6894"/>
                  </a:lnTo>
                  <a:lnTo>
                    <a:pt x="10800" y="6858"/>
                  </a:lnTo>
                  <a:lnTo>
                    <a:pt x="10788" y="6846"/>
                  </a:lnTo>
                  <a:lnTo>
                    <a:pt x="10752" y="6823"/>
                  </a:lnTo>
                  <a:cubicBezTo>
                    <a:pt x="10514" y="6608"/>
                    <a:pt x="10204" y="6489"/>
                    <a:pt x="9871" y="6489"/>
                  </a:cubicBezTo>
                  <a:cubicBezTo>
                    <a:pt x="9799" y="6489"/>
                    <a:pt x="9740" y="6489"/>
                    <a:pt x="9668" y="6501"/>
                  </a:cubicBezTo>
                  <a:cubicBezTo>
                    <a:pt x="9454" y="6263"/>
                    <a:pt x="9156" y="6132"/>
                    <a:pt x="8835" y="6132"/>
                  </a:cubicBezTo>
                  <a:cubicBezTo>
                    <a:pt x="8787" y="6132"/>
                    <a:pt x="8728" y="6132"/>
                    <a:pt x="8680" y="6144"/>
                  </a:cubicBezTo>
                  <a:cubicBezTo>
                    <a:pt x="8585" y="5846"/>
                    <a:pt x="8383" y="5584"/>
                    <a:pt x="8144" y="5370"/>
                  </a:cubicBezTo>
                  <a:cubicBezTo>
                    <a:pt x="7847" y="5120"/>
                    <a:pt x="7466" y="4989"/>
                    <a:pt x="7073" y="4989"/>
                  </a:cubicBezTo>
                  <a:cubicBezTo>
                    <a:pt x="6204" y="4989"/>
                    <a:pt x="5466" y="5656"/>
                    <a:pt x="5382" y="6525"/>
                  </a:cubicBezTo>
                  <a:cubicBezTo>
                    <a:pt x="5335" y="6525"/>
                    <a:pt x="5275" y="6501"/>
                    <a:pt x="5227" y="6501"/>
                  </a:cubicBezTo>
                  <a:lnTo>
                    <a:pt x="4977" y="6501"/>
                  </a:lnTo>
                  <a:cubicBezTo>
                    <a:pt x="4965" y="6501"/>
                    <a:pt x="4942" y="6501"/>
                    <a:pt x="4930" y="6525"/>
                  </a:cubicBezTo>
                  <a:lnTo>
                    <a:pt x="4918" y="6525"/>
                  </a:lnTo>
                  <a:cubicBezTo>
                    <a:pt x="4906" y="6525"/>
                    <a:pt x="4882" y="6525"/>
                    <a:pt x="4870" y="6537"/>
                  </a:cubicBezTo>
                  <a:lnTo>
                    <a:pt x="4858" y="6537"/>
                  </a:lnTo>
                  <a:cubicBezTo>
                    <a:pt x="4846" y="6537"/>
                    <a:pt x="4823" y="6549"/>
                    <a:pt x="4811" y="6549"/>
                  </a:cubicBezTo>
                  <a:cubicBezTo>
                    <a:pt x="4406" y="6680"/>
                    <a:pt x="4084" y="7013"/>
                    <a:pt x="3965" y="7430"/>
                  </a:cubicBezTo>
                  <a:cubicBezTo>
                    <a:pt x="3965" y="7442"/>
                    <a:pt x="3953" y="7454"/>
                    <a:pt x="3953" y="7489"/>
                  </a:cubicBezTo>
                  <a:cubicBezTo>
                    <a:pt x="3930" y="7537"/>
                    <a:pt x="3930" y="7561"/>
                    <a:pt x="3918" y="7608"/>
                  </a:cubicBezTo>
                  <a:lnTo>
                    <a:pt x="2084" y="7608"/>
                  </a:lnTo>
                  <a:cubicBezTo>
                    <a:pt x="1191" y="7608"/>
                    <a:pt x="453" y="6882"/>
                    <a:pt x="453" y="5965"/>
                  </a:cubicBezTo>
                  <a:cubicBezTo>
                    <a:pt x="453" y="5072"/>
                    <a:pt x="1179" y="4334"/>
                    <a:pt x="2084" y="4334"/>
                  </a:cubicBezTo>
                  <a:cubicBezTo>
                    <a:pt x="2227" y="4334"/>
                    <a:pt x="2370" y="4346"/>
                    <a:pt x="2501" y="4394"/>
                  </a:cubicBezTo>
                  <a:cubicBezTo>
                    <a:pt x="2515" y="4396"/>
                    <a:pt x="2529" y="4397"/>
                    <a:pt x="2542" y="4397"/>
                  </a:cubicBezTo>
                  <a:cubicBezTo>
                    <a:pt x="2611" y="4397"/>
                    <a:pt x="2675" y="4372"/>
                    <a:pt x="2715" y="4322"/>
                  </a:cubicBezTo>
                  <a:cubicBezTo>
                    <a:pt x="2953" y="3977"/>
                    <a:pt x="3334" y="3763"/>
                    <a:pt x="3751" y="3763"/>
                  </a:cubicBezTo>
                  <a:cubicBezTo>
                    <a:pt x="3894" y="3763"/>
                    <a:pt x="4025" y="3787"/>
                    <a:pt x="4156" y="3822"/>
                  </a:cubicBezTo>
                  <a:cubicBezTo>
                    <a:pt x="4177" y="3833"/>
                    <a:pt x="4201" y="3839"/>
                    <a:pt x="4225" y="3839"/>
                  </a:cubicBezTo>
                  <a:cubicBezTo>
                    <a:pt x="4255" y="3839"/>
                    <a:pt x="4284" y="3830"/>
                    <a:pt x="4311" y="3810"/>
                  </a:cubicBezTo>
                  <a:cubicBezTo>
                    <a:pt x="4346" y="3787"/>
                    <a:pt x="4382" y="3739"/>
                    <a:pt x="4394" y="3691"/>
                  </a:cubicBezTo>
                  <a:cubicBezTo>
                    <a:pt x="4442" y="3501"/>
                    <a:pt x="4513" y="3322"/>
                    <a:pt x="4608" y="3144"/>
                  </a:cubicBezTo>
                  <a:cubicBezTo>
                    <a:pt x="4608" y="3144"/>
                    <a:pt x="4620" y="3132"/>
                    <a:pt x="4620" y="3108"/>
                  </a:cubicBezTo>
                  <a:cubicBezTo>
                    <a:pt x="4906" y="2596"/>
                    <a:pt x="5394" y="2191"/>
                    <a:pt x="5977" y="2024"/>
                  </a:cubicBezTo>
                  <a:lnTo>
                    <a:pt x="5989" y="2024"/>
                  </a:lnTo>
                  <a:cubicBezTo>
                    <a:pt x="6180" y="1977"/>
                    <a:pt x="6370" y="1953"/>
                    <a:pt x="6573" y="1953"/>
                  </a:cubicBezTo>
                  <a:cubicBezTo>
                    <a:pt x="7192" y="1953"/>
                    <a:pt x="7775" y="2203"/>
                    <a:pt x="8204" y="2667"/>
                  </a:cubicBezTo>
                  <a:cubicBezTo>
                    <a:pt x="8243" y="2706"/>
                    <a:pt x="8295" y="2727"/>
                    <a:pt x="8349" y="2727"/>
                  </a:cubicBezTo>
                  <a:cubicBezTo>
                    <a:pt x="8394" y="2727"/>
                    <a:pt x="8440" y="2712"/>
                    <a:pt x="8478" y="2679"/>
                  </a:cubicBezTo>
                  <a:cubicBezTo>
                    <a:pt x="8549" y="2608"/>
                    <a:pt x="8561" y="2489"/>
                    <a:pt x="8490" y="2417"/>
                  </a:cubicBezTo>
                  <a:cubicBezTo>
                    <a:pt x="8002" y="1893"/>
                    <a:pt x="7299" y="1584"/>
                    <a:pt x="6573" y="1584"/>
                  </a:cubicBezTo>
                  <a:cubicBezTo>
                    <a:pt x="6370" y="1584"/>
                    <a:pt x="6192" y="1596"/>
                    <a:pt x="6013" y="1643"/>
                  </a:cubicBezTo>
                  <a:cubicBezTo>
                    <a:pt x="5823" y="1322"/>
                    <a:pt x="5501" y="1143"/>
                    <a:pt x="5120" y="1143"/>
                  </a:cubicBezTo>
                  <a:lnTo>
                    <a:pt x="5049" y="1143"/>
                  </a:lnTo>
                  <a:cubicBezTo>
                    <a:pt x="4965" y="489"/>
                    <a:pt x="4394" y="0"/>
                    <a:pt x="3727" y="0"/>
                  </a:cubicBezTo>
                  <a:close/>
                </a:path>
              </a:pathLst>
            </a:custGeom>
            <a:solidFill>
              <a:srgbClr val="DBDD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12448;p74">
              <a:extLst>
                <a:ext uri="{FF2B5EF4-FFF2-40B4-BE49-F238E27FC236}">
                  <a16:creationId xmlns:a16="http://schemas.microsoft.com/office/drawing/2014/main" id="{17B1B177-94D2-4E40-B2BA-7D9249537CB8}"/>
                </a:ext>
              </a:extLst>
            </p:cNvPr>
            <p:cNvSpPr/>
            <p:nvPr/>
          </p:nvSpPr>
          <p:spPr>
            <a:xfrm>
              <a:off x="4645230" y="5183336"/>
              <a:ext cx="160478" cy="160478"/>
            </a:xfrm>
            <a:custGeom>
              <a:avLst/>
              <a:gdLst/>
              <a:ahLst/>
              <a:cxnLst/>
              <a:rect l="l" t="t" r="r" b="b"/>
              <a:pathLst>
                <a:path w="11693" h="11693" extrusionOk="0">
                  <a:moveTo>
                    <a:pt x="10252" y="584"/>
                  </a:moveTo>
                  <a:lnTo>
                    <a:pt x="10252" y="1263"/>
                  </a:lnTo>
                  <a:cubicBezTo>
                    <a:pt x="10252" y="1358"/>
                    <a:pt x="10323" y="1429"/>
                    <a:pt x="10406" y="1429"/>
                  </a:cubicBezTo>
                  <a:lnTo>
                    <a:pt x="11097" y="1429"/>
                  </a:lnTo>
                  <a:lnTo>
                    <a:pt x="9609" y="2918"/>
                  </a:lnTo>
                  <a:lnTo>
                    <a:pt x="9001" y="2918"/>
                  </a:lnTo>
                  <a:lnTo>
                    <a:pt x="9978" y="1941"/>
                  </a:lnTo>
                  <a:cubicBezTo>
                    <a:pt x="10037" y="1882"/>
                    <a:pt x="10037" y="1751"/>
                    <a:pt x="9978" y="1691"/>
                  </a:cubicBezTo>
                  <a:cubicBezTo>
                    <a:pt x="9948" y="1667"/>
                    <a:pt x="9903" y="1656"/>
                    <a:pt x="9859" y="1656"/>
                  </a:cubicBezTo>
                  <a:cubicBezTo>
                    <a:pt x="9814" y="1656"/>
                    <a:pt x="9769" y="1667"/>
                    <a:pt x="9740" y="1691"/>
                  </a:cubicBezTo>
                  <a:lnTo>
                    <a:pt x="8763" y="2679"/>
                  </a:lnTo>
                  <a:lnTo>
                    <a:pt x="8763" y="2072"/>
                  </a:lnTo>
                  <a:lnTo>
                    <a:pt x="10252" y="584"/>
                  </a:lnTo>
                  <a:close/>
                  <a:moveTo>
                    <a:pt x="4739" y="2537"/>
                  </a:moveTo>
                  <a:cubicBezTo>
                    <a:pt x="5894" y="2537"/>
                    <a:pt x="6942" y="2977"/>
                    <a:pt x="7739" y="3703"/>
                  </a:cubicBezTo>
                  <a:lnTo>
                    <a:pt x="4620" y="6811"/>
                  </a:lnTo>
                  <a:cubicBezTo>
                    <a:pt x="4560" y="6870"/>
                    <a:pt x="4560" y="7001"/>
                    <a:pt x="4620" y="7049"/>
                  </a:cubicBezTo>
                  <a:cubicBezTo>
                    <a:pt x="4656" y="7085"/>
                    <a:pt x="4703" y="7097"/>
                    <a:pt x="4739" y="7097"/>
                  </a:cubicBezTo>
                  <a:cubicBezTo>
                    <a:pt x="4787" y="7097"/>
                    <a:pt x="4834" y="7085"/>
                    <a:pt x="4858" y="7049"/>
                  </a:cubicBezTo>
                  <a:lnTo>
                    <a:pt x="5632" y="6275"/>
                  </a:lnTo>
                  <a:cubicBezTo>
                    <a:pt x="5775" y="6478"/>
                    <a:pt x="5846" y="6692"/>
                    <a:pt x="5846" y="6930"/>
                  </a:cubicBezTo>
                  <a:cubicBezTo>
                    <a:pt x="5846" y="7549"/>
                    <a:pt x="5358" y="8037"/>
                    <a:pt x="4739" y="8037"/>
                  </a:cubicBezTo>
                  <a:cubicBezTo>
                    <a:pt x="4132" y="8037"/>
                    <a:pt x="3644" y="7549"/>
                    <a:pt x="3644" y="6930"/>
                  </a:cubicBezTo>
                  <a:cubicBezTo>
                    <a:pt x="3644" y="6323"/>
                    <a:pt x="4132" y="5835"/>
                    <a:pt x="4739" y="5835"/>
                  </a:cubicBezTo>
                  <a:cubicBezTo>
                    <a:pt x="4822" y="5835"/>
                    <a:pt x="4882" y="5835"/>
                    <a:pt x="4953" y="5847"/>
                  </a:cubicBezTo>
                  <a:cubicBezTo>
                    <a:pt x="4962" y="5848"/>
                    <a:pt x="4970" y="5848"/>
                    <a:pt x="4979" y="5848"/>
                  </a:cubicBezTo>
                  <a:cubicBezTo>
                    <a:pt x="5055" y="5848"/>
                    <a:pt x="5133" y="5801"/>
                    <a:pt x="5144" y="5716"/>
                  </a:cubicBezTo>
                  <a:cubicBezTo>
                    <a:pt x="5156" y="5620"/>
                    <a:pt x="5096" y="5537"/>
                    <a:pt x="5013" y="5525"/>
                  </a:cubicBezTo>
                  <a:cubicBezTo>
                    <a:pt x="4918" y="5513"/>
                    <a:pt x="4834" y="5489"/>
                    <a:pt x="4739" y="5489"/>
                  </a:cubicBezTo>
                  <a:cubicBezTo>
                    <a:pt x="3941" y="5489"/>
                    <a:pt x="3298" y="6144"/>
                    <a:pt x="3298" y="6942"/>
                  </a:cubicBezTo>
                  <a:cubicBezTo>
                    <a:pt x="3298" y="7740"/>
                    <a:pt x="3953" y="8383"/>
                    <a:pt x="4739" y="8383"/>
                  </a:cubicBezTo>
                  <a:cubicBezTo>
                    <a:pt x="5549" y="8383"/>
                    <a:pt x="6192" y="7728"/>
                    <a:pt x="6192" y="6942"/>
                  </a:cubicBezTo>
                  <a:cubicBezTo>
                    <a:pt x="6192" y="6609"/>
                    <a:pt x="6084" y="6299"/>
                    <a:pt x="5870" y="6049"/>
                  </a:cubicBezTo>
                  <a:lnTo>
                    <a:pt x="6406" y="5513"/>
                  </a:lnTo>
                  <a:cubicBezTo>
                    <a:pt x="6751" y="5906"/>
                    <a:pt x="6942" y="6418"/>
                    <a:pt x="6942" y="6942"/>
                  </a:cubicBezTo>
                  <a:cubicBezTo>
                    <a:pt x="6942" y="8156"/>
                    <a:pt x="5965" y="9133"/>
                    <a:pt x="4739" y="9133"/>
                  </a:cubicBezTo>
                  <a:cubicBezTo>
                    <a:pt x="3525" y="9133"/>
                    <a:pt x="2536" y="8156"/>
                    <a:pt x="2536" y="6942"/>
                  </a:cubicBezTo>
                  <a:cubicBezTo>
                    <a:pt x="2536" y="5716"/>
                    <a:pt x="3525" y="4739"/>
                    <a:pt x="4739" y="4739"/>
                  </a:cubicBezTo>
                  <a:cubicBezTo>
                    <a:pt x="5120" y="4739"/>
                    <a:pt x="5477" y="4823"/>
                    <a:pt x="5787" y="5001"/>
                  </a:cubicBezTo>
                  <a:cubicBezTo>
                    <a:pt x="5812" y="5016"/>
                    <a:pt x="5840" y="5022"/>
                    <a:pt x="5868" y="5022"/>
                  </a:cubicBezTo>
                  <a:cubicBezTo>
                    <a:pt x="5930" y="5022"/>
                    <a:pt x="5992" y="4988"/>
                    <a:pt x="6025" y="4930"/>
                  </a:cubicBezTo>
                  <a:cubicBezTo>
                    <a:pt x="6073" y="4834"/>
                    <a:pt x="6037" y="4739"/>
                    <a:pt x="5953" y="4692"/>
                  </a:cubicBezTo>
                  <a:cubicBezTo>
                    <a:pt x="5572" y="4501"/>
                    <a:pt x="5156" y="4370"/>
                    <a:pt x="4739" y="4370"/>
                  </a:cubicBezTo>
                  <a:cubicBezTo>
                    <a:pt x="3346" y="4370"/>
                    <a:pt x="2203" y="5525"/>
                    <a:pt x="2203" y="6918"/>
                  </a:cubicBezTo>
                  <a:cubicBezTo>
                    <a:pt x="2203" y="8323"/>
                    <a:pt x="3346" y="9466"/>
                    <a:pt x="4739" y="9466"/>
                  </a:cubicBezTo>
                  <a:cubicBezTo>
                    <a:pt x="6144" y="9466"/>
                    <a:pt x="7287" y="8323"/>
                    <a:pt x="7287" y="6918"/>
                  </a:cubicBezTo>
                  <a:cubicBezTo>
                    <a:pt x="7287" y="6299"/>
                    <a:pt x="7061" y="5716"/>
                    <a:pt x="6668" y="5239"/>
                  </a:cubicBezTo>
                  <a:lnTo>
                    <a:pt x="7204" y="4704"/>
                  </a:lnTo>
                  <a:cubicBezTo>
                    <a:pt x="7751" y="5311"/>
                    <a:pt x="8049" y="6085"/>
                    <a:pt x="8049" y="6918"/>
                  </a:cubicBezTo>
                  <a:cubicBezTo>
                    <a:pt x="8049" y="8740"/>
                    <a:pt x="6561" y="10228"/>
                    <a:pt x="4739" y="10228"/>
                  </a:cubicBezTo>
                  <a:cubicBezTo>
                    <a:pt x="2929" y="10228"/>
                    <a:pt x="1441" y="8740"/>
                    <a:pt x="1441" y="6918"/>
                  </a:cubicBezTo>
                  <a:cubicBezTo>
                    <a:pt x="1441" y="5108"/>
                    <a:pt x="2929" y="3620"/>
                    <a:pt x="4739" y="3620"/>
                  </a:cubicBezTo>
                  <a:cubicBezTo>
                    <a:pt x="5382" y="3620"/>
                    <a:pt x="5989" y="3799"/>
                    <a:pt x="6525" y="4132"/>
                  </a:cubicBezTo>
                  <a:cubicBezTo>
                    <a:pt x="6558" y="4151"/>
                    <a:pt x="6594" y="4161"/>
                    <a:pt x="6628" y="4161"/>
                  </a:cubicBezTo>
                  <a:cubicBezTo>
                    <a:pt x="6679" y="4161"/>
                    <a:pt x="6727" y="4139"/>
                    <a:pt x="6763" y="4096"/>
                  </a:cubicBezTo>
                  <a:cubicBezTo>
                    <a:pt x="6811" y="4025"/>
                    <a:pt x="6799" y="3918"/>
                    <a:pt x="6727" y="3858"/>
                  </a:cubicBezTo>
                  <a:cubicBezTo>
                    <a:pt x="6144" y="3477"/>
                    <a:pt x="5453" y="3275"/>
                    <a:pt x="4763" y="3275"/>
                  </a:cubicBezTo>
                  <a:cubicBezTo>
                    <a:pt x="2751" y="3275"/>
                    <a:pt x="1108" y="4918"/>
                    <a:pt x="1108" y="6918"/>
                  </a:cubicBezTo>
                  <a:cubicBezTo>
                    <a:pt x="1108" y="8930"/>
                    <a:pt x="2751" y="10573"/>
                    <a:pt x="4763" y="10573"/>
                  </a:cubicBezTo>
                  <a:cubicBezTo>
                    <a:pt x="6763" y="10573"/>
                    <a:pt x="8406" y="8930"/>
                    <a:pt x="8406" y="6918"/>
                  </a:cubicBezTo>
                  <a:cubicBezTo>
                    <a:pt x="8406" y="6013"/>
                    <a:pt x="8061" y="5132"/>
                    <a:pt x="7454" y="4465"/>
                  </a:cubicBezTo>
                  <a:lnTo>
                    <a:pt x="7989" y="3930"/>
                  </a:lnTo>
                  <a:cubicBezTo>
                    <a:pt x="8704" y="4739"/>
                    <a:pt x="9144" y="5775"/>
                    <a:pt x="9144" y="6942"/>
                  </a:cubicBezTo>
                  <a:cubicBezTo>
                    <a:pt x="9144" y="9359"/>
                    <a:pt x="7168" y="11347"/>
                    <a:pt x="4739" y="11347"/>
                  </a:cubicBezTo>
                  <a:cubicBezTo>
                    <a:pt x="2322" y="11347"/>
                    <a:pt x="334" y="9359"/>
                    <a:pt x="334" y="6942"/>
                  </a:cubicBezTo>
                  <a:cubicBezTo>
                    <a:pt x="334" y="4513"/>
                    <a:pt x="2322" y="2537"/>
                    <a:pt x="4739" y="2537"/>
                  </a:cubicBezTo>
                  <a:close/>
                  <a:moveTo>
                    <a:pt x="10403" y="1"/>
                  </a:moveTo>
                  <a:cubicBezTo>
                    <a:pt x="10360" y="1"/>
                    <a:pt x="10315" y="16"/>
                    <a:pt x="10275" y="48"/>
                  </a:cubicBezTo>
                  <a:lnTo>
                    <a:pt x="8466" y="1882"/>
                  </a:lnTo>
                  <a:cubicBezTo>
                    <a:pt x="8430" y="1906"/>
                    <a:pt x="8418" y="1953"/>
                    <a:pt x="8418" y="1989"/>
                  </a:cubicBezTo>
                  <a:lnTo>
                    <a:pt x="8418" y="3025"/>
                  </a:lnTo>
                  <a:lnTo>
                    <a:pt x="7978" y="3465"/>
                  </a:lnTo>
                  <a:cubicBezTo>
                    <a:pt x="7120" y="2679"/>
                    <a:pt x="5989" y="2203"/>
                    <a:pt x="4739" y="2203"/>
                  </a:cubicBezTo>
                  <a:cubicBezTo>
                    <a:pt x="2120" y="2203"/>
                    <a:pt x="0" y="4334"/>
                    <a:pt x="0" y="6954"/>
                  </a:cubicBezTo>
                  <a:cubicBezTo>
                    <a:pt x="0" y="9573"/>
                    <a:pt x="2120" y="11692"/>
                    <a:pt x="4739" y="11692"/>
                  </a:cubicBezTo>
                  <a:cubicBezTo>
                    <a:pt x="7358" y="11692"/>
                    <a:pt x="9490" y="9573"/>
                    <a:pt x="9490" y="6954"/>
                  </a:cubicBezTo>
                  <a:cubicBezTo>
                    <a:pt x="9490" y="5704"/>
                    <a:pt x="9013" y="4573"/>
                    <a:pt x="8228" y="3715"/>
                  </a:cubicBezTo>
                  <a:lnTo>
                    <a:pt x="8668" y="3275"/>
                  </a:lnTo>
                  <a:lnTo>
                    <a:pt x="9704" y="3275"/>
                  </a:lnTo>
                  <a:cubicBezTo>
                    <a:pt x="9740" y="3275"/>
                    <a:pt x="9787" y="3263"/>
                    <a:pt x="9823" y="3227"/>
                  </a:cubicBezTo>
                  <a:lnTo>
                    <a:pt x="11645" y="1394"/>
                  </a:lnTo>
                  <a:cubicBezTo>
                    <a:pt x="11680" y="1346"/>
                    <a:pt x="11692" y="1263"/>
                    <a:pt x="11668" y="1203"/>
                  </a:cubicBezTo>
                  <a:cubicBezTo>
                    <a:pt x="11633" y="1144"/>
                    <a:pt x="11573" y="1096"/>
                    <a:pt x="11502" y="1096"/>
                  </a:cubicBezTo>
                  <a:lnTo>
                    <a:pt x="10573" y="1096"/>
                  </a:lnTo>
                  <a:lnTo>
                    <a:pt x="10573" y="179"/>
                  </a:lnTo>
                  <a:cubicBezTo>
                    <a:pt x="10573" y="108"/>
                    <a:pt x="10537" y="48"/>
                    <a:pt x="10466" y="12"/>
                  </a:cubicBezTo>
                  <a:cubicBezTo>
                    <a:pt x="10446" y="5"/>
                    <a:pt x="10425" y="1"/>
                    <a:pt x="10403" y="1"/>
                  </a:cubicBezTo>
                  <a:close/>
                </a:path>
              </a:pathLst>
            </a:custGeom>
            <a:solidFill>
              <a:srgbClr val="DBDD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Shape">
              <a:extLst>
                <a:ext uri="{FF2B5EF4-FFF2-40B4-BE49-F238E27FC236}">
                  <a16:creationId xmlns:a16="http://schemas.microsoft.com/office/drawing/2014/main" id="{FA2CC2B3-6E9E-4F54-AF01-5CBC7A5D98CC}"/>
                </a:ext>
              </a:extLst>
            </p:cNvPr>
            <p:cNvSpPr/>
            <p:nvPr/>
          </p:nvSpPr>
          <p:spPr>
            <a:xfrm rot="16200000">
              <a:off x="6175205" y="-324168"/>
              <a:ext cx="146390" cy="3420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6" y="0"/>
                  </a:moveTo>
                  <a:cubicBezTo>
                    <a:pt x="3178" y="0"/>
                    <a:pt x="5502" y="0"/>
                    <a:pt x="7471" y="14"/>
                  </a:cubicBezTo>
                  <a:cubicBezTo>
                    <a:pt x="9440" y="28"/>
                    <a:pt x="11054" y="56"/>
                    <a:pt x="12716" y="112"/>
                  </a:cubicBezTo>
                  <a:cubicBezTo>
                    <a:pt x="14536" y="182"/>
                    <a:pt x="16162" y="294"/>
                    <a:pt x="17499" y="436"/>
                  </a:cubicBezTo>
                  <a:cubicBezTo>
                    <a:pt x="18836" y="578"/>
                    <a:pt x="19884" y="751"/>
                    <a:pt x="20546" y="944"/>
                  </a:cubicBezTo>
                  <a:cubicBezTo>
                    <a:pt x="21073" y="1121"/>
                    <a:pt x="21337" y="1292"/>
                    <a:pt x="21468" y="1503"/>
                  </a:cubicBezTo>
                  <a:cubicBezTo>
                    <a:pt x="21600" y="1713"/>
                    <a:pt x="21600" y="1963"/>
                    <a:pt x="21600" y="2296"/>
                  </a:cubicBezTo>
                  <a:lnTo>
                    <a:pt x="21600" y="19315"/>
                  </a:lnTo>
                  <a:cubicBezTo>
                    <a:pt x="21600" y="19642"/>
                    <a:pt x="21600" y="19889"/>
                    <a:pt x="21468" y="20098"/>
                  </a:cubicBezTo>
                  <a:cubicBezTo>
                    <a:pt x="21337" y="20308"/>
                    <a:pt x="21073" y="20479"/>
                    <a:pt x="20546" y="20656"/>
                  </a:cubicBezTo>
                  <a:cubicBezTo>
                    <a:pt x="19884" y="20849"/>
                    <a:pt x="18836" y="21022"/>
                    <a:pt x="17499" y="21164"/>
                  </a:cubicBezTo>
                  <a:cubicBezTo>
                    <a:pt x="16162" y="21306"/>
                    <a:pt x="14536" y="21418"/>
                    <a:pt x="12716" y="21488"/>
                  </a:cubicBezTo>
                  <a:cubicBezTo>
                    <a:pt x="11054" y="21544"/>
                    <a:pt x="9440" y="21572"/>
                    <a:pt x="7459" y="21586"/>
                  </a:cubicBezTo>
                  <a:cubicBezTo>
                    <a:pt x="5478" y="21600"/>
                    <a:pt x="3130" y="21600"/>
                    <a:pt x="0" y="21600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rgbClr val="48A0D9"/>
            </a:solidFill>
            <a:ln w="9525" cap="flat">
              <a:solidFill>
                <a:srgbClr val="48A0D9"/>
              </a:solidFill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000000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 kumimoji="0" sz="3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 Light"/>
                <a:ea typeface="Helvetica Light"/>
                <a:cs typeface="Helvetica Light"/>
                <a:sym typeface="Helvetica Light"/>
              </a:endParaRPr>
            </a:p>
          </p:txBody>
        </p:sp>
      </p:grpSp>
      <p:grpSp>
        <p:nvGrpSpPr>
          <p:cNvPr id="7" name="Groupe 6">
            <a:extLst>
              <a:ext uri="{FF2B5EF4-FFF2-40B4-BE49-F238E27FC236}">
                <a16:creationId xmlns:a16="http://schemas.microsoft.com/office/drawing/2014/main" id="{0F5ED636-ACF9-4889-8686-1A7859495919}"/>
              </a:ext>
            </a:extLst>
          </p:cNvPr>
          <p:cNvGrpSpPr/>
          <p:nvPr/>
        </p:nvGrpSpPr>
        <p:grpSpPr>
          <a:xfrm>
            <a:off x="8086200" y="1312636"/>
            <a:ext cx="3420000" cy="5192554"/>
            <a:chOff x="8086200" y="1312636"/>
            <a:chExt cx="3420000" cy="5192554"/>
          </a:xfrm>
        </p:grpSpPr>
        <p:sp>
          <p:nvSpPr>
            <p:cNvPr id="17" name="Espace réservé du contenu 3">
              <a:extLst>
                <a:ext uri="{FF2B5EF4-FFF2-40B4-BE49-F238E27FC236}">
                  <a16:creationId xmlns:a16="http://schemas.microsoft.com/office/drawing/2014/main" id="{6C7BC541-0F71-44B4-A0C3-81A1BB47C81D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8086200" y="1465190"/>
              <a:ext cx="3420000" cy="5040000"/>
            </a:xfrm>
            <a:prstGeom prst="rect">
              <a:avLst/>
            </a:prstGeom>
            <a:ln>
              <a:solidFill>
                <a:srgbClr val="48A0D9"/>
              </a:solidFill>
            </a:ln>
          </p:spPr>
          <p:txBody>
            <a:bodyPr vert="horz" lIns="91440" tIns="45720" rIns="91440" bIns="45720" rtlCol="0">
              <a:normAutofit/>
            </a:bodyPr>
            <a:lstStyle>
              <a:lvl1pPr marL="228600" indent="-228600" algn="l" defTabSz="914400">
                <a:lnSpc>
                  <a:spcPct val="90000"/>
                </a:lnSpc>
                <a:spcBef>
                  <a:spcPts val="1000"/>
                </a:spcBef>
                <a:buFont typeface="Arial"/>
                <a:buChar char="•"/>
                <a:defRPr sz="20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6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4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Font typeface="Arial"/>
                <a:buNone/>
                <a:defRPr/>
              </a:pPr>
              <a:r>
                <a:rPr lang="fr-FR" b="1" dirty="0">
                  <a:solidFill>
                    <a:srgbClr val="FFFFFF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Institut Mines-Télécom</a:t>
              </a:r>
            </a:p>
            <a:p>
              <a:pPr marL="266700" indent="0">
                <a:buFont typeface="Arial"/>
                <a:buNone/>
                <a:defRPr/>
              </a:pPr>
              <a:r>
                <a:rPr lang="fr-FR" sz="1800" dirty="0">
                  <a:solidFill>
                    <a:srgbClr val="FFFFFF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1150 enseignants</a:t>
              </a:r>
            </a:p>
            <a:p>
              <a:pPr marL="266700" indent="0">
                <a:spcBef>
                  <a:spcPts val="1800"/>
                </a:spcBef>
                <a:buFont typeface="Arial"/>
                <a:buNone/>
                <a:defRPr/>
              </a:pPr>
              <a:r>
                <a:rPr lang="fr-FR" sz="1800" dirty="0">
                  <a:solidFill>
                    <a:srgbClr val="FFFFFF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Enseignants-chercheurs et enseignants</a:t>
              </a:r>
            </a:p>
            <a:p>
              <a:pPr marL="266700" indent="0">
                <a:spcBef>
                  <a:spcPts val="1800"/>
                </a:spcBef>
                <a:buNone/>
                <a:defRPr/>
              </a:pPr>
              <a:r>
                <a:rPr lang="fr-FR" sz="1800" dirty="0">
                  <a:solidFill>
                    <a:srgbClr val="FFFFFF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Méconnaissance des manipulations de base pour gérer un espace Moodle</a:t>
              </a:r>
              <a:br>
                <a:rPr lang="fr-FR" sz="1800" dirty="0">
                  <a:solidFill>
                    <a:srgbClr val="FFFFFF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</a:br>
              <a:r>
                <a:rPr lang="fr-FR" sz="1800" dirty="0">
                  <a:solidFill>
                    <a:srgbClr val="FFFFFF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Difficulté de mobiliser les participants</a:t>
              </a:r>
              <a:br>
                <a:rPr lang="fr-FR" sz="1800" dirty="0">
                  <a:solidFill>
                    <a:srgbClr val="FFFFFF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</a:br>
              <a:r>
                <a:rPr lang="fr-FR" sz="1800" dirty="0">
                  <a:solidFill>
                    <a:srgbClr val="FFFFFF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Présentation du calendrier de l’avent aux </a:t>
              </a:r>
              <a:r>
                <a:rPr lang="fr-FR" sz="1800" dirty="0" err="1">
                  <a:solidFill>
                    <a:srgbClr val="FFFFFF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MoodleMoot</a:t>
              </a:r>
              <a:r>
                <a:rPr lang="fr-FR" sz="1800" dirty="0">
                  <a:solidFill>
                    <a:srgbClr val="FFFFFF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 2022</a:t>
              </a:r>
            </a:p>
            <a:p>
              <a:pPr marL="266700" indent="0">
                <a:spcBef>
                  <a:spcPts val="1800"/>
                </a:spcBef>
                <a:buFont typeface="Arial"/>
                <a:buNone/>
                <a:defRPr/>
              </a:pPr>
              <a:r>
                <a:rPr lang="fr-FR" sz="1800" dirty="0">
                  <a:solidFill>
                    <a:srgbClr val="FFFFFF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Préparer la rentrée universitaire en moins de 5 min par jour sur 4 semaines d’été</a:t>
              </a:r>
            </a:p>
          </p:txBody>
        </p:sp>
        <p:grpSp>
          <p:nvGrpSpPr>
            <p:cNvPr id="75" name="Google Shape;12658;p74">
              <a:extLst>
                <a:ext uri="{FF2B5EF4-FFF2-40B4-BE49-F238E27FC236}">
                  <a16:creationId xmlns:a16="http://schemas.microsoft.com/office/drawing/2014/main" id="{7A6DE2E0-5FC8-4BEC-96BC-A28535E8AF32}"/>
                </a:ext>
              </a:extLst>
            </p:cNvPr>
            <p:cNvGrpSpPr/>
            <p:nvPr/>
          </p:nvGrpSpPr>
          <p:grpSpPr>
            <a:xfrm>
              <a:off x="8188065" y="1902932"/>
              <a:ext cx="171581" cy="211029"/>
              <a:chOff x="5782845" y="2906521"/>
              <a:chExt cx="301661" cy="371013"/>
            </a:xfrm>
            <a:solidFill>
              <a:srgbClr val="DBDDDC"/>
            </a:solidFill>
          </p:grpSpPr>
          <p:sp>
            <p:nvSpPr>
              <p:cNvPr id="76" name="Google Shape;12659;p74">
                <a:extLst>
                  <a:ext uri="{FF2B5EF4-FFF2-40B4-BE49-F238E27FC236}">
                    <a16:creationId xmlns:a16="http://schemas.microsoft.com/office/drawing/2014/main" id="{ADAB24A2-2079-40DF-B17C-97ACA44B47D1}"/>
                  </a:ext>
                </a:extLst>
              </p:cNvPr>
              <p:cNvSpPr/>
              <p:nvPr/>
            </p:nvSpPr>
            <p:spPr>
              <a:xfrm>
                <a:off x="5782845" y="3087651"/>
                <a:ext cx="301661" cy="189883"/>
              </a:xfrm>
              <a:custGeom>
                <a:avLst/>
                <a:gdLst/>
                <a:ahLst/>
                <a:cxnLst/>
                <a:rect l="l" t="t" r="r" b="b"/>
                <a:pathLst>
                  <a:path w="9478" h="5966" extrusionOk="0">
                    <a:moveTo>
                      <a:pt x="3215" y="322"/>
                    </a:moveTo>
                    <a:cubicBezTo>
                      <a:pt x="3322" y="322"/>
                      <a:pt x="3418" y="370"/>
                      <a:pt x="3489" y="429"/>
                    </a:cubicBezTo>
                    <a:cubicBezTo>
                      <a:pt x="3561" y="513"/>
                      <a:pt x="3596" y="596"/>
                      <a:pt x="3596" y="703"/>
                    </a:cubicBezTo>
                    <a:lnTo>
                      <a:pt x="3596" y="1156"/>
                    </a:lnTo>
                    <a:cubicBezTo>
                      <a:pt x="3608" y="1358"/>
                      <a:pt x="3501" y="1537"/>
                      <a:pt x="3322" y="1644"/>
                    </a:cubicBezTo>
                    <a:cubicBezTo>
                      <a:pt x="3263" y="1668"/>
                      <a:pt x="3239" y="1727"/>
                      <a:pt x="3239" y="1787"/>
                    </a:cubicBezTo>
                    <a:lnTo>
                      <a:pt x="3239" y="1977"/>
                    </a:lnTo>
                    <a:lnTo>
                      <a:pt x="2846" y="1977"/>
                    </a:lnTo>
                    <a:lnTo>
                      <a:pt x="2846" y="1787"/>
                    </a:lnTo>
                    <a:cubicBezTo>
                      <a:pt x="2846" y="1727"/>
                      <a:pt x="2822" y="1668"/>
                      <a:pt x="2763" y="1644"/>
                    </a:cubicBezTo>
                    <a:cubicBezTo>
                      <a:pt x="2584" y="1537"/>
                      <a:pt x="2477" y="1358"/>
                      <a:pt x="2477" y="1156"/>
                    </a:cubicBezTo>
                    <a:lnTo>
                      <a:pt x="2477" y="703"/>
                    </a:lnTo>
                    <a:cubicBezTo>
                      <a:pt x="2477" y="489"/>
                      <a:pt x="2644" y="322"/>
                      <a:pt x="2846" y="322"/>
                    </a:cubicBezTo>
                    <a:close/>
                    <a:moveTo>
                      <a:pt x="6513" y="322"/>
                    </a:moveTo>
                    <a:cubicBezTo>
                      <a:pt x="6609" y="322"/>
                      <a:pt x="6704" y="370"/>
                      <a:pt x="6775" y="429"/>
                    </a:cubicBezTo>
                    <a:cubicBezTo>
                      <a:pt x="6847" y="513"/>
                      <a:pt x="6882" y="596"/>
                      <a:pt x="6882" y="703"/>
                    </a:cubicBezTo>
                    <a:lnTo>
                      <a:pt x="6882" y="1156"/>
                    </a:lnTo>
                    <a:cubicBezTo>
                      <a:pt x="6894" y="1358"/>
                      <a:pt x="6787" y="1537"/>
                      <a:pt x="6609" y="1644"/>
                    </a:cubicBezTo>
                    <a:cubicBezTo>
                      <a:pt x="6549" y="1668"/>
                      <a:pt x="6525" y="1727"/>
                      <a:pt x="6525" y="1787"/>
                    </a:cubicBezTo>
                    <a:lnTo>
                      <a:pt x="6525" y="1977"/>
                    </a:lnTo>
                    <a:lnTo>
                      <a:pt x="6132" y="1977"/>
                    </a:lnTo>
                    <a:lnTo>
                      <a:pt x="6132" y="1787"/>
                    </a:lnTo>
                    <a:cubicBezTo>
                      <a:pt x="6132" y="1727"/>
                      <a:pt x="6108" y="1668"/>
                      <a:pt x="6049" y="1644"/>
                    </a:cubicBezTo>
                    <a:cubicBezTo>
                      <a:pt x="5870" y="1537"/>
                      <a:pt x="5763" y="1358"/>
                      <a:pt x="5763" y="1156"/>
                    </a:cubicBezTo>
                    <a:lnTo>
                      <a:pt x="5763" y="703"/>
                    </a:lnTo>
                    <a:cubicBezTo>
                      <a:pt x="5763" y="489"/>
                      <a:pt x="5930" y="322"/>
                      <a:pt x="6132" y="322"/>
                    </a:cubicBezTo>
                    <a:close/>
                    <a:moveTo>
                      <a:pt x="1572" y="2144"/>
                    </a:moveTo>
                    <a:cubicBezTo>
                      <a:pt x="1667" y="2144"/>
                      <a:pt x="1763" y="2192"/>
                      <a:pt x="1834" y="2251"/>
                    </a:cubicBezTo>
                    <a:cubicBezTo>
                      <a:pt x="1906" y="2323"/>
                      <a:pt x="1941" y="2418"/>
                      <a:pt x="1941" y="2513"/>
                    </a:cubicBezTo>
                    <a:lnTo>
                      <a:pt x="1941" y="2977"/>
                    </a:lnTo>
                    <a:lnTo>
                      <a:pt x="1953" y="2977"/>
                    </a:lnTo>
                    <a:cubicBezTo>
                      <a:pt x="1953" y="3168"/>
                      <a:pt x="1846" y="3370"/>
                      <a:pt x="1667" y="3454"/>
                    </a:cubicBezTo>
                    <a:cubicBezTo>
                      <a:pt x="1608" y="3489"/>
                      <a:pt x="1584" y="3549"/>
                      <a:pt x="1584" y="3608"/>
                    </a:cubicBezTo>
                    <a:lnTo>
                      <a:pt x="1584" y="3799"/>
                    </a:lnTo>
                    <a:lnTo>
                      <a:pt x="1191" y="3799"/>
                    </a:lnTo>
                    <a:lnTo>
                      <a:pt x="1191" y="3608"/>
                    </a:lnTo>
                    <a:cubicBezTo>
                      <a:pt x="1191" y="3549"/>
                      <a:pt x="1167" y="3489"/>
                      <a:pt x="1108" y="3454"/>
                    </a:cubicBezTo>
                    <a:cubicBezTo>
                      <a:pt x="929" y="3346"/>
                      <a:pt x="822" y="3168"/>
                      <a:pt x="822" y="2977"/>
                    </a:cubicBezTo>
                    <a:lnTo>
                      <a:pt x="822" y="2513"/>
                    </a:lnTo>
                    <a:cubicBezTo>
                      <a:pt x="822" y="2311"/>
                      <a:pt x="989" y="2144"/>
                      <a:pt x="1191" y="2144"/>
                    </a:cubicBezTo>
                    <a:close/>
                    <a:moveTo>
                      <a:pt x="4858" y="2144"/>
                    </a:moveTo>
                    <a:cubicBezTo>
                      <a:pt x="4965" y="2144"/>
                      <a:pt x="5049" y="2192"/>
                      <a:pt x="5120" y="2251"/>
                    </a:cubicBezTo>
                    <a:cubicBezTo>
                      <a:pt x="5204" y="2323"/>
                      <a:pt x="5227" y="2418"/>
                      <a:pt x="5227" y="2513"/>
                    </a:cubicBezTo>
                    <a:lnTo>
                      <a:pt x="5227" y="2977"/>
                    </a:lnTo>
                    <a:cubicBezTo>
                      <a:pt x="5239" y="3168"/>
                      <a:pt x="5144" y="3370"/>
                      <a:pt x="4954" y="3454"/>
                    </a:cubicBezTo>
                    <a:cubicBezTo>
                      <a:pt x="4894" y="3489"/>
                      <a:pt x="4870" y="3549"/>
                      <a:pt x="4870" y="3608"/>
                    </a:cubicBezTo>
                    <a:lnTo>
                      <a:pt x="4870" y="3799"/>
                    </a:lnTo>
                    <a:lnTo>
                      <a:pt x="4489" y="3799"/>
                    </a:lnTo>
                    <a:lnTo>
                      <a:pt x="4489" y="3608"/>
                    </a:lnTo>
                    <a:cubicBezTo>
                      <a:pt x="4489" y="3549"/>
                      <a:pt x="4453" y="3489"/>
                      <a:pt x="4394" y="3454"/>
                    </a:cubicBezTo>
                    <a:cubicBezTo>
                      <a:pt x="4215" y="3346"/>
                      <a:pt x="4108" y="3168"/>
                      <a:pt x="4108" y="2977"/>
                    </a:cubicBezTo>
                    <a:lnTo>
                      <a:pt x="4108" y="2513"/>
                    </a:lnTo>
                    <a:cubicBezTo>
                      <a:pt x="4108" y="2311"/>
                      <a:pt x="4275" y="2144"/>
                      <a:pt x="4489" y="2144"/>
                    </a:cubicBezTo>
                    <a:close/>
                    <a:moveTo>
                      <a:pt x="8144" y="2144"/>
                    </a:moveTo>
                    <a:cubicBezTo>
                      <a:pt x="8252" y="2144"/>
                      <a:pt x="8335" y="2192"/>
                      <a:pt x="8418" y="2251"/>
                    </a:cubicBezTo>
                    <a:cubicBezTo>
                      <a:pt x="8490" y="2323"/>
                      <a:pt x="8514" y="2418"/>
                      <a:pt x="8514" y="2513"/>
                    </a:cubicBezTo>
                    <a:lnTo>
                      <a:pt x="8514" y="2977"/>
                    </a:lnTo>
                    <a:cubicBezTo>
                      <a:pt x="8525" y="3168"/>
                      <a:pt x="8430" y="3370"/>
                      <a:pt x="8252" y="3454"/>
                    </a:cubicBezTo>
                    <a:cubicBezTo>
                      <a:pt x="8192" y="3489"/>
                      <a:pt x="8156" y="3549"/>
                      <a:pt x="8156" y="3608"/>
                    </a:cubicBezTo>
                    <a:lnTo>
                      <a:pt x="8156" y="3799"/>
                    </a:lnTo>
                    <a:lnTo>
                      <a:pt x="7775" y="3799"/>
                    </a:lnTo>
                    <a:lnTo>
                      <a:pt x="7775" y="3608"/>
                    </a:lnTo>
                    <a:cubicBezTo>
                      <a:pt x="7775" y="3549"/>
                      <a:pt x="7740" y="3489"/>
                      <a:pt x="7680" y="3454"/>
                    </a:cubicBezTo>
                    <a:cubicBezTo>
                      <a:pt x="7501" y="3346"/>
                      <a:pt x="7406" y="3168"/>
                      <a:pt x="7406" y="2977"/>
                    </a:cubicBezTo>
                    <a:lnTo>
                      <a:pt x="7406" y="2513"/>
                    </a:lnTo>
                    <a:cubicBezTo>
                      <a:pt x="7406" y="2311"/>
                      <a:pt x="7561" y="2144"/>
                      <a:pt x="7775" y="2144"/>
                    </a:cubicBezTo>
                    <a:close/>
                    <a:moveTo>
                      <a:pt x="2894" y="1"/>
                    </a:moveTo>
                    <a:cubicBezTo>
                      <a:pt x="2489" y="1"/>
                      <a:pt x="2179" y="334"/>
                      <a:pt x="2179" y="715"/>
                    </a:cubicBezTo>
                    <a:lnTo>
                      <a:pt x="2179" y="1180"/>
                    </a:lnTo>
                    <a:cubicBezTo>
                      <a:pt x="2179" y="1465"/>
                      <a:pt x="2310" y="1727"/>
                      <a:pt x="2548" y="1894"/>
                    </a:cubicBezTo>
                    <a:lnTo>
                      <a:pt x="2548" y="2061"/>
                    </a:lnTo>
                    <a:lnTo>
                      <a:pt x="2251" y="2180"/>
                    </a:lnTo>
                    <a:cubicBezTo>
                      <a:pt x="2215" y="2120"/>
                      <a:pt x="2179" y="2072"/>
                      <a:pt x="2132" y="2025"/>
                    </a:cubicBezTo>
                    <a:cubicBezTo>
                      <a:pt x="2001" y="1894"/>
                      <a:pt x="1822" y="1822"/>
                      <a:pt x="1620" y="1822"/>
                    </a:cubicBezTo>
                    <a:lnTo>
                      <a:pt x="1251" y="1822"/>
                    </a:lnTo>
                    <a:cubicBezTo>
                      <a:pt x="846" y="1822"/>
                      <a:pt x="536" y="2144"/>
                      <a:pt x="536" y="2537"/>
                    </a:cubicBezTo>
                    <a:lnTo>
                      <a:pt x="536" y="2989"/>
                    </a:lnTo>
                    <a:cubicBezTo>
                      <a:pt x="536" y="3275"/>
                      <a:pt x="679" y="3549"/>
                      <a:pt x="905" y="3704"/>
                    </a:cubicBezTo>
                    <a:lnTo>
                      <a:pt x="905" y="3870"/>
                    </a:lnTo>
                    <a:lnTo>
                      <a:pt x="453" y="4049"/>
                    </a:lnTo>
                    <a:cubicBezTo>
                      <a:pt x="179" y="4156"/>
                      <a:pt x="1" y="4418"/>
                      <a:pt x="1" y="4716"/>
                    </a:cubicBezTo>
                    <a:lnTo>
                      <a:pt x="1" y="5811"/>
                    </a:lnTo>
                    <a:cubicBezTo>
                      <a:pt x="1" y="5894"/>
                      <a:pt x="84" y="5966"/>
                      <a:pt x="167" y="5966"/>
                    </a:cubicBezTo>
                    <a:cubicBezTo>
                      <a:pt x="251" y="5966"/>
                      <a:pt x="334" y="5894"/>
                      <a:pt x="334" y="5811"/>
                    </a:cubicBezTo>
                    <a:lnTo>
                      <a:pt x="334" y="4716"/>
                    </a:lnTo>
                    <a:cubicBezTo>
                      <a:pt x="334" y="4573"/>
                      <a:pt x="417" y="4418"/>
                      <a:pt x="572" y="4358"/>
                    </a:cubicBezTo>
                    <a:lnTo>
                      <a:pt x="1108" y="4156"/>
                    </a:lnTo>
                    <a:lnTo>
                      <a:pt x="1775" y="4156"/>
                    </a:lnTo>
                    <a:lnTo>
                      <a:pt x="2310" y="4358"/>
                    </a:lnTo>
                    <a:cubicBezTo>
                      <a:pt x="2453" y="4418"/>
                      <a:pt x="2548" y="4561"/>
                      <a:pt x="2548" y="4716"/>
                    </a:cubicBezTo>
                    <a:lnTo>
                      <a:pt x="2548" y="5811"/>
                    </a:lnTo>
                    <a:cubicBezTo>
                      <a:pt x="2548" y="5894"/>
                      <a:pt x="2620" y="5966"/>
                      <a:pt x="2715" y="5966"/>
                    </a:cubicBezTo>
                    <a:cubicBezTo>
                      <a:pt x="2799" y="5966"/>
                      <a:pt x="2870" y="5894"/>
                      <a:pt x="2870" y="5811"/>
                    </a:cubicBezTo>
                    <a:lnTo>
                      <a:pt x="2870" y="4716"/>
                    </a:lnTo>
                    <a:cubicBezTo>
                      <a:pt x="2870" y="4418"/>
                      <a:pt x="2691" y="4168"/>
                      <a:pt x="2429" y="4049"/>
                    </a:cubicBezTo>
                    <a:lnTo>
                      <a:pt x="1965" y="3870"/>
                    </a:lnTo>
                    <a:lnTo>
                      <a:pt x="1965" y="3704"/>
                    </a:lnTo>
                    <a:cubicBezTo>
                      <a:pt x="2191" y="3537"/>
                      <a:pt x="2334" y="3275"/>
                      <a:pt x="2334" y="2989"/>
                    </a:cubicBezTo>
                    <a:lnTo>
                      <a:pt x="2334" y="2537"/>
                    </a:lnTo>
                    <a:lnTo>
                      <a:pt x="2334" y="2501"/>
                    </a:lnTo>
                    <a:lnTo>
                      <a:pt x="2751" y="2334"/>
                    </a:lnTo>
                    <a:lnTo>
                      <a:pt x="3430" y="2334"/>
                    </a:lnTo>
                    <a:lnTo>
                      <a:pt x="3846" y="2501"/>
                    </a:lnTo>
                    <a:lnTo>
                      <a:pt x="3846" y="2537"/>
                    </a:lnTo>
                    <a:lnTo>
                      <a:pt x="3846" y="2989"/>
                    </a:lnTo>
                    <a:cubicBezTo>
                      <a:pt x="3846" y="3275"/>
                      <a:pt x="3977" y="3549"/>
                      <a:pt x="4215" y="3704"/>
                    </a:cubicBezTo>
                    <a:lnTo>
                      <a:pt x="4215" y="3870"/>
                    </a:lnTo>
                    <a:lnTo>
                      <a:pt x="3751" y="4049"/>
                    </a:lnTo>
                    <a:cubicBezTo>
                      <a:pt x="3489" y="4156"/>
                      <a:pt x="3310" y="4418"/>
                      <a:pt x="3310" y="4716"/>
                    </a:cubicBezTo>
                    <a:lnTo>
                      <a:pt x="3310" y="5811"/>
                    </a:lnTo>
                    <a:cubicBezTo>
                      <a:pt x="3310" y="5894"/>
                      <a:pt x="3382" y="5966"/>
                      <a:pt x="3465" y="5966"/>
                    </a:cubicBezTo>
                    <a:cubicBezTo>
                      <a:pt x="3561" y="5966"/>
                      <a:pt x="3632" y="5894"/>
                      <a:pt x="3632" y="5811"/>
                    </a:cubicBezTo>
                    <a:lnTo>
                      <a:pt x="3632" y="4716"/>
                    </a:lnTo>
                    <a:cubicBezTo>
                      <a:pt x="3632" y="4573"/>
                      <a:pt x="3727" y="4418"/>
                      <a:pt x="3870" y="4358"/>
                    </a:cubicBezTo>
                    <a:lnTo>
                      <a:pt x="4406" y="4156"/>
                    </a:lnTo>
                    <a:lnTo>
                      <a:pt x="5073" y="4156"/>
                    </a:lnTo>
                    <a:lnTo>
                      <a:pt x="5608" y="4358"/>
                    </a:lnTo>
                    <a:cubicBezTo>
                      <a:pt x="5763" y="4418"/>
                      <a:pt x="5847" y="4561"/>
                      <a:pt x="5847" y="4716"/>
                    </a:cubicBezTo>
                    <a:lnTo>
                      <a:pt x="5847" y="5811"/>
                    </a:lnTo>
                    <a:cubicBezTo>
                      <a:pt x="5847" y="5894"/>
                      <a:pt x="5930" y="5966"/>
                      <a:pt x="6013" y="5966"/>
                    </a:cubicBezTo>
                    <a:cubicBezTo>
                      <a:pt x="6108" y="5966"/>
                      <a:pt x="6180" y="5894"/>
                      <a:pt x="6180" y="5811"/>
                    </a:cubicBezTo>
                    <a:lnTo>
                      <a:pt x="6180" y="4716"/>
                    </a:lnTo>
                    <a:cubicBezTo>
                      <a:pt x="6180" y="4418"/>
                      <a:pt x="6001" y="4168"/>
                      <a:pt x="5727" y="4049"/>
                    </a:cubicBezTo>
                    <a:lnTo>
                      <a:pt x="5275" y="3870"/>
                    </a:lnTo>
                    <a:lnTo>
                      <a:pt x="5275" y="3704"/>
                    </a:lnTo>
                    <a:cubicBezTo>
                      <a:pt x="5489" y="3537"/>
                      <a:pt x="5644" y="3275"/>
                      <a:pt x="5644" y="2989"/>
                    </a:cubicBezTo>
                    <a:lnTo>
                      <a:pt x="5644" y="2537"/>
                    </a:lnTo>
                    <a:lnTo>
                      <a:pt x="5644" y="2501"/>
                    </a:lnTo>
                    <a:lnTo>
                      <a:pt x="6061" y="2334"/>
                    </a:lnTo>
                    <a:lnTo>
                      <a:pt x="6728" y="2334"/>
                    </a:lnTo>
                    <a:lnTo>
                      <a:pt x="7144" y="2501"/>
                    </a:lnTo>
                    <a:lnTo>
                      <a:pt x="7144" y="2537"/>
                    </a:lnTo>
                    <a:lnTo>
                      <a:pt x="7144" y="2989"/>
                    </a:lnTo>
                    <a:cubicBezTo>
                      <a:pt x="7144" y="3275"/>
                      <a:pt x="7275" y="3549"/>
                      <a:pt x="7513" y="3704"/>
                    </a:cubicBezTo>
                    <a:lnTo>
                      <a:pt x="7513" y="3870"/>
                    </a:lnTo>
                    <a:lnTo>
                      <a:pt x="7061" y="4049"/>
                    </a:lnTo>
                    <a:cubicBezTo>
                      <a:pt x="6787" y="4156"/>
                      <a:pt x="6609" y="4418"/>
                      <a:pt x="6609" y="4716"/>
                    </a:cubicBezTo>
                    <a:lnTo>
                      <a:pt x="6609" y="5811"/>
                    </a:lnTo>
                    <a:cubicBezTo>
                      <a:pt x="6609" y="5894"/>
                      <a:pt x="6680" y="5966"/>
                      <a:pt x="6775" y="5966"/>
                    </a:cubicBezTo>
                    <a:cubicBezTo>
                      <a:pt x="6859" y="5966"/>
                      <a:pt x="6942" y="5894"/>
                      <a:pt x="6942" y="5811"/>
                    </a:cubicBezTo>
                    <a:lnTo>
                      <a:pt x="6942" y="4716"/>
                    </a:lnTo>
                    <a:cubicBezTo>
                      <a:pt x="6942" y="4573"/>
                      <a:pt x="7025" y="4418"/>
                      <a:pt x="7180" y="4358"/>
                    </a:cubicBezTo>
                    <a:lnTo>
                      <a:pt x="7716" y="4156"/>
                    </a:lnTo>
                    <a:lnTo>
                      <a:pt x="8383" y="4156"/>
                    </a:lnTo>
                    <a:lnTo>
                      <a:pt x="8918" y="4358"/>
                    </a:lnTo>
                    <a:cubicBezTo>
                      <a:pt x="9061" y="4418"/>
                      <a:pt x="9156" y="4561"/>
                      <a:pt x="9156" y="4716"/>
                    </a:cubicBezTo>
                    <a:lnTo>
                      <a:pt x="9156" y="5811"/>
                    </a:lnTo>
                    <a:cubicBezTo>
                      <a:pt x="9156" y="5894"/>
                      <a:pt x="9228" y="5966"/>
                      <a:pt x="9323" y="5966"/>
                    </a:cubicBezTo>
                    <a:cubicBezTo>
                      <a:pt x="9406" y="5966"/>
                      <a:pt x="9478" y="5894"/>
                      <a:pt x="9478" y="5811"/>
                    </a:cubicBezTo>
                    <a:lnTo>
                      <a:pt x="9478" y="4716"/>
                    </a:lnTo>
                    <a:cubicBezTo>
                      <a:pt x="9418" y="4418"/>
                      <a:pt x="9252" y="4156"/>
                      <a:pt x="8978" y="4049"/>
                    </a:cubicBezTo>
                    <a:lnTo>
                      <a:pt x="8514" y="3870"/>
                    </a:lnTo>
                    <a:lnTo>
                      <a:pt x="8514" y="3704"/>
                    </a:lnTo>
                    <a:cubicBezTo>
                      <a:pt x="8740" y="3537"/>
                      <a:pt x="8895" y="3275"/>
                      <a:pt x="8895" y="2989"/>
                    </a:cubicBezTo>
                    <a:lnTo>
                      <a:pt x="8895" y="2537"/>
                    </a:lnTo>
                    <a:cubicBezTo>
                      <a:pt x="8895" y="2334"/>
                      <a:pt x="8811" y="2156"/>
                      <a:pt x="8680" y="2025"/>
                    </a:cubicBezTo>
                    <a:cubicBezTo>
                      <a:pt x="8549" y="1894"/>
                      <a:pt x="8371" y="1822"/>
                      <a:pt x="8168" y="1822"/>
                    </a:cubicBezTo>
                    <a:lnTo>
                      <a:pt x="7799" y="1822"/>
                    </a:lnTo>
                    <a:cubicBezTo>
                      <a:pt x="7537" y="1822"/>
                      <a:pt x="7311" y="1965"/>
                      <a:pt x="7192" y="2180"/>
                    </a:cubicBezTo>
                    <a:lnTo>
                      <a:pt x="6882" y="2061"/>
                    </a:lnTo>
                    <a:lnTo>
                      <a:pt x="6882" y="1894"/>
                    </a:lnTo>
                    <a:cubicBezTo>
                      <a:pt x="7109" y="1727"/>
                      <a:pt x="7251" y="1465"/>
                      <a:pt x="7251" y="1180"/>
                    </a:cubicBezTo>
                    <a:lnTo>
                      <a:pt x="7251" y="715"/>
                    </a:lnTo>
                    <a:cubicBezTo>
                      <a:pt x="7251" y="525"/>
                      <a:pt x="7180" y="346"/>
                      <a:pt x="7037" y="215"/>
                    </a:cubicBezTo>
                    <a:cubicBezTo>
                      <a:pt x="6906" y="72"/>
                      <a:pt x="6728" y="1"/>
                      <a:pt x="6537" y="1"/>
                    </a:cubicBezTo>
                    <a:lnTo>
                      <a:pt x="6168" y="1"/>
                    </a:lnTo>
                    <a:cubicBezTo>
                      <a:pt x="5763" y="1"/>
                      <a:pt x="5454" y="334"/>
                      <a:pt x="5454" y="715"/>
                    </a:cubicBezTo>
                    <a:lnTo>
                      <a:pt x="5454" y="1180"/>
                    </a:lnTo>
                    <a:cubicBezTo>
                      <a:pt x="5454" y="1465"/>
                      <a:pt x="5585" y="1727"/>
                      <a:pt x="5823" y="1894"/>
                    </a:cubicBezTo>
                    <a:lnTo>
                      <a:pt x="5823" y="2061"/>
                    </a:lnTo>
                    <a:lnTo>
                      <a:pt x="5525" y="2180"/>
                    </a:lnTo>
                    <a:cubicBezTo>
                      <a:pt x="5489" y="2120"/>
                      <a:pt x="5454" y="2072"/>
                      <a:pt x="5406" y="2025"/>
                    </a:cubicBezTo>
                    <a:cubicBezTo>
                      <a:pt x="5275" y="1894"/>
                      <a:pt x="5096" y="1822"/>
                      <a:pt x="4894" y="1822"/>
                    </a:cubicBezTo>
                    <a:lnTo>
                      <a:pt x="4525" y="1822"/>
                    </a:lnTo>
                    <a:cubicBezTo>
                      <a:pt x="4263" y="1822"/>
                      <a:pt x="4037" y="1965"/>
                      <a:pt x="3918" y="2180"/>
                    </a:cubicBezTo>
                    <a:lnTo>
                      <a:pt x="3608" y="2061"/>
                    </a:lnTo>
                    <a:lnTo>
                      <a:pt x="3608" y="1894"/>
                    </a:lnTo>
                    <a:cubicBezTo>
                      <a:pt x="3834" y="1727"/>
                      <a:pt x="3977" y="1465"/>
                      <a:pt x="3977" y="1180"/>
                    </a:cubicBezTo>
                    <a:lnTo>
                      <a:pt x="3977" y="715"/>
                    </a:lnTo>
                    <a:cubicBezTo>
                      <a:pt x="3977" y="525"/>
                      <a:pt x="3906" y="346"/>
                      <a:pt x="3763" y="215"/>
                    </a:cubicBezTo>
                    <a:cubicBezTo>
                      <a:pt x="3632" y="72"/>
                      <a:pt x="3453" y="1"/>
                      <a:pt x="326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12660;p74">
                <a:extLst>
                  <a:ext uri="{FF2B5EF4-FFF2-40B4-BE49-F238E27FC236}">
                    <a16:creationId xmlns:a16="http://schemas.microsoft.com/office/drawing/2014/main" id="{59EE9BAB-EE9E-40D7-A2DE-AE5A728C57DE}"/>
                  </a:ext>
                </a:extLst>
              </p:cNvPr>
              <p:cNvSpPr/>
              <p:nvPr/>
            </p:nvSpPr>
            <p:spPr>
              <a:xfrm>
                <a:off x="5868111" y="2906521"/>
                <a:ext cx="127724" cy="172823"/>
              </a:xfrm>
              <a:custGeom>
                <a:avLst/>
                <a:gdLst/>
                <a:ahLst/>
                <a:cxnLst/>
                <a:rect l="l" t="t" r="r" b="b"/>
                <a:pathLst>
                  <a:path w="4013" h="5430" extrusionOk="0">
                    <a:moveTo>
                      <a:pt x="2191" y="334"/>
                    </a:moveTo>
                    <a:cubicBezTo>
                      <a:pt x="2406" y="334"/>
                      <a:pt x="2560" y="501"/>
                      <a:pt x="2560" y="703"/>
                    </a:cubicBezTo>
                    <a:lnTo>
                      <a:pt x="2560" y="1084"/>
                    </a:lnTo>
                    <a:cubicBezTo>
                      <a:pt x="2560" y="1394"/>
                      <a:pt x="2310" y="1644"/>
                      <a:pt x="2001" y="1644"/>
                    </a:cubicBezTo>
                    <a:cubicBezTo>
                      <a:pt x="1691" y="1644"/>
                      <a:pt x="1453" y="1394"/>
                      <a:pt x="1453" y="1084"/>
                    </a:cubicBezTo>
                    <a:lnTo>
                      <a:pt x="1453" y="703"/>
                    </a:lnTo>
                    <a:cubicBezTo>
                      <a:pt x="1453" y="501"/>
                      <a:pt x="1608" y="334"/>
                      <a:pt x="1822" y="334"/>
                    </a:cubicBezTo>
                    <a:close/>
                    <a:moveTo>
                      <a:pt x="2191" y="1953"/>
                    </a:moveTo>
                    <a:lnTo>
                      <a:pt x="2191" y="2060"/>
                    </a:lnTo>
                    <a:cubicBezTo>
                      <a:pt x="2203" y="2120"/>
                      <a:pt x="2227" y="2179"/>
                      <a:pt x="2251" y="2239"/>
                    </a:cubicBezTo>
                    <a:lnTo>
                      <a:pt x="2013" y="2477"/>
                    </a:lnTo>
                    <a:lnTo>
                      <a:pt x="2001" y="2477"/>
                    </a:lnTo>
                    <a:lnTo>
                      <a:pt x="1763" y="2239"/>
                    </a:lnTo>
                    <a:cubicBezTo>
                      <a:pt x="1786" y="2179"/>
                      <a:pt x="1810" y="2120"/>
                      <a:pt x="1810" y="2060"/>
                    </a:cubicBezTo>
                    <a:lnTo>
                      <a:pt x="1810" y="1953"/>
                    </a:lnTo>
                    <a:cubicBezTo>
                      <a:pt x="1870" y="1965"/>
                      <a:pt x="1941" y="1965"/>
                      <a:pt x="2001" y="1965"/>
                    </a:cubicBezTo>
                    <a:cubicBezTo>
                      <a:pt x="2060" y="1965"/>
                      <a:pt x="2132" y="1953"/>
                      <a:pt x="2191" y="1953"/>
                    </a:cubicBezTo>
                    <a:close/>
                    <a:moveTo>
                      <a:pt x="2525" y="2429"/>
                    </a:moveTo>
                    <a:lnTo>
                      <a:pt x="2822" y="2584"/>
                    </a:lnTo>
                    <a:cubicBezTo>
                      <a:pt x="2882" y="2608"/>
                      <a:pt x="2917" y="2680"/>
                      <a:pt x="2917" y="2763"/>
                    </a:cubicBezTo>
                    <a:lnTo>
                      <a:pt x="2917" y="3084"/>
                    </a:lnTo>
                    <a:lnTo>
                      <a:pt x="1072" y="3084"/>
                    </a:lnTo>
                    <a:lnTo>
                      <a:pt x="1072" y="2763"/>
                    </a:lnTo>
                    <a:cubicBezTo>
                      <a:pt x="1072" y="2680"/>
                      <a:pt x="1120" y="2632"/>
                      <a:pt x="1179" y="2584"/>
                    </a:cubicBezTo>
                    <a:lnTo>
                      <a:pt x="1477" y="2429"/>
                    </a:lnTo>
                    <a:lnTo>
                      <a:pt x="1751" y="2703"/>
                    </a:lnTo>
                    <a:cubicBezTo>
                      <a:pt x="1822" y="2775"/>
                      <a:pt x="1905" y="2799"/>
                      <a:pt x="2001" y="2799"/>
                    </a:cubicBezTo>
                    <a:cubicBezTo>
                      <a:pt x="2084" y="2799"/>
                      <a:pt x="2179" y="2775"/>
                      <a:pt x="2251" y="2703"/>
                    </a:cubicBezTo>
                    <a:lnTo>
                      <a:pt x="2525" y="2429"/>
                    </a:lnTo>
                    <a:close/>
                    <a:moveTo>
                      <a:pt x="3560" y="3442"/>
                    </a:moveTo>
                    <a:lnTo>
                      <a:pt x="3370" y="3834"/>
                    </a:lnTo>
                    <a:lnTo>
                      <a:pt x="655" y="3834"/>
                    </a:lnTo>
                    <a:lnTo>
                      <a:pt x="465" y="3442"/>
                    </a:lnTo>
                    <a:close/>
                    <a:moveTo>
                      <a:pt x="1822" y="1"/>
                    </a:moveTo>
                    <a:cubicBezTo>
                      <a:pt x="1417" y="1"/>
                      <a:pt x="1108" y="334"/>
                      <a:pt x="1108" y="715"/>
                    </a:cubicBezTo>
                    <a:lnTo>
                      <a:pt x="1108" y="1096"/>
                    </a:lnTo>
                    <a:cubicBezTo>
                      <a:pt x="1108" y="1394"/>
                      <a:pt x="1251" y="1656"/>
                      <a:pt x="1477" y="1822"/>
                    </a:cubicBezTo>
                    <a:lnTo>
                      <a:pt x="1477" y="2072"/>
                    </a:lnTo>
                    <a:lnTo>
                      <a:pt x="1477" y="2084"/>
                    </a:lnTo>
                    <a:lnTo>
                      <a:pt x="1048" y="2299"/>
                    </a:lnTo>
                    <a:cubicBezTo>
                      <a:pt x="870" y="2382"/>
                      <a:pt x="751" y="2584"/>
                      <a:pt x="751" y="2775"/>
                    </a:cubicBezTo>
                    <a:lnTo>
                      <a:pt x="751" y="3108"/>
                    </a:lnTo>
                    <a:lnTo>
                      <a:pt x="179" y="3108"/>
                    </a:lnTo>
                    <a:cubicBezTo>
                      <a:pt x="120" y="3108"/>
                      <a:pt x="60" y="3132"/>
                      <a:pt x="36" y="3180"/>
                    </a:cubicBezTo>
                    <a:cubicBezTo>
                      <a:pt x="0" y="3227"/>
                      <a:pt x="0" y="3299"/>
                      <a:pt x="24" y="3346"/>
                    </a:cubicBezTo>
                    <a:lnTo>
                      <a:pt x="393" y="4073"/>
                    </a:lnTo>
                    <a:cubicBezTo>
                      <a:pt x="417" y="4132"/>
                      <a:pt x="477" y="4156"/>
                      <a:pt x="536" y="4156"/>
                    </a:cubicBezTo>
                    <a:lnTo>
                      <a:pt x="739" y="4156"/>
                    </a:lnTo>
                    <a:lnTo>
                      <a:pt x="739" y="5263"/>
                    </a:lnTo>
                    <a:cubicBezTo>
                      <a:pt x="739" y="5347"/>
                      <a:pt x="810" y="5430"/>
                      <a:pt x="893" y="5430"/>
                    </a:cubicBezTo>
                    <a:cubicBezTo>
                      <a:pt x="989" y="5430"/>
                      <a:pt x="1060" y="5347"/>
                      <a:pt x="1060" y="5263"/>
                    </a:cubicBezTo>
                    <a:lnTo>
                      <a:pt x="1060" y="4156"/>
                    </a:lnTo>
                    <a:lnTo>
                      <a:pt x="2906" y="4156"/>
                    </a:lnTo>
                    <a:lnTo>
                      <a:pt x="2906" y="5263"/>
                    </a:lnTo>
                    <a:cubicBezTo>
                      <a:pt x="2906" y="5347"/>
                      <a:pt x="2977" y="5430"/>
                      <a:pt x="3072" y="5430"/>
                    </a:cubicBezTo>
                    <a:cubicBezTo>
                      <a:pt x="3156" y="5430"/>
                      <a:pt x="3227" y="5347"/>
                      <a:pt x="3227" y="5263"/>
                    </a:cubicBezTo>
                    <a:lnTo>
                      <a:pt x="3227" y="4156"/>
                    </a:lnTo>
                    <a:lnTo>
                      <a:pt x="3429" y="4156"/>
                    </a:lnTo>
                    <a:cubicBezTo>
                      <a:pt x="3489" y="4156"/>
                      <a:pt x="3549" y="4132"/>
                      <a:pt x="3572" y="4073"/>
                    </a:cubicBezTo>
                    <a:lnTo>
                      <a:pt x="3941" y="3346"/>
                    </a:lnTo>
                    <a:cubicBezTo>
                      <a:pt x="4013" y="3299"/>
                      <a:pt x="4013" y="3227"/>
                      <a:pt x="3977" y="3180"/>
                    </a:cubicBezTo>
                    <a:cubicBezTo>
                      <a:pt x="3953" y="3132"/>
                      <a:pt x="3894" y="3108"/>
                      <a:pt x="3834" y="3108"/>
                    </a:cubicBezTo>
                    <a:lnTo>
                      <a:pt x="3263" y="3108"/>
                    </a:lnTo>
                    <a:lnTo>
                      <a:pt x="3263" y="2775"/>
                    </a:lnTo>
                    <a:cubicBezTo>
                      <a:pt x="3263" y="2572"/>
                      <a:pt x="3144" y="2382"/>
                      <a:pt x="2965" y="2299"/>
                    </a:cubicBezTo>
                    <a:lnTo>
                      <a:pt x="2536" y="2084"/>
                    </a:lnTo>
                    <a:lnTo>
                      <a:pt x="2536" y="2072"/>
                    </a:lnTo>
                    <a:lnTo>
                      <a:pt x="2536" y="1822"/>
                    </a:lnTo>
                    <a:cubicBezTo>
                      <a:pt x="2763" y="1656"/>
                      <a:pt x="2906" y="1394"/>
                      <a:pt x="2906" y="1096"/>
                    </a:cubicBezTo>
                    <a:lnTo>
                      <a:pt x="2906" y="715"/>
                    </a:lnTo>
                    <a:cubicBezTo>
                      <a:pt x="2906" y="322"/>
                      <a:pt x="2572" y="1"/>
                      <a:pt x="219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12661;p74">
                <a:extLst>
                  <a:ext uri="{FF2B5EF4-FFF2-40B4-BE49-F238E27FC236}">
                    <a16:creationId xmlns:a16="http://schemas.microsoft.com/office/drawing/2014/main" id="{7D50EDB3-A3AE-434D-8734-87C1E59AEE8D}"/>
                  </a:ext>
                </a:extLst>
              </p:cNvPr>
              <p:cNvSpPr/>
              <p:nvPr/>
            </p:nvSpPr>
            <p:spPr>
              <a:xfrm>
                <a:off x="5915088" y="3051655"/>
                <a:ext cx="34151" cy="10662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894" y="334"/>
                    </a:lnTo>
                    <a:cubicBezTo>
                      <a:pt x="989" y="334"/>
                      <a:pt x="1060" y="251"/>
                      <a:pt x="1060" y="167"/>
                    </a:cubicBezTo>
                    <a:cubicBezTo>
                      <a:pt x="1072" y="72"/>
                      <a:pt x="989" y="1"/>
                      <a:pt x="89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" name="Google Shape;13469;p75">
              <a:extLst>
                <a:ext uri="{FF2B5EF4-FFF2-40B4-BE49-F238E27FC236}">
                  <a16:creationId xmlns:a16="http://schemas.microsoft.com/office/drawing/2014/main" id="{FEEC8AFF-B44D-49AA-8E9E-D8440AA7EE99}"/>
                </a:ext>
              </a:extLst>
            </p:cNvPr>
            <p:cNvGrpSpPr/>
            <p:nvPr/>
          </p:nvGrpSpPr>
          <p:grpSpPr>
            <a:xfrm>
              <a:off x="8186458" y="2366963"/>
              <a:ext cx="173602" cy="223837"/>
              <a:chOff x="6698441" y="2414530"/>
              <a:chExt cx="277644" cy="357984"/>
            </a:xfrm>
            <a:solidFill>
              <a:srgbClr val="DBDDDC"/>
            </a:solidFill>
          </p:grpSpPr>
          <p:sp>
            <p:nvSpPr>
              <p:cNvPr id="80" name="Google Shape;13470;p75">
                <a:extLst>
                  <a:ext uri="{FF2B5EF4-FFF2-40B4-BE49-F238E27FC236}">
                    <a16:creationId xmlns:a16="http://schemas.microsoft.com/office/drawing/2014/main" id="{6EF152D7-F765-4373-94F9-014442204983}"/>
                  </a:ext>
                </a:extLst>
              </p:cNvPr>
              <p:cNvSpPr/>
              <p:nvPr/>
            </p:nvSpPr>
            <p:spPr>
              <a:xfrm>
                <a:off x="6764462" y="2710611"/>
                <a:ext cx="10201" cy="60382"/>
              </a:xfrm>
              <a:custGeom>
                <a:avLst/>
                <a:gdLst/>
                <a:ahLst/>
                <a:cxnLst/>
                <a:rect l="l" t="t" r="r" b="b"/>
                <a:pathLst>
                  <a:path w="322" h="1906" extrusionOk="0">
                    <a:moveTo>
                      <a:pt x="167" y="1"/>
                    </a:moveTo>
                    <a:cubicBezTo>
                      <a:pt x="72" y="1"/>
                      <a:pt x="0" y="72"/>
                      <a:pt x="0" y="167"/>
                    </a:cubicBezTo>
                    <a:lnTo>
                      <a:pt x="0" y="1739"/>
                    </a:lnTo>
                    <a:cubicBezTo>
                      <a:pt x="0" y="1834"/>
                      <a:pt x="72" y="1906"/>
                      <a:pt x="167" y="1906"/>
                    </a:cubicBezTo>
                    <a:cubicBezTo>
                      <a:pt x="250" y="1906"/>
                      <a:pt x="322" y="1834"/>
                      <a:pt x="322" y="1739"/>
                    </a:cubicBezTo>
                    <a:lnTo>
                      <a:pt x="322" y="167"/>
                    </a:lnTo>
                    <a:cubicBezTo>
                      <a:pt x="322" y="72"/>
                      <a:pt x="250" y="1"/>
                      <a:pt x="16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13471;p75">
                <a:extLst>
                  <a:ext uri="{FF2B5EF4-FFF2-40B4-BE49-F238E27FC236}">
                    <a16:creationId xmlns:a16="http://schemas.microsoft.com/office/drawing/2014/main" id="{D38A5B4A-317A-4ACA-B103-F660867E64D7}"/>
                  </a:ext>
                </a:extLst>
              </p:cNvPr>
              <p:cNvSpPr/>
              <p:nvPr/>
            </p:nvSpPr>
            <p:spPr>
              <a:xfrm>
                <a:off x="6898374" y="2710611"/>
                <a:ext cx="10201" cy="60382"/>
              </a:xfrm>
              <a:custGeom>
                <a:avLst/>
                <a:gdLst/>
                <a:ahLst/>
                <a:cxnLst/>
                <a:rect l="l" t="t" r="r" b="b"/>
                <a:pathLst>
                  <a:path w="322" h="1906" extrusionOk="0">
                    <a:moveTo>
                      <a:pt x="167" y="1"/>
                    </a:moveTo>
                    <a:cubicBezTo>
                      <a:pt x="71" y="1"/>
                      <a:pt x="0" y="72"/>
                      <a:pt x="0" y="167"/>
                    </a:cubicBezTo>
                    <a:lnTo>
                      <a:pt x="0" y="1739"/>
                    </a:lnTo>
                    <a:cubicBezTo>
                      <a:pt x="0" y="1834"/>
                      <a:pt x="71" y="1906"/>
                      <a:pt x="167" y="1906"/>
                    </a:cubicBezTo>
                    <a:cubicBezTo>
                      <a:pt x="250" y="1906"/>
                      <a:pt x="322" y="1834"/>
                      <a:pt x="322" y="1739"/>
                    </a:cubicBezTo>
                    <a:lnTo>
                      <a:pt x="322" y="167"/>
                    </a:lnTo>
                    <a:cubicBezTo>
                      <a:pt x="322" y="72"/>
                      <a:pt x="250" y="1"/>
                      <a:pt x="16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13472;p75">
                <a:extLst>
                  <a:ext uri="{FF2B5EF4-FFF2-40B4-BE49-F238E27FC236}">
                    <a16:creationId xmlns:a16="http://schemas.microsoft.com/office/drawing/2014/main" id="{0C5CB1F6-E27F-4C6D-ABA5-E42CA4748D89}"/>
                  </a:ext>
                </a:extLst>
              </p:cNvPr>
              <p:cNvSpPr/>
              <p:nvPr/>
            </p:nvSpPr>
            <p:spPr>
              <a:xfrm>
                <a:off x="6698441" y="2414530"/>
                <a:ext cx="277644" cy="357984"/>
              </a:xfrm>
              <a:custGeom>
                <a:avLst/>
                <a:gdLst/>
                <a:ahLst/>
                <a:cxnLst/>
                <a:rect l="l" t="t" r="r" b="b"/>
                <a:pathLst>
                  <a:path w="8764" h="11300" extrusionOk="0">
                    <a:moveTo>
                      <a:pt x="3835" y="3334"/>
                    </a:moveTo>
                    <a:lnTo>
                      <a:pt x="3835" y="3691"/>
                    </a:lnTo>
                    <a:cubicBezTo>
                      <a:pt x="3835" y="3798"/>
                      <a:pt x="3751" y="3882"/>
                      <a:pt x="3644" y="3882"/>
                    </a:cubicBezTo>
                    <a:lnTo>
                      <a:pt x="3120" y="3882"/>
                    </a:lnTo>
                    <a:cubicBezTo>
                      <a:pt x="3025" y="3882"/>
                      <a:pt x="2930" y="3786"/>
                      <a:pt x="2930" y="3691"/>
                    </a:cubicBezTo>
                    <a:lnTo>
                      <a:pt x="2930" y="3334"/>
                    </a:lnTo>
                    <a:lnTo>
                      <a:pt x="3215" y="3334"/>
                    </a:lnTo>
                    <a:lnTo>
                      <a:pt x="3215" y="3346"/>
                    </a:lnTo>
                    <a:lnTo>
                      <a:pt x="3215" y="3524"/>
                    </a:lnTo>
                    <a:cubicBezTo>
                      <a:pt x="3227" y="3620"/>
                      <a:pt x="3299" y="3691"/>
                      <a:pt x="3394" y="3691"/>
                    </a:cubicBezTo>
                    <a:cubicBezTo>
                      <a:pt x="3477" y="3691"/>
                      <a:pt x="3561" y="3620"/>
                      <a:pt x="3561" y="3524"/>
                    </a:cubicBezTo>
                    <a:lnTo>
                      <a:pt x="3561" y="3346"/>
                    </a:lnTo>
                    <a:lnTo>
                      <a:pt x="3561" y="3334"/>
                    </a:lnTo>
                    <a:close/>
                    <a:moveTo>
                      <a:pt x="5775" y="3334"/>
                    </a:moveTo>
                    <a:lnTo>
                      <a:pt x="5775" y="3691"/>
                    </a:lnTo>
                    <a:cubicBezTo>
                      <a:pt x="5775" y="3798"/>
                      <a:pt x="5680" y="3882"/>
                      <a:pt x="5585" y="3882"/>
                    </a:cubicBezTo>
                    <a:lnTo>
                      <a:pt x="5061" y="3882"/>
                    </a:lnTo>
                    <a:cubicBezTo>
                      <a:pt x="4954" y="3882"/>
                      <a:pt x="4870" y="3786"/>
                      <a:pt x="4870" y="3691"/>
                    </a:cubicBezTo>
                    <a:lnTo>
                      <a:pt x="4870" y="3334"/>
                    </a:lnTo>
                    <a:lnTo>
                      <a:pt x="5144" y="3334"/>
                    </a:lnTo>
                    <a:lnTo>
                      <a:pt x="5144" y="3346"/>
                    </a:lnTo>
                    <a:lnTo>
                      <a:pt x="5144" y="3524"/>
                    </a:lnTo>
                    <a:cubicBezTo>
                      <a:pt x="5168" y="3620"/>
                      <a:pt x="5239" y="3691"/>
                      <a:pt x="5323" y="3691"/>
                    </a:cubicBezTo>
                    <a:cubicBezTo>
                      <a:pt x="5418" y="3691"/>
                      <a:pt x="5490" y="3620"/>
                      <a:pt x="5490" y="3524"/>
                    </a:cubicBezTo>
                    <a:lnTo>
                      <a:pt x="5490" y="3346"/>
                    </a:lnTo>
                    <a:lnTo>
                      <a:pt x="5490" y="3334"/>
                    </a:lnTo>
                    <a:close/>
                    <a:moveTo>
                      <a:pt x="1858" y="1512"/>
                    </a:moveTo>
                    <a:lnTo>
                      <a:pt x="1858" y="1512"/>
                    </a:lnTo>
                    <a:cubicBezTo>
                      <a:pt x="1644" y="1905"/>
                      <a:pt x="1549" y="2346"/>
                      <a:pt x="1549" y="2810"/>
                    </a:cubicBezTo>
                    <a:lnTo>
                      <a:pt x="1549" y="3239"/>
                    </a:lnTo>
                    <a:cubicBezTo>
                      <a:pt x="1358" y="3334"/>
                      <a:pt x="1215" y="3513"/>
                      <a:pt x="1203" y="3715"/>
                    </a:cubicBezTo>
                    <a:cubicBezTo>
                      <a:pt x="1191" y="3882"/>
                      <a:pt x="1251" y="4060"/>
                      <a:pt x="1358" y="4179"/>
                    </a:cubicBezTo>
                    <a:cubicBezTo>
                      <a:pt x="1477" y="4298"/>
                      <a:pt x="1632" y="4370"/>
                      <a:pt x="1799" y="4370"/>
                    </a:cubicBezTo>
                    <a:lnTo>
                      <a:pt x="1918" y="4370"/>
                    </a:lnTo>
                    <a:cubicBezTo>
                      <a:pt x="1965" y="4691"/>
                      <a:pt x="2072" y="4965"/>
                      <a:pt x="2215" y="5239"/>
                    </a:cubicBezTo>
                    <a:cubicBezTo>
                      <a:pt x="1918" y="5191"/>
                      <a:pt x="1668" y="5108"/>
                      <a:pt x="1501" y="5025"/>
                    </a:cubicBezTo>
                    <a:cubicBezTo>
                      <a:pt x="1382" y="4965"/>
                      <a:pt x="1299" y="4929"/>
                      <a:pt x="1215" y="4882"/>
                    </a:cubicBezTo>
                    <a:cubicBezTo>
                      <a:pt x="1275" y="4751"/>
                      <a:pt x="1358" y="4548"/>
                      <a:pt x="1358" y="4405"/>
                    </a:cubicBezTo>
                    <a:cubicBezTo>
                      <a:pt x="1358" y="4370"/>
                      <a:pt x="1334" y="4334"/>
                      <a:pt x="1322" y="4298"/>
                    </a:cubicBezTo>
                    <a:lnTo>
                      <a:pt x="834" y="3655"/>
                    </a:lnTo>
                    <a:cubicBezTo>
                      <a:pt x="858" y="3501"/>
                      <a:pt x="977" y="3036"/>
                      <a:pt x="1179" y="2560"/>
                    </a:cubicBezTo>
                    <a:cubicBezTo>
                      <a:pt x="1394" y="2048"/>
                      <a:pt x="1632" y="1727"/>
                      <a:pt x="1858" y="1512"/>
                    </a:cubicBezTo>
                    <a:close/>
                    <a:moveTo>
                      <a:pt x="4347" y="334"/>
                    </a:moveTo>
                    <a:cubicBezTo>
                      <a:pt x="5644" y="334"/>
                      <a:pt x="6728" y="1346"/>
                      <a:pt x="6811" y="2643"/>
                    </a:cubicBezTo>
                    <a:cubicBezTo>
                      <a:pt x="6811" y="2732"/>
                      <a:pt x="6893" y="2799"/>
                      <a:pt x="6971" y="2799"/>
                    </a:cubicBezTo>
                    <a:cubicBezTo>
                      <a:pt x="6977" y="2799"/>
                      <a:pt x="6984" y="2799"/>
                      <a:pt x="6990" y="2798"/>
                    </a:cubicBezTo>
                    <a:cubicBezTo>
                      <a:pt x="7085" y="2798"/>
                      <a:pt x="7156" y="2703"/>
                      <a:pt x="7144" y="2620"/>
                    </a:cubicBezTo>
                    <a:cubicBezTo>
                      <a:pt x="7109" y="2215"/>
                      <a:pt x="7002" y="1846"/>
                      <a:pt x="6835" y="1500"/>
                    </a:cubicBezTo>
                    <a:lnTo>
                      <a:pt x="6835" y="1500"/>
                    </a:lnTo>
                    <a:cubicBezTo>
                      <a:pt x="7144" y="1786"/>
                      <a:pt x="7371" y="2179"/>
                      <a:pt x="7514" y="2536"/>
                    </a:cubicBezTo>
                    <a:cubicBezTo>
                      <a:pt x="7728" y="3012"/>
                      <a:pt x="7823" y="3477"/>
                      <a:pt x="7859" y="3643"/>
                    </a:cubicBezTo>
                    <a:lnTo>
                      <a:pt x="7371" y="4286"/>
                    </a:lnTo>
                    <a:cubicBezTo>
                      <a:pt x="7347" y="4310"/>
                      <a:pt x="7335" y="4346"/>
                      <a:pt x="7335" y="4382"/>
                    </a:cubicBezTo>
                    <a:cubicBezTo>
                      <a:pt x="7335" y="4525"/>
                      <a:pt x="7406" y="4727"/>
                      <a:pt x="7466" y="4858"/>
                    </a:cubicBezTo>
                    <a:cubicBezTo>
                      <a:pt x="7406" y="4906"/>
                      <a:pt x="7311" y="4953"/>
                      <a:pt x="7192" y="5013"/>
                    </a:cubicBezTo>
                    <a:cubicBezTo>
                      <a:pt x="7025" y="5084"/>
                      <a:pt x="6775" y="5191"/>
                      <a:pt x="6454" y="5251"/>
                    </a:cubicBezTo>
                    <a:cubicBezTo>
                      <a:pt x="6609" y="4989"/>
                      <a:pt x="6704" y="4691"/>
                      <a:pt x="6752" y="4394"/>
                    </a:cubicBezTo>
                    <a:lnTo>
                      <a:pt x="6859" y="4394"/>
                    </a:lnTo>
                    <a:cubicBezTo>
                      <a:pt x="7192" y="4394"/>
                      <a:pt x="7454" y="4144"/>
                      <a:pt x="7490" y="3846"/>
                    </a:cubicBezTo>
                    <a:cubicBezTo>
                      <a:pt x="7502" y="3691"/>
                      <a:pt x="7442" y="3513"/>
                      <a:pt x="7335" y="3393"/>
                    </a:cubicBezTo>
                    <a:cubicBezTo>
                      <a:pt x="7216" y="3274"/>
                      <a:pt x="7049" y="3203"/>
                      <a:pt x="6894" y="3203"/>
                    </a:cubicBezTo>
                    <a:lnTo>
                      <a:pt x="6085" y="3203"/>
                    </a:lnTo>
                    <a:lnTo>
                      <a:pt x="6085" y="3179"/>
                    </a:lnTo>
                    <a:cubicBezTo>
                      <a:pt x="6085" y="3096"/>
                      <a:pt x="6013" y="3012"/>
                      <a:pt x="5918" y="3012"/>
                    </a:cubicBezTo>
                    <a:lnTo>
                      <a:pt x="4692" y="3012"/>
                    </a:lnTo>
                    <a:cubicBezTo>
                      <a:pt x="4597" y="3012"/>
                      <a:pt x="4525" y="3096"/>
                      <a:pt x="4525" y="3179"/>
                    </a:cubicBezTo>
                    <a:lnTo>
                      <a:pt x="4525" y="3227"/>
                    </a:lnTo>
                    <a:cubicBezTo>
                      <a:pt x="4466" y="3191"/>
                      <a:pt x="4406" y="3191"/>
                      <a:pt x="4335" y="3191"/>
                    </a:cubicBezTo>
                    <a:cubicBezTo>
                      <a:pt x="4251" y="3191"/>
                      <a:pt x="4192" y="3215"/>
                      <a:pt x="4132" y="3227"/>
                    </a:cubicBezTo>
                    <a:lnTo>
                      <a:pt x="4132" y="3179"/>
                    </a:lnTo>
                    <a:cubicBezTo>
                      <a:pt x="4132" y="3096"/>
                      <a:pt x="4061" y="3012"/>
                      <a:pt x="3977" y="3012"/>
                    </a:cubicBezTo>
                    <a:lnTo>
                      <a:pt x="2739" y="3012"/>
                    </a:lnTo>
                    <a:cubicBezTo>
                      <a:pt x="2644" y="3012"/>
                      <a:pt x="2572" y="3096"/>
                      <a:pt x="2572" y="3179"/>
                    </a:cubicBezTo>
                    <a:lnTo>
                      <a:pt x="2572" y="3203"/>
                    </a:lnTo>
                    <a:lnTo>
                      <a:pt x="1846" y="3203"/>
                    </a:lnTo>
                    <a:lnTo>
                      <a:pt x="1846" y="2810"/>
                    </a:lnTo>
                    <a:lnTo>
                      <a:pt x="1870" y="2810"/>
                    </a:lnTo>
                    <a:cubicBezTo>
                      <a:pt x="1870" y="1441"/>
                      <a:pt x="2989" y="334"/>
                      <a:pt x="4347" y="334"/>
                    </a:cubicBezTo>
                    <a:close/>
                    <a:moveTo>
                      <a:pt x="6906" y="3513"/>
                    </a:moveTo>
                    <a:cubicBezTo>
                      <a:pt x="6978" y="3513"/>
                      <a:pt x="7049" y="3536"/>
                      <a:pt x="7109" y="3596"/>
                    </a:cubicBezTo>
                    <a:cubicBezTo>
                      <a:pt x="7168" y="3655"/>
                      <a:pt x="7192" y="3739"/>
                      <a:pt x="7192" y="3810"/>
                    </a:cubicBezTo>
                    <a:cubicBezTo>
                      <a:pt x="7168" y="3941"/>
                      <a:pt x="7037" y="4060"/>
                      <a:pt x="6894" y="4060"/>
                    </a:cubicBezTo>
                    <a:lnTo>
                      <a:pt x="6811" y="4060"/>
                    </a:lnTo>
                    <a:lnTo>
                      <a:pt x="6811" y="4048"/>
                    </a:lnTo>
                    <a:cubicBezTo>
                      <a:pt x="6811" y="3953"/>
                      <a:pt x="6740" y="3882"/>
                      <a:pt x="6656" y="3882"/>
                    </a:cubicBezTo>
                    <a:cubicBezTo>
                      <a:pt x="6561" y="3882"/>
                      <a:pt x="6490" y="3953"/>
                      <a:pt x="6490" y="4048"/>
                    </a:cubicBezTo>
                    <a:cubicBezTo>
                      <a:pt x="6490" y="4536"/>
                      <a:pt x="6323" y="5001"/>
                      <a:pt x="6025" y="5370"/>
                    </a:cubicBezTo>
                    <a:cubicBezTo>
                      <a:pt x="5763" y="5679"/>
                      <a:pt x="5430" y="5918"/>
                      <a:pt x="5049" y="6060"/>
                    </a:cubicBezTo>
                    <a:lnTo>
                      <a:pt x="5049" y="5644"/>
                    </a:lnTo>
                    <a:cubicBezTo>
                      <a:pt x="5049" y="5548"/>
                      <a:pt x="4966" y="5477"/>
                      <a:pt x="4882" y="5477"/>
                    </a:cubicBezTo>
                    <a:lnTo>
                      <a:pt x="3823" y="5477"/>
                    </a:lnTo>
                    <a:cubicBezTo>
                      <a:pt x="3739" y="5477"/>
                      <a:pt x="3656" y="5548"/>
                      <a:pt x="3656" y="5644"/>
                    </a:cubicBezTo>
                    <a:lnTo>
                      <a:pt x="3656" y="6060"/>
                    </a:lnTo>
                    <a:cubicBezTo>
                      <a:pt x="3287" y="5918"/>
                      <a:pt x="2942" y="5679"/>
                      <a:pt x="2692" y="5370"/>
                    </a:cubicBezTo>
                    <a:cubicBezTo>
                      <a:pt x="2394" y="4989"/>
                      <a:pt x="2227" y="4536"/>
                      <a:pt x="2227" y="4048"/>
                    </a:cubicBezTo>
                    <a:cubicBezTo>
                      <a:pt x="2227" y="3953"/>
                      <a:pt x="2156" y="3882"/>
                      <a:pt x="2072" y="3882"/>
                    </a:cubicBezTo>
                    <a:cubicBezTo>
                      <a:pt x="1977" y="3882"/>
                      <a:pt x="1906" y="3953"/>
                      <a:pt x="1906" y="4048"/>
                    </a:cubicBezTo>
                    <a:lnTo>
                      <a:pt x="1906" y="4060"/>
                    </a:lnTo>
                    <a:lnTo>
                      <a:pt x="1799" y="4060"/>
                    </a:lnTo>
                    <a:cubicBezTo>
                      <a:pt x="1727" y="4060"/>
                      <a:pt x="1656" y="4036"/>
                      <a:pt x="1596" y="3977"/>
                    </a:cubicBezTo>
                    <a:cubicBezTo>
                      <a:pt x="1537" y="3917"/>
                      <a:pt x="1513" y="3834"/>
                      <a:pt x="1513" y="3763"/>
                    </a:cubicBezTo>
                    <a:cubicBezTo>
                      <a:pt x="1537" y="3632"/>
                      <a:pt x="1668" y="3513"/>
                      <a:pt x="1810" y="3513"/>
                    </a:cubicBezTo>
                    <a:lnTo>
                      <a:pt x="2584" y="3513"/>
                    </a:lnTo>
                    <a:lnTo>
                      <a:pt x="2584" y="3703"/>
                    </a:lnTo>
                    <a:cubicBezTo>
                      <a:pt x="2584" y="3989"/>
                      <a:pt x="2823" y="4227"/>
                      <a:pt x="3108" y="4227"/>
                    </a:cubicBezTo>
                    <a:lnTo>
                      <a:pt x="3632" y="4227"/>
                    </a:lnTo>
                    <a:cubicBezTo>
                      <a:pt x="3918" y="4227"/>
                      <a:pt x="4156" y="3989"/>
                      <a:pt x="4156" y="3703"/>
                    </a:cubicBezTo>
                    <a:cubicBezTo>
                      <a:pt x="4156" y="3596"/>
                      <a:pt x="4239" y="3513"/>
                      <a:pt x="4347" y="3513"/>
                    </a:cubicBezTo>
                    <a:cubicBezTo>
                      <a:pt x="4454" y="3513"/>
                      <a:pt x="4537" y="3596"/>
                      <a:pt x="4537" y="3703"/>
                    </a:cubicBezTo>
                    <a:cubicBezTo>
                      <a:pt x="4537" y="3989"/>
                      <a:pt x="4775" y="4227"/>
                      <a:pt x="5061" y="4227"/>
                    </a:cubicBezTo>
                    <a:lnTo>
                      <a:pt x="5585" y="4227"/>
                    </a:lnTo>
                    <a:cubicBezTo>
                      <a:pt x="5859" y="4227"/>
                      <a:pt x="6097" y="3989"/>
                      <a:pt x="6097" y="3703"/>
                    </a:cubicBezTo>
                    <a:lnTo>
                      <a:pt x="6097" y="3513"/>
                    </a:lnTo>
                    <a:close/>
                    <a:moveTo>
                      <a:pt x="4716" y="5799"/>
                    </a:moveTo>
                    <a:lnTo>
                      <a:pt x="4716" y="6156"/>
                    </a:lnTo>
                    <a:cubicBezTo>
                      <a:pt x="4716" y="6346"/>
                      <a:pt x="4549" y="6513"/>
                      <a:pt x="4358" y="6513"/>
                    </a:cubicBezTo>
                    <a:cubicBezTo>
                      <a:pt x="4156" y="6513"/>
                      <a:pt x="3989" y="6370"/>
                      <a:pt x="3989" y="6156"/>
                    </a:cubicBezTo>
                    <a:lnTo>
                      <a:pt x="3989" y="5799"/>
                    </a:lnTo>
                    <a:close/>
                    <a:moveTo>
                      <a:pt x="5418" y="6263"/>
                    </a:moveTo>
                    <a:lnTo>
                      <a:pt x="5418" y="6822"/>
                    </a:lnTo>
                    <a:lnTo>
                      <a:pt x="5418" y="6942"/>
                    </a:lnTo>
                    <a:lnTo>
                      <a:pt x="4347" y="7561"/>
                    </a:lnTo>
                    <a:lnTo>
                      <a:pt x="3275" y="6942"/>
                    </a:lnTo>
                    <a:lnTo>
                      <a:pt x="3275" y="6822"/>
                    </a:lnTo>
                    <a:lnTo>
                      <a:pt x="3275" y="6263"/>
                    </a:lnTo>
                    <a:cubicBezTo>
                      <a:pt x="3406" y="6322"/>
                      <a:pt x="3561" y="6382"/>
                      <a:pt x="3692" y="6430"/>
                    </a:cubicBezTo>
                    <a:cubicBezTo>
                      <a:pt x="3811" y="6668"/>
                      <a:pt x="4061" y="6858"/>
                      <a:pt x="4358" y="6858"/>
                    </a:cubicBezTo>
                    <a:cubicBezTo>
                      <a:pt x="4656" y="6858"/>
                      <a:pt x="4894" y="6680"/>
                      <a:pt x="5001" y="6430"/>
                    </a:cubicBezTo>
                    <a:cubicBezTo>
                      <a:pt x="5144" y="6382"/>
                      <a:pt x="5287" y="6334"/>
                      <a:pt x="5418" y="6263"/>
                    </a:cubicBezTo>
                    <a:close/>
                    <a:moveTo>
                      <a:pt x="3204" y="7251"/>
                    </a:moveTo>
                    <a:lnTo>
                      <a:pt x="4096" y="7751"/>
                    </a:lnTo>
                    <a:lnTo>
                      <a:pt x="3632" y="8227"/>
                    </a:lnTo>
                    <a:cubicBezTo>
                      <a:pt x="3585" y="8275"/>
                      <a:pt x="3537" y="8287"/>
                      <a:pt x="3501" y="8287"/>
                    </a:cubicBezTo>
                    <a:cubicBezTo>
                      <a:pt x="3430" y="8287"/>
                      <a:pt x="3394" y="8263"/>
                      <a:pt x="3358" y="8215"/>
                    </a:cubicBezTo>
                    <a:lnTo>
                      <a:pt x="2882" y="7644"/>
                    </a:lnTo>
                    <a:lnTo>
                      <a:pt x="2989" y="7549"/>
                    </a:lnTo>
                    <a:cubicBezTo>
                      <a:pt x="3073" y="7453"/>
                      <a:pt x="3132" y="7370"/>
                      <a:pt x="3204" y="7251"/>
                    </a:cubicBezTo>
                    <a:close/>
                    <a:moveTo>
                      <a:pt x="5513" y="7275"/>
                    </a:moveTo>
                    <a:cubicBezTo>
                      <a:pt x="5561" y="7382"/>
                      <a:pt x="5632" y="7477"/>
                      <a:pt x="5728" y="7573"/>
                    </a:cubicBezTo>
                    <a:lnTo>
                      <a:pt x="5835" y="7668"/>
                    </a:lnTo>
                    <a:lnTo>
                      <a:pt x="5359" y="8227"/>
                    </a:lnTo>
                    <a:cubicBezTo>
                      <a:pt x="5323" y="8275"/>
                      <a:pt x="5263" y="8287"/>
                      <a:pt x="5216" y="8299"/>
                    </a:cubicBezTo>
                    <a:cubicBezTo>
                      <a:pt x="5156" y="8299"/>
                      <a:pt x="5120" y="8287"/>
                      <a:pt x="5085" y="8239"/>
                    </a:cubicBezTo>
                    <a:lnTo>
                      <a:pt x="4620" y="7775"/>
                    </a:lnTo>
                    <a:lnTo>
                      <a:pt x="5513" y="7275"/>
                    </a:lnTo>
                    <a:close/>
                    <a:moveTo>
                      <a:pt x="4358" y="7965"/>
                    </a:moveTo>
                    <a:lnTo>
                      <a:pt x="4704" y="8299"/>
                    </a:lnTo>
                    <a:lnTo>
                      <a:pt x="4632" y="8513"/>
                    </a:lnTo>
                    <a:cubicBezTo>
                      <a:pt x="4608" y="8561"/>
                      <a:pt x="4585" y="8585"/>
                      <a:pt x="4537" y="8620"/>
                    </a:cubicBezTo>
                    <a:lnTo>
                      <a:pt x="4525" y="8620"/>
                    </a:lnTo>
                    <a:cubicBezTo>
                      <a:pt x="4489" y="8632"/>
                      <a:pt x="4477" y="8632"/>
                      <a:pt x="4454" y="8632"/>
                    </a:cubicBezTo>
                    <a:lnTo>
                      <a:pt x="4251" y="8632"/>
                    </a:lnTo>
                    <a:cubicBezTo>
                      <a:pt x="4180" y="8632"/>
                      <a:pt x="4108" y="8585"/>
                      <a:pt x="4073" y="8501"/>
                    </a:cubicBezTo>
                    <a:lnTo>
                      <a:pt x="4013" y="8299"/>
                    </a:lnTo>
                    <a:lnTo>
                      <a:pt x="4358" y="7965"/>
                    </a:lnTo>
                    <a:close/>
                    <a:moveTo>
                      <a:pt x="4370" y="0"/>
                    </a:moveTo>
                    <a:cubicBezTo>
                      <a:pt x="3573" y="0"/>
                      <a:pt x="2823" y="345"/>
                      <a:pt x="2322" y="893"/>
                    </a:cubicBezTo>
                    <a:cubicBezTo>
                      <a:pt x="953" y="1250"/>
                      <a:pt x="537" y="3560"/>
                      <a:pt x="525" y="3643"/>
                    </a:cubicBezTo>
                    <a:cubicBezTo>
                      <a:pt x="501" y="3691"/>
                      <a:pt x="525" y="3739"/>
                      <a:pt x="548" y="3774"/>
                    </a:cubicBezTo>
                    <a:lnTo>
                      <a:pt x="1037" y="4429"/>
                    </a:lnTo>
                    <a:cubicBezTo>
                      <a:pt x="1025" y="4536"/>
                      <a:pt x="941" y="4727"/>
                      <a:pt x="894" y="4834"/>
                    </a:cubicBezTo>
                    <a:cubicBezTo>
                      <a:pt x="858" y="4906"/>
                      <a:pt x="882" y="4989"/>
                      <a:pt x="941" y="5048"/>
                    </a:cubicBezTo>
                    <a:cubicBezTo>
                      <a:pt x="965" y="5060"/>
                      <a:pt x="1549" y="5525"/>
                      <a:pt x="2513" y="5620"/>
                    </a:cubicBezTo>
                    <a:cubicBezTo>
                      <a:pt x="2644" y="5787"/>
                      <a:pt x="2811" y="5941"/>
                      <a:pt x="2989" y="6060"/>
                    </a:cubicBezTo>
                    <a:lnTo>
                      <a:pt x="2989" y="6358"/>
                    </a:lnTo>
                    <a:cubicBezTo>
                      <a:pt x="2703" y="6453"/>
                      <a:pt x="1977" y="6751"/>
                      <a:pt x="1537" y="7489"/>
                    </a:cubicBezTo>
                    <a:lnTo>
                      <a:pt x="882" y="7680"/>
                    </a:lnTo>
                    <a:cubicBezTo>
                      <a:pt x="358" y="7823"/>
                      <a:pt x="1" y="8311"/>
                      <a:pt x="1" y="8858"/>
                    </a:cubicBezTo>
                    <a:lnTo>
                      <a:pt x="1" y="11085"/>
                    </a:lnTo>
                    <a:cubicBezTo>
                      <a:pt x="1" y="11180"/>
                      <a:pt x="72" y="11252"/>
                      <a:pt x="156" y="11252"/>
                    </a:cubicBezTo>
                    <a:cubicBezTo>
                      <a:pt x="251" y="11252"/>
                      <a:pt x="322" y="11180"/>
                      <a:pt x="322" y="11085"/>
                    </a:cubicBezTo>
                    <a:lnTo>
                      <a:pt x="322" y="8858"/>
                    </a:lnTo>
                    <a:cubicBezTo>
                      <a:pt x="322" y="8466"/>
                      <a:pt x="596" y="8108"/>
                      <a:pt x="965" y="8001"/>
                    </a:cubicBezTo>
                    <a:lnTo>
                      <a:pt x="1334" y="7894"/>
                    </a:lnTo>
                    <a:lnTo>
                      <a:pt x="1334" y="7894"/>
                    </a:lnTo>
                    <a:cubicBezTo>
                      <a:pt x="1322" y="7942"/>
                      <a:pt x="1310" y="7977"/>
                      <a:pt x="1287" y="8013"/>
                    </a:cubicBezTo>
                    <a:cubicBezTo>
                      <a:pt x="1251" y="8168"/>
                      <a:pt x="1263" y="8346"/>
                      <a:pt x="1346" y="8477"/>
                    </a:cubicBezTo>
                    <a:lnTo>
                      <a:pt x="1549" y="8763"/>
                    </a:lnTo>
                    <a:lnTo>
                      <a:pt x="1072" y="9239"/>
                    </a:lnTo>
                    <a:cubicBezTo>
                      <a:pt x="953" y="9358"/>
                      <a:pt x="894" y="9537"/>
                      <a:pt x="929" y="9716"/>
                    </a:cubicBezTo>
                    <a:lnTo>
                      <a:pt x="1251" y="11144"/>
                    </a:lnTo>
                    <a:cubicBezTo>
                      <a:pt x="1263" y="11216"/>
                      <a:pt x="1334" y="11275"/>
                      <a:pt x="1406" y="11275"/>
                    </a:cubicBezTo>
                    <a:lnTo>
                      <a:pt x="1441" y="11275"/>
                    </a:lnTo>
                    <a:cubicBezTo>
                      <a:pt x="1525" y="11263"/>
                      <a:pt x="1584" y="11168"/>
                      <a:pt x="1560" y="11085"/>
                    </a:cubicBezTo>
                    <a:lnTo>
                      <a:pt x="1251" y="9656"/>
                    </a:lnTo>
                    <a:cubicBezTo>
                      <a:pt x="1227" y="9597"/>
                      <a:pt x="1251" y="9525"/>
                      <a:pt x="1287" y="9478"/>
                    </a:cubicBezTo>
                    <a:lnTo>
                      <a:pt x="1858" y="8906"/>
                    </a:lnTo>
                    <a:cubicBezTo>
                      <a:pt x="1918" y="8858"/>
                      <a:pt x="1918" y="8763"/>
                      <a:pt x="1870" y="8704"/>
                    </a:cubicBezTo>
                    <a:lnTo>
                      <a:pt x="1608" y="8311"/>
                    </a:lnTo>
                    <a:cubicBezTo>
                      <a:pt x="1572" y="8275"/>
                      <a:pt x="1560" y="8215"/>
                      <a:pt x="1584" y="8156"/>
                    </a:cubicBezTo>
                    <a:cubicBezTo>
                      <a:pt x="1870" y="7287"/>
                      <a:pt x="2620" y="6882"/>
                      <a:pt x="2977" y="6751"/>
                    </a:cubicBezTo>
                    <a:lnTo>
                      <a:pt x="2977" y="6858"/>
                    </a:lnTo>
                    <a:cubicBezTo>
                      <a:pt x="2977" y="7049"/>
                      <a:pt x="2894" y="7227"/>
                      <a:pt x="2763" y="7370"/>
                    </a:cubicBezTo>
                    <a:lnTo>
                      <a:pt x="2561" y="7573"/>
                    </a:lnTo>
                    <a:cubicBezTo>
                      <a:pt x="2263" y="7870"/>
                      <a:pt x="2096" y="8263"/>
                      <a:pt x="2096" y="8692"/>
                    </a:cubicBezTo>
                    <a:lnTo>
                      <a:pt x="2096" y="8835"/>
                    </a:lnTo>
                    <a:cubicBezTo>
                      <a:pt x="2096" y="8930"/>
                      <a:pt x="2168" y="9001"/>
                      <a:pt x="2263" y="9001"/>
                    </a:cubicBezTo>
                    <a:cubicBezTo>
                      <a:pt x="2346" y="9001"/>
                      <a:pt x="2418" y="8930"/>
                      <a:pt x="2418" y="8835"/>
                    </a:cubicBezTo>
                    <a:lnTo>
                      <a:pt x="2418" y="8692"/>
                    </a:lnTo>
                    <a:cubicBezTo>
                      <a:pt x="2418" y="8418"/>
                      <a:pt x="2513" y="8156"/>
                      <a:pt x="2680" y="7942"/>
                    </a:cubicBezTo>
                    <a:lnTo>
                      <a:pt x="3120" y="8477"/>
                    </a:lnTo>
                    <a:cubicBezTo>
                      <a:pt x="3215" y="8585"/>
                      <a:pt x="3346" y="8656"/>
                      <a:pt x="3489" y="8656"/>
                    </a:cubicBezTo>
                    <a:lnTo>
                      <a:pt x="3525" y="8656"/>
                    </a:lnTo>
                    <a:cubicBezTo>
                      <a:pt x="3608" y="8656"/>
                      <a:pt x="3704" y="8632"/>
                      <a:pt x="3775" y="8596"/>
                    </a:cubicBezTo>
                    <a:lnTo>
                      <a:pt x="3787" y="8656"/>
                    </a:lnTo>
                    <a:cubicBezTo>
                      <a:pt x="3823" y="8751"/>
                      <a:pt x="3882" y="8823"/>
                      <a:pt x="3942" y="8882"/>
                    </a:cubicBezTo>
                    <a:lnTo>
                      <a:pt x="3692" y="11121"/>
                    </a:lnTo>
                    <a:cubicBezTo>
                      <a:pt x="3668" y="11204"/>
                      <a:pt x="3751" y="11299"/>
                      <a:pt x="3835" y="11299"/>
                    </a:cubicBezTo>
                    <a:lnTo>
                      <a:pt x="3846" y="11299"/>
                    </a:lnTo>
                    <a:cubicBezTo>
                      <a:pt x="3942" y="11299"/>
                      <a:pt x="4001" y="11240"/>
                      <a:pt x="4013" y="11144"/>
                    </a:cubicBezTo>
                    <a:lnTo>
                      <a:pt x="4251" y="9001"/>
                    </a:lnTo>
                    <a:lnTo>
                      <a:pt x="4501" y="9001"/>
                    </a:lnTo>
                    <a:lnTo>
                      <a:pt x="4739" y="11144"/>
                    </a:lnTo>
                    <a:cubicBezTo>
                      <a:pt x="4763" y="11240"/>
                      <a:pt x="4823" y="11299"/>
                      <a:pt x="4906" y="11299"/>
                    </a:cubicBezTo>
                    <a:lnTo>
                      <a:pt x="4918" y="11299"/>
                    </a:lnTo>
                    <a:cubicBezTo>
                      <a:pt x="5013" y="11275"/>
                      <a:pt x="5073" y="11204"/>
                      <a:pt x="5073" y="11121"/>
                    </a:cubicBezTo>
                    <a:lnTo>
                      <a:pt x="4823" y="8882"/>
                    </a:lnTo>
                    <a:cubicBezTo>
                      <a:pt x="4894" y="8823"/>
                      <a:pt x="4942" y="8751"/>
                      <a:pt x="4966" y="8656"/>
                    </a:cubicBezTo>
                    <a:lnTo>
                      <a:pt x="4978" y="8596"/>
                    </a:lnTo>
                    <a:cubicBezTo>
                      <a:pt x="5061" y="8644"/>
                      <a:pt x="5144" y="8656"/>
                      <a:pt x="5239" y="8656"/>
                    </a:cubicBezTo>
                    <a:lnTo>
                      <a:pt x="5263" y="8656"/>
                    </a:lnTo>
                    <a:cubicBezTo>
                      <a:pt x="5418" y="8656"/>
                      <a:pt x="5549" y="8585"/>
                      <a:pt x="5632" y="8477"/>
                    </a:cubicBezTo>
                    <a:lnTo>
                      <a:pt x="6085" y="7942"/>
                    </a:lnTo>
                    <a:cubicBezTo>
                      <a:pt x="6252" y="8156"/>
                      <a:pt x="6335" y="8418"/>
                      <a:pt x="6335" y="8692"/>
                    </a:cubicBezTo>
                    <a:lnTo>
                      <a:pt x="6335" y="8835"/>
                    </a:lnTo>
                    <a:cubicBezTo>
                      <a:pt x="6335" y="8930"/>
                      <a:pt x="6406" y="9001"/>
                      <a:pt x="6502" y="9001"/>
                    </a:cubicBezTo>
                    <a:cubicBezTo>
                      <a:pt x="6585" y="9001"/>
                      <a:pt x="6668" y="8930"/>
                      <a:pt x="6668" y="8835"/>
                    </a:cubicBezTo>
                    <a:lnTo>
                      <a:pt x="6668" y="8692"/>
                    </a:lnTo>
                    <a:cubicBezTo>
                      <a:pt x="6668" y="8275"/>
                      <a:pt x="6502" y="7870"/>
                      <a:pt x="6204" y="7573"/>
                    </a:cubicBezTo>
                    <a:lnTo>
                      <a:pt x="5990" y="7370"/>
                    </a:lnTo>
                    <a:cubicBezTo>
                      <a:pt x="5859" y="7227"/>
                      <a:pt x="5787" y="7049"/>
                      <a:pt x="5787" y="6858"/>
                    </a:cubicBezTo>
                    <a:lnTo>
                      <a:pt x="5787" y="6715"/>
                    </a:lnTo>
                    <a:cubicBezTo>
                      <a:pt x="6144" y="6858"/>
                      <a:pt x="6883" y="7251"/>
                      <a:pt x="7168" y="8108"/>
                    </a:cubicBezTo>
                    <a:cubicBezTo>
                      <a:pt x="7180" y="8168"/>
                      <a:pt x="7180" y="8227"/>
                      <a:pt x="7156" y="8275"/>
                    </a:cubicBezTo>
                    <a:lnTo>
                      <a:pt x="6883" y="8656"/>
                    </a:lnTo>
                    <a:cubicBezTo>
                      <a:pt x="6847" y="8716"/>
                      <a:pt x="6859" y="8811"/>
                      <a:pt x="6906" y="8870"/>
                    </a:cubicBezTo>
                    <a:lnTo>
                      <a:pt x="7466" y="9430"/>
                    </a:lnTo>
                    <a:cubicBezTo>
                      <a:pt x="7514" y="9478"/>
                      <a:pt x="7525" y="9537"/>
                      <a:pt x="7514" y="9609"/>
                    </a:cubicBezTo>
                    <a:lnTo>
                      <a:pt x="7204" y="11037"/>
                    </a:lnTo>
                    <a:cubicBezTo>
                      <a:pt x="7180" y="11132"/>
                      <a:pt x="7228" y="11216"/>
                      <a:pt x="7323" y="11240"/>
                    </a:cubicBezTo>
                    <a:lnTo>
                      <a:pt x="7347" y="11240"/>
                    </a:lnTo>
                    <a:cubicBezTo>
                      <a:pt x="7418" y="11240"/>
                      <a:pt x="7502" y="11180"/>
                      <a:pt x="7514" y="11097"/>
                    </a:cubicBezTo>
                    <a:lnTo>
                      <a:pt x="7823" y="9668"/>
                    </a:lnTo>
                    <a:cubicBezTo>
                      <a:pt x="7871" y="9489"/>
                      <a:pt x="7811" y="9311"/>
                      <a:pt x="7692" y="9192"/>
                    </a:cubicBezTo>
                    <a:lnTo>
                      <a:pt x="7216" y="8716"/>
                    </a:lnTo>
                    <a:lnTo>
                      <a:pt x="7406" y="8430"/>
                    </a:lnTo>
                    <a:cubicBezTo>
                      <a:pt x="7502" y="8299"/>
                      <a:pt x="7514" y="8132"/>
                      <a:pt x="7466" y="7977"/>
                    </a:cubicBezTo>
                    <a:cubicBezTo>
                      <a:pt x="7454" y="7930"/>
                      <a:pt x="7442" y="7894"/>
                      <a:pt x="7418" y="7858"/>
                    </a:cubicBezTo>
                    <a:lnTo>
                      <a:pt x="7418" y="7858"/>
                    </a:lnTo>
                    <a:lnTo>
                      <a:pt x="7799" y="7965"/>
                    </a:lnTo>
                    <a:cubicBezTo>
                      <a:pt x="8168" y="8061"/>
                      <a:pt x="8430" y="8418"/>
                      <a:pt x="8430" y="8811"/>
                    </a:cubicBezTo>
                    <a:lnTo>
                      <a:pt x="8430" y="11037"/>
                    </a:lnTo>
                    <a:cubicBezTo>
                      <a:pt x="8430" y="11132"/>
                      <a:pt x="8514" y="11204"/>
                      <a:pt x="8597" y="11204"/>
                    </a:cubicBezTo>
                    <a:cubicBezTo>
                      <a:pt x="8692" y="11204"/>
                      <a:pt x="8764" y="11132"/>
                      <a:pt x="8764" y="11037"/>
                    </a:cubicBezTo>
                    <a:lnTo>
                      <a:pt x="8764" y="8811"/>
                    </a:lnTo>
                    <a:cubicBezTo>
                      <a:pt x="8740" y="8311"/>
                      <a:pt x="8383" y="7846"/>
                      <a:pt x="7871" y="7680"/>
                    </a:cubicBezTo>
                    <a:lnTo>
                      <a:pt x="7216" y="7489"/>
                    </a:lnTo>
                    <a:cubicBezTo>
                      <a:pt x="6775" y="6751"/>
                      <a:pt x="6061" y="6453"/>
                      <a:pt x="5763" y="6358"/>
                    </a:cubicBezTo>
                    <a:lnTo>
                      <a:pt x="5763" y="6060"/>
                    </a:lnTo>
                    <a:cubicBezTo>
                      <a:pt x="5942" y="5941"/>
                      <a:pt x="6097" y="5787"/>
                      <a:pt x="6240" y="5620"/>
                    </a:cubicBezTo>
                    <a:cubicBezTo>
                      <a:pt x="7204" y="5525"/>
                      <a:pt x="7787" y="5072"/>
                      <a:pt x="7811" y="5048"/>
                    </a:cubicBezTo>
                    <a:cubicBezTo>
                      <a:pt x="7871" y="5001"/>
                      <a:pt x="7883" y="4906"/>
                      <a:pt x="7859" y="4834"/>
                    </a:cubicBezTo>
                    <a:cubicBezTo>
                      <a:pt x="7799" y="4727"/>
                      <a:pt x="7716" y="4536"/>
                      <a:pt x="7704" y="4429"/>
                    </a:cubicBezTo>
                    <a:lnTo>
                      <a:pt x="8192" y="3774"/>
                    </a:lnTo>
                    <a:cubicBezTo>
                      <a:pt x="8228" y="3751"/>
                      <a:pt x="8240" y="3691"/>
                      <a:pt x="8228" y="3643"/>
                    </a:cubicBezTo>
                    <a:cubicBezTo>
                      <a:pt x="8216" y="3536"/>
                      <a:pt x="7799" y="1250"/>
                      <a:pt x="6430" y="893"/>
                    </a:cubicBezTo>
                    <a:cubicBezTo>
                      <a:pt x="5906" y="345"/>
                      <a:pt x="5180" y="0"/>
                      <a:pt x="437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13473;p75">
                <a:extLst>
                  <a:ext uri="{FF2B5EF4-FFF2-40B4-BE49-F238E27FC236}">
                    <a16:creationId xmlns:a16="http://schemas.microsoft.com/office/drawing/2014/main" id="{1F08035E-1C07-456E-89EB-2D542D21E151}"/>
                  </a:ext>
                </a:extLst>
              </p:cNvPr>
              <p:cNvSpPr/>
              <p:nvPr/>
            </p:nvSpPr>
            <p:spPr>
              <a:xfrm>
                <a:off x="6813503" y="2560195"/>
                <a:ext cx="45271" cy="16157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510" extrusionOk="0">
                    <a:moveTo>
                      <a:pt x="183" y="1"/>
                    </a:moveTo>
                    <a:cubicBezTo>
                      <a:pt x="140" y="1"/>
                      <a:pt x="95" y="16"/>
                      <a:pt x="60" y="46"/>
                    </a:cubicBezTo>
                    <a:cubicBezTo>
                      <a:pt x="0" y="105"/>
                      <a:pt x="0" y="212"/>
                      <a:pt x="60" y="284"/>
                    </a:cubicBezTo>
                    <a:cubicBezTo>
                      <a:pt x="203" y="415"/>
                      <a:pt x="441" y="510"/>
                      <a:pt x="703" y="510"/>
                    </a:cubicBezTo>
                    <a:cubicBezTo>
                      <a:pt x="965" y="510"/>
                      <a:pt x="1203" y="415"/>
                      <a:pt x="1334" y="284"/>
                    </a:cubicBezTo>
                    <a:cubicBezTo>
                      <a:pt x="1429" y="212"/>
                      <a:pt x="1429" y="105"/>
                      <a:pt x="1369" y="46"/>
                    </a:cubicBezTo>
                    <a:cubicBezTo>
                      <a:pt x="1340" y="16"/>
                      <a:pt x="1298" y="1"/>
                      <a:pt x="1255" y="1"/>
                    </a:cubicBezTo>
                    <a:cubicBezTo>
                      <a:pt x="1212" y="1"/>
                      <a:pt x="1167" y="16"/>
                      <a:pt x="1131" y="46"/>
                    </a:cubicBezTo>
                    <a:cubicBezTo>
                      <a:pt x="1072" y="105"/>
                      <a:pt x="917" y="177"/>
                      <a:pt x="715" y="177"/>
                    </a:cubicBezTo>
                    <a:cubicBezTo>
                      <a:pt x="500" y="177"/>
                      <a:pt x="357" y="105"/>
                      <a:pt x="298" y="46"/>
                    </a:cubicBezTo>
                    <a:cubicBezTo>
                      <a:pt x="268" y="16"/>
                      <a:pt x="226" y="1"/>
                      <a:pt x="18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13474;p75">
                <a:extLst>
                  <a:ext uri="{FF2B5EF4-FFF2-40B4-BE49-F238E27FC236}">
                    <a16:creationId xmlns:a16="http://schemas.microsoft.com/office/drawing/2014/main" id="{DF18DB99-E3C1-4FB2-9F6A-C0EC61CB8823}"/>
                  </a:ext>
                </a:extLst>
              </p:cNvPr>
              <p:cNvSpPr/>
              <p:nvPr/>
            </p:nvSpPr>
            <p:spPr>
              <a:xfrm>
                <a:off x="6792372" y="2493350"/>
                <a:ext cx="26801" cy="10233"/>
              </a:xfrm>
              <a:custGeom>
                <a:avLst/>
                <a:gdLst/>
                <a:ahLst/>
                <a:cxnLst/>
                <a:rect l="l" t="t" r="r" b="b"/>
                <a:pathLst>
                  <a:path w="846" h="323" extrusionOk="0">
                    <a:moveTo>
                      <a:pt x="155" y="1"/>
                    </a:moveTo>
                    <a:cubicBezTo>
                      <a:pt x="72" y="1"/>
                      <a:pt x="0" y="72"/>
                      <a:pt x="0" y="155"/>
                    </a:cubicBezTo>
                    <a:cubicBezTo>
                      <a:pt x="0" y="251"/>
                      <a:pt x="72" y="322"/>
                      <a:pt x="155" y="322"/>
                    </a:cubicBezTo>
                    <a:lnTo>
                      <a:pt x="679" y="322"/>
                    </a:lnTo>
                    <a:cubicBezTo>
                      <a:pt x="762" y="322"/>
                      <a:pt x="846" y="251"/>
                      <a:pt x="846" y="155"/>
                    </a:cubicBezTo>
                    <a:cubicBezTo>
                      <a:pt x="846" y="72"/>
                      <a:pt x="786" y="1"/>
                      <a:pt x="67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13475;p75">
                <a:extLst>
                  <a:ext uri="{FF2B5EF4-FFF2-40B4-BE49-F238E27FC236}">
                    <a16:creationId xmlns:a16="http://schemas.microsoft.com/office/drawing/2014/main" id="{4597AE21-1F8C-4E2A-9919-BE8C102523A1}"/>
                  </a:ext>
                </a:extLst>
              </p:cNvPr>
              <p:cNvSpPr/>
              <p:nvPr/>
            </p:nvSpPr>
            <p:spPr>
              <a:xfrm>
                <a:off x="6853483" y="2493350"/>
                <a:ext cx="26801" cy="10233"/>
              </a:xfrm>
              <a:custGeom>
                <a:avLst/>
                <a:gdLst/>
                <a:ahLst/>
                <a:cxnLst/>
                <a:rect l="l" t="t" r="r" b="b"/>
                <a:pathLst>
                  <a:path w="846" h="323" extrusionOk="0">
                    <a:moveTo>
                      <a:pt x="167" y="1"/>
                    </a:moveTo>
                    <a:cubicBezTo>
                      <a:pt x="72" y="1"/>
                      <a:pt x="0" y="72"/>
                      <a:pt x="0" y="155"/>
                    </a:cubicBezTo>
                    <a:cubicBezTo>
                      <a:pt x="0" y="251"/>
                      <a:pt x="72" y="322"/>
                      <a:pt x="167" y="322"/>
                    </a:cubicBezTo>
                    <a:lnTo>
                      <a:pt x="691" y="322"/>
                    </a:lnTo>
                    <a:cubicBezTo>
                      <a:pt x="774" y="322"/>
                      <a:pt x="846" y="251"/>
                      <a:pt x="846" y="155"/>
                    </a:cubicBezTo>
                    <a:cubicBezTo>
                      <a:pt x="846" y="72"/>
                      <a:pt x="786" y="1"/>
                      <a:pt x="69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6" name="Google Shape;11557;p72">
              <a:extLst>
                <a:ext uri="{FF2B5EF4-FFF2-40B4-BE49-F238E27FC236}">
                  <a16:creationId xmlns:a16="http://schemas.microsoft.com/office/drawing/2014/main" id="{48769BBE-F4C9-4379-B646-8A4D164480F1}"/>
                </a:ext>
              </a:extLst>
            </p:cNvPr>
            <p:cNvSpPr/>
            <p:nvPr/>
          </p:nvSpPr>
          <p:spPr>
            <a:xfrm>
              <a:off x="8186458" y="3138477"/>
              <a:ext cx="177651" cy="142009"/>
            </a:xfrm>
            <a:custGeom>
              <a:avLst/>
              <a:gdLst/>
              <a:ahLst/>
              <a:cxnLst/>
              <a:rect l="l" t="t" r="r" b="b"/>
              <a:pathLst>
                <a:path w="11514" h="9204" extrusionOk="0">
                  <a:moveTo>
                    <a:pt x="3727" y="0"/>
                  </a:moveTo>
                  <a:cubicBezTo>
                    <a:pt x="3156" y="0"/>
                    <a:pt x="2668" y="346"/>
                    <a:pt x="2477" y="870"/>
                  </a:cubicBezTo>
                  <a:lnTo>
                    <a:pt x="2382" y="870"/>
                  </a:lnTo>
                  <a:cubicBezTo>
                    <a:pt x="2144" y="870"/>
                    <a:pt x="1906" y="965"/>
                    <a:pt x="1751" y="1143"/>
                  </a:cubicBezTo>
                  <a:cubicBezTo>
                    <a:pt x="1703" y="1143"/>
                    <a:pt x="1656" y="1131"/>
                    <a:pt x="1608" y="1131"/>
                  </a:cubicBezTo>
                  <a:cubicBezTo>
                    <a:pt x="1036" y="1131"/>
                    <a:pt x="560" y="1608"/>
                    <a:pt x="560" y="2191"/>
                  </a:cubicBezTo>
                  <a:cubicBezTo>
                    <a:pt x="560" y="2775"/>
                    <a:pt x="1036" y="3251"/>
                    <a:pt x="1608" y="3251"/>
                  </a:cubicBezTo>
                  <a:lnTo>
                    <a:pt x="3001" y="3251"/>
                  </a:lnTo>
                  <a:cubicBezTo>
                    <a:pt x="3096" y="3251"/>
                    <a:pt x="3191" y="3156"/>
                    <a:pt x="3191" y="3048"/>
                  </a:cubicBezTo>
                  <a:cubicBezTo>
                    <a:pt x="3191" y="2953"/>
                    <a:pt x="3096" y="2858"/>
                    <a:pt x="3001" y="2858"/>
                  </a:cubicBezTo>
                  <a:lnTo>
                    <a:pt x="1608" y="2858"/>
                  </a:lnTo>
                  <a:cubicBezTo>
                    <a:pt x="1239" y="2858"/>
                    <a:pt x="941" y="2560"/>
                    <a:pt x="941" y="2191"/>
                  </a:cubicBezTo>
                  <a:cubicBezTo>
                    <a:pt x="941" y="1822"/>
                    <a:pt x="1239" y="1524"/>
                    <a:pt x="1608" y="1524"/>
                  </a:cubicBezTo>
                  <a:cubicBezTo>
                    <a:pt x="1667" y="1524"/>
                    <a:pt x="1727" y="1524"/>
                    <a:pt x="1775" y="1536"/>
                  </a:cubicBezTo>
                  <a:cubicBezTo>
                    <a:pt x="1788" y="1538"/>
                    <a:pt x="1802" y="1539"/>
                    <a:pt x="1816" y="1539"/>
                  </a:cubicBezTo>
                  <a:cubicBezTo>
                    <a:pt x="1885" y="1539"/>
                    <a:pt x="1949" y="1514"/>
                    <a:pt x="1989" y="1465"/>
                  </a:cubicBezTo>
                  <a:cubicBezTo>
                    <a:pt x="2072" y="1322"/>
                    <a:pt x="2227" y="1251"/>
                    <a:pt x="2394" y="1251"/>
                  </a:cubicBezTo>
                  <a:cubicBezTo>
                    <a:pt x="2453" y="1251"/>
                    <a:pt x="2489" y="1262"/>
                    <a:pt x="2548" y="1286"/>
                  </a:cubicBezTo>
                  <a:cubicBezTo>
                    <a:pt x="2566" y="1291"/>
                    <a:pt x="2585" y="1293"/>
                    <a:pt x="2604" y="1293"/>
                  </a:cubicBezTo>
                  <a:cubicBezTo>
                    <a:pt x="2638" y="1293"/>
                    <a:pt x="2673" y="1285"/>
                    <a:pt x="2703" y="1262"/>
                  </a:cubicBezTo>
                  <a:cubicBezTo>
                    <a:pt x="2751" y="1239"/>
                    <a:pt x="2775" y="1191"/>
                    <a:pt x="2787" y="1143"/>
                  </a:cubicBezTo>
                  <a:cubicBezTo>
                    <a:pt x="2894" y="715"/>
                    <a:pt x="3263" y="405"/>
                    <a:pt x="3715" y="405"/>
                  </a:cubicBezTo>
                  <a:cubicBezTo>
                    <a:pt x="4239" y="405"/>
                    <a:pt x="4668" y="834"/>
                    <a:pt x="4668" y="1358"/>
                  </a:cubicBezTo>
                  <a:lnTo>
                    <a:pt x="4668" y="1382"/>
                  </a:lnTo>
                  <a:lnTo>
                    <a:pt x="4668" y="1405"/>
                  </a:lnTo>
                  <a:cubicBezTo>
                    <a:pt x="4668" y="1465"/>
                    <a:pt x="4692" y="1524"/>
                    <a:pt x="4739" y="1560"/>
                  </a:cubicBezTo>
                  <a:cubicBezTo>
                    <a:pt x="4771" y="1592"/>
                    <a:pt x="4813" y="1602"/>
                    <a:pt x="4856" y="1602"/>
                  </a:cubicBezTo>
                  <a:cubicBezTo>
                    <a:pt x="4877" y="1602"/>
                    <a:pt x="4898" y="1600"/>
                    <a:pt x="4918" y="1596"/>
                  </a:cubicBezTo>
                  <a:cubicBezTo>
                    <a:pt x="4977" y="1584"/>
                    <a:pt x="5049" y="1560"/>
                    <a:pt x="5108" y="1560"/>
                  </a:cubicBezTo>
                  <a:cubicBezTo>
                    <a:pt x="5311" y="1560"/>
                    <a:pt x="5489" y="1655"/>
                    <a:pt x="5620" y="1786"/>
                  </a:cubicBezTo>
                  <a:cubicBezTo>
                    <a:pt x="5620" y="1786"/>
                    <a:pt x="5608" y="1786"/>
                    <a:pt x="5608" y="1798"/>
                  </a:cubicBezTo>
                  <a:cubicBezTo>
                    <a:pt x="5585" y="1798"/>
                    <a:pt x="5573" y="1822"/>
                    <a:pt x="5573" y="1822"/>
                  </a:cubicBezTo>
                  <a:cubicBezTo>
                    <a:pt x="5561" y="1834"/>
                    <a:pt x="5525" y="1834"/>
                    <a:pt x="5513" y="1846"/>
                  </a:cubicBezTo>
                  <a:cubicBezTo>
                    <a:pt x="5477" y="1858"/>
                    <a:pt x="5466" y="1858"/>
                    <a:pt x="5454" y="1882"/>
                  </a:cubicBezTo>
                  <a:cubicBezTo>
                    <a:pt x="5442" y="1882"/>
                    <a:pt x="5442" y="1882"/>
                    <a:pt x="5430" y="1893"/>
                  </a:cubicBezTo>
                  <a:cubicBezTo>
                    <a:pt x="5239" y="1989"/>
                    <a:pt x="5085" y="2084"/>
                    <a:pt x="4930" y="2203"/>
                  </a:cubicBezTo>
                  <a:cubicBezTo>
                    <a:pt x="4727" y="2370"/>
                    <a:pt x="4549" y="2584"/>
                    <a:pt x="4394" y="2786"/>
                  </a:cubicBezTo>
                  <a:cubicBezTo>
                    <a:pt x="4394" y="2798"/>
                    <a:pt x="4382" y="2798"/>
                    <a:pt x="4382" y="2822"/>
                  </a:cubicBezTo>
                  <a:cubicBezTo>
                    <a:pt x="4370" y="2834"/>
                    <a:pt x="4346" y="2858"/>
                    <a:pt x="4346" y="2882"/>
                  </a:cubicBezTo>
                  <a:cubicBezTo>
                    <a:pt x="4346" y="2882"/>
                    <a:pt x="4346" y="2894"/>
                    <a:pt x="4334" y="2894"/>
                  </a:cubicBezTo>
                  <a:lnTo>
                    <a:pt x="3584" y="2894"/>
                  </a:lnTo>
                  <a:cubicBezTo>
                    <a:pt x="3477" y="2894"/>
                    <a:pt x="3382" y="2977"/>
                    <a:pt x="3382" y="3084"/>
                  </a:cubicBezTo>
                  <a:cubicBezTo>
                    <a:pt x="3382" y="3191"/>
                    <a:pt x="3477" y="3275"/>
                    <a:pt x="3584" y="3275"/>
                  </a:cubicBezTo>
                  <a:lnTo>
                    <a:pt x="4096" y="3275"/>
                  </a:lnTo>
                  <a:cubicBezTo>
                    <a:pt x="4072" y="3334"/>
                    <a:pt x="4061" y="3406"/>
                    <a:pt x="4025" y="3465"/>
                  </a:cubicBezTo>
                  <a:cubicBezTo>
                    <a:pt x="3918" y="3453"/>
                    <a:pt x="3822" y="3441"/>
                    <a:pt x="3691" y="3441"/>
                  </a:cubicBezTo>
                  <a:cubicBezTo>
                    <a:pt x="3203" y="3441"/>
                    <a:pt x="2727" y="3668"/>
                    <a:pt x="2418" y="4049"/>
                  </a:cubicBezTo>
                  <a:cubicBezTo>
                    <a:pt x="2298" y="4025"/>
                    <a:pt x="2167" y="4025"/>
                    <a:pt x="2025" y="4025"/>
                  </a:cubicBezTo>
                  <a:cubicBezTo>
                    <a:pt x="917" y="4025"/>
                    <a:pt x="1" y="4930"/>
                    <a:pt x="1" y="6049"/>
                  </a:cubicBezTo>
                  <a:cubicBezTo>
                    <a:pt x="1" y="7156"/>
                    <a:pt x="917" y="8073"/>
                    <a:pt x="2025" y="8073"/>
                  </a:cubicBezTo>
                  <a:lnTo>
                    <a:pt x="3858" y="8073"/>
                  </a:lnTo>
                  <a:cubicBezTo>
                    <a:pt x="3953" y="8704"/>
                    <a:pt x="4501" y="9204"/>
                    <a:pt x="5168" y="9204"/>
                  </a:cubicBezTo>
                  <a:lnTo>
                    <a:pt x="8549" y="9204"/>
                  </a:lnTo>
                  <a:cubicBezTo>
                    <a:pt x="8656" y="9204"/>
                    <a:pt x="8740" y="9109"/>
                    <a:pt x="8740" y="9002"/>
                  </a:cubicBezTo>
                  <a:cubicBezTo>
                    <a:pt x="8740" y="8906"/>
                    <a:pt x="8656" y="8811"/>
                    <a:pt x="8549" y="8811"/>
                  </a:cubicBezTo>
                  <a:lnTo>
                    <a:pt x="5168" y="8811"/>
                  </a:lnTo>
                  <a:cubicBezTo>
                    <a:pt x="4644" y="8811"/>
                    <a:pt x="4227" y="8394"/>
                    <a:pt x="4227" y="7882"/>
                  </a:cubicBezTo>
                  <a:lnTo>
                    <a:pt x="4227" y="7859"/>
                  </a:lnTo>
                  <a:lnTo>
                    <a:pt x="4227" y="7835"/>
                  </a:lnTo>
                  <a:lnTo>
                    <a:pt x="4227" y="7811"/>
                  </a:lnTo>
                  <a:lnTo>
                    <a:pt x="4227" y="7775"/>
                  </a:lnTo>
                  <a:cubicBezTo>
                    <a:pt x="4287" y="7311"/>
                    <a:pt x="4680" y="6942"/>
                    <a:pt x="5168" y="6942"/>
                  </a:cubicBezTo>
                  <a:cubicBezTo>
                    <a:pt x="5263" y="6942"/>
                    <a:pt x="5358" y="6954"/>
                    <a:pt x="5454" y="6977"/>
                  </a:cubicBezTo>
                  <a:cubicBezTo>
                    <a:pt x="5471" y="6984"/>
                    <a:pt x="5488" y="6987"/>
                    <a:pt x="5506" y="6987"/>
                  </a:cubicBezTo>
                  <a:cubicBezTo>
                    <a:pt x="5548" y="6987"/>
                    <a:pt x="5590" y="6970"/>
                    <a:pt x="5632" y="6954"/>
                  </a:cubicBezTo>
                  <a:cubicBezTo>
                    <a:pt x="5680" y="6906"/>
                    <a:pt x="5704" y="6846"/>
                    <a:pt x="5704" y="6787"/>
                  </a:cubicBezTo>
                  <a:lnTo>
                    <a:pt x="5704" y="6775"/>
                  </a:lnTo>
                  <a:lnTo>
                    <a:pt x="5704" y="6739"/>
                  </a:lnTo>
                  <a:cubicBezTo>
                    <a:pt x="5704" y="6013"/>
                    <a:pt x="6299" y="5418"/>
                    <a:pt x="7025" y="5418"/>
                  </a:cubicBezTo>
                  <a:cubicBezTo>
                    <a:pt x="7644" y="5418"/>
                    <a:pt x="8192" y="5846"/>
                    <a:pt x="8323" y="6442"/>
                  </a:cubicBezTo>
                  <a:cubicBezTo>
                    <a:pt x="8335" y="6501"/>
                    <a:pt x="8371" y="6549"/>
                    <a:pt x="8418" y="6561"/>
                  </a:cubicBezTo>
                  <a:cubicBezTo>
                    <a:pt x="8441" y="6583"/>
                    <a:pt x="8473" y="6592"/>
                    <a:pt x="8506" y="6592"/>
                  </a:cubicBezTo>
                  <a:cubicBezTo>
                    <a:pt x="8525" y="6592"/>
                    <a:pt x="8544" y="6589"/>
                    <a:pt x="8561" y="6585"/>
                  </a:cubicBezTo>
                  <a:cubicBezTo>
                    <a:pt x="8633" y="6549"/>
                    <a:pt x="8716" y="6549"/>
                    <a:pt x="8787" y="6549"/>
                  </a:cubicBezTo>
                  <a:cubicBezTo>
                    <a:pt x="9025" y="6549"/>
                    <a:pt x="9252" y="6668"/>
                    <a:pt x="9383" y="6858"/>
                  </a:cubicBezTo>
                  <a:cubicBezTo>
                    <a:pt x="9422" y="6907"/>
                    <a:pt x="9485" y="6948"/>
                    <a:pt x="9546" y="6948"/>
                  </a:cubicBezTo>
                  <a:cubicBezTo>
                    <a:pt x="9559" y="6948"/>
                    <a:pt x="9572" y="6946"/>
                    <a:pt x="9585" y="6942"/>
                  </a:cubicBezTo>
                  <a:cubicBezTo>
                    <a:pt x="9668" y="6918"/>
                    <a:pt x="9752" y="6906"/>
                    <a:pt x="9823" y="6906"/>
                  </a:cubicBezTo>
                  <a:lnTo>
                    <a:pt x="9978" y="6906"/>
                  </a:lnTo>
                  <a:cubicBezTo>
                    <a:pt x="10216" y="6954"/>
                    <a:pt x="10442" y="7085"/>
                    <a:pt x="10573" y="7275"/>
                  </a:cubicBezTo>
                  <a:cubicBezTo>
                    <a:pt x="10692" y="7442"/>
                    <a:pt x="10764" y="7632"/>
                    <a:pt x="10764" y="7847"/>
                  </a:cubicBezTo>
                  <a:cubicBezTo>
                    <a:pt x="10764" y="8370"/>
                    <a:pt x="10335" y="8799"/>
                    <a:pt x="9811" y="8799"/>
                  </a:cubicBezTo>
                  <a:lnTo>
                    <a:pt x="9156" y="8799"/>
                  </a:lnTo>
                  <a:cubicBezTo>
                    <a:pt x="9049" y="8799"/>
                    <a:pt x="8966" y="8882"/>
                    <a:pt x="8966" y="8990"/>
                  </a:cubicBezTo>
                  <a:cubicBezTo>
                    <a:pt x="8966" y="9097"/>
                    <a:pt x="9061" y="9180"/>
                    <a:pt x="9156" y="9180"/>
                  </a:cubicBezTo>
                  <a:lnTo>
                    <a:pt x="9811" y="9180"/>
                  </a:lnTo>
                  <a:cubicBezTo>
                    <a:pt x="10561" y="9180"/>
                    <a:pt x="11157" y="8585"/>
                    <a:pt x="11157" y="7847"/>
                  </a:cubicBezTo>
                  <a:cubicBezTo>
                    <a:pt x="11157" y="7632"/>
                    <a:pt x="11109" y="7454"/>
                    <a:pt x="11038" y="7275"/>
                  </a:cubicBezTo>
                  <a:cubicBezTo>
                    <a:pt x="11347" y="6882"/>
                    <a:pt x="11514" y="6454"/>
                    <a:pt x="11514" y="6001"/>
                  </a:cubicBezTo>
                  <a:cubicBezTo>
                    <a:pt x="11514" y="4906"/>
                    <a:pt x="10621" y="4013"/>
                    <a:pt x="9514" y="4013"/>
                  </a:cubicBezTo>
                  <a:cubicBezTo>
                    <a:pt x="9395" y="4013"/>
                    <a:pt x="9276" y="4025"/>
                    <a:pt x="9156" y="4037"/>
                  </a:cubicBezTo>
                  <a:cubicBezTo>
                    <a:pt x="9133" y="3668"/>
                    <a:pt x="9037" y="3310"/>
                    <a:pt x="8859" y="2977"/>
                  </a:cubicBezTo>
                  <a:cubicBezTo>
                    <a:pt x="8834" y="2919"/>
                    <a:pt x="8770" y="2879"/>
                    <a:pt x="8697" y="2879"/>
                  </a:cubicBezTo>
                  <a:cubicBezTo>
                    <a:pt x="8664" y="2879"/>
                    <a:pt x="8630" y="2887"/>
                    <a:pt x="8597" y="2906"/>
                  </a:cubicBezTo>
                  <a:cubicBezTo>
                    <a:pt x="8502" y="2953"/>
                    <a:pt x="8466" y="3072"/>
                    <a:pt x="8525" y="3179"/>
                  </a:cubicBezTo>
                  <a:cubicBezTo>
                    <a:pt x="8680" y="3489"/>
                    <a:pt x="8775" y="3858"/>
                    <a:pt x="8775" y="4215"/>
                  </a:cubicBezTo>
                  <a:lnTo>
                    <a:pt x="8775" y="4275"/>
                  </a:lnTo>
                  <a:lnTo>
                    <a:pt x="8775" y="4287"/>
                  </a:lnTo>
                  <a:cubicBezTo>
                    <a:pt x="8775" y="4346"/>
                    <a:pt x="8799" y="4406"/>
                    <a:pt x="8847" y="4453"/>
                  </a:cubicBezTo>
                  <a:cubicBezTo>
                    <a:pt x="8879" y="4485"/>
                    <a:pt x="8921" y="4496"/>
                    <a:pt x="8963" y="4496"/>
                  </a:cubicBezTo>
                  <a:cubicBezTo>
                    <a:pt x="8984" y="4496"/>
                    <a:pt x="9006" y="4493"/>
                    <a:pt x="9025" y="4489"/>
                  </a:cubicBezTo>
                  <a:cubicBezTo>
                    <a:pt x="9180" y="4441"/>
                    <a:pt x="9335" y="4406"/>
                    <a:pt x="9502" y="4406"/>
                  </a:cubicBezTo>
                  <a:cubicBezTo>
                    <a:pt x="10395" y="4406"/>
                    <a:pt x="11109" y="5144"/>
                    <a:pt x="11109" y="6013"/>
                  </a:cubicBezTo>
                  <a:cubicBezTo>
                    <a:pt x="11109" y="6346"/>
                    <a:pt x="11026" y="6644"/>
                    <a:pt x="10847" y="6906"/>
                  </a:cubicBezTo>
                  <a:lnTo>
                    <a:pt x="10823" y="6894"/>
                  </a:lnTo>
                  <a:lnTo>
                    <a:pt x="10800" y="6858"/>
                  </a:lnTo>
                  <a:lnTo>
                    <a:pt x="10788" y="6846"/>
                  </a:lnTo>
                  <a:lnTo>
                    <a:pt x="10752" y="6823"/>
                  </a:lnTo>
                  <a:cubicBezTo>
                    <a:pt x="10514" y="6608"/>
                    <a:pt x="10204" y="6489"/>
                    <a:pt x="9871" y="6489"/>
                  </a:cubicBezTo>
                  <a:cubicBezTo>
                    <a:pt x="9799" y="6489"/>
                    <a:pt x="9740" y="6489"/>
                    <a:pt x="9668" y="6501"/>
                  </a:cubicBezTo>
                  <a:cubicBezTo>
                    <a:pt x="9454" y="6263"/>
                    <a:pt x="9156" y="6132"/>
                    <a:pt x="8835" y="6132"/>
                  </a:cubicBezTo>
                  <a:cubicBezTo>
                    <a:pt x="8787" y="6132"/>
                    <a:pt x="8728" y="6132"/>
                    <a:pt x="8680" y="6144"/>
                  </a:cubicBezTo>
                  <a:cubicBezTo>
                    <a:pt x="8585" y="5846"/>
                    <a:pt x="8383" y="5584"/>
                    <a:pt x="8144" y="5370"/>
                  </a:cubicBezTo>
                  <a:cubicBezTo>
                    <a:pt x="7847" y="5120"/>
                    <a:pt x="7466" y="4989"/>
                    <a:pt x="7073" y="4989"/>
                  </a:cubicBezTo>
                  <a:cubicBezTo>
                    <a:pt x="6204" y="4989"/>
                    <a:pt x="5466" y="5656"/>
                    <a:pt x="5382" y="6525"/>
                  </a:cubicBezTo>
                  <a:cubicBezTo>
                    <a:pt x="5335" y="6525"/>
                    <a:pt x="5275" y="6501"/>
                    <a:pt x="5227" y="6501"/>
                  </a:cubicBezTo>
                  <a:lnTo>
                    <a:pt x="4977" y="6501"/>
                  </a:lnTo>
                  <a:cubicBezTo>
                    <a:pt x="4965" y="6501"/>
                    <a:pt x="4942" y="6501"/>
                    <a:pt x="4930" y="6525"/>
                  </a:cubicBezTo>
                  <a:lnTo>
                    <a:pt x="4918" y="6525"/>
                  </a:lnTo>
                  <a:cubicBezTo>
                    <a:pt x="4906" y="6525"/>
                    <a:pt x="4882" y="6525"/>
                    <a:pt x="4870" y="6537"/>
                  </a:cubicBezTo>
                  <a:lnTo>
                    <a:pt x="4858" y="6537"/>
                  </a:lnTo>
                  <a:cubicBezTo>
                    <a:pt x="4846" y="6537"/>
                    <a:pt x="4823" y="6549"/>
                    <a:pt x="4811" y="6549"/>
                  </a:cubicBezTo>
                  <a:cubicBezTo>
                    <a:pt x="4406" y="6680"/>
                    <a:pt x="4084" y="7013"/>
                    <a:pt x="3965" y="7430"/>
                  </a:cubicBezTo>
                  <a:cubicBezTo>
                    <a:pt x="3965" y="7442"/>
                    <a:pt x="3953" y="7454"/>
                    <a:pt x="3953" y="7489"/>
                  </a:cubicBezTo>
                  <a:cubicBezTo>
                    <a:pt x="3930" y="7537"/>
                    <a:pt x="3930" y="7561"/>
                    <a:pt x="3918" y="7608"/>
                  </a:cubicBezTo>
                  <a:lnTo>
                    <a:pt x="2084" y="7608"/>
                  </a:lnTo>
                  <a:cubicBezTo>
                    <a:pt x="1191" y="7608"/>
                    <a:pt x="453" y="6882"/>
                    <a:pt x="453" y="5965"/>
                  </a:cubicBezTo>
                  <a:cubicBezTo>
                    <a:pt x="453" y="5072"/>
                    <a:pt x="1179" y="4334"/>
                    <a:pt x="2084" y="4334"/>
                  </a:cubicBezTo>
                  <a:cubicBezTo>
                    <a:pt x="2227" y="4334"/>
                    <a:pt x="2370" y="4346"/>
                    <a:pt x="2501" y="4394"/>
                  </a:cubicBezTo>
                  <a:cubicBezTo>
                    <a:pt x="2515" y="4396"/>
                    <a:pt x="2529" y="4397"/>
                    <a:pt x="2542" y="4397"/>
                  </a:cubicBezTo>
                  <a:cubicBezTo>
                    <a:pt x="2611" y="4397"/>
                    <a:pt x="2675" y="4372"/>
                    <a:pt x="2715" y="4322"/>
                  </a:cubicBezTo>
                  <a:cubicBezTo>
                    <a:pt x="2953" y="3977"/>
                    <a:pt x="3334" y="3763"/>
                    <a:pt x="3751" y="3763"/>
                  </a:cubicBezTo>
                  <a:cubicBezTo>
                    <a:pt x="3894" y="3763"/>
                    <a:pt x="4025" y="3787"/>
                    <a:pt x="4156" y="3822"/>
                  </a:cubicBezTo>
                  <a:cubicBezTo>
                    <a:pt x="4177" y="3833"/>
                    <a:pt x="4201" y="3839"/>
                    <a:pt x="4225" y="3839"/>
                  </a:cubicBezTo>
                  <a:cubicBezTo>
                    <a:pt x="4255" y="3839"/>
                    <a:pt x="4284" y="3830"/>
                    <a:pt x="4311" y="3810"/>
                  </a:cubicBezTo>
                  <a:cubicBezTo>
                    <a:pt x="4346" y="3787"/>
                    <a:pt x="4382" y="3739"/>
                    <a:pt x="4394" y="3691"/>
                  </a:cubicBezTo>
                  <a:cubicBezTo>
                    <a:pt x="4442" y="3501"/>
                    <a:pt x="4513" y="3322"/>
                    <a:pt x="4608" y="3144"/>
                  </a:cubicBezTo>
                  <a:cubicBezTo>
                    <a:pt x="4608" y="3144"/>
                    <a:pt x="4620" y="3132"/>
                    <a:pt x="4620" y="3108"/>
                  </a:cubicBezTo>
                  <a:cubicBezTo>
                    <a:pt x="4906" y="2596"/>
                    <a:pt x="5394" y="2191"/>
                    <a:pt x="5977" y="2024"/>
                  </a:cubicBezTo>
                  <a:lnTo>
                    <a:pt x="5989" y="2024"/>
                  </a:lnTo>
                  <a:cubicBezTo>
                    <a:pt x="6180" y="1977"/>
                    <a:pt x="6370" y="1953"/>
                    <a:pt x="6573" y="1953"/>
                  </a:cubicBezTo>
                  <a:cubicBezTo>
                    <a:pt x="7192" y="1953"/>
                    <a:pt x="7775" y="2203"/>
                    <a:pt x="8204" y="2667"/>
                  </a:cubicBezTo>
                  <a:cubicBezTo>
                    <a:pt x="8243" y="2706"/>
                    <a:pt x="8295" y="2727"/>
                    <a:pt x="8349" y="2727"/>
                  </a:cubicBezTo>
                  <a:cubicBezTo>
                    <a:pt x="8394" y="2727"/>
                    <a:pt x="8440" y="2712"/>
                    <a:pt x="8478" y="2679"/>
                  </a:cubicBezTo>
                  <a:cubicBezTo>
                    <a:pt x="8549" y="2608"/>
                    <a:pt x="8561" y="2489"/>
                    <a:pt x="8490" y="2417"/>
                  </a:cubicBezTo>
                  <a:cubicBezTo>
                    <a:pt x="8002" y="1893"/>
                    <a:pt x="7299" y="1584"/>
                    <a:pt x="6573" y="1584"/>
                  </a:cubicBezTo>
                  <a:cubicBezTo>
                    <a:pt x="6370" y="1584"/>
                    <a:pt x="6192" y="1596"/>
                    <a:pt x="6013" y="1643"/>
                  </a:cubicBezTo>
                  <a:cubicBezTo>
                    <a:pt x="5823" y="1322"/>
                    <a:pt x="5501" y="1143"/>
                    <a:pt x="5120" y="1143"/>
                  </a:cubicBezTo>
                  <a:lnTo>
                    <a:pt x="5049" y="1143"/>
                  </a:lnTo>
                  <a:cubicBezTo>
                    <a:pt x="4965" y="489"/>
                    <a:pt x="4394" y="0"/>
                    <a:pt x="3727" y="0"/>
                  </a:cubicBezTo>
                  <a:close/>
                </a:path>
              </a:pathLst>
            </a:custGeom>
            <a:solidFill>
              <a:srgbClr val="DBDD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12448;p74">
              <a:extLst>
                <a:ext uri="{FF2B5EF4-FFF2-40B4-BE49-F238E27FC236}">
                  <a16:creationId xmlns:a16="http://schemas.microsoft.com/office/drawing/2014/main" id="{CA7504A2-4671-42C1-A498-D71DC52131D9}"/>
                </a:ext>
              </a:extLst>
            </p:cNvPr>
            <p:cNvSpPr/>
            <p:nvPr/>
          </p:nvSpPr>
          <p:spPr>
            <a:xfrm>
              <a:off x="8202469" y="5078862"/>
              <a:ext cx="160478" cy="160478"/>
            </a:xfrm>
            <a:custGeom>
              <a:avLst/>
              <a:gdLst/>
              <a:ahLst/>
              <a:cxnLst/>
              <a:rect l="l" t="t" r="r" b="b"/>
              <a:pathLst>
                <a:path w="11693" h="11693" extrusionOk="0">
                  <a:moveTo>
                    <a:pt x="10252" y="584"/>
                  </a:moveTo>
                  <a:lnTo>
                    <a:pt x="10252" y="1263"/>
                  </a:lnTo>
                  <a:cubicBezTo>
                    <a:pt x="10252" y="1358"/>
                    <a:pt x="10323" y="1429"/>
                    <a:pt x="10406" y="1429"/>
                  </a:cubicBezTo>
                  <a:lnTo>
                    <a:pt x="11097" y="1429"/>
                  </a:lnTo>
                  <a:lnTo>
                    <a:pt x="9609" y="2918"/>
                  </a:lnTo>
                  <a:lnTo>
                    <a:pt x="9001" y="2918"/>
                  </a:lnTo>
                  <a:lnTo>
                    <a:pt x="9978" y="1941"/>
                  </a:lnTo>
                  <a:cubicBezTo>
                    <a:pt x="10037" y="1882"/>
                    <a:pt x="10037" y="1751"/>
                    <a:pt x="9978" y="1691"/>
                  </a:cubicBezTo>
                  <a:cubicBezTo>
                    <a:pt x="9948" y="1667"/>
                    <a:pt x="9903" y="1656"/>
                    <a:pt x="9859" y="1656"/>
                  </a:cubicBezTo>
                  <a:cubicBezTo>
                    <a:pt x="9814" y="1656"/>
                    <a:pt x="9769" y="1667"/>
                    <a:pt x="9740" y="1691"/>
                  </a:cubicBezTo>
                  <a:lnTo>
                    <a:pt x="8763" y="2679"/>
                  </a:lnTo>
                  <a:lnTo>
                    <a:pt x="8763" y="2072"/>
                  </a:lnTo>
                  <a:lnTo>
                    <a:pt x="10252" y="584"/>
                  </a:lnTo>
                  <a:close/>
                  <a:moveTo>
                    <a:pt x="4739" y="2537"/>
                  </a:moveTo>
                  <a:cubicBezTo>
                    <a:pt x="5894" y="2537"/>
                    <a:pt x="6942" y="2977"/>
                    <a:pt x="7739" y="3703"/>
                  </a:cubicBezTo>
                  <a:lnTo>
                    <a:pt x="4620" y="6811"/>
                  </a:lnTo>
                  <a:cubicBezTo>
                    <a:pt x="4560" y="6870"/>
                    <a:pt x="4560" y="7001"/>
                    <a:pt x="4620" y="7049"/>
                  </a:cubicBezTo>
                  <a:cubicBezTo>
                    <a:pt x="4656" y="7085"/>
                    <a:pt x="4703" y="7097"/>
                    <a:pt x="4739" y="7097"/>
                  </a:cubicBezTo>
                  <a:cubicBezTo>
                    <a:pt x="4787" y="7097"/>
                    <a:pt x="4834" y="7085"/>
                    <a:pt x="4858" y="7049"/>
                  </a:cubicBezTo>
                  <a:lnTo>
                    <a:pt x="5632" y="6275"/>
                  </a:lnTo>
                  <a:cubicBezTo>
                    <a:pt x="5775" y="6478"/>
                    <a:pt x="5846" y="6692"/>
                    <a:pt x="5846" y="6930"/>
                  </a:cubicBezTo>
                  <a:cubicBezTo>
                    <a:pt x="5846" y="7549"/>
                    <a:pt x="5358" y="8037"/>
                    <a:pt x="4739" y="8037"/>
                  </a:cubicBezTo>
                  <a:cubicBezTo>
                    <a:pt x="4132" y="8037"/>
                    <a:pt x="3644" y="7549"/>
                    <a:pt x="3644" y="6930"/>
                  </a:cubicBezTo>
                  <a:cubicBezTo>
                    <a:pt x="3644" y="6323"/>
                    <a:pt x="4132" y="5835"/>
                    <a:pt x="4739" y="5835"/>
                  </a:cubicBezTo>
                  <a:cubicBezTo>
                    <a:pt x="4822" y="5835"/>
                    <a:pt x="4882" y="5835"/>
                    <a:pt x="4953" y="5847"/>
                  </a:cubicBezTo>
                  <a:cubicBezTo>
                    <a:pt x="4962" y="5848"/>
                    <a:pt x="4970" y="5848"/>
                    <a:pt x="4979" y="5848"/>
                  </a:cubicBezTo>
                  <a:cubicBezTo>
                    <a:pt x="5055" y="5848"/>
                    <a:pt x="5133" y="5801"/>
                    <a:pt x="5144" y="5716"/>
                  </a:cubicBezTo>
                  <a:cubicBezTo>
                    <a:pt x="5156" y="5620"/>
                    <a:pt x="5096" y="5537"/>
                    <a:pt x="5013" y="5525"/>
                  </a:cubicBezTo>
                  <a:cubicBezTo>
                    <a:pt x="4918" y="5513"/>
                    <a:pt x="4834" y="5489"/>
                    <a:pt x="4739" y="5489"/>
                  </a:cubicBezTo>
                  <a:cubicBezTo>
                    <a:pt x="3941" y="5489"/>
                    <a:pt x="3298" y="6144"/>
                    <a:pt x="3298" y="6942"/>
                  </a:cubicBezTo>
                  <a:cubicBezTo>
                    <a:pt x="3298" y="7740"/>
                    <a:pt x="3953" y="8383"/>
                    <a:pt x="4739" y="8383"/>
                  </a:cubicBezTo>
                  <a:cubicBezTo>
                    <a:pt x="5549" y="8383"/>
                    <a:pt x="6192" y="7728"/>
                    <a:pt x="6192" y="6942"/>
                  </a:cubicBezTo>
                  <a:cubicBezTo>
                    <a:pt x="6192" y="6609"/>
                    <a:pt x="6084" y="6299"/>
                    <a:pt x="5870" y="6049"/>
                  </a:cubicBezTo>
                  <a:lnTo>
                    <a:pt x="6406" y="5513"/>
                  </a:lnTo>
                  <a:cubicBezTo>
                    <a:pt x="6751" y="5906"/>
                    <a:pt x="6942" y="6418"/>
                    <a:pt x="6942" y="6942"/>
                  </a:cubicBezTo>
                  <a:cubicBezTo>
                    <a:pt x="6942" y="8156"/>
                    <a:pt x="5965" y="9133"/>
                    <a:pt x="4739" y="9133"/>
                  </a:cubicBezTo>
                  <a:cubicBezTo>
                    <a:pt x="3525" y="9133"/>
                    <a:pt x="2536" y="8156"/>
                    <a:pt x="2536" y="6942"/>
                  </a:cubicBezTo>
                  <a:cubicBezTo>
                    <a:pt x="2536" y="5716"/>
                    <a:pt x="3525" y="4739"/>
                    <a:pt x="4739" y="4739"/>
                  </a:cubicBezTo>
                  <a:cubicBezTo>
                    <a:pt x="5120" y="4739"/>
                    <a:pt x="5477" y="4823"/>
                    <a:pt x="5787" y="5001"/>
                  </a:cubicBezTo>
                  <a:cubicBezTo>
                    <a:pt x="5812" y="5016"/>
                    <a:pt x="5840" y="5022"/>
                    <a:pt x="5868" y="5022"/>
                  </a:cubicBezTo>
                  <a:cubicBezTo>
                    <a:pt x="5930" y="5022"/>
                    <a:pt x="5992" y="4988"/>
                    <a:pt x="6025" y="4930"/>
                  </a:cubicBezTo>
                  <a:cubicBezTo>
                    <a:pt x="6073" y="4834"/>
                    <a:pt x="6037" y="4739"/>
                    <a:pt x="5953" y="4692"/>
                  </a:cubicBezTo>
                  <a:cubicBezTo>
                    <a:pt x="5572" y="4501"/>
                    <a:pt x="5156" y="4370"/>
                    <a:pt x="4739" y="4370"/>
                  </a:cubicBezTo>
                  <a:cubicBezTo>
                    <a:pt x="3346" y="4370"/>
                    <a:pt x="2203" y="5525"/>
                    <a:pt x="2203" y="6918"/>
                  </a:cubicBezTo>
                  <a:cubicBezTo>
                    <a:pt x="2203" y="8323"/>
                    <a:pt x="3346" y="9466"/>
                    <a:pt x="4739" y="9466"/>
                  </a:cubicBezTo>
                  <a:cubicBezTo>
                    <a:pt x="6144" y="9466"/>
                    <a:pt x="7287" y="8323"/>
                    <a:pt x="7287" y="6918"/>
                  </a:cubicBezTo>
                  <a:cubicBezTo>
                    <a:pt x="7287" y="6299"/>
                    <a:pt x="7061" y="5716"/>
                    <a:pt x="6668" y="5239"/>
                  </a:cubicBezTo>
                  <a:lnTo>
                    <a:pt x="7204" y="4704"/>
                  </a:lnTo>
                  <a:cubicBezTo>
                    <a:pt x="7751" y="5311"/>
                    <a:pt x="8049" y="6085"/>
                    <a:pt x="8049" y="6918"/>
                  </a:cubicBezTo>
                  <a:cubicBezTo>
                    <a:pt x="8049" y="8740"/>
                    <a:pt x="6561" y="10228"/>
                    <a:pt x="4739" y="10228"/>
                  </a:cubicBezTo>
                  <a:cubicBezTo>
                    <a:pt x="2929" y="10228"/>
                    <a:pt x="1441" y="8740"/>
                    <a:pt x="1441" y="6918"/>
                  </a:cubicBezTo>
                  <a:cubicBezTo>
                    <a:pt x="1441" y="5108"/>
                    <a:pt x="2929" y="3620"/>
                    <a:pt x="4739" y="3620"/>
                  </a:cubicBezTo>
                  <a:cubicBezTo>
                    <a:pt x="5382" y="3620"/>
                    <a:pt x="5989" y="3799"/>
                    <a:pt x="6525" y="4132"/>
                  </a:cubicBezTo>
                  <a:cubicBezTo>
                    <a:pt x="6558" y="4151"/>
                    <a:pt x="6594" y="4161"/>
                    <a:pt x="6628" y="4161"/>
                  </a:cubicBezTo>
                  <a:cubicBezTo>
                    <a:pt x="6679" y="4161"/>
                    <a:pt x="6727" y="4139"/>
                    <a:pt x="6763" y="4096"/>
                  </a:cubicBezTo>
                  <a:cubicBezTo>
                    <a:pt x="6811" y="4025"/>
                    <a:pt x="6799" y="3918"/>
                    <a:pt x="6727" y="3858"/>
                  </a:cubicBezTo>
                  <a:cubicBezTo>
                    <a:pt x="6144" y="3477"/>
                    <a:pt x="5453" y="3275"/>
                    <a:pt x="4763" y="3275"/>
                  </a:cubicBezTo>
                  <a:cubicBezTo>
                    <a:pt x="2751" y="3275"/>
                    <a:pt x="1108" y="4918"/>
                    <a:pt x="1108" y="6918"/>
                  </a:cubicBezTo>
                  <a:cubicBezTo>
                    <a:pt x="1108" y="8930"/>
                    <a:pt x="2751" y="10573"/>
                    <a:pt x="4763" y="10573"/>
                  </a:cubicBezTo>
                  <a:cubicBezTo>
                    <a:pt x="6763" y="10573"/>
                    <a:pt x="8406" y="8930"/>
                    <a:pt x="8406" y="6918"/>
                  </a:cubicBezTo>
                  <a:cubicBezTo>
                    <a:pt x="8406" y="6013"/>
                    <a:pt x="8061" y="5132"/>
                    <a:pt x="7454" y="4465"/>
                  </a:cubicBezTo>
                  <a:lnTo>
                    <a:pt x="7989" y="3930"/>
                  </a:lnTo>
                  <a:cubicBezTo>
                    <a:pt x="8704" y="4739"/>
                    <a:pt x="9144" y="5775"/>
                    <a:pt x="9144" y="6942"/>
                  </a:cubicBezTo>
                  <a:cubicBezTo>
                    <a:pt x="9144" y="9359"/>
                    <a:pt x="7168" y="11347"/>
                    <a:pt x="4739" y="11347"/>
                  </a:cubicBezTo>
                  <a:cubicBezTo>
                    <a:pt x="2322" y="11347"/>
                    <a:pt x="334" y="9359"/>
                    <a:pt x="334" y="6942"/>
                  </a:cubicBezTo>
                  <a:cubicBezTo>
                    <a:pt x="334" y="4513"/>
                    <a:pt x="2322" y="2537"/>
                    <a:pt x="4739" y="2537"/>
                  </a:cubicBezTo>
                  <a:close/>
                  <a:moveTo>
                    <a:pt x="10403" y="1"/>
                  </a:moveTo>
                  <a:cubicBezTo>
                    <a:pt x="10360" y="1"/>
                    <a:pt x="10315" y="16"/>
                    <a:pt x="10275" y="48"/>
                  </a:cubicBezTo>
                  <a:lnTo>
                    <a:pt x="8466" y="1882"/>
                  </a:lnTo>
                  <a:cubicBezTo>
                    <a:pt x="8430" y="1906"/>
                    <a:pt x="8418" y="1953"/>
                    <a:pt x="8418" y="1989"/>
                  </a:cubicBezTo>
                  <a:lnTo>
                    <a:pt x="8418" y="3025"/>
                  </a:lnTo>
                  <a:lnTo>
                    <a:pt x="7978" y="3465"/>
                  </a:lnTo>
                  <a:cubicBezTo>
                    <a:pt x="7120" y="2679"/>
                    <a:pt x="5989" y="2203"/>
                    <a:pt x="4739" y="2203"/>
                  </a:cubicBezTo>
                  <a:cubicBezTo>
                    <a:pt x="2120" y="2203"/>
                    <a:pt x="0" y="4334"/>
                    <a:pt x="0" y="6954"/>
                  </a:cubicBezTo>
                  <a:cubicBezTo>
                    <a:pt x="0" y="9573"/>
                    <a:pt x="2120" y="11692"/>
                    <a:pt x="4739" y="11692"/>
                  </a:cubicBezTo>
                  <a:cubicBezTo>
                    <a:pt x="7358" y="11692"/>
                    <a:pt x="9490" y="9573"/>
                    <a:pt x="9490" y="6954"/>
                  </a:cubicBezTo>
                  <a:cubicBezTo>
                    <a:pt x="9490" y="5704"/>
                    <a:pt x="9013" y="4573"/>
                    <a:pt x="8228" y="3715"/>
                  </a:cubicBezTo>
                  <a:lnTo>
                    <a:pt x="8668" y="3275"/>
                  </a:lnTo>
                  <a:lnTo>
                    <a:pt x="9704" y="3275"/>
                  </a:lnTo>
                  <a:cubicBezTo>
                    <a:pt x="9740" y="3275"/>
                    <a:pt x="9787" y="3263"/>
                    <a:pt x="9823" y="3227"/>
                  </a:cubicBezTo>
                  <a:lnTo>
                    <a:pt x="11645" y="1394"/>
                  </a:lnTo>
                  <a:cubicBezTo>
                    <a:pt x="11680" y="1346"/>
                    <a:pt x="11692" y="1263"/>
                    <a:pt x="11668" y="1203"/>
                  </a:cubicBezTo>
                  <a:cubicBezTo>
                    <a:pt x="11633" y="1144"/>
                    <a:pt x="11573" y="1096"/>
                    <a:pt x="11502" y="1096"/>
                  </a:cubicBezTo>
                  <a:lnTo>
                    <a:pt x="10573" y="1096"/>
                  </a:lnTo>
                  <a:lnTo>
                    <a:pt x="10573" y="179"/>
                  </a:lnTo>
                  <a:cubicBezTo>
                    <a:pt x="10573" y="108"/>
                    <a:pt x="10537" y="48"/>
                    <a:pt x="10466" y="12"/>
                  </a:cubicBezTo>
                  <a:cubicBezTo>
                    <a:pt x="10446" y="5"/>
                    <a:pt x="10425" y="1"/>
                    <a:pt x="10403" y="1"/>
                  </a:cubicBezTo>
                  <a:close/>
                </a:path>
              </a:pathLst>
            </a:custGeom>
            <a:solidFill>
              <a:srgbClr val="DBDD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Shape">
              <a:extLst>
                <a:ext uri="{FF2B5EF4-FFF2-40B4-BE49-F238E27FC236}">
                  <a16:creationId xmlns:a16="http://schemas.microsoft.com/office/drawing/2014/main" id="{7D58D781-F446-4173-8B68-2AD51907FAF3}"/>
                </a:ext>
              </a:extLst>
            </p:cNvPr>
            <p:cNvSpPr/>
            <p:nvPr/>
          </p:nvSpPr>
          <p:spPr>
            <a:xfrm rot="16200000">
              <a:off x="9723005" y="-324169"/>
              <a:ext cx="146390" cy="3420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6" y="0"/>
                  </a:moveTo>
                  <a:cubicBezTo>
                    <a:pt x="3178" y="0"/>
                    <a:pt x="5502" y="0"/>
                    <a:pt x="7471" y="14"/>
                  </a:cubicBezTo>
                  <a:cubicBezTo>
                    <a:pt x="9440" y="28"/>
                    <a:pt x="11054" y="56"/>
                    <a:pt x="12716" y="112"/>
                  </a:cubicBezTo>
                  <a:cubicBezTo>
                    <a:pt x="14536" y="182"/>
                    <a:pt x="16162" y="294"/>
                    <a:pt x="17499" y="436"/>
                  </a:cubicBezTo>
                  <a:cubicBezTo>
                    <a:pt x="18836" y="578"/>
                    <a:pt x="19884" y="751"/>
                    <a:pt x="20546" y="944"/>
                  </a:cubicBezTo>
                  <a:cubicBezTo>
                    <a:pt x="21073" y="1121"/>
                    <a:pt x="21337" y="1292"/>
                    <a:pt x="21468" y="1503"/>
                  </a:cubicBezTo>
                  <a:cubicBezTo>
                    <a:pt x="21600" y="1713"/>
                    <a:pt x="21600" y="1963"/>
                    <a:pt x="21600" y="2296"/>
                  </a:cubicBezTo>
                  <a:lnTo>
                    <a:pt x="21600" y="19315"/>
                  </a:lnTo>
                  <a:cubicBezTo>
                    <a:pt x="21600" y="19642"/>
                    <a:pt x="21600" y="19889"/>
                    <a:pt x="21468" y="20098"/>
                  </a:cubicBezTo>
                  <a:cubicBezTo>
                    <a:pt x="21337" y="20308"/>
                    <a:pt x="21073" y="20479"/>
                    <a:pt x="20546" y="20656"/>
                  </a:cubicBezTo>
                  <a:cubicBezTo>
                    <a:pt x="19884" y="20849"/>
                    <a:pt x="18836" y="21022"/>
                    <a:pt x="17499" y="21164"/>
                  </a:cubicBezTo>
                  <a:cubicBezTo>
                    <a:pt x="16162" y="21306"/>
                    <a:pt x="14536" y="21418"/>
                    <a:pt x="12716" y="21488"/>
                  </a:cubicBezTo>
                  <a:cubicBezTo>
                    <a:pt x="11054" y="21544"/>
                    <a:pt x="9440" y="21572"/>
                    <a:pt x="7459" y="21586"/>
                  </a:cubicBezTo>
                  <a:cubicBezTo>
                    <a:pt x="5478" y="21600"/>
                    <a:pt x="3130" y="21600"/>
                    <a:pt x="0" y="21600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rgbClr val="48A0D9"/>
            </a:solidFill>
            <a:ln w="9525" cap="flat">
              <a:solidFill>
                <a:srgbClr val="48A0D9"/>
              </a:solidFill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000000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 kumimoji="0" sz="3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 Light"/>
                <a:ea typeface="Helvetica Light"/>
                <a:cs typeface="Helvetica Light"/>
                <a:sym typeface="Helvetica Light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91117305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e 13">
            <a:extLst>
              <a:ext uri="{FF2B5EF4-FFF2-40B4-BE49-F238E27FC236}">
                <a16:creationId xmlns:a16="http://schemas.microsoft.com/office/drawing/2014/main" id="{A707BEB5-3615-A331-B5F3-5BFE9A7B776E}"/>
              </a:ext>
            </a:extLst>
          </p:cNvPr>
          <p:cNvGrpSpPr/>
          <p:nvPr/>
        </p:nvGrpSpPr>
        <p:grpSpPr>
          <a:xfrm>
            <a:off x="640506" y="2615164"/>
            <a:ext cx="7662051" cy="1627671"/>
            <a:chOff x="440481" y="2615165"/>
            <a:chExt cx="7662051" cy="1627671"/>
          </a:xfrm>
        </p:grpSpPr>
        <p:sp>
          <p:nvSpPr>
            <p:cNvPr id="6" name="ZoneTexte 5">
              <a:extLst>
                <a:ext uri="{FF2B5EF4-FFF2-40B4-BE49-F238E27FC236}">
                  <a16:creationId xmlns:a16="http://schemas.microsoft.com/office/drawing/2014/main" id="{5C52538C-8115-7E8C-FE3B-D76EDED48E71}"/>
                </a:ext>
              </a:extLst>
            </p:cNvPr>
            <p:cNvSpPr txBox="1"/>
            <p:nvPr/>
          </p:nvSpPr>
          <p:spPr>
            <a:xfrm>
              <a:off x="2397057" y="3136613"/>
              <a:ext cx="570547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sz="3200" dirty="0">
                  <a:solidFill>
                    <a:schemeClr val="bg1"/>
                  </a:solidFill>
                  <a:latin typeface="Orbitron" panose="02000000000000000000" pitchFamily="2" charset="0"/>
                </a:rPr>
                <a:t>02 [ Dispositifs ]</a:t>
              </a:r>
            </a:p>
          </p:txBody>
        </p:sp>
        <p:pic>
          <p:nvPicPr>
            <p:cNvPr id="12" name="Graphique 11">
              <a:extLst>
                <a:ext uri="{FF2B5EF4-FFF2-40B4-BE49-F238E27FC236}">
                  <a16:creationId xmlns:a16="http://schemas.microsoft.com/office/drawing/2014/main" id="{7738D837-E703-279F-C797-B196BA3A5E5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/>
          </p:blipFill>
          <p:spPr>
            <a:xfrm>
              <a:off x="440481" y="2615165"/>
              <a:ext cx="1630497" cy="1627671"/>
            </a:xfrm>
            <a:prstGeom prst="rect">
              <a:avLst/>
            </a:prstGeom>
          </p:spPr>
        </p:pic>
      </p:grpSp>
    </p:spTree>
    <p:custDataLst>
      <p:tags r:id="rId1"/>
    </p:custDataLst>
    <p:extLst>
      <p:ext uri="{BB962C8B-B14F-4D97-AF65-F5344CB8AC3E}">
        <p14:creationId xmlns:p14="http://schemas.microsoft.com/office/powerpoint/2010/main" val="88378023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oneTexte 3">
            <a:extLst>
              <a:ext uri="{FF2B5EF4-FFF2-40B4-BE49-F238E27FC236}">
                <a16:creationId xmlns:a16="http://schemas.microsoft.com/office/drawing/2014/main" id="{D3E57217-E7C2-961D-7089-C5CFC5B81847}"/>
              </a:ext>
            </a:extLst>
          </p:cNvPr>
          <p:cNvSpPr txBox="1"/>
          <p:nvPr/>
        </p:nvSpPr>
        <p:spPr>
          <a:xfrm>
            <a:off x="1311207" y="435109"/>
            <a:ext cx="761371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3200" dirty="0">
                <a:solidFill>
                  <a:schemeClr val="bg1"/>
                </a:solidFill>
                <a:latin typeface="Orbitron" panose="02000000000000000000" pitchFamily="2" charset="0"/>
              </a:rPr>
              <a:t>Dispositifs</a:t>
            </a:r>
          </a:p>
        </p:txBody>
      </p:sp>
      <p:pic>
        <p:nvPicPr>
          <p:cNvPr id="2" name="Graphique 1">
            <a:extLst>
              <a:ext uri="{FF2B5EF4-FFF2-40B4-BE49-F238E27FC236}">
                <a16:creationId xmlns:a16="http://schemas.microsoft.com/office/drawing/2014/main" id="{9A5922E2-563C-0FD8-32E5-D85EE3D09D1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/>
        </p:blipFill>
        <p:spPr>
          <a:xfrm>
            <a:off x="250914" y="234262"/>
            <a:ext cx="1025456" cy="1023678"/>
          </a:xfrm>
          <a:prstGeom prst="rect">
            <a:avLst/>
          </a:prstGeom>
        </p:spPr>
      </p:pic>
      <p:grpSp>
        <p:nvGrpSpPr>
          <p:cNvPr id="14" name="Groupe 13">
            <a:extLst>
              <a:ext uri="{FF2B5EF4-FFF2-40B4-BE49-F238E27FC236}">
                <a16:creationId xmlns:a16="http://schemas.microsoft.com/office/drawing/2014/main" id="{4067F63E-9727-4F35-BEE3-78BCEB384CB7}"/>
              </a:ext>
            </a:extLst>
          </p:cNvPr>
          <p:cNvGrpSpPr/>
          <p:nvPr/>
        </p:nvGrpSpPr>
        <p:grpSpPr>
          <a:xfrm>
            <a:off x="990600" y="1321664"/>
            <a:ext cx="3420000" cy="5183526"/>
            <a:chOff x="990600" y="1321664"/>
            <a:chExt cx="3420000" cy="5183526"/>
          </a:xfrm>
        </p:grpSpPr>
        <p:sp>
          <p:nvSpPr>
            <p:cNvPr id="47" name="Shape">
              <a:extLst>
                <a:ext uri="{FF2B5EF4-FFF2-40B4-BE49-F238E27FC236}">
                  <a16:creationId xmlns:a16="http://schemas.microsoft.com/office/drawing/2014/main" id="{C9056AB7-0C2C-E871-690F-12F6C91A75BF}"/>
                </a:ext>
              </a:extLst>
            </p:cNvPr>
            <p:cNvSpPr/>
            <p:nvPr/>
          </p:nvSpPr>
          <p:spPr>
            <a:xfrm rot="16200000">
              <a:off x="2627405" y="-315141"/>
              <a:ext cx="146390" cy="3420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6" y="0"/>
                  </a:moveTo>
                  <a:cubicBezTo>
                    <a:pt x="3178" y="0"/>
                    <a:pt x="5502" y="0"/>
                    <a:pt x="7471" y="14"/>
                  </a:cubicBezTo>
                  <a:cubicBezTo>
                    <a:pt x="9440" y="28"/>
                    <a:pt x="11054" y="56"/>
                    <a:pt x="12716" y="112"/>
                  </a:cubicBezTo>
                  <a:cubicBezTo>
                    <a:pt x="14536" y="182"/>
                    <a:pt x="16162" y="294"/>
                    <a:pt x="17499" y="436"/>
                  </a:cubicBezTo>
                  <a:cubicBezTo>
                    <a:pt x="18836" y="578"/>
                    <a:pt x="19884" y="751"/>
                    <a:pt x="20546" y="944"/>
                  </a:cubicBezTo>
                  <a:cubicBezTo>
                    <a:pt x="21073" y="1121"/>
                    <a:pt x="21337" y="1292"/>
                    <a:pt x="21468" y="1503"/>
                  </a:cubicBezTo>
                  <a:cubicBezTo>
                    <a:pt x="21600" y="1713"/>
                    <a:pt x="21600" y="1963"/>
                    <a:pt x="21600" y="2296"/>
                  </a:cubicBezTo>
                  <a:lnTo>
                    <a:pt x="21600" y="19315"/>
                  </a:lnTo>
                  <a:cubicBezTo>
                    <a:pt x="21600" y="19642"/>
                    <a:pt x="21600" y="19889"/>
                    <a:pt x="21468" y="20098"/>
                  </a:cubicBezTo>
                  <a:cubicBezTo>
                    <a:pt x="21337" y="20308"/>
                    <a:pt x="21073" y="20479"/>
                    <a:pt x="20546" y="20656"/>
                  </a:cubicBezTo>
                  <a:cubicBezTo>
                    <a:pt x="19884" y="20849"/>
                    <a:pt x="18836" y="21022"/>
                    <a:pt x="17499" y="21164"/>
                  </a:cubicBezTo>
                  <a:cubicBezTo>
                    <a:pt x="16162" y="21306"/>
                    <a:pt x="14536" y="21418"/>
                    <a:pt x="12716" y="21488"/>
                  </a:cubicBezTo>
                  <a:cubicBezTo>
                    <a:pt x="11054" y="21544"/>
                    <a:pt x="9440" y="21572"/>
                    <a:pt x="7459" y="21586"/>
                  </a:cubicBezTo>
                  <a:cubicBezTo>
                    <a:pt x="5478" y="21600"/>
                    <a:pt x="3130" y="21600"/>
                    <a:pt x="0" y="21600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rgbClr val="48A0D9"/>
            </a:solidFill>
            <a:ln w="9525" cap="flat">
              <a:solidFill>
                <a:srgbClr val="48A0D9"/>
              </a:solidFill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000000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 kumimoji="0" sz="3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 Light"/>
                <a:ea typeface="Helvetica Light"/>
                <a:cs typeface="Helvetica Light"/>
                <a:sym typeface="Helvetica Light"/>
              </a:endParaRPr>
            </a:p>
          </p:txBody>
        </p:sp>
        <p:sp>
          <p:nvSpPr>
            <p:cNvPr id="15" name="Espace réservé du contenu 1">
              <a:extLst>
                <a:ext uri="{FF2B5EF4-FFF2-40B4-BE49-F238E27FC236}">
                  <a16:creationId xmlns:a16="http://schemas.microsoft.com/office/drawing/2014/main" id="{BE069154-7442-4023-B643-BB9E8161778D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990600" y="1465190"/>
              <a:ext cx="3420000" cy="5040000"/>
            </a:xfrm>
            <a:prstGeom prst="rect">
              <a:avLst/>
            </a:prstGeom>
            <a:noFill/>
            <a:ln>
              <a:solidFill>
                <a:srgbClr val="48A0D9"/>
              </a:solidFill>
            </a:ln>
          </p:spPr>
          <p:txBody>
            <a:bodyPr vert="horz" lIns="91440" tIns="45720" rIns="91440" bIns="45720" rtlCol="0">
              <a:normAutofit/>
            </a:bodyPr>
            <a:lstStyle>
              <a:lvl1pPr marL="228600" indent="-228600" algn="l" defTabSz="914400">
                <a:lnSpc>
                  <a:spcPct val="90000"/>
                </a:lnSpc>
                <a:spcBef>
                  <a:spcPts val="1000"/>
                </a:spcBef>
                <a:buFont typeface="Arial"/>
                <a:buChar char="•"/>
                <a:defRPr sz="20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6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4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Font typeface="Arial"/>
                <a:buNone/>
                <a:defRPr/>
              </a:pPr>
              <a:r>
                <a:rPr lang="fr-FR" sz="2400" b="1" dirty="0">
                  <a:solidFill>
                    <a:srgbClr val="FFFFFF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UMONS</a:t>
              </a:r>
            </a:p>
            <a:p>
              <a:pPr marL="0" indent="0" algn="ctr">
                <a:buFont typeface="Arial"/>
                <a:buNone/>
                <a:defRPr/>
              </a:pPr>
              <a:r>
                <a:rPr lang="fr-FR" sz="1800" dirty="0">
                  <a:solidFill>
                    <a:srgbClr val="F58120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Scénariser son cours Moodle </a:t>
              </a:r>
              <a:br>
                <a:rPr lang="fr-FR" sz="1800" dirty="0">
                  <a:solidFill>
                    <a:srgbClr val="F58120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</a:br>
              <a:r>
                <a:rPr lang="fr-FR" sz="1800" dirty="0">
                  <a:solidFill>
                    <a:srgbClr val="F58120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chez soi et à son rythme </a:t>
              </a:r>
            </a:p>
            <a:p>
              <a:pPr marL="266700" indent="0">
                <a:buFont typeface="Arial"/>
                <a:buNone/>
                <a:defRPr/>
              </a:pPr>
              <a:r>
                <a:rPr lang="fr-FR" sz="1800" dirty="0">
                  <a:solidFill>
                    <a:srgbClr val="FFFFFF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12 défis contextualisés à réaliser dans un bac à sable</a:t>
              </a:r>
            </a:p>
            <a:p>
              <a:pPr marL="266700" indent="0">
                <a:buNone/>
                <a:defRPr/>
              </a:pPr>
              <a:r>
                <a:rPr lang="fr-FR" sz="1800" dirty="0">
                  <a:solidFill>
                    <a:srgbClr val="FFFFFF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asynchrone accompagné en distanciel (3h fractionnées sur 3 semaines) et 2 sessions (janvier et décembre)</a:t>
              </a:r>
            </a:p>
            <a:p>
              <a:pPr marL="266700" indent="0">
                <a:buNone/>
                <a:defRPr/>
              </a:pPr>
              <a:r>
                <a:rPr lang="fr-FR" sz="1800" dirty="0">
                  <a:solidFill>
                    <a:srgbClr val="FFFFFF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asynchrone avec accompagnement personnalisé et monitorés (mécanismes d’auto-achèvement et règle de surveillance)</a:t>
              </a:r>
            </a:p>
          </p:txBody>
        </p:sp>
        <p:grpSp>
          <p:nvGrpSpPr>
            <p:cNvPr id="7" name="Groupe 6">
              <a:extLst>
                <a:ext uri="{FF2B5EF4-FFF2-40B4-BE49-F238E27FC236}">
                  <a16:creationId xmlns:a16="http://schemas.microsoft.com/office/drawing/2014/main" id="{102801D6-B7B9-41AD-981F-D8821A6AFDAA}"/>
                </a:ext>
              </a:extLst>
            </p:cNvPr>
            <p:cNvGrpSpPr/>
            <p:nvPr/>
          </p:nvGrpSpPr>
          <p:grpSpPr>
            <a:xfrm>
              <a:off x="1081639" y="2616393"/>
              <a:ext cx="172404" cy="172235"/>
              <a:chOff x="4795435" y="2298416"/>
              <a:chExt cx="172404" cy="172235"/>
            </a:xfrm>
          </p:grpSpPr>
          <p:sp>
            <p:nvSpPr>
              <p:cNvPr id="91" name="Google Shape;11675;p72">
                <a:extLst>
                  <a:ext uri="{FF2B5EF4-FFF2-40B4-BE49-F238E27FC236}">
                    <a16:creationId xmlns:a16="http://schemas.microsoft.com/office/drawing/2014/main" id="{3B266826-D318-4213-A21C-AA027F94CF73}"/>
                  </a:ext>
                </a:extLst>
              </p:cNvPr>
              <p:cNvSpPr/>
              <p:nvPr/>
            </p:nvSpPr>
            <p:spPr>
              <a:xfrm>
                <a:off x="4795435" y="2298416"/>
                <a:ext cx="172404" cy="172235"/>
              </a:xfrm>
              <a:custGeom>
                <a:avLst/>
                <a:gdLst/>
                <a:ahLst/>
                <a:cxnLst/>
                <a:rect l="l" t="t" r="r" b="b"/>
                <a:pathLst>
                  <a:path w="11216" h="11205" extrusionOk="0">
                    <a:moveTo>
                      <a:pt x="5620" y="0"/>
                    </a:moveTo>
                    <a:cubicBezTo>
                      <a:pt x="4274" y="0"/>
                      <a:pt x="2965" y="488"/>
                      <a:pt x="1953" y="1369"/>
                    </a:cubicBezTo>
                    <a:cubicBezTo>
                      <a:pt x="1881" y="1429"/>
                      <a:pt x="1881" y="1536"/>
                      <a:pt x="1941" y="1608"/>
                    </a:cubicBezTo>
                    <a:cubicBezTo>
                      <a:pt x="1972" y="1645"/>
                      <a:pt x="2016" y="1663"/>
                      <a:pt x="2061" y="1663"/>
                    </a:cubicBezTo>
                    <a:cubicBezTo>
                      <a:pt x="2103" y="1663"/>
                      <a:pt x="2145" y="1648"/>
                      <a:pt x="2179" y="1620"/>
                    </a:cubicBezTo>
                    <a:cubicBezTo>
                      <a:pt x="3131" y="786"/>
                      <a:pt x="4358" y="346"/>
                      <a:pt x="5620" y="346"/>
                    </a:cubicBezTo>
                    <a:cubicBezTo>
                      <a:pt x="7013" y="346"/>
                      <a:pt x="8346" y="893"/>
                      <a:pt x="9335" y="1893"/>
                    </a:cubicBezTo>
                    <a:cubicBezTo>
                      <a:pt x="10335" y="2882"/>
                      <a:pt x="10882" y="4215"/>
                      <a:pt x="10882" y="5608"/>
                    </a:cubicBezTo>
                    <a:cubicBezTo>
                      <a:pt x="10882" y="7013"/>
                      <a:pt x="10335" y="8335"/>
                      <a:pt x="9335" y="9335"/>
                    </a:cubicBezTo>
                    <a:cubicBezTo>
                      <a:pt x="8346" y="10323"/>
                      <a:pt x="7013" y="10883"/>
                      <a:pt x="5620" y="10883"/>
                    </a:cubicBezTo>
                    <a:cubicBezTo>
                      <a:pt x="4215" y="10883"/>
                      <a:pt x="2893" y="10323"/>
                      <a:pt x="1893" y="9335"/>
                    </a:cubicBezTo>
                    <a:cubicBezTo>
                      <a:pt x="893" y="8335"/>
                      <a:pt x="345" y="7013"/>
                      <a:pt x="345" y="5608"/>
                    </a:cubicBezTo>
                    <a:cubicBezTo>
                      <a:pt x="345" y="4298"/>
                      <a:pt x="822" y="3048"/>
                      <a:pt x="1703" y="2084"/>
                    </a:cubicBezTo>
                    <a:cubicBezTo>
                      <a:pt x="1762" y="2012"/>
                      <a:pt x="1762" y="1905"/>
                      <a:pt x="1691" y="1846"/>
                    </a:cubicBezTo>
                    <a:cubicBezTo>
                      <a:pt x="1657" y="1817"/>
                      <a:pt x="1614" y="1802"/>
                      <a:pt x="1573" y="1802"/>
                    </a:cubicBezTo>
                    <a:cubicBezTo>
                      <a:pt x="1528" y="1802"/>
                      <a:pt x="1484" y="1820"/>
                      <a:pt x="1453" y="1858"/>
                    </a:cubicBezTo>
                    <a:cubicBezTo>
                      <a:pt x="512" y="2882"/>
                      <a:pt x="0" y="4227"/>
                      <a:pt x="0" y="5608"/>
                    </a:cubicBezTo>
                    <a:cubicBezTo>
                      <a:pt x="0" y="7096"/>
                      <a:pt x="583" y="8513"/>
                      <a:pt x="1643" y="9573"/>
                    </a:cubicBezTo>
                    <a:cubicBezTo>
                      <a:pt x="2703" y="10621"/>
                      <a:pt x="4096" y="11204"/>
                      <a:pt x="5608" y="11204"/>
                    </a:cubicBezTo>
                    <a:cubicBezTo>
                      <a:pt x="7108" y="11204"/>
                      <a:pt x="8501" y="10621"/>
                      <a:pt x="9561" y="9573"/>
                    </a:cubicBezTo>
                    <a:cubicBezTo>
                      <a:pt x="10620" y="8513"/>
                      <a:pt x="11204" y="7108"/>
                      <a:pt x="11204" y="5608"/>
                    </a:cubicBezTo>
                    <a:cubicBezTo>
                      <a:pt x="11216" y="4096"/>
                      <a:pt x="10632" y="2691"/>
                      <a:pt x="9573" y="1631"/>
                    </a:cubicBezTo>
                    <a:cubicBezTo>
                      <a:pt x="8525" y="572"/>
                      <a:pt x="7120" y="0"/>
                      <a:pt x="5620" y="0"/>
                    </a:cubicBezTo>
                    <a:close/>
                  </a:path>
                </a:pathLst>
              </a:custGeom>
              <a:solidFill>
                <a:srgbClr val="DBDD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11676;p72">
                <a:extLst>
                  <a:ext uri="{FF2B5EF4-FFF2-40B4-BE49-F238E27FC236}">
                    <a16:creationId xmlns:a16="http://schemas.microsoft.com/office/drawing/2014/main" id="{BD305079-BAA2-4381-998D-473056F23102}"/>
                  </a:ext>
                </a:extLst>
              </p:cNvPr>
              <p:cNvSpPr/>
              <p:nvPr/>
            </p:nvSpPr>
            <p:spPr>
              <a:xfrm>
                <a:off x="4864237" y="2414807"/>
                <a:ext cx="28760" cy="28744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870" extrusionOk="0">
                    <a:moveTo>
                      <a:pt x="929" y="334"/>
                    </a:moveTo>
                    <a:cubicBezTo>
                      <a:pt x="1263" y="334"/>
                      <a:pt x="1549" y="608"/>
                      <a:pt x="1549" y="941"/>
                    </a:cubicBezTo>
                    <a:cubicBezTo>
                      <a:pt x="1549" y="1263"/>
                      <a:pt x="1263" y="1548"/>
                      <a:pt x="929" y="1548"/>
                    </a:cubicBezTo>
                    <a:cubicBezTo>
                      <a:pt x="608" y="1548"/>
                      <a:pt x="334" y="1287"/>
                      <a:pt x="334" y="941"/>
                    </a:cubicBezTo>
                    <a:cubicBezTo>
                      <a:pt x="334" y="596"/>
                      <a:pt x="608" y="334"/>
                      <a:pt x="929" y="334"/>
                    </a:cubicBezTo>
                    <a:close/>
                    <a:moveTo>
                      <a:pt x="929" y="1"/>
                    </a:moveTo>
                    <a:cubicBezTo>
                      <a:pt x="429" y="1"/>
                      <a:pt x="1" y="417"/>
                      <a:pt x="1" y="941"/>
                    </a:cubicBezTo>
                    <a:cubicBezTo>
                      <a:pt x="1" y="1453"/>
                      <a:pt x="417" y="1870"/>
                      <a:pt x="929" y="1870"/>
                    </a:cubicBezTo>
                    <a:cubicBezTo>
                      <a:pt x="1191" y="1870"/>
                      <a:pt x="1430" y="1775"/>
                      <a:pt x="1608" y="1596"/>
                    </a:cubicBezTo>
                    <a:cubicBezTo>
                      <a:pt x="1787" y="1417"/>
                      <a:pt x="1870" y="1179"/>
                      <a:pt x="1870" y="941"/>
                    </a:cubicBezTo>
                    <a:cubicBezTo>
                      <a:pt x="1870" y="679"/>
                      <a:pt x="1763" y="453"/>
                      <a:pt x="1584" y="263"/>
                    </a:cubicBezTo>
                    <a:cubicBezTo>
                      <a:pt x="1406" y="108"/>
                      <a:pt x="1191" y="1"/>
                      <a:pt x="929" y="1"/>
                    </a:cubicBezTo>
                    <a:close/>
                  </a:path>
                </a:pathLst>
              </a:custGeom>
              <a:solidFill>
                <a:srgbClr val="DBDD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11677;p72">
                <a:extLst>
                  <a:ext uri="{FF2B5EF4-FFF2-40B4-BE49-F238E27FC236}">
                    <a16:creationId xmlns:a16="http://schemas.microsoft.com/office/drawing/2014/main" id="{B7BD28BA-905E-4A43-8A8D-18B1760ECB08}"/>
                  </a:ext>
                </a:extLst>
              </p:cNvPr>
              <p:cNvSpPr/>
              <p:nvPr/>
            </p:nvSpPr>
            <p:spPr>
              <a:xfrm>
                <a:off x="4847774" y="2324947"/>
                <a:ext cx="68279" cy="84573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5502" extrusionOk="0">
                    <a:moveTo>
                      <a:pt x="2143" y="1"/>
                    </a:moveTo>
                    <a:cubicBezTo>
                      <a:pt x="1322" y="1"/>
                      <a:pt x="810" y="286"/>
                      <a:pt x="536" y="501"/>
                    </a:cubicBezTo>
                    <a:cubicBezTo>
                      <a:pt x="191" y="786"/>
                      <a:pt x="0" y="1156"/>
                      <a:pt x="0" y="1513"/>
                    </a:cubicBezTo>
                    <a:cubicBezTo>
                      <a:pt x="0" y="1739"/>
                      <a:pt x="84" y="1941"/>
                      <a:pt x="262" y="2084"/>
                    </a:cubicBezTo>
                    <a:cubicBezTo>
                      <a:pt x="393" y="2203"/>
                      <a:pt x="596" y="2263"/>
                      <a:pt x="774" y="2263"/>
                    </a:cubicBezTo>
                    <a:cubicBezTo>
                      <a:pt x="1084" y="2263"/>
                      <a:pt x="1227" y="2049"/>
                      <a:pt x="1334" y="1894"/>
                    </a:cubicBezTo>
                    <a:cubicBezTo>
                      <a:pt x="1465" y="1679"/>
                      <a:pt x="1596" y="1489"/>
                      <a:pt x="2108" y="1489"/>
                    </a:cubicBezTo>
                    <a:cubicBezTo>
                      <a:pt x="2286" y="1489"/>
                      <a:pt x="2858" y="1525"/>
                      <a:pt x="2858" y="2001"/>
                    </a:cubicBezTo>
                    <a:cubicBezTo>
                      <a:pt x="2858" y="2358"/>
                      <a:pt x="2512" y="2632"/>
                      <a:pt x="2227" y="2858"/>
                    </a:cubicBezTo>
                    <a:cubicBezTo>
                      <a:pt x="2155" y="2918"/>
                      <a:pt x="2072" y="2965"/>
                      <a:pt x="2024" y="3025"/>
                    </a:cubicBezTo>
                    <a:cubicBezTo>
                      <a:pt x="1679" y="3323"/>
                      <a:pt x="1286" y="3763"/>
                      <a:pt x="1286" y="4668"/>
                    </a:cubicBezTo>
                    <a:cubicBezTo>
                      <a:pt x="1286" y="5180"/>
                      <a:pt x="1405" y="5501"/>
                      <a:pt x="2000" y="5501"/>
                    </a:cubicBezTo>
                    <a:cubicBezTo>
                      <a:pt x="2274" y="5501"/>
                      <a:pt x="2465" y="5442"/>
                      <a:pt x="2596" y="5323"/>
                    </a:cubicBezTo>
                    <a:cubicBezTo>
                      <a:pt x="2703" y="5216"/>
                      <a:pt x="2762" y="5085"/>
                      <a:pt x="2762" y="4918"/>
                    </a:cubicBezTo>
                    <a:cubicBezTo>
                      <a:pt x="2762" y="4430"/>
                      <a:pt x="2762" y="4192"/>
                      <a:pt x="3263" y="3787"/>
                    </a:cubicBezTo>
                    <a:lnTo>
                      <a:pt x="3286" y="3787"/>
                    </a:lnTo>
                    <a:cubicBezTo>
                      <a:pt x="3298" y="3775"/>
                      <a:pt x="3322" y="3763"/>
                      <a:pt x="3358" y="3727"/>
                    </a:cubicBezTo>
                    <a:cubicBezTo>
                      <a:pt x="3429" y="3680"/>
                      <a:pt x="3453" y="3573"/>
                      <a:pt x="3393" y="3489"/>
                    </a:cubicBezTo>
                    <a:cubicBezTo>
                      <a:pt x="3360" y="3449"/>
                      <a:pt x="3311" y="3427"/>
                      <a:pt x="3261" y="3427"/>
                    </a:cubicBezTo>
                    <a:cubicBezTo>
                      <a:pt x="3224" y="3427"/>
                      <a:pt x="3186" y="3440"/>
                      <a:pt x="3155" y="3465"/>
                    </a:cubicBezTo>
                    <a:cubicBezTo>
                      <a:pt x="3120" y="3477"/>
                      <a:pt x="3108" y="3513"/>
                      <a:pt x="3072" y="3525"/>
                    </a:cubicBezTo>
                    <a:lnTo>
                      <a:pt x="3060" y="3525"/>
                    </a:lnTo>
                    <a:cubicBezTo>
                      <a:pt x="2465" y="3989"/>
                      <a:pt x="2429" y="4346"/>
                      <a:pt x="2429" y="4906"/>
                    </a:cubicBezTo>
                    <a:cubicBezTo>
                      <a:pt x="2429" y="4977"/>
                      <a:pt x="2429" y="5156"/>
                      <a:pt x="2000" y="5156"/>
                    </a:cubicBezTo>
                    <a:cubicBezTo>
                      <a:pt x="1798" y="5156"/>
                      <a:pt x="1739" y="5120"/>
                      <a:pt x="1703" y="5085"/>
                    </a:cubicBezTo>
                    <a:cubicBezTo>
                      <a:pt x="1643" y="5025"/>
                      <a:pt x="1619" y="4882"/>
                      <a:pt x="1619" y="4656"/>
                    </a:cubicBezTo>
                    <a:cubicBezTo>
                      <a:pt x="1619" y="3882"/>
                      <a:pt x="1929" y="3513"/>
                      <a:pt x="2227" y="3251"/>
                    </a:cubicBezTo>
                    <a:cubicBezTo>
                      <a:pt x="2286" y="3215"/>
                      <a:pt x="2346" y="3156"/>
                      <a:pt x="2417" y="3108"/>
                    </a:cubicBezTo>
                    <a:cubicBezTo>
                      <a:pt x="2762" y="2858"/>
                      <a:pt x="3179" y="2525"/>
                      <a:pt x="3179" y="1989"/>
                    </a:cubicBezTo>
                    <a:cubicBezTo>
                      <a:pt x="3179" y="1465"/>
                      <a:pt x="2762" y="1144"/>
                      <a:pt x="2108" y="1144"/>
                    </a:cubicBezTo>
                    <a:cubicBezTo>
                      <a:pt x="1417" y="1144"/>
                      <a:pt x="1215" y="1453"/>
                      <a:pt x="1048" y="1691"/>
                    </a:cubicBezTo>
                    <a:cubicBezTo>
                      <a:pt x="941" y="1858"/>
                      <a:pt x="881" y="1918"/>
                      <a:pt x="750" y="1918"/>
                    </a:cubicBezTo>
                    <a:cubicBezTo>
                      <a:pt x="572" y="1918"/>
                      <a:pt x="322" y="1810"/>
                      <a:pt x="322" y="1513"/>
                    </a:cubicBezTo>
                    <a:cubicBezTo>
                      <a:pt x="322" y="1322"/>
                      <a:pt x="429" y="1025"/>
                      <a:pt x="738" y="775"/>
                    </a:cubicBezTo>
                    <a:cubicBezTo>
                      <a:pt x="977" y="572"/>
                      <a:pt x="1405" y="334"/>
                      <a:pt x="2131" y="334"/>
                    </a:cubicBezTo>
                    <a:cubicBezTo>
                      <a:pt x="3298" y="334"/>
                      <a:pt x="4120" y="953"/>
                      <a:pt x="4120" y="1822"/>
                    </a:cubicBezTo>
                    <a:cubicBezTo>
                      <a:pt x="4120" y="2227"/>
                      <a:pt x="3941" y="2644"/>
                      <a:pt x="3596" y="3037"/>
                    </a:cubicBezTo>
                    <a:cubicBezTo>
                      <a:pt x="3524" y="3096"/>
                      <a:pt x="3536" y="3203"/>
                      <a:pt x="3596" y="3263"/>
                    </a:cubicBezTo>
                    <a:cubicBezTo>
                      <a:pt x="3629" y="3290"/>
                      <a:pt x="3669" y="3305"/>
                      <a:pt x="3709" y="3305"/>
                    </a:cubicBezTo>
                    <a:cubicBezTo>
                      <a:pt x="3755" y="3305"/>
                      <a:pt x="3802" y="3284"/>
                      <a:pt x="3834" y="3239"/>
                    </a:cubicBezTo>
                    <a:cubicBezTo>
                      <a:pt x="4239" y="2787"/>
                      <a:pt x="4441" y="2310"/>
                      <a:pt x="4441" y="1810"/>
                    </a:cubicBezTo>
                    <a:cubicBezTo>
                      <a:pt x="4441" y="1287"/>
                      <a:pt x="4203" y="834"/>
                      <a:pt x="3786" y="501"/>
                    </a:cubicBezTo>
                    <a:cubicBezTo>
                      <a:pt x="3370" y="179"/>
                      <a:pt x="2798" y="1"/>
                      <a:pt x="2143" y="1"/>
                    </a:cubicBezTo>
                    <a:close/>
                  </a:path>
                </a:pathLst>
              </a:custGeom>
              <a:solidFill>
                <a:srgbClr val="DBDD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" name="Google Shape;12936;p74">
              <a:extLst>
                <a:ext uri="{FF2B5EF4-FFF2-40B4-BE49-F238E27FC236}">
                  <a16:creationId xmlns:a16="http://schemas.microsoft.com/office/drawing/2014/main" id="{9114D6B1-5FEE-4488-BD8B-7085C49CB06D}"/>
                </a:ext>
              </a:extLst>
            </p:cNvPr>
            <p:cNvGrpSpPr/>
            <p:nvPr/>
          </p:nvGrpSpPr>
          <p:grpSpPr>
            <a:xfrm>
              <a:off x="1082718" y="3215203"/>
              <a:ext cx="171325" cy="172236"/>
              <a:chOff x="3095745" y="3805393"/>
              <a:chExt cx="352840" cy="354717"/>
            </a:xfrm>
            <a:solidFill>
              <a:srgbClr val="DBDDDC"/>
            </a:solidFill>
          </p:grpSpPr>
          <p:sp>
            <p:nvSpPr>
              <p:cNvPr id="95" name="Google Shape;12937;p74">
                <a:extLst>
                  <a:ext uri="{FF2B5EF4-FFF2-40B4-BE49-F238E27FC236}">
                    <a16:creationId xmlns:a16="http://schemas.microsoft.com/office/drawing/2014/main" id="{94A620CB-455F-4236-A8A9-B9367A549772}"/>
                  </a:ext>
                </a:extLst>
              </p:cNvPr>
              <p:cNvSpPr/>
              <p:nvPr/>
            </p:nvSpPr>
            <p:spPr>
              <a:xfrm>
                <a:off x="3095745" y="3805393"/>
                <a:ext cx="272093" cy="271711"/>
              </a:xfrm>
              <a:custGeom>
                <a:avLst/>
                <a:gdLst/>
                <a:ahLst/>
                <a:cxnLst/>
                <a:rect l="l" t="t" r="r" b="b"/>
                <a:pathLst>
                  <a:path w="8549" h="8537" extrusionOk="0">
                    <a:moveTo>
                      <a:pt x="4025" y="0"/>
                    </a:moveTo>
                    <a:cubicBezTo>
                      <a:pt x="3763" y="0"/>
                      <a:pt x="3525" y="179"/>
                      <a:pt x="3489" y="441"/>
                    </a:cubicBezTo>
                    <a:lnTo>
                      <a:pt x="3322" y="1262"/>
                    </a:lnTo>
                    <a:cubicBezTo>
                      <a:pt x="3155" y="1322"/>
                      <a:pt x="2977" y="1381"/>
                      <a:pt x="2834" y="1465"/>
                    </a:cubicBezTo>
                    <a:lnTo>
                      <a:pt x="2132" y="1012"/>
                    </a:lnTo>
                    <a:cubicBezTo>
                      <a:pt x="2036" y="947"/>
                      <a:pt x="1929" y="915"/>
                      <a:pt x="1825" y="915"/>
                    </a:cubicBezTo>
                    <a:cubicBezTo>
                      <a:pt x="1683" y="915"/>
                      <a:pt x="1544" y="974"/>
                      <a:pt x="1441" y="1084"/>
                    </a:cubicBezTo>
                    <a:lnTo>
                      <a:pt x="1084" y="1441"/>
                    </a:lnTo>
                    <a:cubicBezTo>
                      <a:pt x="905" y="1619"/>
                      <a:pt x="881" y="1917"/>
                      <a:pt x="1012" y="2119"/>
                    </a:cubicBezTo>
                    <a:lnTo>
                      <a:pt x="1477" y="2822"/>
                    </a:lnTo>
                    <a:cubicBezTo>
                      <a:pt x="1381" y="2989"/>
                      <a:pt x="1322" y="3155"/>
                      <a:pt x="1262" y="3310"/>
                    </a:cubicBezTo>
                    <a:lnTo>
                      <a:pt x="453" y="3477"/>
                    </a:lnTo>
                    <a:cubicBezTo>
                      <a:pt x="191" y="3524"/>
                      <a:pt x="0" y="3763"/>
                      <a:pt x="0" y="4013"/>
                    </a:cubicBezTo>
                    <a:lnTo>
                      <a:pt x="0" y="4525"/>
                    </a:lnTo>
                    <a:cubicBezTo>
                      <a:pt x="0" y="4775"/>
                      <a:pt x="179" y="5013"/>
                      <a:pt x="453" y="5060"/>
                    </a:cubicBezTo>
                    <a:lnTo>
                      <a:pt x="1262" y="5215"/>
                    </a:lnTo>
                    <a:cubicBezTo>
                      <a:pt x="1322" y="5382"/>
                      <a:pt x="1381" y="5560"/>
                      <a:pt x="1477" y="5715"/>
                    </a:cubicBezTo>
                    <a:lnTo>
                      <a:pt x="1012" y="6406"/>
                    </a:lnTo>
                    <a:cubicBezTo>
                      <a:pt x="869" y="6632"/>
                      <a:pt x="893" y="6918"/>
                      <a:pt x="1084" y="7096"/>
                    </a:cubicBezTo>
                    <a:lnTo>
                      <a:pt x="1441" y="7453"/>
                    </a:lnTo>
                    <a:cubicBezTo>
                      <a:pt x="1544" y="7557"/>
                      <a:pt x="1687" y="7608"/>
                      <a:pt x="1830" y="7608"/>
                    </a:cubicBezTo>
                    <a:cubicBezTo>
                      <a:pt x="1935" y="7608"/>
                      <a:pt x="2041" y="7580"/>
                      <a:pt x="2132" y="7525"/>
                    </a:cubicBezTo>
                    <a:lnTo>
                      <a:pt x="2834" y="7061"/>
                    </a:lnTo>
                    <a:cubicBezTo>
                      <a:pt x="2989" y="7156"/>
                      <a:pt x="3155" y="7215"/>
                      <a:pt x="3322" y="7275"/>
                    </a:cubicBezTo>
                    <a:lnTo>
                      <a:pt x="3489" y="8096"/>
                    </a:lnTo>
                    <a:cubicBezTo>
                      <a:pt x="3525" y="8346"/>
                      <a:pt x="3763" y="8537"/>
                      <a:pt x="4025" y="8537"/>
                    </a:cubicBezTo>
                    <a:lnTo>
                      <a:pt x="4525" y="8537"/>
                    </a:lnTo>
                    <a:cubicBezTo>
                      <a:pt x="4775" y="8537"/>
                      <a:pt x="5013" y="8358"/>
                      <a:pt x="5060" y="8096"/>
                    </a:cubicBezTo>
                    <a:lnTo>
                      <a:pt x="5227" y="7275"/>
                    </a:lnTo>
                    <a:cubicBezTo>
                      <a:pt x="5358" y="7227"/>
                      <a:pt x="5489" y="7180"/>
                      <a:pt x="5632" y="7120"/>
                    </a:cubicBezTo>
                    <a:cubicBezTo>
                      <a:pt x="5692" y="7084"/>
                      <a:pt x="5727" y="6977"/>
                      <a:pt x="5692" y="6894"/>
                    </a:cubicBezTo>
                    <a:cubicBezTo>
                      <a:pt x="5655" y="6821"/>
                      <a:pt x="5584" y="6790"/>
                      <a:pt x="5515" y="6790"/>
                    </a:cubicBezTo>
                    <a:cubicBezTo>
                      <a:pt x="5494" y="6790"/>
                      <a:pt x="5473" y="6793"/>
                      <a:pt x="5453" y="6799"/>
                    </a:cubicBezTo>
                    <a:cubicBezTo>
                      <a:pt x="5299" y="6870"/>
                      <a:pt x="5156" y="6918"/>
                      <a:pt x="5001" y="6965"/>
                    </a:cubicBezTo>
                    <a:cubicBezTo>
                      <a:pt x="4941" y="6977"/>
                      <a:pt x="4882" y="7037"/>
                      <a:pt x="4882" y="7096"/>
                    </a:cubicBezTo>
                    <a:lnTo>
                      <a:pt x="4703" y="8025"/>
                    </a:lnTo>
                    <a:cubicBezTo>
                      <a:pt x="4691" y="8108"/>
                      <a:pt x="4596" y="8180"/>
                      <a:pt x="4513" y="8180"/>
                    </a:cubicBezTo>
                    <a:lnTo>
                      <a:pt x="4001" y="8180"/>
                    </a:lnTo>
                    <a:cubicBezTo>
                      <a:pt x="3917" y="8180"/>
                      <a:pt x="3822" y="8120"/>
                      <a:pt x="3810" y="8025"/>
                    </a:cubicBezTo>
                    <a:lnTo>
                      <a:pt x="3632" y="7096"/>
                    </a:lnTo>
                    <a:cubicBezTo>
                      <a:pt x="3620" y="7037"/>
                      <a:pt x="3572" y="6977"/>
                      <a:pt x="3513" y="6965"/>
                    </a:cubicBezTo>
                    <a:cubicBezTo>
                      <a:pt x="3310" y="6906"/>
                      <a:pt x="3096" y="6811"/>
                      <a:pt x="2905" y="6703"/>
                    </a:cubicBezTo>
                    <a:cubicBezTo>
                      <a:pt x="2876" y="6691"/>
                      <a:pt x="2843" y="6686"/>
                      <a:pt x="2812" y="6686"/>
                    </a:cubicBezTo>
                    <a:cubicBezTo>
                      <a:pt x="2780" y="6686"/>
                      <a:pt x="2751" y="6691"/>
                      <a:pt x="2727" y="6703"/>
                    </a:cubicBezTo>
                    <a:lnTo>
                      <a:pt x="1941" y="7227"/>
                    </a:lnTo>
                    <a:cubicBezTo>
                      <a:pt x="1904" y="7249"/>
                      <a:pt x="1864" y="7260"/>
                      <a:pt x="1824" y="7260"/>
                    </a:cubicBezTo>
                    <a:cubicBezTo>
                      <a:pt x="1774" y="7260"/>
                      <a:pt x="1725" y="7243"/>
                      <a:pt x="1679" y="7203"/>
                    </a:cubicBezTo>
                    <a:lnTo>
                      <a:pt x="1322" y="6846"/>
                    </a:lnTo>
                    <a:cubicBezTo>
                      <a:pt x="1262" y="6787"/>
                      <a:pt x="1250" y="6680"/>
                      <a:pt x="1298" y="6584"/>
                    </a:cubicBezTo>
                    <a:lnTo>
                      <a:pt x="1822" y="5799"/>
                    </a:lnTo>
                    <a:cubicBezTo>
                      <a:pt x="1846" y="5739"/>
                      <a:pt x="1858" y="5679"/>
                      <a:pt x="1822" y="5620"/>
                    </a:cubicBezTo>
                    <a:cubicBezTo>
                      <a:pt x="1715" y="5429"/>
                      <a:pt x="1620" y="5215"/>
                      <a:pt x="1560" y="5013"/>
                    </a:cubicBezTo>
                    <a:cubicBezTo>
                      <a:pt x="1548" y="4953"/>
                      <a:pt x="1489" y="4894"/>
                      <a:pt x="1429" y="4894"/>
                    </a:cubicBezTo>
                    <a:lnTo>
                      <a:pt x="512" y="4715"/>
                    </a:lnTo>
                    <a:cubicBezTo>
                      <a:pt x="417" y="4703"/>
                      <a:pt x="346" y="4608"/>
                      <a:pt x="346" y="4525"/>
                    </a:cubicBezTo>
                    <a:lnTo>
                      <a:pt x="346" y="4013"/>
                    </a:lnTo>
                    <a:cubicBezTo>
                      <a:pt x="346" y="3929"/>
                      <a:pt x="405" y="3834"/>
                      <a:pt x="512" y="3822"/>
                    </a:cubicBezTo>
                    <a:lnTo>
                      <a:pt x="1429" y="3643"/>
                    </a:lnTo>
                    <a:cubicBezTo>
                      <a:pt x="1489" y="3632"/>
                      <a:pt x="1548" y="3584"/>
                      <a:pt x="1560" y="3524"/>
                    </a:cubicBezTo>
                    <a:cubicBezTo>
                      <a:pt x="1620" y="3322"/>
                      <a:pt x="1715" y="3108"/>
                      <a:pt x="1822" y="2917"/>
                    </a:cubicBezTo>
                    <a:cubicBezTo>
                      <a:pt x="1846" y="2858"/>
                      <a:pt x="1846" y="2786"/>
                      <a:pt x="1822" y="2739"/>
                    </a:cubicBezTo>
                    <a:lnTo>
                      <a:pt x="1298" y="1941"/>
                    </a:lnTo>
                    <a:cubicBezTo>
                      <a:pt x="1250" y="1869"/>
                      <a:pt x="1250" y="1762"/>
                      <a:pt x="1322" y="1691"/>
                    </a:cubicBezTo>
                    <a:lnTo>
                      <a:pt x="1679" y="1334"/>
                    </a:lnTo>
                    <a:cubicBezTo>
                      <a:pt x="1714" y="1299"/>
                      <a:pt x="1765" y="1280"/>
                      <a:pt x="1820" y="1280"/>
                    </a:cubicBezTo>
                    <a:cubicBezTo>
                      <a:pt x="1859" y="1280"/>
                      <a:pt x="1901" y="1290"/>
                      <a:pt x="1941" y="1310"/>
                    </a:cubicBezTo>
                    <a:lnTo>
                      <a:pt x="2727" y="1822"/>
                    </a:lnTo>
                    <a:cubicBezTo>
                      <a:pt x="2759" y="1841"/>
                      <a:pt x="2791" y="1853"/>
                      <a:pt x="2822" y="1853"/>
                    </a:cubicBezTo>
                    <a:cubicBezTo>
                      <a:pt x="2850" y="1853"/>
                      <a:pt x="2878" y="1844"/>
                      <a:pt x="2905" y="1822"/>
                    </a:cubicBezTo>
                    <a:cubicBezTo>
                      <a:pt x="3096" y="1727"/>
                      <a:pt x="3310" y="1631"/>
                      <a:pt x="3513" y="1572"/>
                    </a:cubicBezTo>
                    <a:cubicBezTo>
                      <a:pt x="3572" y="1560"/>
                      <a:pt x="3632" y="1500"/>
                      <a:pt x="3632" y="1441"/>
                    </a:cubicBezTo>
                    <a:lnTo>
                      <a:pt x="3810" y="512"/>
                    </a:lnTo>
                    <a:cubicBezTo>
                      <a:pt x="3822" y="429"/>
                      <a:pt x="3917" y="357"/>
                      <a:pt x="4001" y="357"/>
                    </a:cubicBezTo>
                    <a:lnTo>
                      <a:pt x="4513" y="357"/>
                    </a:lnTo>
                    <a:cubicBezTo>
                      <a:pt x="4596" y="357"/>
                      <a:pt x="4691" y="417"/>
                      <a:pt x="4703" y="512"/>
                    </a:cubicBezTo>
                    <a:lnTo>
                      <a:pt x="4882" y="1441"/>
                    </a:lnTo>
                    <a:cubicBezTo>
                      <a:pt x="4894" y="1500"/>
                      <a:pt x="4941" y="1560"/>
                      <a:pt x="5001" y="1572"/>
                    </a:cubicBezTo>
                    <a:cubicBezTo>
                      <a:pt x="5215" y="1631"/>
                      <a:pt x="5418" y="1727"/>
                      <a:pt x="5608" y="1822"/>
                    </a:cubicBezTo>
                    <a:cubicBezTo>
                      <a:pt x="5638" y="1840"/>
                      <a:pt x="5674" y="1849"/>
                      <a:pt x="5706" y="1849"/>
                    </a:cubicBezTo>
                    <a:cubicBezTo>
                      <a:pt x="5739" y="1849"/>
                      <a:pt x="5769" y="1840"/>
                      <a:pt x="5787" y="1822"/>
                    </a:cubicBezTo>
                    <a:lnTo>
                      <a:pt x="6584" y="1310"/>
                    </a:lnTo>
                    <a:cubicBezTo>
                      <a:pt x="6617" y="1288"/>
                      <a:pt x="6656" y="1277"/>
                      <a:pt x="6696" y="1277"/>
                    </a:cubicBezTo>
                    <a:cubicBezTo>
                      <a:pt x="6745" y="1277"/>
                      <a:pt x="6795" y="1294"/>
                      <a:pt x="6835" y="1334"/>
                    </a:cubicBezTo>
                    <a:lnTo>
                      <a:pt x="7192" y="1691"/>
                    </a:lnTo>
                    <a:cubicBezTo>
                      <a:pt x="7251" y="1750"/>
                      <a:pt x="7263" y="1858"/>
                      <a:pt x="7216" y="1941"/>
                    </a:cubicBezTo>
                    <a:lnTo>
                      <a:pt x="6704" y="2739"/>
                    </a:lnTo>
                    <a:cubicBezTo>
                      <a:pt x="6668" y="2798"/>
                      <a:pt x="6656" y="2858"/>
                      <a:pt x="6704" y="2917"/>
                    </a:cubicBezTo>
                    <a:cubicBezTo>
                      <a:pt x="6799" y="3108"/>
                      <a:pt x="6894" y="3322"/>
                      <a:pt x="6954" y="3524"/>
                    </a:cubicBezTo>
                    <a:cubicBezTo>
                      <a:pt x="6965" y="3584"/>
                      <a:pt x="7025" y="3643"/>
                      <a:pt x="7085" y="3643"/>
                    </a:cubicBezTo>
                    <a:lnTo>
                      <a:pt x="8013" y="3822"/>
                    </a:lnTo>
                    <a:cubicBezTo>
                      <a:pt x="8097" y="3834"/>
                      <a:pt x="8168" y="3929"/>
                      <a:pt x="8168" y="4013"/>
                    </a:cubicBezTo>
                    <a:lnTo>
                      <a:pt x="8168" y="4525"/>
                    </a:lnTo>
                    <a:cubicBezTo>
                      <a:pt x="8168" y="4608"/>
                      <a:pt x="8108" y="4703"/>
                      <a:pt x="8013" y="4715"/>
                    </a:cubicBezTo>
                    <a:lnTo>
                      <a:pt x="7085" y="4894"/>
                    </a:lnTo>
                    <a:cubicBezTo>
                      <a:pt x="7025" y="4906"/>
                      <a:pt x="6965" y="4953"/>
                      <a:pt x="6954" y="5013"/>
                    </a:cubicBezTo>
                    <a:cubicBezTo>
                      <a:pt x="6906" y="5156"/>
                      <a:pt x="6846" y="5322"/>
                      <a:pt x="6787" y="5477"/>
                    </a:cubicBezTo>
                    <a:cubicBezTo>
                      <a:pt x="6739" y="5560"/>
                      <a:pt x="6787" y="5668"/>
                      <a:pt x="6882" y="5715"/>
                    </a:cubicBezTo>
                    <a:cubicBezTo>
                      <a:pt x="6903" y="5724"/>
                      <a:pt x="6926" y="5729"/>
                      <a:pt x="6949" y="5729"/>
                    </a:cubicBezTo>
                    <a:cubicBezTo>
                      <a:pt x="7016" y="5729"/>
                      <a:pt x="7085" y="5691"/>
                      <a:pt x="7120" y="5620"/>
                    </a:cubicBezTo>
                    <a:cubicBezTo>
                      <a:pt x="7180" y="5489"/>
                      <a:pt x="7239" y="5358"/>
                      <a:pt x="7275" y="5215"/>
                    </a:cubicBezTo>
                    <a:lnTo>
                      <a:pt x="8097" y="5060"/>
                    </a:lnTo>
                    <a:cubicBezTo>
                      <a:pt x="8347" y="5013"/>
                      <a:pt x="8549" y="4775"/>
                      <a:pt x="8549" y="4525"/>
                    </a:cubicBezTo>
                    <a:lnTo>
                      <a:pt x="8549" y="4013"/>
                    </a:lnTo>
                    <a:cubicBezTo>
                      <a:pt x="8549" y="3763"/>
                      <a:pt x="8370" y="3524"/>
                      <a:pt x="8097" y="3477"/>
                    </a:cubicBezTo>
                    <a:lnTo>
                      <a:pt x="7275" y="3310"/>
                    </a:lnTo>
                    <a:cubicBezTo>
                      <a:pt x="7216" y="3155"/>
                      <a:pt x="7156" y="2977"/>
                      <a:pt x="7073" y="2822"/>
                    </a:cubicBezTo>
                    <a:lnTo>
                      <a:pt x="7537" y="2119"/>
                    </a:lnTo>
                    <a:cubicBezTo>
                      <a:pt x="7680" y="1905"/>
                      <a:pt x="7656" y="1619"/>
                      <a:pt x="7454" y="1441"/>
                    </a:cubicBezTo>
                    <a:lnTo>
                      <a:pt x="7096" y="1084"/>
                    </a:lnTo>
                    <a:cubicBezTo>
                      <a:pt x="6992" y="980"/>
                      <a:pt x="6848" y="924"/>
                      <a:pt x="6705" y="924"/>
                    </a:cubicBezTo>
                    <a:cubicBezTo>
                      <a:pt x="6603" y="924"/>
                      <a:pt x="6502" y="953"/>
                      <a:pt x="6418" y="1012"/>
                    </a:cubicBezTo>
                    <a:lnTo>
                      <a:pt x="5715" y="1465"/>
                    </a:lnTo>
                    <a:cubicBezTo>
                      <a:pt x="5549" y="1381"/>
                      <a:pt x="5394" y="1322"/>
                      <a:pt x="5227" y="1262"/>
                    </a:cubicBezTo>
                    <a:lnTo>
                      <a:pt x="5060" y="441"/>
                    </a:lnTo>
                    <a:cubicBezTo>
                      <a:pt x="5013" y="191"/>
                      <a:pt x="4775" y="0"/>
                      <a:pt x="452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12938;p74">
                <a:extLst>
                  <a:ext uri="{FF2B5EF4-FFF2-40B4-BE49-F238E27FC236}">
                    <a16:creationId xmlns:a16="http://schemas.microsoft.com/office/drawing/2014/main" id="{4D98DC1B-26C6-48DC-85DE-9231CEA66889}"/>
                  </a:ext>
                </a:extLst>
              </p:cNvPr>
              <p:cNvSpPr/>
              <p:nvPr/>
            </p:nvSpPr>
            <p:spPr>
              <a:xfrm>
                <a:off x="3184798" y="3878883"/>
                <a:ext cx="109550" cy="94018"/>
              </a:xfrm>
              <a:custGeom>
                <a:avLst/>
                <a:gdLst/>
                <a:ahLst/>
                <a:cxnLst/>
                <a:rect l="l" t="t" r="r" b="b"/>
                <a:pathLst>
                  <a:path w="3442" h="2954" extrusionOk="0">
                    <a:moveTo>
                      <a:pt x="1465" y="1"/>
                    </a:moveTo>
                    <a:cubicBezTo>
                      <a:pt x="941" y="1"/>
                      <a:pt x="453" y="191"/>
                      <a:pt x="72" y="561"/>
                    </a:cubicBezTo>
                    <a:cubicBezTo>
                      <a:pt x="0" y="632"/>
                      <a:pt x="0" y="739"/>
                      <a:pt x="72" y="811"/>
                    </a:cubicBezTo>
                    <a:cubicBezTo>
                      <a:pt x="113" y="852"/>
                      <a:pt x="158" y="873"/>
                      <a:pt x="203" y="873"/>
                    </a:cubicBezTo>
                    <a:cubicBezTo>
                      <a:pt x="247" y="873"/>
                      <a:pt x="292" y="852"/>
                      <a:pt x="334" y="811"/>
                    </a:cubicBezTo>
                    <a:cubicBezTo>
                      <a:pt x="631" y="513"/>
                      <a:pt x="1024" y="358"/>
                      <a:pt x="1465" y="358"/>
                    </a:cubicBezTo>
                    <a:cubicBezTo>
                      <a:pt x="2358" y="358"/>
                      <a:pt x="3084" y="1084"/>
                      <a:pt x="3084" y="1977"/>
                    </a:cubicBezTo>
                    <a:cubicBezTo>
                      <a:pt x="3084" y="2227"/>
                      <a:pt x="3024" y="2477"/>
                      <a:pt x="2905" y="2716"/>
                    </a:cubicBezTo>
                    <a:cubicBezTo>
                      <a:pt x="2846" y="2799"/>
                      <a:pt x="2894" y="2894"/>
                      <a:pt x="2977" y="2942"/>
                    </a:cubicBezTo>
                    <a:cubicBezTo>
                      <a:pt x="3013" y="2954"/>
                      <a:pt x="3036" y="2954"/>
                      <a:pt x="3048" y="2954"/>
                    </a:cubicBezTo>
                    <a:cubicBezTo>
                      <a:pt x="3108" y="2954"/>
                      <a:pt x="3167" y="2930"/>
                      <a:pt x="3215" y="2870"/>
                    </a:cubicBezTo>
                    <a:cubicBezTo>
                      <a:pt x="3370" y="2585"/>
                      <a:pt x="3441" y="2287"/>
                      <a:pt x="3441" y="1977"/>
                    </a:cubicBezTo>
                    <a:cubicBezTo>
                      <a:pt x="3441" y="894"/>
                      <a:pt x="2560" y="1"/>
                      <a:pt x="14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12939;p74">
                <a:extLst>
                  <a:ext uri="{FF2B5EF4-FFF2-40B4-BE49-F238E27FC236}">
                    <a16:creationId xmlns:a16="http://schemas.microsoft.com/office/drawing/2014/main" id="{CEB93A63-893D-4368-9EBD-BA94FC1AE78B}"/>
                  </a:ext>
                </a:extLst>
              </p:cNvPr>
              <p:cNvSpPr/>
              <p:nvPr/>
            </p:nvSpPr>
            <p:spPr>
              <a:xfrm>
                <a:off x="3168120" y="3917331"/>
                <a:ext cx="102707" cy="87016"/>
              </a:xfrm>
              <a:custGeom>
                <a:avLst/>
                <a:gdLst/>
                <a:ahLst/>
                <a:cxnLst/>
                <a:rect l="l" t="t" r="r" b="b"/>
                <a:pathLst>
                  <a:path w="3227" h="2734" extrusionOk="0">
                    <a:moveTo>
                      <a:pt x="277" y="0"/>
                    </a:moveTo>
                    <a:cubicBezTo>
                      <a:pt x="203" y="0"/>
                      <a:pt x="136" y="38"/>
                      <a:pt x="108" y="115"/>
                    </a:cubicBezTo>
                    <a:cubicBezTo>
                      <a:pt x="36" y="317"/>
                      <a:pt x="0" y="531"/>
                      <a:pt x="0" y="758"/>
                    </a:cubicBezTo>
                    <a:cubicBezTo>
                      <a:pt x="0" y="1841"/>
                      <a:pt x="881" y="2734"/>
                      <a:pt x="1977" y="2734"/>
                    </a:cubicBezTo>
                    <a:cubicBezTo>
                      <a:pt x="2394" y="2734"/>
                      <a:pt x="2798" y="2603"/>
                      <a:pt x="3144" y="2365"/>
                    </a:cubicBezTo>
                    <a:cubicBezTo>
                      <a:pt x="3215" y="2305"/>
                      <a:pt x="3227" y="2198"/>
                      <a:pt x="3191" y="2127"/>
                    </a:cubicBezTo>
                    <a:cubicBezTo>
                      <a:pt x="3162" y="2075"/>
                      <a:pt x="3106" y="2051"/>
                      <a:pt x="3050" y="2051"/>
                    </a:cubicBezTo>
                    <a:cubicBezTo>
                      <a:pt x="3015" y="2051"/>
                      <a:pt x="2981" y="2061"/>
                      <a:pt x="2953" y="2079"/>
                    </a:cubicBezTo>
                    <a:cubicBezTo>
                      <a:pt x="2667" y="2282"/>
                      <a:pt x="2334" y="2389"/>
                      <a:pt x="2001" y="2389"/>
                    </a:cubicBezTo>
                    <a:cubicBezTo>
                      <a:pt x="1108" y="2389"/>
                      <a:pt x="370" y="1662"/>
                      <a:pt x="370" y="769"/>
                    </a:cubicBezTo>
                    <a:cubicBezTo>
                      <a:pt x="370" y="591"/>
                      <a:pt x="405" y="412"/>
                      <a:pt x="465" y="246"/>
                    </a:cubicBezTo>
                    <a:cubicBezTo>
                      <a:pt x="465" y="138"/>
                      <a:pt x="417" y="43"/>
                      <a:pt x="334" y="7"/>
                    </a:cubicBezTo>
                    <a:cubicBezTo>
                      <a:pt x="315" y="3"/>
                      <a:pt x="296" y="0"/>
                      <a:pt x="27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12940;p74">
                <a:extLst>
                  <a:ext uri="{FF2B5EF4-FFF2-40B4-BE49-F238E27FC236}">
                    <a16:creationId xmlns:a16="http://schemas.microsoft.com/office/drawing/2014/main" id="{E16DB4A5-6E2A-4735-AE1B-D4485D2AF334}"/>
                  </a:ext>
                </a:extLst>
              </p:cNvPr>
              <p:cNvSpPr/>
              <p:nvPr/>
            </p:nvSpPr>
            <p:spPr>
              <a:xfrm>
                <a:off x="3264749" y="3976275"/>
                <a:ext cx="183836" cy="183836"/>
              </a:xfrm>
              <a:custGeom>
                <a:avLst/>
                <a:gdLst/>
                <a:ahLst/>
                <a:cxnLst/>
                <a:rect l="l" t="t" r="r" b="b"/>
                <a:pathLst>
                  <a:path w="5776" h="5776" extrusionOk="0">
                    <a:moveTo>
                      <a:pt x="2739" y="1"/>
                    </a:moveTo>
                    <a:cubicBezTo>
                      <a:pt x="2548" y="1"/>
                      <a:pt x="2370" y="156"/>
                      <a:pt x="2322" y="346"/>
                    </a:cubicBezTo>
                    <a:lnTo>
                      <a:pt x="2215" y="846"/>
                    </a:lnTo>
                    <a:cubicBezTo>
                      <a:pt x="2132" y="882"/>
                      <a:pt x="2036" y="930"/>
                      <a:pt x="1953" y="953"/>
                    </a:cubicBezTo>
                    <a:lnTo>
                      <a:pt x="1525" y="668"/>
                    </a:lnTo>
                    <a:cubicBezTo>
                      <a:pt x="1454" y="627"/>
                      <a:pt x="1372" y="606"/>
                      <a:pt x="1291" y="606"/>
                    </a:cubicBezTo>
                    <a:cubicBezTo>
                      <a:pt x="1181" y="606"/>
                      <a:pt x="1071" y="645"/>
                      <a:pt x="989" y="727"/>
                    </a:cubicBezTo>
                    <a:lnTo>
                      <a:pt x="751" y="965"/>
                    </a:lnTo>
                    <a:cubicBezTo>
                      <a:pt x="620" y="1108"/>
                      <a:pt x="584" y="1322"/>
                      <a:pt x="691" y="1501"/>
                    </a:cubicBezTo>
                    <a:lnTo>
                      <a:pt x="977" y="1942"/>
                    </a:lnTo>
                    <a:cubicBezTo>
                      <a:pt x="917" y="2061"/>
                      <a:pt x="870" y="2180"/>
                      <a:pt x="822" y="2311"/>
                    </a:cubicBezTo>
                    <a:cubicBezTo>
                      <a:pt x="786" y="2394"/>
                      <a:pt x="858" y="2501"/>
                      <a:pt x="941" y="2537"/>
                    </a:cubicBezTo>
                    <a:cubicBezTo>
                      <a:pt x="954" y="2541"/>
                      <a:pt x="967" y="2542"/>
                      <a:pt x="980" y="2542"/>
                    </a:cubicBezTo>
                    <a:cubicBezTo>
                      <a:pt x="1055" y="2542"/>
                      <a:pt x="1137" y="2489"/>
                      <a:pt x="1167" y="2418"/>
                    </a:cubicBezTo>
                    <a:cubicBezTo>
                      <a:pt x="1203" y="2275"/>
                      <a:pt x="1251" y="2144"/>
                      <a:pt x="1322" y="2025"/>
                    </a:cubicBezTo>
                    <a:cubicBezTo>
                      <a:pt x="1358" y="1965"/>
                      <a:pt x="1358" y="1894"/>
                      <a:pt x="1322" y="1846"/>
                    </a:cubicBezTo>
                    <a:lnTo>
                      <a:pt x="989" y="1322"/>
                    </a:lnTo>
                    <a:cubicBezTo>
                      <a:pt x="977" y="1299"/>
                      <a:pt x="977" y="1263"/>
                      <a:pt x="1001" y="1239"/>
                    </a:cubicBezTo>
                    <a:lnTo>
                      <a:pt x="1239" y="1001"/>
                    </a:lnTo>
                    <a:cubicBezTo>
                      <a:pt x="1258" y="981"/>
                      <a:pt x="1274" y="973"/>
                      <a:pt x="1291" y="973"/>
                    </a:cubicBezTo>
                    <a:cubicBezTo>
                      <a:pt x="1304" y="973"/>
                      <a:pt x="1318" y="978"/>
                      <a:pt x="1334" y="989"/>
                    </a:cubicBezTo>
                    <a:lnTo>
                      <a:pt x="1846" y="1322"/>
                    </a:lnTo>
                    <a:cubicBezTo>
                      <a:pt x="1878" y="1342"/>
                      <a:pt x="1910" y="1354"/>
                      <a:pt x="1942" y="1354"/>
                    </a:cubicBezTo>
                    <a:cubicBezTo>
                      <a:pt x="1969" y="1354"/>
                      <a:pt x="1997" y="1345"/>
                      <a:pt x="2025" y="1322"/>
                    </a:cubicBezTo>
                    <a:cubicBezTo>
                      <a:pt x="2144" y="1251"/>
                      <a:pt x="2287" y="1203"/>
                      <a:pt x="2417" y="1156"/>
                    </a:cubicBezTo>
                    <a:cubicBezTo>
                      <a:pt x="2477" y="1144"/>
                      <a:pt x="2537" y="1084"/>
                      <a:pt x="2537" y="1025"/>
                    </a:cubicBezTo>
                    <a:lnTo>
                      <a:pt x="2656" y="418"/>
                    </a:lnTo>
                    <a:cubicBezTo>
                      <a:pt x="2656" y="382"/>
                      <a:pt x="2679" y="358"/>
                      <a:pt x="2727" y="358"/>
                    </a:cubicBezTo>
                    <a:lnTo>
                      <a:pt x="3060" y="358"/>
                    </a:lnTo>
                    <a:cubicBezTo>
                      <a:pt x="3084" y="358"/>
                      <a:pt x="3120" y="394"/>
                      <a:pt x="3132" y="418"/>
                    </a:cubicBezTo>
                    <a:lnTo>
                      <a:pt x="3251" y="1025"/>
                    </a:lnTo>
                    <a:cubicBezTo>
                      <a:pt x="3263" y="1084"/>
                      <a:pt x="3310" y="1144"/>
                      <a:pt x="3370" y="1156"/>
                    </a:cubicBezTo>
                    <a:cubicBezTo>
                      <a:pt x="3501" y="1203"/>
                      <a:pt x="3632" y="1251"/>
                      <a:pt x="3751" y="1322"/>
                    </a:cubicBezTo>
                    <a:cubicBezTo>
                      <a:pt x="3781" y="1340"/>
                      <a:pt x="3816" y="1349"/>
                      <a:pt x="3849" y="1349"/>
                    </a:cubicBezTo>
                    <a:cubicBezTo>
                      <a:pt x="3882" y="1349"/>
                      <a:pt x="3912" y="1340"/>
                      <a:pt x="3930" y="1322"/>
                    </a:cubicBezTo>
                    <a:lnTo>
                      <a:pt x="4453" y="989"/>
                    </a:lnTo>
                    <a:cubicBezTo>
                      <a:pt x="4469" y="978"/>
                      <a:pt x="4483" y="973"/>
                      <a:pt x="4497" y="973"/>
                    </a:cubicBezTo>
                    <a:cubicBezTo>
                      <a:pt x="4513" y="973"/>
                      <a:pt x="4529" y="981"/>
                      <a:pt x="4549" y="1001"/>
                    </a:cubicBezTo>
                    <a:lnTo>
                      <a:pt x="4787" y="1239"/>
                    </a:lnTo>
                    <a:cubicBezTo>
                      <a:pt x="4811" y="1263"/>
                      <a:pt x="4811" y="1299"/>
                      <a:pt x="4799" y="1322"/>
                    </a:cubicBezTo>
                    <a:lnTo>
                      <a:pt x="4453" y="1846"/>
                    </a:lnTo>
                    <a:cubicBezTo>
                      <a:pt x="4430" y="1906"/>
                      <a:pt x="4406" y="1965"/>
                      <a:pt x="4453" y="2025"/>
                    </a:cubicBezTo>
                    <a:cubicBezTo>
                      <a:pt x="4525" y="2144"/>
                      <a:pt x="4573" y="2275"/>
                      <a:pt x="4620" y="2418"/>
                    </a:cubicBezTo>
                    <a:cubicBezTo>
                      <a:pt x="4632" y="2477"/>
                      <a:pt x="4692" y="2537"/>
                      <a:pt x="4751" y="2537"/>
                    </a:cubicBezTo>
                    <a:lnTo>
                      <a:pt x="5358" y="2656"/>
                    </a:lnTo>
                    <a:cubicBezTo>
                      <a:pt x="5394" y="2656"/>
                      <a:pt x="5418" y="2680"/>
                      <a:pt x="5418" y="2727"/>
                    </a:cubicBezTo>
                    <a:lnTo>
                      <a:pt x="5418" y="3049"/>
                    </a:lnTo>
                    <a:cubicBezTo>
                      <a:pt x="5418" y="3085"/>
                      <a:pt x="5394" y="3108"/>
                      <a:pt x="5358" y="3132"/>
                    </a:cubicBezTo>
                    <a:lnTo>
                      <a:pt x="4751" y="3251"/>
                    </a:lnTo>
                    <a:cubicBezTo>
                      <a:pt x="4692" y="3263"/>
                      <a:pt x="4632" y="3311"/>
                      <a:pt x="4620" y="3370"/>
                    </a:cubicBezTo>
                    <a:cubicBezTo>
                      <a:pt x="4573" y="3501"/>
                      <a:pt x="4525" y="3632"/>
                      <a:pt x="4453" y="3751"/>
                    </a:cubicBezTo>
                    <a:cubicBezTo>
                      <a:pt x="4430" y="3811"/>
                      <a:pt x="4430" y="3882"/>
                      <a:pt x="4453" y="3930"/>
                    </a:cubicBezTo>
                    <a:lnTo>
                      <a:pt x="4799" y="4454"/>
                    </a:lnTo>
                    <a:cubicBezTo>
                      <a:pt x="4811" y="4478"/>
                      <a:pt x="4811" y="4513"/>
                      <a:pt x="4787" y="4537"/>
                    </a:cubicBezTo>
                    <a:lnTo>
                      <a:pt x="4549" y="4775"/>
                    </a:lnTo>
                    <a:cubicBezTo>
                      <a:pt x="4526" y="4798"/>
                      <a:pt x="4508" y="4806"/>
                      <a:pt x="4489" y="4806"/>
                    </a:cubicBezTo>
                    <a:cubicBezTo>
                      <a:pt x="4478" y="4806"/>
                      <a:pt x="4467" y="4803"/>
                      <a:pt x="4453" y="4799"/>
                    </a:cubicBezTo>
                    <a:lnTo>
                      <a:pt x="3930" y="4454"/>
                    </a:lnTo>
                    <a:cubicBezTo>
                      <a:pt x="3898" y="4435"/>
                      <a:pt x="3866" y="4422"/>
                      <a:pt x="3834" y="4422"/>
                    </a:cubicBezTo>
                    <a:cubicBezTo>
                      <a:pt x="3806" y="4422"/>
                      <a:pt x="3779" y="4432"/>
                      <a:pt x="3751" y="4454"/>
                    </a:cubicBezTo>
                    <a:cubicBezTo>
                      <a:pt x="3632" y="4525"/>
                      <a:pt x="3501" y="4573"/>
                      <a:pt x="3370" y="4621"/>
                    </a:cubicBezTo>
                    <a:cubicBezTo>
                      <a:pt x="3310" y="4632"/>
                      <a:pt x="3251" y="4692"/>
                      <a:pt x="3251" y="4751"/>
                    </a:cubicBezTo>
                    <a:lnTo>
                      <a:pt x="3132" y="5359"/>
                    </a:lnTo>
                    <a:cubicBezTo>
                      <a:pt x="3132" y="5394"/>
                      <a:pt x="3096" y="5418"/>
                      <a:pt x="3060" y="5418"/>
                    </a:cubicBezTo>
                    <a:lnTo>
                      <a:pt x="2727" y="5418"/>
                    </a:lnTo>
                    <a:cubicBezTo>
                      <a:pt x="2703" y="5418"/>
                      <a:pt x="2668" y="5394"/>
                      <a:pt x="2656" y="5359"/>
                    </a:cubicBezTo>
                    <a:lnTo>
                      <a:pt x="2537" y="4751"/>
                    </a:lnTo>
                    <a:cubicBezTo>
                      <a:pt x="2525" y="4692"/>
                      <a:pt x="2477" y="4632"/>
                      <a:pt x="2417" y="4621"/>
                    </a:cubicBezTo>
                    <a:cubicBezTo>
                      <a:pt x="2287" y="4573"/>
                      <a:pt x="2144" y="4525"/>
                      <a:pt x="2025" y="4454"/>
                    </a:cubicBezTo>
                    <a:cubicBezTo>
                      <a:pt x="1995" y="4436"/>
                      <a:pt x="1962" y="4427"/>
                      <a:pt x="1931" y="4427"/>
                    </a:cubicBezTo>
                    <a:cubicBezTo>
                      <a:pt x="1900" y="4427"/>
                      <a:pt x="1870" y="4436"/>
                      <a:pt x="1846" y="4454"/>
                    </a:cubicBezTo>
                    <a:lnTo>
                      <a:pt x="1334" y="4799"/>
                    </a:lnTo>
                    <a:cubicBezTo>
                      <a:pt x="1321" y="4803"/>
                      <a:pt x="1309" y="4806"/>
                      <a:pt x="1298" y="4806"/>
                    </a:cubicBezTo>
                    <a:cubicBezTo>
                      <a:pt x="1279" y="4806"/>
                      <a:pt x="1261" y="4798"/>
                      <a:pt x="1239" y="4775"/>
                    </a:cubicBezTo>
                    <a:lnTo>
                      <a:pt x="1001" y="4537"/>
                    </a:lnTo>
                    <a:cubicBezTo>
                      <a:pt x="977" y="4513"/>
                      <a:pt x="977" y="4478"/>
                      <a:pt x="989" y="4454"/>
                    </a:cubicBezTo>
                    <a:lnTo>
                      <a:pt x="1322" y="3930"/>
                    </a:lnTo>
                    <a:cubicBezTo>
                      <a:pt x="1358" y="3870"/>
                      <a:pt x="1370" y="3811"/>
                      <a:pt x="1322" y="3751"/>
                    </a:cubicBezTo>
                    <a:cubicBezTo>
                      <a:pt x="1251" y="3632"/>
                      <a:pt x="1215" y="3501"/>
                      <a:pt x="1167" y="3370"/>
                    </a:cubicBezTo>
                    <a:cubicBezTo>
                      <a:pt x="1144" y="3311"/>
                      <a:pt x="1084" y="3251"/>
                      <a:pt x="1024" y="3251"/>
                    </a:cubicBezTo>
                    <a:lnTo>
                      <a:pt x="417" y="3132"/>
                    </a:lnTo>
                    <a:cubicBezTo>
                      <a:pt x="393" y="3132"/>
                      <a:pt x="358" y="3097"/>
                      <a:pt x="358" y="3049"/>
                    </a:cubicBezTo>
                    <a:lnTo>
                      <a:pt x="358" y="2727"/>
                    </a:lnTo>
                    <a:cubicBezTo>
                      <a:pt x="358" y="2692"/>
                      <a:pt x="393" y="2668"/>
                      <a:pt x="417" y="2656"/>
                    </a:cubicBezTo>
                    <a:lnTo>
                      <a:pt x="465" y="2632"/>
                    </a:lnTo>
                    <a:cubicBezTo>
                      <a:pt x="548" y="2620"/>
                      <a:pt x="632" y="2525"/>
                      <a:pt x="596" y="2430"/>
                    </a:cubicBezTo>
                    <a:cubicBezTo>
                      <a:pt x="586" y="2352"/>
                      <a:pt x="520" y="2289"/>
                      <a:pt x="444" y="2289"/>
                    </a:cubicBezTo>
                    <a:cubicBezTo>
                      <a:pt x="428" y="2289"/>
                      <a:pt x="410" y="2292"/>
                      <a:pt x="393" y="2299"/>
                    </a:cubicBezTo>
                    <a:lnTo>
                      <a:pt x="346" y="2311"/>
                    </a:lnTo>
                    <a:cubicBezTo>
                      <a:pt x="155" y="2358"/>
                      <a:pt x="1" y="2513"/>
                      <a:pt x="1" y="2727"/>
                    </a:cubicBezTo>
                    <a:lnTo>
                      <a:pt x="1" y="3049"/>
                    </a:lnTo>
                    <a:cubicBezTo>
                      <a:pt x="1" y="3251"/>
                      <a:pt x="155" y="3430"/>
                      <a:pt x="346" y="3466"/>
                    </a:cubicBezTo>
                    <a:lnTo>
                      <a:pt x="846" y="3573"/>
                    </a:lnTo>
                    <a:cubicBezTo>
                      <a:pt x="882" y="3668"/>
                      <a:pt x="929" y="3751"/>
                      <a:pt x="953" y="3847"/>
                    </a:cubicBezTo>
                    <a:lnTo>
                      <a:pt x="679" y="4275"/>
                    </a:lnTo>
                    <a:cubicBezTo>
                      <a:pt x="572" y="4442"/>
                      <a:pt x="584" y="4656"/>
                      <a:pt x="727" y="4811"/>
                    </a:cubicBezTo>
                    <a:lnTo>
                      <a:pt x="977" y="5049"/>
                    </a:lnTo>
                    <a:cubicBezTo>
                      <a:pt x="1055" y="5127"/>
                      <a:pt x="1163" y="5172"/>
                      <a:pt x="1278" y="5172"/>
                    </a:cubicBezTo>
                    <a:cubicBezTo>
                      <a:pt x="1356" y="5172"/>
                      <a:pt x="1436" y="5152"/>
                      <a:pt x="1513" y="5109"/>
                    </a:cubicBezTo>
                    <a:lnTo>
                      <a:pt x="1941" y="4823"/>
                    </a:lnTo>
                    <a:cubicBezTo>
                      <a:pt x="2025" y="4871"/>
                      <a:pt x="2120" y="4894"/>
                      <a:pt x="2203" y="4930"/>
                    </a:cubicBezTo>
                    <a:lnTo>
                      <a:pt x="2310" y="5430"/>
                    </a:lnTo>
                    <a:cubicBezTo>
                      <a:pt x="2358" y="5633"/>
                      <a:pt x="2513" y="5775"/>
                      <a:pt x="2727" y="5775"/>
                    </a:cubicBezTo>
                    <a:lnTo>
                      <a:pt x="3060" y="5775"/>
                    </a:lnTo>
                    <a:cubicBezTo>
                      <a:pt x="3251" y="5775"/>
                      <a:pt x="3430" y="5633"/>
                      <a:pt x="3465" y="5430"/>
                    </a:cubicBezTo>
                    <a:lnTo>
                      <a:pt x="3572" y="4930"/>
                    </a:lnTo>
                    <a:cubicBezTo>
                      <a:pt x="3668" y="4894"/>
                      <a:pt x="3751" y="4859"/>
                      <a:pt x="3846" y="4823"/>
                    </a:cubicBezTo>
                    <a:lnTo>
                      <a:pt x="4275" y="5109"/>
                    </a:lnTo>
                    <a:cubicBezTo>
                      <a:pt x="4344" y="5153"/>
                      <a:pt x="4422" y="5175"/>
                      <a:pt x="4500" y="5175"/>
                    </a:cubicBezTo>
                    <a:cubicBezTo>
                      <a:pt x="4610" y="5175"/>
                      <a:pt x="4720" y="5132"/>
                      <a:pt x="4811" y="5049"/>
                    </a:cubicBezTo>
                    <a:lnTo>
                      <a:pt x="5049" y="4811"/>
                    </a:lnTo>
                    <a:cubicBezTo>
                      <a:pt x="5180" y="4680"/>
                      <a:pt x="5215" y="4454"/>
                      <a:pt x="5108" y="4275"/>
                    </a:cubicBezTo>
                    <a:lnTo>
                      <a:pt x="4823" y="3847"/>
                    </a:lnTo>
                    <a:cubicBezTo>
                      <a:pt x="4870" y="3751"/>
                      <a:pt x="4894" y="3668"/>
                      <a:pt x="4930" y="3573"/>
                    </a:cubicBezTo>
                    <a:lnTo>
                      <a:pt x="5442" y="3466"/>
                    </a:lnTo>
                    <a:cubicBezTo>
                      <a:pt x="5632" y="3430"/>
                      <a:pt x="5775" y="3263"/>
                      <a:pt x="5775" y="3049"/>
                    </a:cubicBezTo>
                    <a:lnTo>
                      <a:pt x="5775" y="2727"/>
                    </a:lnTo>
                    <a:cubicBezTo>
                      <a:pt x="5775" y="2513"/>
                      <a:pt x="5644" y="2358"/>
                      <a:pt x="5454" y="2311"/>
                    </a:cubicBezTo>
                    <a:lnTo>
                      <a:pt x="4942" y="2204"/>
                    </a:lnTo>
                    <a:cubicBezTo>
                      <a:pt x="4918" y="2120"/>
                      <a:pt x="4870" y="2025"/>
                      <a:pt x="4846" y="1942"/>
                    </a:cubicBezTo>
                    <a:lnTo>
                      <a:pt x="5120" y="1501"/>
                    </a:lnTo>
                    <a:cubicBezTo>
                      <a:pt x="5227" y="1346"/>
                      <a:pt x="5215" y="1120"/>
                      <a:pt x="5061" y="965"/>
                    </a:cubicBezTo>
                    <a:lnTo>
                      <a:pt x="4823" y="727"/>
                    </a:lnTo>
                    <a:cubicBezTo>
                      <a:pt x="4745" y="650"/>
                      <a:pt x="4634" y="610"/>
                      <a:pt x="4520" y="610"/>
                    </a:cubicBezTo>
                    <a:cubicBezTo>
                      <a:pt x="4441" y="610"/>
                      <a:pt x="4360" y="629"/>
                      <a:pt x="4287" y="668"/>
                    </a:cubicBezTo>
                    <a:lnTo>
                      <a:pt x="3858" y="953"/>
                    </a:lnTo>
                    <a:cubicBezTo>
                      <a:pt x="3763" y="906"/>
                      <a:pt x="3680" y="882"/>
                      <a:pt x="3596" y="846"/>
                    </a:cubicBezTo>
                    <a:lnTo>
                      <a:pt x="3489" y="346"/>
                    </a:lnTo>
                    <a:cubicBezTo>
                      <a:pt x="3441" y="156"/>
                      <a:pt x="3275" y="1"/>
                      <a:pt x="30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12941;p74">
                <a:extLst>
                  <a:ext uri="{FF2B5EF4-FFF2-40B4-BE49-F238E27FC236}">
                    <a16:creationId xmlns:a16="http://schemas.microsoft.com/office/drawing/2014/main" id="{411D9B0D-CFB7-4AD7-9532-DCA93C887963}"/>
                  </a:ext>
                </a:extLst>
              </p:cNvPr>
              <p:cNvSpPr/>
              <p:nvPr/>
            </p:nvSpPr>
            <p:spPr>
              <a:xfrm>
                <a:off x="3326526" y="4036907"/>
                <a:ext cx="62541" cy="62573"/>
              </a:xfrm>
              <a:custGeom>
                <a:avLst/>
                <a:gdLst/>
                <a:ahLst/>
                <a:cxnLst/>
                <a:rect l="l" t="t" r="r" b="b"/>
                <a:pathLst>
                  <a:path w="1965" h="1966" extrusionOk="0">
                    <a:moveTo>
                      <a:pt x="977" y="1"/>
                    </a:moveTo>
                    <a:cubicBezTo>
                      <a:pt x="441" y="1"/>
                      <a:pt x="0" y="453"/>
                      <a:pt x="0" y="989"/>
                    </a:cubicBezTo>
                    <a:cubicBezTo>
                      <a:pt x="0" y="1525"/>
                      <a:pt x="441" y="1965"/>
                      <a:pt x="977" y="1965"/>
                    </a:cubicBezTo>
                    <a:cubicBezTo>
                      <a:pt x="1203" y="1965"/>
                      <a:pt x="1417" y="1894"/>
                      <a:pt x="1572" y="1763"/>
                    </a:cubicBezTo>
                    <a:cubicBezTo>
                      <a:pt x="1655" y="1703"/>
                      <a:pt x="1667" y="1596"/>
                      <a:pt x="1608" y="1501"/>
                    </a:cubicBezTo>
                    <a:cubicBezTo>
                      <a:pt x="1574" y="1461"/>
                      <a:pt x="1525" y="1439"/>
                      <a:pt x="1473" y="1439"/>
                    </a:cubicBezTo>
                    <a:cubicBezTo>
                      <a:pt x="1434" y="1439"/>
                      <a:pt x="1394" y="1452"/>
                      <a:pt x="1358" y="1477"/>
                    </a:cubicBezTo>
                    <a:cubicBezTo>
                      <a:pt x="1250" y="1561"/>
                      <a:pt x="1119" y="1608"/>
                      <a:pt x="965" y="1608"/>
                    </a:cubicBezTo>
                    <a:cubicBezTo>
                      <a:pt x="619" y="1608"/>
                      <a:pt x="346" y="1322"/>
                      <a:pt x="346" y="977"/>
                    </a:cubicBezTo>
                    <a:cubicBezTo>
                      <a:pt x="346" y="644"/>
                      <a:pt x="619" y="358"/>
                      <a:pt x="977" y="358"/>
                    </a:cubicBezTo>
                    <a:cubicBezTo>
                      <a:pt x="1322" y="358"/>
                      <a:pt x="1608" y="644"/>
                      <a:pt x="1608" y="989"/>
                    </a:cubicBezTo>
                    <a:cubicBezTo>
                      <a:pt x="1608" y="1084"/>
                      <a:pt x="1679" y="1168"/>
                      <a:pt x="1786" y="1168"/>
                    </a:cubicBezTo>
                    <a:cubicBezTo>
                      <a:pt x="1893" y="1168"/>
                      <a:pt x="1965" y="1084"/>
                      <a:pt x="1965" y="989"/>
                    </a:cubicBezTo>
                    <a:cubicBezTo>
                      <a:pt x="1965" y="453"/>
                      <a:pt x="1512" y="1"/>
                      <a:pt x="9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12942;p74">
                <a:extLst>
                  <a:ext uri="{FF2B5EF4-FFF2-40B4-BE49-F238E27FC236}">
                    <a16:creationId xmlns:a16="http://schemas.microsoft.com/office/drawing/2014/main" id="{5245C206-E0A6-4CD1-B1EE-2AD3EC43E980}"/>
                  </a:ext>
                </a:extLst>
              </p:cNvPr>
              <p:cNvSpPr/>
              <p:nvPr/>
            </p:nvSpPr>
            <p:spPr>
              <a:xfrm>
                <a:off x="3196542" y="3907687"/>
                <a:ext cx="68238" cy="68238"/>
              </a:xfrm>
              <a:custGeom>
                <a:avLst/>
                <a:gdLst/>
                <a:ahLst/>
                <a:cxnLst/>
                <a:rect l="l" t="t" r="r" b="b"/>
                <a:pathLst>
                  <a:path w="2144" h="2144" extrusionOk="0">
                    <a:moveTo>
                      <a:pt x="1072" y="358"/>
                    </a:moveTo>
                    <a:cubicBezTo>
                      <a:pt x="1477" y="358"/>
                      <a:pt x="1786" y="680"/>
                      <a:pt x="1786" y="1072"/>
                    </a:cubicBezTo>
                    <a:cubicBezTo>
                      <a:pt x="1786" y="1477"/>
                      <a:pt x="1465" y="1787"/>
                      <a:pt x="1072" y="1787"/>
                    </a:cubicBezTo>
                    <a:cubicBezTo>
                      <a:pt x="691" y="1787"/>
                      <a:pt x="358" y="1453"/>
                      <a:pt x="358" y="1072"/>
                    </a:cubicBezTo>
                    <a:cubicBezTo>
                      <a:pt x="358" y="668"/>
                      <a:pt x="691" y="358"/>
                      <a:pt x="1072" y="358"/>
                    </a:cubicBezTo>
                    <a:close/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44"/>
                      <a:pt x="1072" y="2144"/>
                    </a:cubicBezTo>
                    <a:cubicBezTo>
                      <a:pt x="1667" y="2144"/>
                      <a:pt x="2144" y="1656"/>
                      <a:pt x="2144" y="1072"/>
                    </a:cubicBezTo>
                    <a:cubicBezTo>
                      <a:pt x="2144" y="477"/>
                      <a:pt x="1667" y="1"/>
                      <a:pt x="10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1" name="Google Shape;12043;p73">
              <a:extLst>
                <a:ext uri="{FF2B5EF4-FFF2-40B4-BE49-F238E27FC236}">
                  <a16:creationId xmlns:a16="http://schemas.microsoft.com/office/drawing/2014/main" id="{C1CCE165-9C06-4614-8806-BDAD58E48263}"/>
                </a:ext>
              </a:extLst>
            </p:cNvPr>
            <p:cNvGrpSpPr/>
            <p:nvPr/>
          </p:nvGrpSpPr>
          <p:grpSpPr>
            <a:xfrm>
              <a:off x="1081639" y="4326936"/>
              <a:ext cx="173954" cy="213315"/>
              <a:chOff x="3086313" y="2877049"/>
              <a:chExt cx="320143" cy="392581"/>
            </a:xfrm>
            <a:solidFill>
              <a:srgbClr val="DBDDDC"/>
            </a:solidFill>
          </p:grpSpPr>
          <p:sp>
            <p:nvSpPr>
              <p:cNvPr id="102" name="Google Shape;12044;p73">
                <a:extLst>
                  <a:ext uri="{FF2B5EF4-FFF2-40B4-BE49-F238E27FC236}">
                    <a16:creationId xmlns:a16="http://schemas.microsoft.com/office/drawing/2014/main" id="{678F6420-FFBE-4E63-B004-FFA0D80F020C}"/>
                  </a:ext>
                </a:extLst>
              </p:cNvPr>
              <p:cNvSpPr/>
              <p:nvPr/>
            </p:nvSpPr>
            <p:spPr>
              <a:xfrm>
                <a:off x="3125749" y="2915371"/>
                <a:ext cx="240505" cy="354259"/>
              </a:xfrm>
              <a:custGeom>
                <a:avLst/>
                <a:gdLst/>
                <a:ahLst/>
                <a:cxnLst/>
                <a:rect l="l" t="t" r="r" b="b"/>
                <a:pathLst>
                  <a:path w="7550" h="11121" extrusionOk="0">
                    <a:moveTo>
                      <a:pt x="3775" y="2929"/>
                    </a:moveTo>
                    <a:lnTo>
                      <a:pt x="3918" y="3120"/>
                    </a:lnTo>
                    <a:cubicBezTo>
                      <a:pt x="3871" y="3144"/>
                      <a:pt x="3823" y="3144"/>
                      <a:pt x="3775" y="3144"/>
                    </a:cubicBezTo>
                    <a:cubicBezTo>
                      <a:pt x="3740" y="3132"/>
                      <a:pt x="3692" y="3120"/>
                      <a:pt x="3644" y="3120"/>
                    </a:cubicBezTo>
                    <a:lnTo>
                      <a:pt x="3775" y="2929"/>
                    </a:lnTo>
                    <a:close/>
                    <a:moveTo>
                      <a:pt x="4168" y="3501"/>
                    </a:moveTo>
                    <a:lnTo>
                      <a:pt x="4299" y="3703"/>
                    </a:lnTo>
                    <a:cubicBezTo>
                      <a:pt x="4126" y="3751"/>
                      <a:pt x="3948" y="3775"/>
                      <a:pt x="3769" y="3775"/>
                    </a:cubicBezTo>
                    <a:cubicBezTo>
                      <a:pt x="3591" y="3775"/>
                      <a:pt x="3412" y="3751"/>
                      <a:pt x="3239" y="3703"/>
                    </a:cubicBezTo>
                    <a:lnTo>
                      <a:pt x="3382" y="3501"/>
                    </a:lnTo>
                    <a:cubicBezTo>
                      <a:pt x="3513" y="3560"/>
                      <a:pt x="3644" y="3572"/>
                      <a:pt x="3775" y="3572"/>
                    </a:cubicBezTo>
                    <a:cubicBezTo>
                      <a:pt x="3918" y="3572"/>
                      <a:pt x="4049" y="3537"/>
                      <a:pt x="4168" y="3501"/>
                    </a:cubicBezTo>
                    <a:close/>
                    <a:moveTo>
                      <a:pt x="3120" y="4132"/>
                    </a:moveTo>
                    <a:cubicBezTo>
                      <a:pt x="3275" y="4180"/>
                      <a:pt x="3418" y="4191"/>
                      <a:pt x="3561" y="4215"/>
                    </a:cubicBezTo>
                    <a:lnTo>
                      <a:pt x="3561" y="8109"/>
                    </a:lnTo>
                    <a:lnTo>
                      <a:pt x="3120" y="8109"/>
                    </a:lnTo>
                    <a:lnTo>
                      <a:pt x="3120" y="4132"/>
                    </a:lnTo>
                    <a:close/>
                    <a:moveTo>
                      <a:pt x="4430" y="4132"/>
                    </a:moveTo>
                    <a:lnTo>
                      <a:pt x="4430" y="8109"/>
                    </a:lnTo>
                    <a:lnTo>
                      <a:pt x="4001" y="8109"/>
                    </a:lnTo>
                    <a:lnTo>
                      <a:pt x="4001" y="4215"/>
                    </a:lnTo>
                    <a:cubicBezTo>
                      <a:pt x="4156" y="4191"/>
                      <a:pt x="4287" y="4180"/>
                      <a:pt x="4430" y="4132"/>
                    </a:cubicBezTo>
                    <a:close/>
                    <a:moveTo>
                      <a:pt x="3799" y="441"/>
                    </a:moveTo>
                    <a:cubicBezTo>
                      <a:pt x="4668" y="441"/>
                      <a:pt x="5490" y="786"/>
                      <a:pt x="6121" y="1394"/>
                    </a:cubicBezTo>
                    <a:cubicBezTo>
                      <a:pt x="6752" y="2025"/>
                      <a:pt x="7097" y="2858"/>
                      <a:pt x="7097" y="3751"/>
                    </a:cubicBezTo>
                    <a:cubicBezTo>
                      <a:pt x="7097" y="4620"/>
                      <a:pt x="6752" y="5442"/>
                      <a:pt x="6157" y="6073"/>
                    </a:cubicBezTo>
                    <a:cubicBezTo>
                      <a:pt x="5609" y="6632"/>
                      <a:pt x="5299" y="7347"/>
                      <a:pt x="5240" y="8109"/>
                    </a:cubicBezTo>
                    <a:lnTo>
                      <a:pt x="4883" y="8109"/>
                    </a:lnTo>
                    <a:lnTo>
                      <a:pt x="4883" y="3822"/>
                    </a:lnTo>
                    <a:cubicBezTo>
                      <a:pt x="4883" y="3775"/>
                      <a:pt x="4871" y="3739"/>
                      <a:pt x="4835" y="3703"/>
                    </a:cubicBezTo>
                    <a:lnTo>
                      <a:pt x="3978" y="2406"/>
                    </a:lnTo>
                    <a:cubicBezTo>
                      <a:pt x="3930" y="2346"/>
                      <a:pt x="3871" y="2310"/>
                      <a:pt x="3799" y="2310"/>
                    </a:cubicBezTo>
                    <a:cubicBezTo>
                      <a:pt x="3716" y="2310"/>
                      <a:pt x="3644" y="2334"/>
                      <a:pt x="3620" y="2406"/>
                    </a:cubicBezTo>
                    <a:lnTo>
                      <a:pt x="2751" y="3703"/>
                    </a:lnTo>
                    <a:cubicBezTo>
                      <a:pt x="2728" y="3739"/>
                      <a:pt x="2704" y="3775"/>
                      <a:pt x="2704" y="3822"/>
                    </a:cubicBezTo>
                    <a:lnTo>
                      <a:pt x="2704" y="8109"/>
                    </a:lnTo>
                    <a:lnTo>
                      <a:pt x="2347" y="8109"/>
                    </a:lnTo>
                    <a:cubicBezTo>
                      <a:pt x="2287" y="7347"/>
                      <a:pt x="1977" y="6632"/>
                      <a:pt x="1430" y="6073"/>
                    </a:cubicBezTo>
                    <a:cubicBezTo>
                      <a:pt x="834" y="5465"/>
                      <a:pt x="501" y="4656"/>
                      <a:pt x="489" y="3810"/>
                    </a:cubicBezTo>
                    <a:cubicBezTo>
                      <a:pt x="477" y="2929"/>
                      <a:pt x="823" y="2096"/>
                      <a:pt x="1430" y="1453"/>
                    </a:cubicBezTo>
                    <a:cubicBezTo>
                      <a:pt x="2049" y="822"/>
                      <a:pt x="2870" y="453"/>
                      <a:pt x="3751" y="441"/>
                    </a:cubicBezTo>
                    <a:close/>
                    <a:moveTo>
                      <a:pt x="5228" y="8561"/>
                    </a:moveTo>
                    <a:lnTo>
                      <a:pt x="5228" y="8835"/>
                    </a:lnTo>
                    <a:lnTo>
                      <a:pt x="5228" y="8883"/>
                    </a:lnTo>
                    <a:lnTo>
                      <a:pt x="2335" y="8883"/>
                    </a:lnTo>
                    <a:lnTo>
                      <a:pt x="2335" y="8835"/>
                    </a:lnTo>
                    <a:lnTo>
                      <a:pt x="2335" y="8561"/>
                    </a:lnTo>
                    <a:close/>
                    <a:moveTo>
                      <a:pt x="5121" y="9311"/>
                    </a:moveTo>
                    <a:cubicBezTo>
                      <a:pt x="4942" y="9752"/>
                      <a:pt x="4525" y="10026"/>
                      <a:pt x="4037" y="10026"/>
                    </a:cubicBezTo>
                    <a:lnTo>
                      <a:pt x="3525" y="10026"/>
                    </a:lnTo>
                    <a:cubicBezTo>
                      <a:pt x="3037" y="10026"/>
                      <a:pt x="2620" y="9728"/>
                      <a:pt x="2442" y="9311"/>
                    </a:cubicBezTo>
                    <a:close/>
                    <a:moveTo>
                      <a:pt x="4049" y="10478"/>
                    </a:moveTo>
                    <a:cubicBezTo>
                      <a:pt x="4061" y="10478"/>
                      <a:pt x="4109" y="10478"/>
                      <a:pt x="4132" y="10490"/>
                    </a:cubicBezTo>
                    <a:cubicBezTo>
                      <a:pt x="4132" y="10597"/>
                      <a:pt x="4049" y="10668"/>
                      <a:pt x="3954" y="10668"/>
                    </a:cubicBezTo>
                    <a:lnTo>
                      <a:pt x="3620" y="10668"/>
                    </a:lnTo>
                    <a:cubicBezTo>
                      <a:pt x="3513" y="10668"/>
                      <a:pt x="3442" y="10585"/>
                      <a:pt x="3442" y="10490"/>
                    </a:cubicBezTo>
                    <a:lnTo>
                      <a:pt x="3442" y="10478"/>
                    </a:lnTo>
                    <a:close/>
                    <a:moveTo>
                      <a:pt x="3762" y="0"/>
                    </a:moveTo>
                    <a:cubicBezTo>
                      <a:pt x="3746" y="0"/>
                      <a:pt x="3731" y="0"/>
                      <a:pt x="3716" y="0"/>
                    </a:cubicBezTo>
                    <a:cubicBezTo>
                      <a:pt x="1656" y="24"/>
                      <a:pt x="1" y="1739"/>
                      <a:pt x="13" y="3810"/>
                    </a:cubicBezTo>
                    <a:cubicBezTo>
                      <a:pt x="25" y="4775"/>
                      <a:pt x="406" y="5680"/>
                      <a:pt x="1073" y="6370"/>
                    </a:cubicBezTo>
                    <a:cubicBezTo>
                      <a:pt x="1596" y="6906"/>
                      <a:pt x="1870" y="7609"/>
                      <a:pt x="1870" y="8335"/>
                    </a:cubicBezTo>
                    <a:lnTo>
                      <a:pt x="1870" y="8835"/>
                    </a:lnTo>
                    <a:cubicBezTo>
                      <a:pt x="1870" y="9549"/>
                      <a:pt x="2335" y="10168"/>
                      <a:pt x="2966" y="10383"/>
                    </a:cubicBezTo>
                    <a:lnTo>
                      <a:pt x="2966" y="10490"/>
                    </a:lnTo>
                    <a:cubicBezTo>
                      <a:pt x="2966" y="10835"/>
                      <a:pt x="3239" y="11121"/>
                      <a:pt x="3585" y="11121"/>
                    </a:cubicBezTo>
                    <a:lnTo>
                      <a:pt x="3930" y="11121"/>
                    </a:lnTo>
                    <a:cubicBezTo>
                      <a:pt x="4275" y="11121"/>
                      <a:pt x="4549" y="10835"/>
                      <a:pt x="4549" y="10490"/>
                    </a:cubicBezTo>
                    <a:lnTo>
                      <a:pt x="4549" y="10383"/>
                    </a:lnTo>
                    <a:cubicBezTo>
                      <a:pt x="5192" y="10168"/>
                      <a:pt x="5645" y="9549"/>
                      <a:pt x="5645" y="8835"/>
                    </a:cubicBezTo>
                    <a:lnTo>
                      <a:pt x="5645" y="8335"/>
                    </a:lnTo>
                    <a:cubicBezTo>
                      <a:pt x="5645" y="7609"/>
                      <a:pt x="5918" y="6918"/>
                      <a:pt x="6442" y="6382"/>
                    </a:cubicBezTo>
                    <a:cubicBezTo>
                      <a:pt x="7133" y="5680"/>
                      <a:pt x="7502" y="4751"/>
                      <a:pt x="7502" y="3763"/>
                    </a:cubicBezTo>
                    <a:cubicBezTo>
                      <a:pt x="7550" y="2751"/>
                      <a:pt x="7145" y="1798"/>
                      <a:pt x="6418" y="1084"/>
                    </a:cubicBezTo>
                    <a:cubicBezTo>
                      <a:pt x="5715" y="380"/>
                      <a:pt x="4757" y="0"/>
                      <a:pt x="376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12045;p73">
                <a:extLst>
                  <a:ext uri="{FF2B5EF4-FFF2-40B4-BE49-F238E27FC236}">
                    <a16:creationId xmlns:a16="http://schemas.microsoft.com/office/drawing/2014/main" id="{528D2E2D-AAA2-4DB1-B900-372B4CA76358}"/>
                  </a:ext>
                </a:extLst>
              </p:cNvPr>
              <p:cNvSpPr/>
              <p:nvPr/>
            </p:nvSpPr>
            <p:spPr>
              <a:xfrm>
                <a:off x="3263076" y="2942511"/>
                <a:ext cx="79287" cy="99579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3126" extrusionOk="0">
                    <a:moveTo>
                      <a:pt x="246" y="1"/>
                    </a:moveTo>
                    <a:cubicBezTo>
                      <a:pt x="146" y="1"/>
                      <a:pt x="56" y="59"/>
                      <a:pt x="36" y="161"/>
                    </a:cubicBezTo>
                    <a:cubicBezTo>
                      <a:pt x="0" y="280"/>
                      <a:pt x="60" y="399"/>
                      <a:pt x="179" y="422"/>
                    </a:cubicBezTo>
                    <a:cubicBezTo>
                      <a:pt x="1286" y="744"/>
                      <a:pt x="2048" y="1768"/>
                      <a:pt x="2048" y="2899"/>
                    </a:cubicBezTo>
                    <a:cubicBezTo>
                      <a:pt x="2048" y="3018"/>
                      <a:pt x="2143" y="3125"/>
                      <a:pt x="2262" y="3125"/>
                    </a:cubicBezTo>
                    <a:cubicBezTo>
                      <a:pt x="2381" y="3125"/>
                      <a:pt x="2488" y="3018"/>
                      <a:pt x="2488" y="2899"/>
                    </a:cubicBezTo>
                    <a:cubicBezTo>
                      <a:pt x="2488" y="1577"/>
                      <a:pt x="1595" y="387"/>
                      <a:pt x="298" y="6"/>
                    </a:cubicBezTo>
                    <a:cubicBezTo>
                      <a:pt x="280" y="2"/>
                      <a:pt x="263" y="1"/>
                      <a:pt x="24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12046;p73">
                <a:extLst>
                  <a:ext uri="{FF2B5EF4-FFF2-40B4-BE49-F238E27FC236}">
                    <a16:creationId xmlns:a16="http://schemas.microsoft.com/office/drawing/2014/main" id="{44D0A8BD-3B35-4F23-A009-13C6D2A1200A}"/>
                  </a:ext>
                </a:extLst>
              </p:cNvPr>
              <p:cNvSpPr/>
              <p:nvPr/>
            </p:nvSpPr>
            <p:spPr>
              <a:xfrm>
                <a:off x="3237656" y="2939262"/>
                <a:ext cx="20897" cy="14462"/>
              </a:xfrm>
              <a:custGeom>
                <a:avLst/>
                <a:gdLst/>
                <a:ahLst/>
                <a:cxnLst/>
                <a:rect l="l" t="t" r="r" b="b"/>
                <a:pathLst>
                  <a:path w="656" h="454" extrusionOk="0">
                    <a:moveTo>
                      <a:pt x="227" y="1"/>
                    </a:moveTo>
                    <a:cubicBezTo>
                      <a:pt x="107" y="1"/>
                      <a:pt x="0" y="108"/>
                      <a:pt x="0" y="227"/>
                    </a:cubicBezTo>
                    <a:cubicBezTo>
                      <a:pt x="0" y="346"/>
                      <a:pt x="107" y="453"/>
                      <a:pt x="227" y="453"/>
                    </a:cubicBezTo>
                    <a:lnTo>
                      <a:pt x="417" y="453"/>
                    </a:lnTo>
                    <a:cubicBezTo>
                      <a:pt x="536" y="453"/>
                      <a:pt x="619" y="358"/>
                      <a:pt x="643" y="251"/>
                    </a:cubicBezTo>
                    <a:cubicBezTo>
                      <a:pt x="655" y="108"/>
                      <a:pt x="560" y="1"/>
                      <a:pt x="42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12047;p73">
                <a:extLst>
                  <a:ext uri="{FF2B5EF4-FFF2-40B4-BE49-F238E27FC236}">
                    <a16:creationId xmlns:a16="http://schemas.microsoft.com/office/drawing/2014/main" id="{C2323915-BE51-4FA0-A6E3-3E4F2CF087B1}"/>
                  </a:ext>
                </a:extLst>
              </p:cNvPr>
              <p:cNvSpPr/>
              <p:nvPr/>
            </p:nvSpPr>
            <p:spPr>
              <a:xfrm>
                <a:off x="3379888" y="3029539"/>
                <a:ext cx="26567" cy="14048"/>
              </a:xfrm>
              <a:custGeom>
                <a:avLst/>
                <a:gdLst/>
                <a:ahLst/>
                <a:cxnLst/>
                <a:rect l="l" t="t" r="r" b="b"/>
                <a:pathLst>
                  <a:path w="834" h="441" extrusionOk="0">
                    <a:moveTo>
                      <a:pt x="226" y="0"/>
                    </a:moveTo>
                    <a:cubicBezTo>
                      <a:pt x="107" y="0"/>
                      <a:pt x="0" y="107"/>
                      <a:pt x="0" y="226"/>
                    </a:cubicBezTo>
                    <a:cubicBezTo>
                      <a:pt x="0" y="346"/>
                      <a:pt x="107" y="441"/>
                      <a:pt x="226" y="441"/>
                    </a:cubicBezTo>
                    <a:lnTo>
                      <a:pt x="607" y="441"/>
                    </a:lnTo>
                    <a:cubicBezTo>
                      <a:pt x="726" y="441"/>
                      <a:pt x="834" y="346"/>
                      <a:pt x="834" y="226"/>
                    </a:cubicBezTo>
                    <a:cubicBezTo>
                      <a:pt x="822" y="107"/>
                      <a:pt x="726" y="0"/>
                      <a:pt x="60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12048;p73">
                <a:extLst>
                  <a:ext uri="{FF2B5EF4-FFF2-40B4-BE49-F238E27FC236}">
                    <a16:creationId xmlns:a16="http://schemas.microsoft.com/office/drawing/2014/main" id="{12292243-4507-43FD-89C4-3D4A410C98B9}"/>
                  </a:ext>
                </a:extLst>
              </p:cNvPr>
              <p:cNvSpPr/>
              <p:nvPr/>
            </p:nvSpPr>
            <p:spPr>
              <a:xfrm>
                <a:off x="3086313" y="3029539"/>
                <a:ext cx="26599" cy="14048"/>
              </a:xfrm>
              <a:custGeom>
                <a:avLst/>
                <a:gdLst/>
                <a:ahLst/>
                <a:cxnLst/>
                <a:rect l="l" t="t" r="r" b="b"/>
                <a:pathLst>
                  <a:path w="835" h="441" extrusionOk="0">
                    <a:moveTo>
                      <a:pt x="227" y="0"/>
                    </a:moveTo>
                    <a:cubicBezTo>
                      <a:pt x="108" y="0"/>
                      <a:pt x="1" y="107"/>
                      <a:pt x="1" y="226"/>
                    </a:cubicBezTo>
                    <a:cubicBezTo>
                      <a:pt x="1" y="346"/>
                      <a:pt x="108" y="441"/>
                      <a:pt x="227" y="441"/>
                    </a:cubicBezTo>
                    <a:lnTo>
                      <a:pt x="608" y="441"/>
                    </a:lnTo>
                    <a:cubicBezTo>
                      <a:pt x="727" y="441"/>
                      <a:pt x="834" y="346"/>
                      <a:pt x="834" y="226"/>
                    </a:cubicBezTo>
                    <a:cubicBezTo>
                      <a:pt x="834" y="107"/>
                      <a:pt x="727" y="0"/>
                      <a:pt x="60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12049;p73">
                <a:extLst>
                  <a:ext uri="{FF2B5EF4-FFF2-40B4-BE49-F238E27FC236}">
                    <a16:creationId xmlns:a16="http://schemas.microsoft.com/office/drawing/2014/main" id="{CD6A5F29-AEF2-475E-8090-6488E268313A}"/>
                  </a:ext>
                </a:extLst>
              </p:cNvPr>
              <p:cNvSpPr/>
              <p:nvPr/>
            </p:nvSpPr>
            <p:spPr>
              <a:xfrm>
                <a:off x="3359788" y="2953469"/>
                <a:ext cx="26567" cy="2035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639" extrusionOk="0">
                    <a:moveTo>
                      <a:pt x="594" y="0"/>
                    </a:moveTo>
                    <a:cubicBezTo>
                      <a:pt x="555" y="0"/>
                      <a:pt x="514" y="13"/>
                      <a:pt x="476" y="43"/>
                    </a:cubicBezTo>
                    <a:lnTo>
                      <a:pt x="155" y="233"/>
                    </a:lnTo>
                    <a:cubicBezTo>
                      <a:pt x="48" y="293"/>
                      <a:pt x="0" y="424"/>
                      <a:pt x="83" y="531"/>
                    </a:cubicBezTo>
                    <a:cubicBezTo>
                      <a:pt x="119" y="602"/>
                      <a:pt x="203" y="638"/>
                      <a:pt x="274" y="638"/>
                    </a:cubicBezTo>
                    <a:cubicBezTo>
                      <a:pt x="310" y="638"/>
                      <a:pt x="345" y="614"/>
                      <a:pt x="381" y="602"/>
                    </a:cubicBezTo>
                    <a:lnTo>
                      <a:pt x="703" y="412"/>
                    </a:lnTo>
                    <a:cubicBezTo>
                      <a:pt x="810" y="352"/>
                      <a:pt x="834" y="221"/>
                      <a:pt x="774" y="114"/>
                    </a:cubicBezTo>
                    <a:cubicBezTo>
                      <a:pt x="735" y="45"/>
                      <a:pt x="667" y="0"/>
                      <a:pt x="59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12050;p73">
                <a:extLst>
                  <a:ext uri="{FF2B5EF4-FFF2-40B4-BE49-F238E27FC236}">
                    <a16:creationId xmlns:a16="http://schemas.microsoft.com/office/drawing/2014/main" id="{2F3D0BDC-4E8B-4571-95CA-007066CC4ABF}"/>
                  </a:ext>
                </a:extLst>
              </p:cNvPr>
              <p:cNvSpPr/>
              <p:nvPr/>
            </p:nvSpPr>
            <p:spPr>
              <a:xfrm>
                <a:off x="3106413" y="3100034"/>
                <a:ext cx="26599" cy="20164"/>
              </a:xfrm>
              <a:custGeom>
                <a:avLst/>
                <a:gdLst/>
                <a:ahLst/>
                <a:cxnLst/>
                <a:rect l="l" t="t" r="r" b="b"/>
                <a:pathLst>
                  <a:path w="835" h="633" extrusionOk="0">
                    <a:moveTo>
                      <a:pt x="590" y="0"/>
                    </a:moveTo>
                    <a:cubicBezTo>
                      <a:pt x="550" y="0"/>
                      <a:pt x="511" y="12"/>
                      <a:pt x="477" y="38"/>
                    </a:cubicBezTo>
                    <a:lnTo>
                      <a:pt x="144" y="228"/>
                    </a:lnTo>
                    <a:cubicBezTo>
                      <a:pt x="36" y="288"/>
                      <a:pt x="1" y="419"/>
                      <a:pt x="72" y="526"/>
                    </a:cubicBezTo>
                    <a:cubicBezTo>
                      <a:pt x="108" y="597"/>
                      <a:pt x="191" y="633"/>
                      <a:pt x="263" y="633"/>
                    </a:cubicBezTo>
                    <a:cubicBezTo>
                      <a:pt x="310" y="633"/>
                      <a:pt x="334" y="609"/>
                      <a:pt x="370" y="597"/>
                    </a:cubicBezTo>
                    <a:lnTo>
                      <a:pt x="691" y="407"/>
                    </a:lnTo>
                    <a:cubicBezTo>
                      <a:pt x="787" y="347"/>
                      <a:pt x="834" y="216"/>
                      <a:pt x="775" y="109"/>
                    </a:cubicBezTo>
                    <a:cubicBezTo>
                      <a:pt x="736" y="40"/>
                      <a:pt x="663" y="0"/>
                      <a:pt x="59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12051;p73">
                <a:extLst>
                  <a:ext uri="{FF2B5EF4-FFF2-40B4-BE49-F238E27FC236}">
                    <a16:creationId xmlns:a16="http://schemas.microsoft.com/office/drawing/2014/main" id="{69C98FE1-C345-47C9-9296-E234E5B9656C}"/>
                  </a:ext>
                </a:extLst>
              </p:cNvPr>
              <p:cNvSpPr/>
              <p:nvPr/>
            </p:nvSpPr>
            <p:spPr>
              <a:xfrm>
                <a:off x="3308565" y="2897277"/>
                <a:ext cx="22044" cy="24178"/>
              </a:xfrm>
              <a:custGeom>
                <a:avLst/>
                <a:gdLst/>
                <a:ahLst/>
                <a:cxnLst/>
                <a:rect l="l" t="t" r="r" b="b"/>
                <a:pathLst>
                  <a:path w="692" h="759" extrusionOk="0">
                    <a:moveTo>
                      <a:pt x="441" y="1"/>
                    </a:moveTo>
                    <a:cubicBezTo>
                      <a:pt x="369" y="1"/>
                      <a:pt x="301" y="35"/>
                      <a:pt x="263" y="104"/>
                    </a:cubicBezTo>
                    <a:lnTo>
                      <a:pt x="60" y="438"/>
                    </a:lnTo>
                    <a:cubicBezTo>
                      <a:pt x="1" y="533"/>
                      <a:pt x="37" y="676"/>
                      <a:pt x="144" y="735"/>
                    </a:cubicBezTo>
                    <a:cubicBezTo>
                      <a:pt x="167" y="747"/>
                      <a:pt x="215" y="759"/>
                      <a:pt x="239" y="759"/>
                    </a:cubicBezTo>
                    <a:cubicBezTo>
                      <a:pt x="322" y="759"/>
                      <a:pt x="394" y="711"/>
                      <a:pt x="441" y="652"/>
                    </a:cubicBezTo>
                    <a:lnTo>
                      <a:pt x="632" y="330"/>
                    </a:lnTo>
                    <a:cubicBezTo>
                      <a:pt x="691" y="223"/>
                      <a:pt x="656" y="92"/>
                      <a:pt x="560" y="33"/>
                    </a:cubicBezTo>
                    <a:cubicBezTo>
                      <a:pt x="522" y="11"/>
                      <a:pt x="481" y="1"/>
                      <a:pt x="44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12052;p73">
                <a:extLst>
                  <a:ext uri="{FF2B5EF4-FFF2-40B4-BE49-F238E27FC236}">
                    <a16:creationId xmlns:a16="http://schemas.microsoft.com/office/drawing/2014/main" id="{94AAA0B5-487B-4EBA-88AD-4485FDD226C8}"/>
                  </a:ext>
                </a:extLst>
              </p:cNvPr>
              <p:cNvSpPr/>
              <p:nvPr/>
            </p:nvSpPr>
            <p:spPr>
              <a:xfrm>
                <a:off x="3239153" y="2877049"/>
                <a:ext cx="14080" cy="26599"/>
              </a:xfrm>
              <a:custGeom>
                <a:avLst/>
                <a:gdLst/>
                <a:ahLst/>
                <a:cxnLst/>
                <a:rect l="l" t="t" r="r" b="b"/>
                <a:pathLst>
                  <a:path w="442" h="835" extrusionOk="0">
                    <a:moveTo>
                      <a:pt x="215" y="1"/>
                    </a:moveTo>
                    <a:cubicBezTo>
                      <a:pt x="96" y="1"/>
                      <a:pt x="1" y="96"/>
                      <a:pt x="1" y="215"/>
                    </a:cubicBezTo>
                    <a:lnTo>
                      <a:pt x="1" y="608"/>
                    </a:lnTo>
                    <a:cubicBezTo>
                      <a:pt x="1" y="727"/>
                      <a:pt x="96" y="834"/>
                      <a:pt x="215" y="834"/>
                    </a:cubicBezTo>
                    <a:cubicBezTo>
                      <a:pt x="334" y="834"/>
                      <a:pt x="441" y="727"/>
                      <a:pt x="441" y="608"/>
                    </a:cubicBezTo>
                    <a:lnTo>
                      <a:pt x="441" y="215"/>
                    </a:lnTo>
                    <a:cubicBezTo>
                      <a:pt x="441" y="96"/>
                      <a:pt x="358" y="1"/>
                      <a:pt x="21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12053;p73">
                <a:extLst>
                  <a:ext uri="{FF2B5EF4-FFF2-40B4-BE49-F238E27FC236}">
                    <a16:creationId xmlns:a16="http://schemas.microsoft.com/office/drawing/2014/main" id="{0673D27D-011E-44E2-86F9-AF99523F022B}"/>
                  </a:ext>
                </a:extLst>
              </p:cNvPr>
              <p:cNvSpPr/>
              <p:nvPr/>
            </p:nvSpPr>
            <p:spPr>
              <a:xfrm>
                <a:off x="3161809" y="2897500"/>
                <a:ext cx="22394" cy="2433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764" extrusionOk="0">
                    <a:moveTo>
                      <a:pt x="262" y="0"/>
                    </a:moveTo>
                    <a:cubicBezTo>
                      <a:pt x="222" y="0"/>
                      <a:pt x="181" y="12"/>
                      <a:pt x="143" y="38"/>
                    </a:cubicBezTo>
                    <a:cubicBezTo>
                      <a:pt x="48" y="97"/>
                      <a:pt x="0" y="228"/>
                      <a:pt x="72" y="335"/>
                    </a:cubicBezTo>
                    <a:lnTo>
                      <a:pt x="262" y="669"/>
                    </a:lnTo>
                    <a:cubicBezTo>
                      <a:pt x="310" y="740"/>
                      <a:pt x="381" y="764"/>
                      <a:pt x="464" y="764"/>
                    </a:cubicBezTo>
                    <a:cubicBezTo>
                      <a:pt x="500" y="764"/>
                      <a:pt x="536" y="752"/>
                      <a:pt x="560" y="740"/>
                    </a:cubicBezTo>
                    <a:cubicBezTo>
                      <a:pt x="667" y="681"/>
                      <a:pt x="703" y="550"/>
                      <a:pt x="643" y="442"/>
                    </a:cubicBezTo>
                    <a:lnTo>
                      <a:pt x="441" y="109"/>
                    </a:lnTo>
                    <a:cubicBezTo>
                      <a:pt x="402" y="40"/>
                      <a:pt x="334" y="0"/>
                      <a:pt x="26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12054;p73">
                <a:extLst>
                  <a:ext uri="{FF2B5EF4-FFF2-40B4-BE49-F238E27FC236}">
                    <a16:creationId xmlns:a16="http://schemas.microsoft.com/office/drawing/2014/main" id="{269C497D-653E-4C6D-A4BC-4FE9110CD8CD}"/>
                  </a:ext>
                </a:extLst>
              </p:cNvPr>
              <p:cNvSpPr/>
              <p:nvPr/>
            </p:nvSpPr>
            <p:spPr>
              <a:xfrm>
                <a:off x="3106413" y="2953151"/>
                <a:ext cx="26599" cy="19909"/>
              </a:xfrm>
              <a:custGeom>
                <a:avLst/>
                <a:gdLst/>
                <a:ahLst/>
                <a:cxnLst/>
                <a:rect l="l" t="t" r="r" b="b"/>
                <a:pathLst>
                  <a:path w="835" h="625" extrusionOk="0">
                    <a:moveTo>
                      <a:pt x="246" y="0"/>
                    </a:moveTo>
                    <a:cubicBezTo>
                      <a:pt x="168" y="0"/>
                      <a:pt x="92" y="40"/>
                      <a:pt x="60" y="112"/>
                    </a:cubicBezTo>
                    <a:cubicBezTo>
                      <a:pt x="1" y="208"/>
                      <a:pt x="25" y="350"/>
                      <a:pt x="132" y="410"/>
                    </a:cubicBezTo>
                    <a:lnTo>
                      <a:pt x="453" y="600"/>
                    </a:lnTo>
                    <a:cubicBezTo>
                      <a:pt x="489" y="612"/>
                      <a:pt x="537" y="624"/>
                      <a:pt x="560" y="624"/>
                    </a:cubicBezTo>
                    <a:cubicBezTo>
                      <a:pt x="632" y="624"/>
                      <a:pt x="715" y="589"/>
                      <a:pt x="751" y="529"/>
                    </a:cubicBezTo>
                    <a:cubicBezTo>
                      <a:pt x="834" y="422"/>
                      <a:pt x="787" y="291"/>
                      <a:pt x="679" y="231"/>
                    </a:cubicBezTo>
                    <a:lnTo>
                      <a:pt x="358" y="29"/>
                    </a:lnTo>
                    <a:cubicBezTo>
                      <a:pt x="323" y="10"/>
                      <a:pt x="284" y="0"/>
                      <a:pt x="24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12055;p73">
                <a:extLst>
                  <a:ext uri="{FF2B5EF4-FFF2-40B4-BE49-F238E27FC236}">
                    <a16:creationId xmlns:a16="http://schemas.microsoft.com/office/drawing/2014/main" id="{95018576-8B4A-4C70-86C5-DA79733A4367}"/>
                  </a:ext>
                </a:extLst>
              </p:cNvPr>
              <p:cNvSpPr/>
              <p:nvPr/>
            </p:nvSpPr>
            <p:spPr>
              <a:xfrm>
                <a:off x="3360520" y="3099811"/>
                <a:ext cx="25834" cy="2000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628" extrusionOk="0">
                    <a:moveTo>
                      <a:pt x="239" y="1"/>
                    </a:moveTo>
                    <a:cubicBezTo>
                      <a:pt x="167" y="1"/>
                      <a:pt x="99" y="35"/>
                      <a:pt x="60" y="104"/>
                    </a:cubicBezTo>
                    <a:cubicBezTo>
                      <a:pt x="1" y="211"/>
                      <a:pt x="25" y="342"/>
                      <a:pt x="132" y="402"/>
                    </a:cubicBezTo>
                    <a:lnTo>
                      <a:pt x="453" y="592"/>
                    </a:lnTo>
                    <a:cubicBezTo>
                      <a:pt x="489" y="604"/>
                      <a:pt x="537" y="628"/>
                      <a:pt x="561" y="628"/>
                    </a:cubicBezTo>
                    <a:cubicBezTo>
                      <a:pt x="632" y="628"/>
                      <a:pt x="715" y="580"/>
                      <a:pt x="751" y="521"/>
                    </a:cubicBezTo>
                    <a:cubicBezTo>
                      <a:pt x="811" y="426"/>
                      <a:pt x="787" y="283"/>
                      <a:pt x="680" y="223"/>
                    </a:cubicBezTo>
                    <a:lnTo>
                      <a:pt x="358" y="33"/>
                    </a:lnTo>
                    <a:cubicBezTo>
                      <a:pt x="320" y="11"/>
                      <a:pt x="279" y="1"/>
                      <a:pt x="23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pic>
          <p:nvPicPr>
            <p:cNvPr id="13" name="Image 12">
              <a:extLst>
                <a:ext uri="{FF2B5EF4-FFF2-40B4-BE49-F238E27FC236}">
                  <a16:creationId xmlns:a16="http://schemas.microsoft.com/office/drawing/2014/main" id="{3A31DB84-D0EB-4CF8-8920-37B6E9907D62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70420" y="5588728"/>
              <a:ext cx="718776" cy="718776"/>
            </a:xfrm>
            <a:prstGeom prst="rect">
              <a:avLst/>
            </a:prstGeom>
          </p:spPr>
        </p:pic>
      </p:grpSp>
      <p:grpSp>
        <p:nvGrpSpPr>
          <p:cNvPr id="20" name="Groupe 19">
            <a:extLst>
              <a:ext uri="{FF2B5EF4-FFF2-40B4-BE49-F238E27FC236}">
                <a16:creationId xmlns:a16="http://schemas.microsoft.com/office/drawing/2014/main" id="{A272A170-A437-45D1-82CB-08537E1F637D}"/>
              </a:ext>
            </a:extLst>
          </p:cNvPr>
          <p:cNvGrpSpPr/>
          <p:nvPr/>
        </p:nvGrpSpPr>
        <p:grpSpPr>
          <a:xfrm>
            <a:off x="8086200" y="1312636"/>
            <a:ext cx="3420000" cy="5192554"/>
            <a:chOff x="8086200" y="1312636"/>
            <a:chExt cx="3420000" cy="5192554"/>
          </a:xfrm>
        </p:grpSpPr>
        <p:sp>
          <p:nvSpPr>
            <p:cNvPr id="17" name="Espace réservé du contenu 3">
              <a:extLst>
                <a:ext uri="{FF2B5EF4-FFF2-40B4-BE49-F238E27FC236}">
                  <a16:creationId xmlns:a16="http://schemas.microsoft.com/office/drawing/2014/main" id="{6C7BC541-0F71-44B4-A0C3-81A1BB47C81D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8086200" y="1465190"/>
              <a:ext cx="3420000" cy="5040000"/>
            </a:xfrm>
            <a:prstGeom prst="rect">
              <a:avLst/>
            </a:prstGeom>
            <a:ln>
              <a:solidFill>
                <a:srgbClr val="48A0D9"/>
              </a:solidFill>
            </a:ln>
          </p:spPr>
          <p:txBody>
            <a:bodyPr vert="horz" lIns="91440" tIns="45720" rIns="91440" bIns="45720" rtlCol="0">
              <a:normAutofit/>
            </a:bodyPr>
            <a:lstStyle>
              <a:lvl1pPr marL="228600" indent="-228600" algn="l" defTabSz="914400">
                <a:lnSpc>
                  <a:spcPct val="90000"/>
                </a:lnSpc>
                <a:spcBef>
                  <a:spcPts val="1000"/>
                </a:spcBef>
                <a:buFont typeface="Arial"/>
                <a:buChar char="•"/>
                <a:defRPr sz="20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6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4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Font typeface="Arial"/>
                <a:buNone/>
                <a:defRPr/>
              </a:pPr>
              <a:r>
                <a:rPr lang="fr-FR" b="1" dirty="0">
                  <a:solidFill>
                    <a:srgbClr val="FFFFFF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Institut Mines-Télécom</a:t>
              </a:r>
            </a:p>
            <a:p>
              <a:pPr marL="0" indent="0" algn="ctr">
                <a:buFont typeface="Arial"/>
                <a:buNone/>
                <a:defRPr/>
              </a:pPr>
              <a:r>
                <a:rPr lang="fr-FR" sz="1800" dirty="0">
                  <a:solidFill>
                    <a:srgbClr val="F58120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Passeport rentrée</a:t>
              </a:r>
            </a:p>
            <a:p>
              <a:pPr marL="266700" indent="0">
                <a:spcBef>
                  <a:spcPts val="1800"/>
                </a:spcBef>
                <a:buFont typeface="Arial"/>
                <a:buNone/>
                <a:defRPr/>
              </a:pPr>
              <a:r>
                <a:rPr lang="fr-FR" sz="1800" dirty="0">
                  <a:solidFill>
                    <a:srgbClr val="FFFFFF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Cahier d'été proposant chaque jour, sur 4 semaines, une courte manipulation (5 à 10 min) pour la réinitialisation de ses cours</a:t>
              </a:r>
            </a:p>
            <a:p>
              <a:pPr marL="266700" indent="0">
                <a:spcBef>
                  <a:spcPts val="1800"/>
                </a:spcBef>
                <a:buFont typeface="Arial"/>
                <a:buNone/>
                <a:defRPr/>
              </a:pPr>
              <a:r>
                <a:rPr lang="fr-FR" sz="1800" dirty="0">
                  <a:solidFill>
                    <a:srgbClr val="FFFFFF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Asynchrone notifié</a:t>
              </a:r>
            </a:p>
            <a:p>
              <a:pPr marL="266700" indent="0">
                <a:spcBef>
                  <a:spcPts val="1800"/>
                </a:spcBef>
                <a:buFont typeface="Arial"/>
                <a:buNone/>
                <a:defRPr/>
              </a:pPr>
              <a:r>
                <a:rPr lang="fr-FR" sz="1800" dirty="0">
                  <a:solidFill>
                    <a:srgbClr val="FFFFFF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Durée, programmation, rythme, réalisation des manipulations via des modules interactifs, univers graphique et ludique estival</a:t>
              </a:r>
            </a:p>
          </p:txBody>
        </p:sp>
        <p:sp>
          <p:nvSpPr>
            <p:cNvPr id="89" name="Shape">
              <a:extLst>
                <a:ext uri="{FF2B5EF4-FFF2-40B4-BE49-F238E27FC236}">
                  <a16:creationId xmlns:a16="http://schemas.microsoft.com/office/drawing/2014/main" id="{7D58D781-F446-4173-8B68-2AD51907FAF3}"/>
                </a:ext>
              </a:extLst>
            </p:cNvPr>
            <p:cNvSpPr/>
            <p:nvPr/>
          </p:nvSpPr>
          <p:spPr>
            <a:xfrm rot="16200000">
              <a:off x="9723005" y="-324169"/>
              <a:ext cx="146390" cy="3420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6" y="0"/>
                  </a:moveTo>
                  <a:cubicBezTo>
                    <a:pt x="3178" y="0"/>
                    <a:pt x="5502" y="0"/>
                    <a:pt x="7471" y="14"/>
                  </a:cubicBezTo>
                  <a:cubicBezTo>
                    <a:pt x="9440" y="28"/>
                    <a:pt x="11054" y="56"/>
                    <a:pt x="12716" y="112"/>
                  </a:cubicBezTo>
                  <a:cubicBezTo>
                    <a:pt x="14536" y="182"/>
                    <a:pt x="16162" y="294"/>
                    <a:pt x="17499" y="436"/>
                  </a:cubicBezTo>
                  <a:cubicBezTo>
                    <a:pt x="18836" y="578"/>
                    <a:pt x="19884" y="751"/>
                    <a:pt x="20546" y="944"/>
                  </a:cubicBezTo>
                  <a:cubicBezTo>
                    <a:pt x="21073" y="1121"/>
                    <a:pt x="21337" y="1292"/>
                    <a:pt x="21468" y="1503"/>
                  </a:cubicBezTo>
                  <a:cubicBezTo>
                    <a:pt x="21600" y="1713"/>
                    <a:pt x="21600" y="1963"/>
                    <a:pt x="21600" y="2296"/>
                  </a:cubicBezTo>
                  <a:lnTo>
                    <a:pt x="21600" y="19315"/>
                  </a:lnTo>
                  <a:cubicBezTo>
                    <a:pt x="21600" y="19642"/>
                    <a:pt x="21600" y="19889"/>
                    <a:pt x="21468" y="20098"/>
                  </a:cubicBezTo>
                  <a:cubicBezTo>
                    <a:pt x="21337" y="20308"/>
                    <a:pt x="21073" y="20479"/>
                    <a:pt x="20546" y="20656"/>
                  </a:cubicBezTo>
                  <a:cubicBezTo>
                    <a:pt x="19884" y="20849"/>
                    <a:pt x="18836" y="21022"/>
                    <a:pt x="17499" y="21164"/>
                  </a:cubicBezTo>
                  <a:cubicBezTo>
                    <a:pt x="16162" y="21306"/>
                    <a:pt x="14536" y="21418"/>
                    <a:pt x="12716" y="21488"/>
                  </a:cubicBezTo>
                  <a:cubicBezTo>
                    <a:pt x="11054" y="21544"/>
                    <a:pt x="9440" y="21572"/>
                    <a:pt x="7459" y="21586"/>
                  </a:cubicBezTo>
                  <a:cubicBezTo>
                    <a:pt x="5478" y="21600"/>
                    <a:pt x="3130" y="21600"/>
                    <a:pt x="0" y="21600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rgbClr val="48A0D9"/>
            </a:solidFill>
            <a:ln w="9525" cap="flat">
              <a:solidFill>
                <a:srgbClr val="48A0D9"/>
              </a:solidFill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000000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 kumimoji="0" sz="3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 Light"/>
                <a:ea typeface="Helvetica Light"/>
                <a:cs typeface="Helvetica Light"/>
                <a:sym typeface="Helvetica Light"/>
              </a:endParaRPr>
            </a:p>
          </p:txBody>
        </p:sp>
        <p:grpSp>
          <p:nvGrpSpPr>
            <p:cNvPr id="147" name="Google Shape;11674;p72">
              <a:extLst>
                <a:ext uri="{FF2B5EF4-FFF2-40B4-BE49-F238E27FC236}">
                  <a16:creationId xmlns:a16="http://schemas.microsoft.com/office/drawing/2014/main" id="{7A83714A-654D-4B8D-9C6F-F6D19BFEA02F}"/>
                </a:ext>
              </a:extLst>
            </p:cNvPr>
            <p:cNvGrpSpPr/>
            <p:nvPr/>
          </p:nvGrpSpPr>
          <p:grpSpPr>
            <a:xfrm>
              <a:off x="8166531" y="2416207"/>
              <a:ext cx="172404" cy="172235"/>
              <a:chOff x="3040984" y="3681059"/>
              <a:chExt cx="356164" cy="355815"/>
            </a:xfrm>
            <a:solidFill>
              <a:srgbClr val="DBDDDC"/>
            </a:solidFill>
          </p:grpSpPr>
          <p:sp>
            <p:nvSpPr>
              <p:cNvPr id="148" name="Google Shape;11675;p72">
                <a:extLst>
                  <a:ext uri="{FF2B5EF4-FFF2-40B4-BE49-F238E27FC236}">
                    <a16:creationId xmlns:a16="http://schemas.microsoft.com/office/drawing/2014/main" id="{E8AD7996-9359-4B1D-B529-0C79373648ED}"/>
                  </a:ext>
                </a:extLst>
              </p:cNvPr>
              <p:cNvSpPr/>
              <p:nvPr/>
            </p:nvSpPr>
            <p:spPr>
              <a:xfrm>
                <a:off x="3040984" y="3681059"/>
                <a:ext cx="356164" cy="355815"/>
              </a:xfrm>
              <a:custGeom>
                <a:avLst/>
                <a:gdLst/>
                <a:ahLst/>
                <a:cxnLst/>
                <a:rect l="l" t="t" r="r" b="b"/>
                <a:pathLst>
                  <a:path w="11216" h="11205" extrusionOk="0">
                    <a:moveTo>
                      <a:pt x="5620" y="0"/>
                    </a:moveTo>
                    <a:cubicBezTo>
                      <a:pt x="4274" y="0"/>
                      <a:pt x="2965" y="488"/>
                      <a:pt x="1953" y="1369"/>
                    </a:cubicBezTo>
                    <a:cubicBezTo>
                      <a:pt x="1881" y="1429"/>
                      <a:pt x="1881" y="1536"/>
                      <a:pt x="1941" y="1608"/>
                    </a:cubicBezTo>
                    <a:cubicBezTo>
                      <a:pt x="1972" y="1645"/>
                      <a:pt x="2016" y="1663"/>
                      <a:pt x="2061" y="1663"/>
                    </a:cubicBezTo>
                    <a:cubicBezTo>
                      <a:pt x="2103" y="1663"/>
                      <a:pt x="2145" y="1648"/>
                      <a:pt x="2179" y="1620"/>
                    </a:cubicBezTo>
                    <a:cubicBezTo>
                      <a:pt x="3131" y="786"/>
                      <a:pt x="4358" y="346"/>
                      <a:pt x="5620" y="346"/>
                    </a:cubicBezTo>
                    <a:cubicBezTo>
                      <a:pt x="7013" y="346"/>
                      <a:pt x="8346" y="893"/>
                      <a:pt x="9335" y="1893"/>
                    </a:cubicBezTo>
                    <a:cubicBezTo>
                      <a:pt x="10335" y="2882"/>
                      <a:pt x="10882" y="4215"/>
                      <a:pt x="10882" y="5608"/>
                    </a:cubicBezTo>
                    <a:cubicBezTo>
                      <a:pt x="10882" y="7013"/>
                      <a:pt x="10335" y="8335"/>
                      <a:pt x="9335" y="9335"/>
                    </a:cubicBezTo>
                    <a:cubicBezTo>
                      <a:pt x="8346" y="10323"/>
                      <a:pt x="7013" y="10883"/>
                      <a:pt x="5620" y="10883"/>
                    </a:cubicBezTo>
                    <a:cubicBezTo>
                      <a:pt x="4215" y="10883"/>
                      <a:pt x="2893" y="10323"/>
                      <a:pt x="1893" y="9335"/>
                    </a:cubicBezTo>
                    <a:cubicBezTo>
                      <a:pt x="893" y="8335"/>
                      <a:pt x="345" y="7013"/>
                      <a:pt x="345" y="5608"/>
                    </a:cubicBezTo>
                    <a:cubicBezTo>
                      <a:pt x="345" y="4298"/>
                      <a:pt x="822" y="3048"/>
                      <a:pt x="1703" y="2084"/>
                    </a:cubicBezTo>
                    <a:cubicBezTo>
                      <a:pt x="1762" y="2012"/>
                      <a:pt x="1762" y="1905"/>
                      <a:pt x="1691" y="1846"/>
                    </a:cubicBezTo>
                    <a:cubicBezTo>
                      <a:pt x="1657" y="1817"/>
                      <a:pt x="1614" y="1802"/>
                      <a:pt x="1573" y="1802"/>
                    </a:cubicBezTo>
                    <a:cubicBezTo>
                      <a:pt x="1528" y="1802"/>
                      <a:pt x="1484" y="1820"/>
                      <a:pt x="1453" y="1858"/>
                    </a:cubicBezTo>
                    <a:cubicBezTo>
                      <a:pt x="512" y="2882"/>
                      <a:pt x="0" y="4227"/>
                      <a:pt x="0" y="5608"/>
                    </a:cubicBezTo>
                    <a:cubicBezTo>
                      <a:pt x="0" y="7096"/>
                      <a:pt x="583" y="8513"/>
                      <a:pt x="1643" y="9573"/>
                    </a:cubicBezTo>
                    <a:cubicBezTo>
                      <a:pt x="2703" y="10621"/>
                      <a:pt x="4096" y="11204"/>
                      <a:pt x="5608" y="11204"/>
                    </a:cubicBezTo>
                    <a:cubicBezTo>
                      <a:pt x="7108" y="11204"/>
                      <a:pt x="8501" y="10621"/>
                      <a:pt x="9561" y="9573"/>
                    </a:cubicBezTo>
                    <a:cubicBezTo>
                      <a:pt x="10620" y="8513"/>
                      <a:pt x="11204" y="7108"/>
                      <a:pt x="11204" y="5608"/>
                    </a:cubicBezTo>
                    <a:cubicBezTo>
                      <a:pt x="11216" y="4096"/>
                      <a:pt x="10632" y="2691"/>
                      <a:pt x="9573" y="1631"/>
                    </a:cubicBezTo>
                    <a:cubicBezTo>
                      <a:pt x="8525" y="572"/>
                      <a:pt x="7120" y="0"/>
                      <a:pt x="562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11676;p72">
                <a:extLst>
                  <a:ext uri="{FF2B5EF4-FFF2-40B4-BE49-F238E27FC236}">
                    <a16:creationId xmlns:a16="http://schemas.microsoft.com/office/drawing/2014/main" id="{FF70A9EC-B22A-4473-BAFC-61F43CD49FCE}"/>
                  </a:ext>
                </a:extLst>
              </p:cNvPr>
              <p:cNvSpPr/>
              <p:nvPr/>
            </p:nvSpPr>
            <p:spPr>
              <a:xfrm>
                <a:off x="3183120" y="3921508"/>
                <a:ext cx="59414" cy="59382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870" extrusionOk="0">
                    <a:moveTo>
                      <a:pt x="929" y="334"/>
                    </a:moveTo>
                    <a:cubicBezTo>
                      <a:pt x="1263" y="334"/>
                      <a:pt x="1549" y="608"/>
                      <a:pt x="1549" y="941"/>
                    </a:cubicBezTo>
                    <a:cubicBezTo>
                      <a:pt x="1549" y="1263"/>
                      <a:pt x="1263" y="1548"/>
                      <a:pt x="929" y="1548"/>
                    </a:cubicBezTo>
                    <a:cubicBezTo>
                      <a:pt x="608" y="1548"/>
                      <a:pt x="334" y="1287"/>
                      <a:pt x="334" y="941"/>
                    </a:cubicBezTo>
                    <a:cubicBezTo>
                      <a:pt x="334" y="596"/>
                      <a:pt x="608" y="334"/>
                      <a:pt x="929" y="334"/>
                    </a:cubicBezTo>
                    <a:close/>
                    <a:moveTo>
                      <a:pt x="929" y="1"/>
                    </a:moveTo>
                    <a:cubicBezTo>
                      <a:pt x="429" y="1"/>
                      <a:pt x="1" y="417"/>
                      <a:pt x="1" y="941"/>
                    </a:cubicBezTo>
                    <a:cubicBezTo>
                      <a:pt x="1" y="1453"/>
                      <a:pt x="417" y="1870"/>
                      <a:pt x="929" y="1870"/>
                    </a:cubicBezTo>
                    <a:cubicBezTo>
                      <a:pt x="1191" y="1870"/>
                      <a:pt x="1430" y="1775"/>
                      <a:pt x="1608" y="1596"/>
                    </a:cubicBezTo>
                    <a:cubicBezTo>
                      <a:pt x="1787" y="1417"/>
                      <a:pt x="1870" y="1179"/>
                      <a:pt x="1870" y="941"/>
                    </a:cubicBezTo>
                    <a:cubicBezTo>
                      <a:pt x="1870" y="679"/>
                      <a:pt x="1763" y="453"/>
                      <a:pt x="1584" y="263"/>
                    </a:cubicBezTo>
                    <a:cubicBezTo>
                      <a:pt x="1406" y="108"/>
                      <a:pt x="1191" y="1"/>
                      <a:pt x="92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11677;p72">
                <a:extLst>
                  <a:ext uri="{FF2B5EF4-FFF2-40B4-BE49-F238E27FC236}">
                    <a16:creationId xmlns:a16="http://schemas.microsoft.com/office/drawing/2014/main" id="{409A4AE5-52A3-4D62-9052-367BFF4958B2}"/>
                  </a:ext>
                </a:extLst>
              </p:cNvPr>
              <p:cNvSpPr/>
              <p:nvPr/>
            </p:nvSpPr>
            <p:spPr>
              <a:xfrm>
                <a:off x="3149110" y="3735868"/>
                <a:ext cx="141056" cy="174716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5502" extrusionOk="0">
                    <a:moveTo>
                      <a:pt x="2143" y="1"/>
                    </a:moveTo>
                    <a:cubicBezTo>
                      <a:pt x="1322" y="1"/>
                      <a:pt x="810" y="286"/>
                      <a:pt x="536" y="501"/>
                    </a:cubicBezTo>
                    <a:cubicBezTo>
                      <a:pt x="191" y="786"/>
                      <a:pt x="0" y="1156"/>
                      <a:pt x="0" y="1513"/>
                    </a:cubicBezTo>
                    <a:cubicBezTo>
                      <a:pt x="0" y="1739"/>
                      <a:pt x="84" y="1941"/>
                      <a:pt x="262" y="2084"/>
                    </a:cubicBezTo>
                    <a:cubicBezTo>
                      <a:pt x="393" y="2203"/>
                      <a:pt x="596" y="2263"/>
                      <a:pt x="774" y="2263"/>
                    </a:cubicBezTo>
                    <a:cubicBezTo>
                      <a:pt x="1084" y="2263"/>
                      <a:pt x="1227" y="2049"/>
                      <a:pt x="1334" y="1894"/>
                    </a:cubicBezTo>
                    <a:cubicBezTo>
                      <a:pt x="1465" y="1679"/>
                      <a:pt x="1596" y="1489"/>
                      <a:pt x="2108" y="1489"/>
                    </a:cubicBezTo>
                    <a:cubicBezTo>
                      <a:pt x="2286" y="1489"/>
                      <a:pt x="2858" y="1525"/>
                      <a:pt x="2858" y="2001"/>
                    </a:cubicBezTo>
                    <a:cubicBezTo>
                      <a:pt x="2858" y="2358"/>
                      <a:pt x="2512" y="2632"/>
                      <a:pt x="2227" y="2858"/>
                    </a:cubicBezTo>
                    <a:cubicBezTo>
                      <a:pt x="2155" y="2918"/>
                      <a:pt x="2072" y="2965"/>
                      <a:pt x="2024" y="3025"/>
                    </a:cubicBezTo>
                    <a:cubicBezTo>
                      <a:pt x="1679" y="3323"/>
                      <a:pt x="1286" y="3763"/>
                      <a:pt x="1286" y="4668"/>
                    </a:cubicBezTo>
                    <a:cubicBezTo>
                      <a:pt x="1286" y="5180"/>
                      <a:pt x="1405" y="5501"/>
                      <a:pt x="2000" y="5501"/>
                    </a:cubicBezTo>
                    <a:cubicBezTo>
                      <a:pt x="2274" y="5501"/>
                      <a:pt x="2465" y="5442"/>
                      <a:pt x="2596" y="5323"/>
                    </a:cubicBezTo>
                    <a:cubicBezTo>
                      <a:pt x="2703" y="5216"/>
                      <a:pt x="2762" y="5085"/>
                      <a:pt x="2762" y="4918"/>
                    </a:cubicBezTo>
                    <a:cubicBezTo>
                      <a:pt x="2762" y="4430"/>
                      <a:pt x="2762" y="4192"/>
                      <a:pt x="3263" y="3787"/>
                    </a:cubicBezTo>
                    <a:lnTo>
                      <a:pt x="3286" y="3787"/>
                    </a:lnTo>
                    <a:cubicBezTo>
                      <a:pt x="3298" y="3775"/>
                      <a:pt x="3322" y="3763"/>
                      <a:pt x="3358" y="3727"/>
                    </a:cubicBezTo>
                    <a:cubicBezTo>
                      <a:pt x="3429" y="3680"/>
                      <a:pt x="3453" y="3573"/>
                      <a:pt x="3393" y="3489"/>
                    </a:cubicBezTo>
                    <a:cubicBezTo>
                      <a:pt x="3360" y="3449"/>
                      <a:pt x="3311" y="3427"/>
                      <a:pt x="3261" y="3427"/>
                    </a:cubicBezTo>
                    <a:cubicBezTo>
                      <a:pt x="3224" y="3427"/>
                      <a:pt x="3186" y="3440"/>
                      <a:pt x="3155" y="3465"/>
                    </a:cubicBezTo>
                    <a:cubicBezTo>
                      <a:pt x="3120" y="3477"/>
                      <a:pt x="3108" y="3513"/>
                      <a:pt x="3072" y="3525"/>
                    </a:cubicBezTo>
                    <a:lnTo>
                      <a:pt x="3060" y="3525"/>
                    </a:lnTo>
                    <a:cubicBezTo>
                      <a:pt x="2465" y="3989"/>
                      <a:pt x="2429" y="4346"/>
                      <a:pt x="2429" y="4906"/>
                    </a:cubicBezTo>
                    <a:cubicBezTo>
                      <a:pt x="2429" y="4977"/>
                      <a:pt x="2429" y="5156"/>
                      <a:pt x="2000" y="5156"/>
                    </a:cubicBezTo>
                    <a:cubicBezTo>
                      <a:pt x="1798" y="5156"/>
                      <a:pt x="1739" y="5120"/>
                      <a:pt x="1703" y="5085"/>
                    </a:cubicBezTo>
                    <a:cubicBezTo>
                      <a:pt x="1643" y="5025"/>
                      <a:pt x="1619" y="4882"/>
                      <a:pt x="1619" y="4656"/>
                    </a:cubicBezTo>
                    <a:cubicBezTo>
                      <a:pt x="1619" y="3882"/>
                      <a:pt x="1929" y="3513"/>
                      <a:pt x="2227" y="3251"/>
                    </a:cubicBezTo>
                    <a:cubicBezTo>
                      <a:pt x="2286" y="3215"/>
                      <a:pt x="2346" y="3156"/>
                      <a:pt x="2417" y="3108"/>
                    </a:cubicBezTo>
                    <a:cubicBezTo>
                      <a:pt x="2762" y="2858"/>
                      <a:pt x="3179" y="2525"/>
                      <a:pt x="3179" y="1989"/>
                    </a:cubicBezTo>
                    <a:cubicBezTo>
                      <a:pt x="3179" y="1465"/>
                      <a:pt x="2762" y="1144"/>
                      <a:pt x="2108" y="1144"/>
                    </a:cubicBezTo>
                    <a:cubicBezTo>
                      <a:pt x="1417" y="1144"/>
                      <a:pt x="1215" y="1453"/>
                      <a:pt x="1048" y="1691"/>
                    </a:cubicBezTo>
                    <a:cubicBezTo>
                      <a:pt x="941" y="1858"/>
                      <a:pt x="881" y="1918"/>
                      <a:pt x="750" y="1918"/>
                    </a:cubicBezTo>
                    <a:cubicBezTo>
                      <a:pt x="572" y="1918"/>
                      <a:pt x="322" y="1810"/>
                      <a:pt x="322" y="1513"/>
                    </a:cubicBezTo>
                    <a:cubicBezTo>
                      <a:pt x="322" y="1322"/>
                      <a:pt x="429" y="1025"/>
                      <a:pt x="738" y="775"/>
                    </a:cubicBezTo>
                    <a:cubicBezTo>
                      <a:pt x="977" y="572"/>
                      <a:pt x="1405" y="334"/>
                      <a:pt x="2131" y="334"/>
                    </a:cubicBezTo>
                    <a:cubicBezTo>
                      <a:pt x="3298" y="334"/>
                      <a:pt x="4120" y="953"/>
                      <a:pt x="4120" y="1822"/>
                    </a:cubicBezTo>
                    <a:cubicBezTo>
                      <a:pt x="4120" y="2227"/>
                      <a:pt x="3941" y="2644"/>
                      <a:pt x="3596" y="3037"/>
                    </a:cubicBezTo>
                    <a:cubicBezTo>
                      <a:pt x="3524" y="3096"/>
                      <a:pt x="3536" y="3203"/>
                      <a:pt x="3596" y="3263"/>
                    </a:cubicBezTo>
                    <a:cubicBezTo>
                      <a:pt x="3629" y="3290"/>
                      <a:pt x="3669" y="3305"/>
                      <a:pt x="3709" y="3305"/>
                    </a:cubicBezTo>
                    <a:cubicBezTo>
                      <a:pt x="3755" y="3305"/>
                      <a:pt x="3802" y="3284"/>
                      <a:pt x="3834" y="3239"/>
                    </a:cubicBezTo>
                    <a:cubicBezTo>
                      <a:pt x="4239" y="2787"/>
                      <a:pt x="4441" y="2310"/>
                      <a:pt x="4441" y="1810"/>
                    </a:cubicBezTo>
                    <a:cubicBezTo>
                      <a:pt x="4441" y="1287"/>
                      <a:pt x="4203" y="834"/>
                      <a:pt x="3786" y="501"/>
                    </a:cubicBezTo>
                    <a:cubicBezTo>
                      <a:pt x="3370" y="179"/>
                      <a:pt x="2798" y="1"/>
                      <a:pt x="21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1" name="Google Shape;12936;p74">
              <a:extLst>
                <a:ext uri="{FF2B5EF4-FFF2-40B4-BE49-F238E27FC236}">
                  <a16:creationId xmlns:a16="http://schemas.microsoft.com/office/drawing/2014/main" id="{25C9C242-657A-4C87-9C12-52E4E23F17B2}"/>
                </a:ext>
              </a:extLst>
            </p:cNvPr>
            <p:cNvGrpSpPr/>
            <p:nvPr/>
          </p:nvGrpSpPr>
          <p:grpSpPr>
            <a:xfrm>
              <a:off x="8171578" y="3620890"/>
              <a:ext cx="171325" cy="172236"/>
              <a:chOff x="3095745" y="3805393"/>
              <a:chExt cx="352840" cy="354717"/>
            </a:xfrm>
            <a:solidFill>
              <a:srgbClr val="DBDDDC"/>
            </a:solidFill>
          </p:grpSpPr>
          <p:sp>
            <p:nvSpPr>
              <p:cNvPr id="152" name="Google Shape;12937;p74">
                <a:extLst>
                  <a:ext uri="{FF2B5EF4-FFF2-40B4-BE49-F238E27FC236}">
                    <a16:creationId xmlns:a16="http://schemas.microsoft.com/office/drawing/2014/main" id="{2D11C6FC-078E-4217-BB77-8AF727A6B6DB}"/>
                  </a:ext>
                </a:extLst>
              </p:cNvPr>
              <p:cNvSpPr/>
              <p:nvPr/>
            </p:nvSpPr>
            <p:spPr>
              <a:xfrm>
                <a:off x="3095745" y="3805393"/>
                <a:ext cx="272093" cy="271711"/>
              </a:xfrm>
              <a:custGeom>
                <a:avLst/>
                <a:gdLst/>
                <a:ahLst/>
                <a:cxnLst/>
                <a:rect l="l" t="t" r="r" b="b"/>
                <a:pathLst>
                  <a:path w="8549" h="8537" extrusionOk="0">
                    <a:moveTo>
                      <a:pt x="4025" y="0"/>
                    </a:moveTo>
                    <a:cubicBezTo>
                      <a:pt x="3763" y="0"/>
                      <a:pt x="3525" y="179"/>
                      <a:pt x="3489" y="441"/>
                    </a:cubicBezTo>
                    <a:lnTo>
                      <a:pt x="3322" y="1262"/>
                    </a:lnTo>
                    <a:cubicBezTo>
                      <a:pt x="3155" y="1322"/>
                      <a:pt x="2977" y="1381"/>
                      <a:pt x="2834" y="1465"/>
                    </a:cubicBezTo>
                    <a:lnTo>
                      <a:pt x="2132" y="1012"/>
                    </a:lnTo>
                    <a:cubicBezTo>
                      <a:pt x="2036" y="947"/>
                      <a:pt x="1929" y="915"/>
                      <a:pt x="1825" y="915"/>
                    </a:cubicBezTo>
                    <a:cubicBezTo>
                      <a:pt x="1683" y="915"/>
                      <a:pt x="1544" y="974"/>
                      <a:pt x="1441" y="1084"/>
                    </a:cubicBezTo>
                    <a:lnTo>
                      <a:pt x="1084" y="1441"/>
                    </a:lnTo>
                    <a:cubicBezTo>
                      <a:pt x="905" y="1619"/>
                      <a:pt x="881" y="1917"/>
                      <a:pt x="1012" y="2119"/>
                    </a:cubicBezTo>
                    <a:lnTo>
                      <a:pt x="1477" y="2822"/>
                    </a:lnTo>
                    <a:cubicBezTo>
                      <a:pt x="1381" y="2989"/>
                      <a:pt x="1322" y="3155"/>
                      <a:pt x="1262" y="3310"/>
                    </a:cubicBezTo>
                    <a:lnTo>
                      <a:pt x="453" y="3477"/>
                    </a:lnTo>
                    <a:cubicBezTo>
                      <a:pt x="191" y="3524"/>
                      <a:pt x="0" y="3763"/>
                      <a:pt x="0" y="4013"/>
                    </a:cubicBezTo>
                    <a:lnTo>
                      <a:pt x="0" y="4525"/>
                    </a:lnTo>
                    <a:cubicBezTo>
                      <a:pt x="0" y="4775"/>
                      <a:pt x="179" y="5013"/>
                      <a:pt x="453" y="5060"/>
                    </a:cubicBezTo>
                    <a:lnTo>
                      <a:pt x="1262" y="5215"/>
                    </a:lnTo>
                    <a:cubicBezTo>
                      <a:pt x="1322" y="5382"/>
                      <a:pt x="1381" y="5560"/>
                      <a:pt x="1477" y="5715"/>
                    </a:cubicBezTo>
                    <a:lnTo>
                      <a:pt x="1012" y="6406"/>
                    </a:lnTo>
                    <a:cubicBezTo>
                      <a:pt x="869" y="6632"/>
                      <a:pt x="893" y="6918"/>
                      <a:pt x="1084" y="7096"/>
                    </a:cubicBezTo>
                    <a:lnTo>
                      <a:pt x="1441" y="7453"/>
                    </a:lnTo>
                    <a:cubicBezTo>
                      <a:pt x="1544" y="7557"/>
                      <a:pt x="1687" y="7608"/>
                      <a:pt x="1830" y="7608"/>
                    </a:cubicBezTo>
                    <a:cubicBezTo>
                      <a:pt x="1935" y="7608"/>
                      <a:pt x="2041" y="7580"/>
                      <a:pt x="2132" y="7525"/>
                    </a:cubicBezTo>
                    <a:lnTo>
                      <a:pt x="2834" y="7061"/>
                    </a:lnTo>
                    <a:cubicBezTo>
                      <a:pt x="2989" y="7156"/>
                      <a:pt x="3155" y="7215"/>
                      <a:pt x="3322" y="7275"/>
                    </a:cubicBezTo>
                    <a:lnTo>
                      <a:pt x="3489" y="8096"/>
                    </a:lnTo>
                    <a:cubicBezTo>
                      <a:pt x="3525" y="8346"/>
                      <a:pt x="3763" y="8537"/>
                      <a:pt x="4025" y="8537"/>
                    </a:cubicBezTo>
                    <a:lnTo>
                      <a:pt x="4525" y="8537"/>
                    </a:lnTo>
                    <a:cubicBezTo>
                      <a:pt x="4775" y="8537"/>
                      <a:pt x="5013" y="8358"/>
                      <a:pt x="5060" y="8096"/>
                    </a:cubicBezTo>
                    <a:lnTo>
                      <a:pt x="5227" y="7275"/>
                    </a:lnTo>
                    <a:cubicBezTo>
                      <a:pt x="5358" y="7227"/>
                      <a:pt x="5489" y="7180"/>
                      <a:pt x="5632" y="7120"/>
                    </a:cubicBezTo>
                    <a:cubicBezTo>
                      <a:pt x="5692" y="7084"/>
                      <a:pt x="5727" y="6977"/>
                      <a:pt x="5692" y="6894"/>
                    </a:cubicBezTo>
                    <a:cubicBezTo>
                      <a:pt x="5655" y="6821"/>
                      <a:pt x="5584" y="6790"/>
                      <a:pt x="5515" y="6790"/>
                    </a:cubicBezTo>
                    <a:cubicBezTo>
                      <a:pt x="5494" y="6790"/>
                      <a:pt x="5473" y="6793"/>
                      <a:pt x="5453" y="6799"/>
                    </a:cubicBezTo>
                    <a:cubicBezTo>
                      <a:pt x="5299" y="6870"/>
                      <a:pt x="5156" y="6918"/>
                      <a:pt x="5001" y="6965"/>
                    </a:cubicBezTo>
                    <a:cubicBezTo>
                      <a:pt x="4941" y="6977"/>
                      <a:pt x="4882" y="7037"/>
                      <a:pt x="4882" y="7096"/>
                    </a:cubicBezTo>
                    <a:lnTo>
                      <a:pt x="4703" y="8025"/>
                    </a:lnTo>
                    <a:cubicBezTo>
                      <a:pt x="4691" y="8108"/>
                      <a:pt x="4596" y="8180"/>
                      <a:pt x="4513" y="8180"/>
                    </a:cubicBezTo>
                    <a:lnTo>
                      <a:pt x="4001" y="8180"/>
                    </a:lnTo>
                    <a:cubicBezTo>
                      <a:pt x="3917" y="8180"/>
                      <a:pt x="3822" y="8120"/>
                      <a:pt x="3810" y="8025"/>
                    </a:cubicBezTo>
                    <a:lnTo>
                      <a:pt x="3632" y="7096"/>
                    </a:lnTo>
                    <a:cubicBezTo>
                      <a:pt x="3620" y="7037"/>
                      <a:pt x="3572" y="6977"/>
                      <a:pt x="3513" y="6965"/>
                    </a:cubicBezTo>
                    <a:cubicBezTo>
                      <a:pt x="3310" y="6906"/>
                      <a:pt x="3096" y="6811"/>
                      <a:pt x="2905" y="6703"/>
                    </a:cubicBezTo>
                    <a:cubicBezTo>
                      <a:pt x="2876" y="6691"/>
                      <a:pt x="2843" y="6686"/>
                      <a:pt x="2812" y="6686"/>
                    </a:cubicBezTo>
                    <a:cubicBezTo>
                      <a:pt x="2780" y="6686"/>
                      <a:pt x="2751" y="6691"/>
                      <a:pt x="2727" y="6703"/>
                    </a:cubicBezTo>
                    <a:lnTo>
                      <a:pt x="1941" y="7227"/>
                    </a:lnTo>
                    <a:cubicBezTo>
                      <a:pt x="1904" y="7249"/>
                      <a:pt x="1864" y="7260"/>
                      <a:pt x="1824" y="7260"/>
                    </a:cubicBezTo>
                    <a:cubicBezTo>
                      <a:pt x="1774" y="7260"/>
                      <a:pt x="1725" y="7243"/>
                      <a:pt x="1679" y="7203"/>
                    </a:cubicBezTo>
                    <a:lnTo>
                      <a:pt x="1322" y="6846"/>
                    </a:lnTo>
                    <a:cubicBezTo>
                      <a:pt x="1262" y="6787"/>
                      <a:pt x="1250" y="6680"/>
                      <a:pt x="1298" y="6584"/>
                    </a:cubicBezTo>
                    <a:lnTo>
                      <a:pt x="1822" y="5799"/>
                    </a:lnTo>
                    <a:cubicBezTo>
                      <a:pt x="1846" y="5739"/>
                      <a:pt x="1858" y="5679"/>
                      <a:pt x="1822" y="5620"/>
                    </a:cubicBezTo>
                    <a:cubicBezTo>
                      <a:pt x="1715" y="5429"/>
                      <a:pt x="1620" y="5215"/>
                      <a:pt x="1560" y="5013"/>
                    </a:cubicBezTo>
                    <a:cubicBezTo>
                      <a:pt x="1548" y="4953"/>
                      <a:pt x="1489" y="4894"/>
                      <a:pt x="1429" y="4894"/>
                    </a:cubicBezTo>
                    <a:lnTo>
                      <a:pt x="512" y="4715"/>
                    </a:lnTo>
                    <a:cubicBezTo>
                      <a:pt x="417" y="4703"/>
                      <a:pt x="346" y="4608"/>
                      <a:pt x="346" y="4525"/>
                    </a:cubicBezTo>
                    <a:lnTo>
                      <a:pt x="346" y="4013"/>
                    </a:lnTo>
                    <a:cubicBezTo>
                      <a:pt x="346" y="3929"/>
                      <a:pt x="405" y="3834"/>
                      <a:pt x="512" y="3822"/>
                    </a:cubicBezTo>
                    <a:lnTo>
                      <a:pt x="1429" y="3643"/>
                    </a:lnTo>
                    <a:cubicBezTo>
                      <a:pt x="1489" y="3632"/>
                      <a:pt x="1548" y="3584"/>
                      <a:pt x="1560" y="3524"/>
                    </a:cubicBezTo>
                    <a:cubicBezTo>
                      <a:pt x="1620" y="3322"/>
                      <a:pt x="1715" y="3108"/>
                      <a:pt x="1822" y="2917"/>
                    </a:cubicBezTo>
                    <a:cubicBezTo>
                      <a:pt x="1846" y="2858"/>
                      <a:pt x="1846" y="2786"/>
                      <a:pt x="1822" y="2739"/>
                    </a:cubicBezTo>
                    <a:lnTo>
                      <a:pt x="1298" y="1941"/>
                    </a:lnTo>
                    <a:cubicBezTo>
                      <a:pt x="1250" y="1869"/>
                      <a:pt x="1250" y="1762"/>
                      <a:pt x="1322" y="1691"/>
                    </a:cubicBezTo>
                    <a:lnTo>
                      <a:pt x="1679" y="1334"/>
                    </a:lnTo>
                    <a:cubicBezTo>
                      <a:pt x="1714" y="1299"/>
                      <a:pt x="1765" y="1280"/>
                      <a:pt x="1820" y="1280"/>
                    </a:cubicBezTo>
                    <a:cubicBezTo>
                      <a:pt x="1859" y="1280"/>
                      <a:pt x="1901" y="1290"/>
                      <a:pt x="1941" y="1310"/>
                    </a:cubicBezTo>
                    <a:lnTo>
                      <a:pt x="2727" y="1822"/>
                    </a:lnTo>
                    <a:cubicBezTo>
                      <a:pt x="2759" y="1841"/>
                      <a:pt x="2791" y="1853"/>
                      <a:pt x="2822" y="1853"/>
                    </a:cubicBezTo>
                    <a:cubicBezTo>
                      <a:pt x="2850" y="1853"/>
                      <a:pt x="2878" y="1844"/>
                      <a:pt x="2905" y="1822"/>
                    </a:cubicBezTo>
                    <a:cubicBezTo>
                      <a:pt x="3096" y="1727"/>
                      <a:pt x="3310" y="1631"/>
                      <a:pt x="3513" y="1572"/>
                    </a:cubicBezTo>
                    <a:cubicBezTo>
                      <a:pt x="3572" y="1560"/>
                      <a:pt x="3632" y="1500"/>
                      <a:pt x="3632" y="1441"/>
                    </a:cubicBezTo>
                    <a:lnTo>
                      <a:pt x="3810" y="512"/>
                    </a:lnTo>
                    <a:cubicBezTo>
                      <a:pt x="3822" y="429"/>
                      <a:pt x="3917" y="357"/>
                      <a:pt x="4001" y="357"/>
                    </a:cubicBezTo>
                    <a:lnTo>
                      <a:pt x="4513" y="357"/>
                    </a:lnTo>
                    <a:cubicBezTo>
                      <a:pt x="4596" y="357"/>
                      <a:pt x="4691" y="417"/>
                      <a:pt x="4703" y="512"/>
                    </a:cubicBezTo>
                    <a:lnTo>
                      <a:pt x="4882" y="1441"/>
                    </a:lnTo>
                    <a:cubicBezTo>
                      <a:pt x="4894" y="1500"/>
                      <a:pt x="4941" y="1560"/>
                      <a:pt x="5001" y="1572"/>
                    </a:cubicBezTo>
                    <a:cubicBezTo>
                      <a:pt x="5215" y="1631"/>
                      <a:pt x="5418" y="1727"/>
                      <a:pt x="5608" y="1822"/>
                    </a:cubicBezTo>
                    <a:cubicBezTo>
                      <a:pt x="5638" y="1840"/>
                      <a:pt x="5674" y="1849"/>
                      <a:pt x="5706" y="1849"/>
                    </a:cubicBezTo>
                    <a:cubicBezTo>
                      <a:pt x="5739" y="1849"/>
                      <a:pt x="5769" y="1840"/>
                      <a:pt x="5787" y="1822"/>
                    </a:cubicBezTo>
                    <a:lnTo>
                      <a:pt x="6584" y="1310"/>
                    </a:lnTo>
                    <a:cubicBezTo>
                      <a:pt x="6617" y="1288"/>
                      <a:pt x="6656" y="1277"/>
                      <a:pt x="6696" y="1277"/>
                    </a:cubicBezTo>
                    <a:cubicBezTo>
                      <a:pt x="6745" y="1277"/>
                      <a:pt x="6795" y="1294"/>
                      <a:pt x="6835" y="1334"/>
                    </a:cubicBezTo>
                    <a:lnTo>
                      <a:pt x="7192" y="1691"/>
                    </a:lnTo>
                    <a:cubicBezTo>
                      <a:pt x="7251" y="1750"/>
                      <a:pt x="7263" y="1858"/>
                      <a:pt x="7216" y="1941"/>
                    </a:cubicBezTo>
                    <a:lnTo>
                      <a:pt x="6704" y="2739"/>
                    </a:lnTo>
                    <a:cubicBezTo>
                      <a:pt x="6668" y="2798"/>
                      <a:pt x="6656" y="2858"/>
                      <a:pt x="6704" y="2917"/>
                    </a:cubicBezTo>
                    <a:cubicBezTo>
                      <a:pt x="6799" y="3108"/>
                      <a:pt x="6894" y="3322"/>
                      <a:pt x="6954" y="3524"/>
                    </a:cubicBezTo>
                    <a:cubicBezTo>
                      <a:pt x="6965" y="3584"/>
                      <a:pt x="7025" y="3643"/>
                      <a:pt x="7085" y="3643"/>
                    </a:cubicBezTo>
                    <a:lnTo>
                      <a:pt x="8013" y="3822"/>
                    </a:lnTo>
                    <a:cubicBezTo>
                      <a:pt x="8097" y="3834"/>
                      <a:pt x="8168" y="3929"/>
                      <a:pt x="8168" y="4013"/>
                    </a:cubicBezTo>
                    <a:lnTo>
                      <a:pt x="8168" y="4525"/>
                    </a:lnTo>
                    <a:cubicBezTo>
                      <a:pt x="8168" y="4608"/>
                      <a:pt x="8108" y="4703"/>
                      <a:pt x="8013" y="4715"/>
                    </a:cubicBezTo>
                    <a:lnTo>
                      <a:pt x="7085" y="4894"/>
                    </a:lnTo>
                    <a:cubicBezTo>
                      <a:pt x="7025" y="4906"/>
                      <a:pt x="6965" y="4953"/>
                      <a:pt x="6954" y="5013"/>
                    </a:cubicBezTo>
                    <a:cubicBezTo>
                      <a:pt x="6906" y="5156"/>
                      <a:pt x="6846" y="5322"/>
                      <a:pt x="6787" y="5477"/>
                    </a:cubicBezTo>
                    <a:cubicBezTo>
                      <a:pt x="6739" y="5560"/>
                      <a:pt x="6787" y="5668"/>
                      <a:pt x="6882" y="5715"/>
                    </a:cubicBezTo>
                    <a:cubicBezTo>
                      <a:pt x="6903" y="5724"/>
                      <a:pt x="6926" y="5729"/>
                      <a:pt x="6949" y="5729"/>
                    </a:cubicBezTo>
                    <a:cubicBezTo>
                      <a:pt x="7016" y="5729"/>
                      <a:pt x="7085" y="5691"/>
                      <a:pt x="7120" y="5620"/>
                    </a:cubicBezTo>
                    <a:cubicBezTo>
                      <a:pt x="7180" y="5489"/>
                      <a:pt x="7239" y="5358"/>
                      <a:pt x="7275" y="5215"/>
                    </a:cubicBezTo>
                    <a:lnTo>
                      <a:pt x="8097" y="5060"/>
                    </a:lnTo>
                    <a:cubicBezTo>
                      <a:pt x="8347" y="5013"/>
                      <a:pt x="8549" y="4775"/>
                      <a:pt x="8549" y="4525"/>
                    </a:cubicBezTo>
                    <a:lnTo>
                      <a:pt x="8549" y="4013"/>
                    </a:lnTo>
                    <a:cubicBezTo>
                      <a:pt x="8549" y="3763"/>
                      <a:pt x="8370" y="3524"/>
                      <a:pt x="8097" y="3477"/>
                    </a:cubicBezTo>
                    <a:lnTo>
                      <a:pt x="7275" y="3310"/>
                    </a:lnTo>
                    <a:cubicBezTo>
                      <a:pt x="7216" y="3155"/>
                      <a:pt x="7156" y="2977"/>
                      <a:pt x="7073" y="2822"/>
                    </a:cubicBezTo>
                    <a:lnTo>
                      <a:pt x="7537" y="2119"/>
                    </a:lnTo>
                    <a:cubicBezTo>
                      <a:pt x="7680" y="1905"/>
                      <a:pt x="7656" y="1619"/>
                      <a:pt x="7454" y="1441"/>
                    </a:cubicBezTo>
                    <a:lnTo>
                      <a:pt x="7096" y="1084"/>
                    </a:lnTo>
                    <a:cubicBezTo>
                      <a:pt x="6992" y="980"/>
                      <a:pt x="6848" y="924"/>
                      <a:pt x="6705" y="924"/>
                    </a:cubicBezTo>
                    <a:cubicBezTo>
                      <a:pt x="6603" y="924"/>
                      <a:pt x="6502" y="953"/>
                      <a:pt x="6418" y="1012"/>
                    </a:cubicBezTo>
                    <a:lnTo>
                      <a:pt x="5715" y="1465"/>
                    </a:lnTo>
                    <a:cubicBezTo>
                      <a:pt x="5549" y="1381"/>
                      <a:pt x="5394" y="1322"/>
                      <a:pt x="5227" y="1262"/>
                    </a:cubicBezTo>
                    <a:lnTo>
                      <a:pt x="5060" y="441"/>
                    </a:lnTo>
                    <a:cubicBezTo>
                      <a:pt x="5013" y="191"/>
                      <a:pt x="4775" y="0"/>
                      <a:pt x="452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12938;p74">
                <a:extLst>
                  <a:ext uri="{FF2B5EF4-FFF2-40B4-BE49-F238E27FC236}">
                    <a16:creationId xmlns:a16="http://schemas.microsoft.com/office/drawing/2014/main" id="{974A001E-9AB2-4AD8-A762-6CEC04B741BE}"/>
                  </a:ext>
                </a:extLst>
              </p:cNvPr>
              <p:cNvSpPr/>
              <p:nvPr/>
            </p:nvSpPr>
            <p:spPr>
              <a:xfrm>
                <a:off x="3184798" y="3878883"/>
                <a:ext cx="109550" cy="94018"/>
              </a:xfrm>
              <a:custGeom>
                <a:avLst/>
                <a:gdLst/>
                <a:ahLst/>
                <a:cxnLst/>
                <a:rect l="l" t="t" r="r" b="b"/>
                <a:pathLst>
                  <a:path w="3442" h="2954" extrusionOk="0">
                    <a:moveTo>
                      <a:pt x="1465" y="1"/>
                    </a:moveTo>
                    <a:cubicBezTo>
                      <a:pt x="941" y="1"/>
                      <a:pt x="453" y="191"/>
                      <a:pt x="72" y="561"/>
                    </a:cubicBezTo>
                    <a:cubicBezTo>
                      <a:pt x="0" y="632"/>
                      <a:pt x="0" y="739"/>
                      <a:pt x="72" y="811"/>
                    </a:cubicBezTo>
                    <a:cubicBezTo>
                      <a:pt x="113" y="852"/>
                      <a:pt x="158" y="873"/>
                      <a:pt x="203" y="873"/>
                    </a:cubicBezTo>
                    <a:cubicBezTo>
                      <a:pt x="247" y="873"/>
                      <a:pt x="292" y="852"/>
                      <a:pt x="334" y="811"/>
                    </a:cubicBezTo>
                    <a:cubicBezTo>
                      <a:pt x="631" y="513"/>
                      <a:pt x="1024" y="358"/>
                      <a:pt x="1465" y="358"/>
                    </a:cubicBezTo>
                    <a:cubicBezTo>
                      <a:pt x="2358" y="358"/>
                      <a:pt x="3084" y="1084"/>
                      <a:pt x="3084" y="1977"/>
                    </a:cubicBezTo>
                    <a:cubicBezTo>
                      <a:pt x="3084" y="2227"/>
                      <a:pt x="3024" y="2477"/>
                      <a:pt x="2905" y="2716"/>
                    </a:cubicBezTo>
                    <a:cubicBezTo>
                      <a:pt x="2846" y="2799"/>
                      <a:pt x="2894" y="2894"/>
                      <a:pt x="2977" y="2942"/>
                    </a:cubicBezTo>
                    <a:cubicBezTo>
                      <a:pt x="3013" y="2954"/>
                      <a:pt x="3036" y="2954"/>
                      <a:pt x="3048" y="2954"/>
                    </a:cubicBezTo>
                    <a:cubicBezTo>
                      <a:pt x="3108" y="2954"/>
                      <a:pt x="3167" y="2930"/>
                      <a:pt x="3215" y="2870"/>
                    </a:cubicBezTo>
                    <a:cubicBezTo>
                      <a:pt x="3370" y="2585"/>
                      <a:pt x="3441" y="2287"/>
                      <a:pt x="3441" y="1977"/>
                    </a:cubicBezTo>
                    <a:cubicBezTo>
                      <a:pt x="3441" y="894"/>
                      <a:pt x="2560" y="1"/>
                      <a:pt x="14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2939;p74">
                <a:extLst>
                  <a:ext uri="{FF2B5EF4-FFF2-40B4-BE49-F238E27FC236}">
                    <a16:creationId xmlns:a16="http://schemas.microsoft.com/office/drawing/2014/main" id="{90762263-A101-45F2-A330-9BB37A45F5C8}"/>
                  </a:ext>
                </a:extLst>
              </p:cNvPr>
              <p:cNvSpPr/>
              <p:nvPr/>
            </p:nvSpPr>
            <p:spPr>
              <a:xfrm>
                <a:off x="3168120" y="3917331"/>
                <a:ext cx="102707" cy="87016"/>
              </a:xfrm>
              <a:custGeom>
                <a:avLst/>
                <a:gdLst/>
                <a:ahLst/>
                <a:cxnLst/>
                <a:rect l="l" t="t" r="r" b="b"/>
                <a:pathLst>
                  <a:path w="3227" h="2734" extrusionOk="0">
                    <a:moveTo>
                      <a:pt x="277" y="0"/>
                    </a:moveTo>
                    <a:cubicBezTo>
                      <a:pt x="203" y="0"/>
                      <a:pt x="136" y="38"/>
                      <a:pt x="108" y="115"/>
                    </a:cubicBezTo>
                    <a:cubicBezTo>
                      <a:pt x="36" y="317"/>
                      <a:pt x="0" y="531"/>
                      <a:pt x="0" y="758"/>
                    </a:cubicBezTo>
                    <a:cubicBezTo>
                      <a:pt x="0" y="1841"/>
                      <a:pt x="881" y="2734"/>
                      <a:pt x="1977" y="2734"/>
                    </a:cubicBezTo>
                    <a:cubicBezTo>
                      <a:pt x="2394" y="2734"/>
                      <a:pt x="2798" y="2603"/>
                      <a:pt x="3144" y="2365"/>
                    </a:cubicBezTo>
                    <a:cubicBezTo>
                      <a:pt x="3215" y="2305"/>
                      <a:pt x="3227" y="2198"/>
                      <a:pt x="3191" y="2127"/>
                    </a:cubicBezTo>
                    <a:cubicBezTo>
                      <a:pt x="3162" y="2075"/>
                      <a:pt x="3106" y="2051"/>
                      <a:pt x="3050" y="2051"/>
                    </a:cubicBezTo>
                    <a:cubicBezTo>
                      <a:pt x="3015" y="2051"/>
                      <a:pt x="2981" y="2061"/>
                      <a:pt x="2953" y="2079"/>
                    </a:cubicBezTo>
                    <a:cubicBezTo>
                      <a:pt x="2667" y="2282"/>
                      <a:pt x="2334" y="2389"/>
                      <a:pt x="2001" y="2389"/>
                    </a:cubicBezTo>
                    <a:cubicBezTo>
                      <a:pt x="1108" y="2389"/>
                      <a:pt x="370" y="1662"/>
                      <a:pt x="370" y="769"/>
                    </a:cubicBezTo>
                    <a:cubicBezTo>
                      <a:pt x="370" y="591"/>
                      <a:pt x="405" y="412"/>
                      <a:pt x="465" y="246"/>
                    </a:cubicBezTo>
                    <a:cubicBezTo>
                      <a:pt x="465" y="138"/>
                      <a:pt x="417" y="43"/>
                      <a:pt x="334" y="7"/>
                    </a:cubicBezTo>
                    <a:cubicBezTo>
                      <a:pt x="315" y="3"/>
                      <a:pt x="296" y="0"/>
                      <a:pt x="27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2940;p74">
                <a:extLst>
                  <a:ext uri="{FF2B5EF4-FFF2-40B4-BE49-F238E27FC236}">
                    <a16:creationId xmlns:a16="http://schemas.microsoft.com/office/drawing/2014/main" id="{CC068D0B-FFDC-4444-8D77-B66407957FA7}"/>
                  </a:ext>
                </a:extLst>
              </p:cNvPr>
              <p:cNvSpPr/>
              <p:nvPr/>
            </p:nvSpPr>
            <p:spPr>
              <a:xfrm>
                <a:off x="3264749" y="3976275"/>
                <a:ext cx="183836" cy="183836"/>
              </a:xfrm>
              <a:custGeom>
                <a:avLst/>
                <a:gdLst/>
                <a:ahLst/>
                <a:cxnLst/>
                <a:rect l="l" t="t" r="r" b="b"/>
                <a:pathLst>
                  <a:path w="5776" h="5776" extrusionOk="0">
                    <a:moveTo>
                      <a:pt x="2739" y="1"/>
                    </a:moveTo>
                    <a:cubicBezTo>
                      <a:pt x="2548" y="1"/>
                      <a:pt x="2370" y="156"/>
                      <a:pt x="2322" y="346"/>
                    </a:cubicBezTo>
                    <a:lnTo>
                      <a:pt x="2215" y="846"/>
                    </a:lnTo>
                    <a:cubicBezTo>
                      <a:pt x="2132" y="882"/>
                      <a:pt x="2036" y="930"/>
                      <a:pt x="1953" y="953"/>
                    </a:cubicBezTo>
                    <a:lnTo>
                      <a:pt x="1525" y="668"/>
                    </a:lnTo>
                    <a:cubicBezTo>
                      <a:pt x="1454" y="627"/>
                      <a:pt x="1372" y="606"/>
                      <a:pt x="1291" y="606"/>
                    </a:cubicBezTo>
                    <a:cubicBezTo>
                      <a:pt x="1181" y="606"/>
                      <a:pt x="1071" y="645"/>
                      <a:pt x="989" y="727"/>
                    </a:cubicBezTo>
                    <a:lnTo>
                      <a:pt x="751" y="965"/>
                    </a:lnTo>
                    <a:cubicBezTo>
                      <a:pt x="620" y="1108"/>
                      <a:pt x="584" y="1322"/>
                      <a:pt x="691" y="1501"/>
                    </a:cubicBezTo>
                    <a:lnTo>
                      <a:pt x="977" y="1942"/>
                    </a:lnTo>
                    <a:cubicBezTo>
                      <a:pt x="917" y="2061"/>
                      <a:pt x="870" y="2180"/>
                      <a:pt x="822" y="2311"/>
                    </a:cubicBezTo>
                    <a:cubicBezTo>
                      <a:pt x="786" y="2394"/>
                      <a:pt x="858" y="2501"/>
                      <a:pt x="941" y="2537"/>
                    </a:cubicBezTo>
                    <a:cubicBezTo>
                      <a:pt x="954" y="2541"/>
                      <a:pt x="967" y="2542"/>
                      <a:pt x="980" y="2542"/>
                    </a:cubicBezTo>
                    <a:cubicBezTo>
                      <a:pt x="1055" y="2542"/>
                      <a:pt x="1137" y="2489"/>
                      <a:pt x="1167" y="2418"/>
                    </a:cubicBezTo>
                    <a:cubicBezTo>
                      <a:pt x="1203" y="2275"/>
                      <a:pt x="1251" y="2144"/>
                      <a:pt x="1322" y="2025"/>
                    </a:cubicBezTo>
                    <a:cubicBezTo>
                      <a:pt x="1358" y="1965"/>
                      <a:pt x="1358" y="1894"/>
                      <a:pt x="1322" y="1846"/>
                    </a:cubicBezTo>
                    <a:lnTo>
                      <a:pt x="989" y="1322"/>
                    </a:lnTo>
                    <a:cubicBezTo>
                      <a:pt x="977" y="1299"/>
                      <a:pt x="977" y="1263"/>
                      <a:pt x="1001" y="1239"/>
                    </a:cubicBezTo>
                    <a:lnTo>
                      <a:pt x="1239" y="1001"/>
                    </a:lnTo>
                    <a:cubicBezTo>
                      <a:pt x="1258" y="981"/>
                      <a:pt x="1274" y="973"/>
                      <a:pt x="1291" y="973"/>
                    </a:cubicBezTo>
                    <a:cubicBezTo>
                      <a:pt x="1304" y="973"/>
                      <a:pt x="1318" y="978"/>
                      <a:pt x="1334" y="989"/>
                    </a:cubicBezTo>
                    <a:lnTo>
                      <a:pt x="1846" y="1322"/>
                    </a:lnTo>
                    <a:cubicBezTo>
                      <a:pt x="1878" y="1342"/>
                      <a:pt x="1910" y="1354"/>
                      <a:pt x="1942" y="1354"/>
                    </a:cubicBezTo>
                    <a:cubicBezTo>
                      <a:pt x="1969" y="1354"/>
                      <a:pt x="1997" y="1345"/>
                      <a:pt x="2025" y="1322"/>
                    </a:cubicBezTo>
                    <a:cubicBezTo>
                      <a:pt x="2144" y="1251"/>
                      <a:pt x="2287" y="1203"/>
                      <a:pt x="2417" y="1156"/>
                    </a:cubicBezTo>
                    <a:cubicBezTo>
                      <a:pt x="2477" y="1144"/>
                      <a:pt x="2537" y="1084"/>
                      <a:pt x="2537" y="1025"/>
                    </a:cubicBezTo>
                    <a:lnTo>
                      <a:pt x="2656" y="418"/>
                    </a:lnTo>
                    <a:cubicBezTo>
                      <a:pt x="2656" y="382"/>
                      <a:pt x="2679" y="358"/>
                      <a:pt x="2727" y="358"/>
                    </a:cubicBezTo>
                    <a:lnTo>
                      <a:pt x="3060" y="358"/>
                    </a:lnTo>
                    <a:cubicBezTo>
                      <a:pt x="3084" y="358"/>
                      <a:pt x="3120" y="394"/>
                      <a:pt x="3132" y="418"/>
                    </a:cubicBezTo>
                    <a:lnTo>
                      <a:pt x="3251" y="1025"/>
                    </a:lnTo>
                    <a:cubicBezTo>
                      <a:pt x="3263" y="1084"/>
                      <a:pt x="3310" y="1144"/>
                      <a:pt x="3370" y="1156"/>
                    </a:cubicBezTo>
                    <a:cubicBezTo>
                      <a:pt x="3501" y="1203"/>
                      <a:pt x="3632" y="1251"/>
                      <a:pt x="3751" y="1322"/>
                    </a:cubicBezTo>
                    <a:cubicBezTo>
                      <a:pt x="3781" y="1340"/>
                      <a:pt x="3816" y="1349"/>
                      <a:pt x="3849" y="1349"/>
                    </a:cubicBezTo>
                    <a:cubicBezTo>
                      <a:pt x="3882" y="1349"/>
                      <a:pt x="3912" y="1340"/>
                      <a:pt x="3930" y="1322"/>
                    </a:cubicBezTo>
                    <a:lnTo>
                      <a:pt x="4453" y="989"/>
                    </a:lnTo>
                    <a:cubicBezTo>
                      <a:pt x="4469" y="978"/>
                      <a:pt x="4483" y="973"/>
                      <a:pt x="4497" y="973"/>
                    </a:cubicBezTo>
                    <a:cubicBezTo>
                      <a:pt x="4513" y="973"/>
                      <a:pt x="4529" y="981"/>
                      <a:pt x="4549" y="1001"/>
                    </a:cubicBezTo>
                    <a:lnTo>
                      <a:pt x="4787" y="1239"/>
                    </a:lnTo>
                    <a:cubicBezTo>
                      <a:pt x="4811" y="1263"/>
                      <a:pt x="4811" y="1299"/>
                      <a:pt x="4799" y="1322"/>
                    </a:cubicBezTo>
                    <a:lnTo>
                      <a:pt x="4453" y="1846"/>
                    </a:lnTo>
                    <a:cubicBezTo>
                      <a:pt x="4430" y="1906"/>
                      <a:pt x="4406" y="1965"/>
                      <a:pt x="4453" y="2025"/>
                    </a:cubicBezTo>
                    <a:cubicBezTo>
                      <a:pt x="4525" y="2144"/>
                      <a:pt x="4573" y="2275"/>
                      <a:pt x="4620" y="2418"/>
                    </a:cubicBezTo>
                    <a:cubicBezTo>
                      <a:pt x="4632" y="2477"/>
                      <a:pt x="4692" y="2537"/>
                      <a:pt x="4751" y="2537"/>
                    </a:cubicBezTo>
                    <a:lnTo>
                      <a:pt x="5358" y="2656"/>
                    </a:lnTo>
                    <a:cubicBezTo>
                      <a:pt x="5394" y="2656"/>
                      <a:pt x="5418" y="2680"/>
                      <a:pt x="5418" y="2727"/>
                    </a:cubicBezTo>
                    <a:lnTo>
                      <a:pt x="5418" y="3049"/>
                    </a:lnTo>
                    <a:cubicBezTo>
                      <a:pt x="5418" y="3085"/>
                      <a:pt x="5394" y="3108"/>
                      <a:pt x="5358" y="3132"/>
                    </a:cubicBezTo>
                    <a:lnTo>
                      <a:pt x="4751" y="3251"/>
                    </a:lnTo>
                    <a:cubicBezTo>
                      <a:pt x="4692" y="3263"/>
                      <a:pt x="4632" y="3311"/>
                      <a:pt x="4620" y="3370"/>
                    </a:cubicBezTo>
                    <a:cubicBezTo>
                      <a:pt x="4573" y="3501"/>
                      <a:pt x="4525" y="3632"/>
                      <a:pt x="4453" y="3751"/>
                    </a:cubicBezTo>
                    <a:cubicBezTo>
                      <a:pt x="4430" y="3811"/>
                      <a:pt x="4430" y="3882"/>
                      <a:pt x="4453" y="3930"/>
                    </a:cubicBezTo>
                    <a:lnTo>
                      <a:pt x="4799" y="4454"/>
                    </a:lnTo>
                    <a:cubicBezTo>
                      <a:pt x="4811" y="4478"/>
                      <a:pt x="4811" y="4513"/>
                      <a:pt x="4787" y="4537"/>
                    </a:cubicBezTo>
                    <a:lnTo>
                      <a:pt x="4549" y="4775"/>
                    </a:lnTo>
                    <a:cubicBezTo>
                      <a:pt x="4526" y="4798"/>
                      <a:pt x="4508" y="4806"/>
                      <a:pt x="4489" y="4806"/>
                    </a:cubicBezTo>
                    <a:cubicBezTo>
                      <a:pt x="4478" y="4806"/>
                      <a:pt x="4467" y="4803"/>
                      <a:pt x="4453" y="4799"/>
                    </a:cubicBezTo>
                    <a:lnTo>
                      <a:pt x="3930" y="4454"/>
                    </a:lnTo>
                    <a:cubicBezTo>
                      <a:pt x="3898" y="4435"/>
                      <a:pt x="3866" y="4422"/>
                      <a:pt x="3834" y="4422"/>
                    </a:cubicBezTo>
                    <a:cubicBezTo>
                      <a:pt x="3806" y="4422"/>
                      <a:pt x="3779" y="4432"/>
                      <a:pt x="3751" y="4454"/>
                    </a:cubicBezTo>
                    <a:cubicBezTo>
                      <a:pt x="3632" y="4525"/>
                      <a:pt x="3501" y="4573"/>
                      <a:pt x="3370" y="4621"/>
                    </a:cubicBezTo>
                    <a:cubicBezTo>
                      <a:pt x="3310" y="4632"/>
                      <a:pt x="3251" y="4692"/>
                      <a:pt x="3251" y="4751"/>
                    </a:cubicBezTo>
                    <a:lnTo>
                      <a:pt x="3132" y="5359"/>
                    </a:lnTo>
                    <a:cubicBezTo>
                      <a:pt x="3132" y="5394"/>
                      <a:pt x="3096" y="5418"/>
                      <a:pt x="3060" y="5418"/>
                    </a:cubicBezTo>
                    <a:lnTo>
                      <a:pt x="2727" y="5418"/>
                    </a:lnTo>
                    <a:cubicBezTo>
                      <a:pt x="2703" y="5418"/>
                      <a:pt x="2668" y="5394"/>
                      <a:pt x="2656" y="5359"/>
                    </a:cubicBezTo>
                    <a:lnTo>
                      <a:pt x="2537" y="4751"/>
                    </a:lnTo>
                    <a:cubicBezTo>
                      <a:pt x="2525" y="4692"/>
                      <a:pt x="2477" y="4632"/>
                      <a:pt x="2417" y="4621"/>
                    </a:cubicBezTo>
                    <a:cubicBezTo>
                      <a:pt x="2287" y="4573"/>
                      <a:pt x="2144" y="4525"/>
                      <a:pt x="2025" y="4454"/>
                    </a:cubicBezTo>
                    <a:cubicBezTo>
                      <a:pt x="1995" y="4436"/>
                      <a:pt x="1962" y="4427"/>
                      <a:pt x="1931" y="4427"/>
                    </a:cubicBezTo>
                    <a:cubicBezTo>
                      <a:pt x="1900" y="4427"/>
                      <a:pt x="1870" y="4436"/>
                      <a:pt x="1846" y="4454"/>
                    </a:cubicBezTo>
                    <a:lnTo>
                      <a:pt x="1334" y="4799"/>
                    </a:lnTo>
                    <a:cubicBezTo>
                      <a:pt x="1321" y="4803"/>
                      <a:pt x="1309" y="4806"/>
                      <a:pt x="1298" y="4806"/>
                    </a:cubicBezTo>
                    <a:cubicBezTo>
                      <a:pt x="1279" y="4806"/>
                      <a:pt x="1261" y="4798"/>
                      <a:pt x="1239" y="4775"/>
                    </a:cubicBezTo>
                    <a:lnTo>
                      <a:pt x="1001" y="4537"/>
                    </a:lnTo>
                    <a:cubicBezTo>
                      <a:pt x="977" y="4513"/>
                      <a:pt x="977" y="4478"/>
                      <a:pt x="989" y="4454"/>
                    </a:cubicBezTo>
                    <a:lnTo>
                      <a:pt x="1322" y="3930"/>
                    </a:lnTo>
                    <a:cubicBezTo>
                      <a:pt x="1358" y="3870"/>
                      <a:pt x="1370" y="3811"/>
                      <a:pt x="1322" y="3751"/>
                    </a:cubicBezTo>
                    <a:cubicBezTo>
                      <a:pt x="1251" y="3632"/>
                      <a:pt x="1215" y="3501"/>
                      <a:pt x="1167" y="3370"/>
                    </a:cubicBezTo>
                    <a:cubicBezTo>
                      <a:pt x="1144" y="3311"/>
                      <a:pt x="1084" y="3251"/>
                      <a:pt x="1024" y="3251"/>
                    </a:cubicBezTo>
                    <a:lnTo>
                      <a:pt x="417" y="3132"/>
                    </a:lnTo>
                    <a:cubicBezTo>
                      <a:pt x="393" y="3132"/>
                      <a:pt x="358" y="3097"/>
                      <a:pt x="358" y="3049"/>
                    </a:cubicBezTo>
                    <a:lnTo>
                      <a:pt x="358" y="2727"/>
                    </a:lnTo>
                    <a:cubicBezTo>
                      <a:pt x="358" y="2692"/>
                      <a:pt x="393" y="2668"/>
                      <a:pt x="417" y="2656"/>
                    </a:cubicBezTo>
                    <a:lnTo>
                      <a:pt x="465" y="2632"/>
                    </a:lnTo>
                    <a:cubicBezTo>
                      <a:pt x="548" y="2620"/>
                      <a:pt x="632" y="2525"/>
                      <a:pt x="596" y="2430"/>
                    </a:cubicBezTo>
                    <a:cubicBezTo>
                      <a:pt x="586" y="2352"/>
                      <a:pt x="520" y="2289"/>
                      <a:pt x="444" y="2289"/>
                    </a:cubicBezTo>
                    <a:cubicBezTo>
                      <a:pt x="428" y="2289"/>
                      <a:pt x="410" y="2292"/>
                      <a:pt x="393" y="2299"/>
                    </a:cubicBezTo>
                    <a:lnTo>
                      <a:pt x="346" y="2311"/>
                    </a:lnTo>
                    <a:cubicBezTo>
                      <a:pt x="155" y="2358"/>
                      <a:pt x="1" y="2513"/>
                      <a:pt x="1" y="2727"/>
                    </a:cubicBezTo>
                    <a:lnTo>
                      <a:pt x="1" y="3049"/>
                    </a:lnTo>
                    <a:cubicBezTo>
                      <a:pt x="1" y="3251"/>
                      <a:pt x="155" y="3430"/>
                      <a:pt x="346" y="3466"/>
                    </a:cubicBezTo>
                    <a:lnTo>
                      <a:pt x="846" y="3573"/>
                    </a:lnTo>
                    <a:cubicBezTo>
                      <a:pt x="882" y="3668"/>
                      <a:pt x="929" y="3751"/>
                      <a:pt x="953" y="3847"/>
                    </a:cubicBezTo>
                    <a:lnTo>
                      <a:pt x="679" y="4275"/>
                    </a:lnTo>
                    <a:cubicBezTo>
                      <a:pt x="572" y="4442"/>
                      <a:pt x="584" y="4656"/>
                      <a:pt x="727" y="4811"/>
                    </a:cubicBezTo>
                    <a:lnTo>
                      <a:pt x="977" y="5049"/>
                    </a:lnTo>
                    <a:cubicBezTo>
                      <a:pt x="1055" y="5127"/>
                      <a:pt x="1163" y="5172"/>
                      <a:pt x="1278" y="5172"/>
                    </a:cubicBezTo>
                    <a:cubicBezTo>
                      <a:pt x="1356" y="5172"/>
                      <a:pt x="1436" y="5152"/>
                      <a:pt x="1513" y="5109"/>
                    </a:cubicBezTo>
                    <a:lnTo>
                      <a:pt x="1941" y="4823"/>
                    </a:lnTo>
                    <a:cubicBezTo>
                      <a:pt x="2025" y="4871"/>
                      <a:pt x="2120" y="4894"/>
                      <a:pt x="2203" y="4930"/>
                    </a:cubicBezTo>
                    <a:lnTo>
                      <a:pt x="2310" y="5430"/>
                    </a:lnTo>
                    <a:cubicBezTo>
                      <a:pt x="2358" y="5633"/>
                      <a:pt x="2513" y="5775"/>
                      <a:pt x="2727" y="5775"/>
                    </a:cubicBezTo>
                    <a:lnTo>
                      <a:pt x="3060" y="5775"/>
                    </a:lnTo>
                    <a:cubicBezTo>
                      <a:pt x="3251" y="5775"/>
                      <a:pt x="3430" y="5633"/>
                      <a:pt x="3465" y="5430"/>
                    </a:cubicBezTo>
                    <a:lnTo>
                      <a:pt x="3572" y="4930"/>
                    </a:lnTo>
                    <a:cubicBezTo>
                      <a:pt x="3668" y="4894"/>
                      <a:pt x="3751" y="4859"/>
                      <a:pt x="3846" y="4823"/>
                    </a:cubicBezTo>
                    <a:lnTo>
                      <a:pt x="4275" y="5109"/>
                    </a:lnTo>
                    <a:cubicBezTo>
                      <a:pt x="4344" y="5153"/>
                      <a:pt x="4422" y="5175"/>
                      <a:pt x="4500" y="5175"/>
                    </a:cubicBezTo>
                    <a:cubicBezTo>
                      <a:pt x="4610" y="5175"/>
                      <a:pt x="4720" y="5132"/>
                      <a:pt x="4811" y="5049"/>
                    </a:cubicBezTo>
                    <a:lnTo>
                      <a:pt x="5049" y="4811"/>
                    </a:lnTo>
                    <a:cubicBezTo>
                      <a:pt x="5180" y="4680"/>
                      <a:pt x="5215" y="4454"/>
                      <a:pt x="5108" y="4275"/>
                    </a:cubicBezTo>
                    <a:lnTo>
                      <a:pt x="4823" y="3847"/>
                    </a:lnTo>
                    <a:cubicBezTo>
                      <a:pt x="4870" y="3751"/>
                      <a:pt x="4894" y="3668"/>
                      <a:pt x="4930" y="3573"/>
                    </a:cubicBezTo>
                    <a:lnTo>
                      <a:pt x="5442" y="3466"/>
                    </a:lnTo>
                    <a:cubicBezTo>
                      <a:pt x="5632" y="3430"/>
                      <a:pt x="5775" y="3263"/>
                      <a:pt x="5775" y="3049"/>
                    </a:cubicBezTo>
                    <a:lnTo>
                      <a:pt x="5775" y="2727"/>
                    </a:lnTo>
                    <a:cubicBezTo>
                      <a:pt x="5775" y="2513"/>
                      <a:pt x="5644" y="2358"/>
                      <a:pt x="5454" y="2311"/>
                    </a:cubicBezTo>
                    <a:lnTo>
                      <a:pt x="4942" y="2204"/>
                    </a:lnTo>
                    <a:cubicBezTo>
                      <a:pt x="4918" y="2120"/>
                      <a:pt x="4870" y="2025"/>
                      <a:pt x="4846" y="1942"/>
                    </a:cubicBezTo>
                    <a:lnTo>
                      <a:pt x="5120" y="1501"/>
                    </a:lnTo>
                    <a:cubicBezTo>
                      <a:pt x="5227" y="1346"/>
                      <a:pt x="5215" y="1120"/>
                      <a:pt x="5061" y="965"/>
                    </a:cubicBezTo>
                    <a:lnTo>
                      <a:pt x="4823" y="727"/>
                    </a:lnTo>
                    <a:cubicBezTo>
                      <a:pt x="4745" y="650"/>
                      <a:pt x="4634" y="610"/>
                      <a:pt x="4520" y="610"/>
                    </a:cubicBezTo>
                    <a:cubicBezTo>
                      <a:pt x="4441" y="610"/>
                      <a:pt x="4360" y="629"/>
                      <a:pt x="4287" y="668"/>
                    </a:cubicBezTo>
                    <a:lnTo>
                      <a:pt x="3858" y="953"/>
                    </a:lnTo>
                    <a:cubicBezTo>
                      <a:pt x="3763" y="906"/>
                      <a:pt x="3680" y="882"/>
                      <a:pt x="3596" y="846"/>
                    </a:cubicBezTo>
                    <a:lnTo>
                      <a:pt x="3489" y="346"/>
                    </a:lnTo>
                    <a:cubicBezTo>
                      <a:pt x="3441" y="156"/>
                      <a:pt x="3275" y="1"/>
                      <a:pt x="30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2941;p74">
                <a:extLst>
                  <a:ext uri="{FF2B5EF4-FFF2-40B4-BE49-F238E27FC236}">
                    <a16:creationId xmlns:a16="http://schemas.microsoft.com/office/drawing/2014/main" id="{3E17112C-E20F-4EB2-BC99-3696166C27C4}"/>
                  </a:ext>
                </a:extLst>
              </p:cNvPr>
              <p:cNvSpPr/>
              <p:nvPr/>
            </p:nvSpPr>
            <p:spPr>
              <a:xfrm>
                <a:off x="3326526" y="4036907"/>
                <a:ext cx="62541" cy="62573"/>
              </a:xfrm>
              <a:custGeom>
                <a:avLst/>
                <a:gdLst/>
                <a:ahLst/>
                <a:cxnLst/>
                <a:rect l="l" t="t" r="r" b="b"/>
                <a:pathLst>
                  <a:path w="1965" h="1966" extrusionOk="0">
                    <a:moveTo>
                      <a:pt x="977" y="1"/>
                    </a:moveTo>
                    <a:cubicBezTo>
                      <a:pt x="441" y="1"/>
                      <a:pt x="0" y="453"/>
                      <a:pt x="0" y="989"/>
                    </a:cubicBezTo>
                    <a:cubicBezTo>
                      <a:pt x="0" y="1525"/>
                      <a:pt x="441" y="1965"/>
                      <a:pt x="977" y="1965"/>
                    </a:cubicBezTo>
                    <a:cubicBezTo>
                      <a:pt x="1203" y="1965"/>
                      <a:pt x="1417" y="1894"/>
                      <a:pt x="1572" y="1763"/>
                    </a:cubicBezTo>
                    <a:cubicBezTo>
                      <a:pt x="1655" y="1703"/>
                      <a:pt x="1667" y="1596"/>
                      <a:pt x="1608" y="1501"/>
                    </a:cubicBezTo>
                    <a:cubicBezTo>
                      <a:pt x="1574" y="1461"/>
                      <a:pt x="1525" y="1439"/>
                      <a:pt x="1473" y="1439"/>
                    </a:cubicBezTo>
                    <a:cubicBezTo>
                      <a:pt x="1434" y="1439"/>
                      <a:pt x="1394" y="1452"/>
                      <a:pt x="1358" y="1477"/>
                    </a:cubicBezTo>
                    <a:cubicBezTo>
                      <a:pt x="1250" y="1561"/>
                      <a:pt x="1119" y="1608"/>
                      <a:pt x="965" y="1608"/>
                    </a:cubicBezTo>
                    <a:cubicBezTo>
                      <a:pt x="619" y="1608"/>
                      <a:pt x="346" y="1322"/>
                      <a:pt x="346" y="977"/>
                    </a:cubicBezTo>
                    <a:cubicBezTo>
                      <a:pt x="346" y="644"/>
                      <a:pt x="619" y="358"/>
                      <a:pt x="977" y="358"/>
                    </a:cubicBezTo>
                    <a:cubicBezTo>
                      <a:pt x="1322" y="358"/>
                      <a:pt x="1608" y="644"/>
                      <a:pt x="1608" y="989"/>
                    </a:cubicBezTo>
                    <a:cubicBezTo>
                      <a:pt x="1608" y="1084"/>
                      <a:pt x="1679" y="1168"/>
                      <a:pt x="1786" y="1168"/>
                    </a:cubicBezTo>
                    <a:cubicBezTo>
                      <a:pt x="1893" y="1168"/>
                      <a:pt x="1965" y="1084"/>
                      <a:pt x="1965" y="989"/>
                    </a:cubicBezTo>
                    <a:cubicBezTo>
                      <a:pt x="1965" y="453"/>
                      <a:pt x="1512" y="1"/>
                      <a:pt x="9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2942;p74">
                <a:extLst>
                  <a:ext uri="{FF2B5EF4-FFF2-40B4-BE49-F238E27FC236}">
                    <a16:creationId xmlns:a16="http://schemas.microsoft.com/office/drawing/2014/main" id="{A22D6FD8-1D8F-4E33-A388-57B0BE4BD62C}"/>
                  </a:ext>
                </a:extLst>
              </p:cNvPr>
              <p:cNvSpPr/>
              <p:nvPr/>
            </p:nvSpPr>
            <p:spPr>
              <a:xfrm>
                <a:off x="3196542" y="3907687"/>
                <a:ext cx="68238" cy="68238"/>
              </a:xfrm>
              <a:custGeom>
                <a:avLst/>
                <a:gdLst/>
                <a:ahLst/>
                <a:cxnLst/>
                <a:rect l="l" t="t" r="r" b="b"/>
                <a:pathLst>
                  <a:path w="2144" h="2144" extrusionOk="0">
                    <a:moveTo>
                      <a:pt x="1072" y="358"/>
                    </a:moveTo>
                    <a:cubicBezTo>
                      <a:pt x="1477" y="358"/>
                      <a:pt x="1786" y="680"/>
                      <a:pt x="1786" y="1072"/>
                    </a:cubicBezTo>
                    <a:cubicBezTo>
                      <a:pt x="1786" y="1477"/>
                      <a:pt x="1465" y="1787"/>
                      <a:pt x="1072" y="1787"/>
                    </a:cubicBezTo>
                    <a:cubicBezTo>
                      <a:pt x="691" y="1787"/>
                      <a:pt x="358" y="1453"/>
                      <a:pt x="358" y="1072"/>
                    </a:cubicBezTo>
                    <a:cubicBezTo>
                      <a:pt x="358" y="668"/>
                      <a:pt x="691" y="358"/>
                      <a:pt x="1072" y="358"/>
                    </a:cubicBezTo>
                    <a:close/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44"/>
                      <a:pt x="1072" y="2144"/>
                    </a:cubicBezTo>
                    <a:cubicBezTo>
                      <a:pt x="1667" y="2144"/>
                      <a:pt x="2144" y="1656"/>
                      <a:pt x="2144" y="1072"/>
                    </a:cubicBezTo>
                    <a:cubicBezTo>
                      <a:pt x="2144" y="477"/>
                      <a:pt x="1667" y="1"/>
                      <a:pt x="10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8" name="Google Shape;12043;p73">
              <a:extLst>
                <a:ext uri="{FF2B5EF4-FFF2-40B4-BE49-F238E27FC236}">
                  <a16:creationId xmlns:a16="http://schemas.microsoft.com/office/drawing/2014/main" id="{D1668FC7-2CD9-4D20-95E4-EC0897CD23AB}"/>
                </a:ext>
              </a:extLst>
            </p:cNvPr>
            <p:cNvGrpSpPr/>
            <p:nvPr/>
          </p:nvGrpSpPr>
          <p:grpSpPr>
            <a:xfrm>
              <a:off x="8164981" y="4075382"/>
              <a:ext cx="173954" cy="213315"/>
              <a:chOff x="3086313" y="2877049"/>
              <a:chExt cx="320143" cy="392581"/>
            </a:xfrm>
            <a:solidFill>
              <a:srgbClr val="DBDDDC"/>
            </a:solidFill>
          </p:grpSpPr>
          <p:sp>
            <p:nvSpPr>
              <p:cNvPr id="159" name="Google Shape;12044;p73">
                <a:extLst>
                  <a:ext uri="{FF2B5EF4-FFF2-40B4-BE49-F238E27FC236}">
                    <a16:creationId xmlns:a16="http://schemas.microsoft.com/office/drawing/2014/main" id="{3B691634-469E-4D9A-B3ED-01AD13AAC394}"/>
                  </a:ext>
                </a:extLst>
              </p:cNvPr>
              <p:cNvSpPr/>
              <p:nvPr/>
            </p:nvSpPr>
            <p:spPr>
              <a:xfrm>
                <a:off x="3125749" y="2915371"/>
                <a:ext cx="240505" cy="354259"/>
              </a:xfrm>
              <a:custGeom>
                <a:avLst/>
                <a:gdLst/>
                <a:ahLst/>
                <a:cxnLst/>
                <a:rect l="l" t="t" r="r" b="b"/>
                <a:pathLst>
                  <a:path w="7550" h="11121" extrusionOk="0">
                    <a:moveTo>
                      <a:pt x="3775" y="2929"/>
                    </a:moveTo>
                    <a:lnTo>
                      <a:pt x="3918" y="3120"/>
                    </a:lnTo>
                    <a:cubicBezTo>
                      <a:pt x="3871" y="3144"/>
                      <a:pt x="3823" y="3144"/>
                      <a:pt x="3775" y="3144"/>
                    </a:cubicBezTo>
                    <a:cubicBezTo>
                      <a:pt x="3740" y="3132"/>
                      <a:pt x="3692" y="3120"/>
                      <a:pt x="3644" y="3120"/>
                    </a:cubicBezTo>
                    <a:lnTo>
                      <a:pt x="3775" y="2929"/>
                    </a:lnTo>
                    <a:close/>
                    <a:moveTo>
                      <a:pt x="4168" y="3501"/>
                    </a:moveTo>
                    <a:lnTo>
                      <a:pt x="4299" y="3703"/>
                    </a:lnTo>
                    <a:cubicBezTo>
                      <a:pt x="4126" y="3751"/>
                      <a:pt x="3948" y="3775"/>
                      <a:pt x="3769" y="3775"/>
                    </a:cubicBezTo>
                    <a:cubicBezTo>
                      <a:pt x="3591" y="3775"/>
                      <a:pt x="3412" y="3751"/>
                      <a:pt x="3239" y="3703"/>
                    </a:cubicBezTo>
                    <a:lnTo>
                      <a:pt x="3382" y="3501"/>
                    </a:lnTo>
                    <a:cubicBezTo>
                      <a:pt x="3513" y="3560"/>
                      <a:pt x="3644" y="3572"/>
                      <a:pt x="3775" y="3572"/>
                    </a:cubicBezTo>
                    <a:cubicBezTo>
                      <a:pt x="3918" y="3572"/>
                      <a:pt x="4049" y="3537"/>
                      <a:pt x="4168" y="3501"/>
                    </a:cubicBezTo>
                    <a:close/>
                    <a:moveTo>
                      <a:pt x="3120" y="4132"/>
                    </a:moveTo>
                    <a:cubicBezTo>
                      <a:pt x="3275" y="4180"/>
                      <a:pt x="3418" y="4191"/>
                      <a:pt x="3561" y="4215"/>
                    </a:cubicBezTo>
                    <a:lnTo>
                      <a:pt x="3561" y="8109"/>
                    </a:lnTo>
                    <a:lnTo>
                      <a:pt x="3120" y="8109"/>
                    </a:lnTo>
                    <a:lnTo>
                      <a:pt x="3120" y="4132"/>
                    </a:lnTo>
                    <a:close/>
                    <a:moveTo>
                      <a:pt x="4430" y="4132"/>
                    </a:moveTo>
                    <a:lnTo>
                      <a:pt x="4430" y="8109"/>
                    </a:lnTo>
                    <a:lnTo>
                      <a:pt x="4001" y="8109"/>
                    </a:lnTo>
                    <a:lnTo>
                      <a:pt x="4001" y="4215"/>
                    </a:lnTo>
                    <a:cubicBezTo>
                      <a:pt x="4156" y="4191"/>
                      <a:pt x="4287" y="4180"/>
                      <a:pt x="4430" y="4132"/>
                    </a:cubicBezTo>
                    <a:close/>
                    <a:moveTo>
                      <a:pt x="3799" y="441"/>
                    </a:moveTo>
                    <a:cubicBezTo>
                      <a:pt x="4668" y="441"/>
                      <a:pt x="5490" y="786"/>
                      <a:pt x="6121" y="1394"/>
                    </a:cubicBezTo>
                    <a:cubicBezTo>
                      <a:pt x="6752" y="2025"/>
                      <a:pt x="7097" y="2858"/>
                      <a:pt x="7097" y="3751"/>
                    </a:cubicBezTo>
                    <a:cubicBezTo>
                      <a:pt x="7097" y="4620"/>
                      <a:pt x="6752" y="5442"/>
                      <a:pt x="6157" y="6073"/>
                    </a:cubicBezTo>
                    <a:cubicBezTo>
                      <a:pt x="5609" y="6632"/>
                      <a:pt x="5299" y="7347"/>
                      <a:pt x="5240" y="8109"/>
                    </a:cubicBezTo>
                    <a:lnTo>
                      <a:pt x="4883" y="8109"/>
                    </a:lnTo>
                    <a:lnTo>
                      <a:pt x="4883" y="3822"/>
                    </a:lnTo>
                    <a:cubicBezTo>
                      <a:pt x="4883" y="3775"/>
                      <a:pt x="4871" y="3739"/>
                      <a:pt x="4835" y="3703"/>
                    </a:cubicBezTo>
                    <a:lnTo>
                      <a:pt x="3978" y="2406"/>
                    </a:lnTo>
                    <a:cubicBezTo>
                      <a:pt x="3930" y="2346"/>
                      <a:pt x="3871" y="2310"/>
                      <a:pt x="3799" y="2310"/>
                    </a:cubicBezTo>
                    <a:cubicBezTo>
                      <a:pt x="3716" y="2310"/>
                      <a:pt x="3644" y="2334"/>
                      <a:pt x="3620" y="2406"/>
                    </a:cubicBezTo>
                    <a:lnTo>
                      <a:pt x="2751" y="3703"/>
                    </a:lnTo>
                    <a:cubicBezTo>
                      <a:pt x="2728" y="3739"/>
                      <a:pt x="2704" y="3775"/>
                      <a:pt x="2704" y="3822"/>
                    </a:cubicBezTo>
                    <a:lnTo>
                      <a:pt x="2704" y="8109"/>
                    </a:lnTo>
                    <a:lnTo>
                      <a:pt x="2347" y="8109"/>
                    </a:lnTo>
                    <a:cubicBezTo>
                      <a:pt x="2287" y="7347"/>
                      <a:pt x="1977" y="6632"/>
                      <a:pt x="1430" y="6073"/>
                    </a:cubicBezTo>
                    <a:cubicBezTo>
                      <a:pt x="834" y="5465"/>
                      <a:pt x="501" y="4656"/>
                      <a:pt x="489" y="3810"/>
                    </a:cubicBezTo>
                    <a:cubicBezTo>
                      <a:pt x="477" y="2929"/>
                      <a:pt x="823" y="2096"/>
                      <a:pt x="1430" y="1453"/>
                    </a:cubicBezTo>
                    <a:cubicBezTo>
                      <a:pt x="2049" y="822"/>
                      <a:pt x="2870" y="453"/>
                      <a:pt x="3751" y="441"/>
                    </a:cubicBezTo>
                    <a:close/>
                    <a:moveTo>
                      <a:pt x="5228" y="8561"/>
                    </a:moveTo>
                    <a:lnTo>
                      <a:pt x="5228" y="8835"/>
                    </a:lnTo>
                    <a:lnTo>
                      <a:pt x="5228" y="8883"/>
                    </a:lnTo>
                    <a:lnTo>
                      <a:pt x="2335" y="8883"/>
                    </a:lnTo>
                    <a:lnTo>
                      <a:pt x="2335" y="8835"/>
                    </a:lnTo>
                    <a:lnTo>
                      <a:pt x="2335" y="8561"/>
                    </a:lnTo>
                    <a:close/>
                    <a:moveTo>
                      <a:pt x="5121" y="9311"/>
                    </a:moveTo>
                    <a:cubicBezTo>
                      <a:pt x="4942" y="9752"/>
                      <a:pt x="4525" y="10026"/>
                      <a:pt x="4037" y="10026"/>
                    </a:cubicBezTo>
                    <a:lnTo>
                      <a:pt x="3525" y="10026"/>
                    </a:lnTo>
                    <a:cubicBezTo>
                      <a:pt x="3037" y="10026"/>
                      <a:pt x="2620" y="9728"/>
                      <a:pt x="2442" y="9311"/>
                    </a:cubicBezTo>
                    <a:close/>
                    <a:moveTo>
                      <a:pt x="4049" y="10478"/>
                    </a:moveTo>
                    <a:cubicBezTo>
                      <a:pt x="4061" y="10478"/>
                      <a:pt x="4109" y="10478"/>
                      <a:pt x="4132" y="10490"/>
                    </a:cubicBezTo>
                    <a:cubicBezTo>
                      <a:pt x="4132" y="10597"/>
                      <a:pt x="4049" y="10668"/>
                      <a:pt x="3954" y="10668"/>
                    </a:cubicBezTo>
                    <a:lnTo>
                      <a:pt x="3620" y="10668"/>
                    </a:lnTo>
                    <a:cubicBezTo>
                      <a:pt x="3513" y="10668"/>
                      <a:pt x="3442" y="10585"/>
                      <a:pt x="3442" y="10490"/>
                    </a:cubicBezTo>
                    <a:lnTo>
                      <a:pt x="3442" y="10478"/>
                    </a:lnTo>
                    <a:close/>
                    <a:moveTo>
                      <a:pt x="3762" y="0"/>
                    </a:moveTo>
                    <a:cubicBezTo>
                      <a:pt x="3746" y="0"/>
                      <a:pt x="3731" y="0"/>
                      <a:pt x="3716" y="0"/>
                    </a:cubicBezTo>
                    <a:cubicBezTo>
                      <a:pt x="1656" y="24"/>
                      <a:pt x="1" y="1739"/>
                      <a:pt x="13" y="3810"/>
                    </a:cubicBezTo>
                    <a:cubicBezTo>
                      <a:pt x="25" y="4775"/>
                      <a:pt x="406" y="5680"/>
                      <a:pt x="1073" y="6370"/>
                    </a:cubicBezTo>
                    <a:cubicBezTo>
                      <a:pt x="1596" y="6906"/>
                      <a:pt x="1870" y="7609"/>
                      <a:pt x="1870" y="8335"/>
                    </a:cubicBezTo>
                    <a:lnTo>
                      <a:pt x="1870" y="8835"/>
                    </a:lnTo>
                    <a:cubicBezTo>
                      <a:pt x="1870" y="9549"/>
                      <a:pt x="2335" y="10168"/>
                      <a:pt x="2966" y="10383"/>
                    </a:cubicBezTo>
                    <a:lnTo>
                      <a:pt x="2966" y="10490"/>
                    </a:lnTo>
                    <a:cubicBezTo>
                      <a:pt x="2966" y="10835"/>
                      <a:pt x="3239" y="11121"/>
                      <a:pt x="3585" y="11121"/>
                    </a:cubicBezTo>
                    <a:lnTo>
                      <a:pt x="3930" y="11121"/>
                    </a:lnTo>
                    <a:cubicBezTo>
                      <a:pt x="4275" y="11121"/>
                      <a:pt x="4549" y="10835"/>
                      <a:pt x="4549" y="10490"/>
                    </a:cubicBezTo>
                    <a:lnTo>
                      <a:pt x="4549" y="10383"/>
                    </a:lnTo>
                    <a:cubicBezTo>
                      <a:pt x="5192" y="10168"/>
                      <a:pt x="5645" y="9549"/>
                      <a:pt x="5645" y="8835"/>
                    </a:cubicBezTo>
                    <a:lnTo>
                      <a:pt x="5645" y="8335"/>
                    </a:lnTo>
                    <a:cubicBezTo>
                      <a:pt x="5645" y="7609"/>
                      <a:pt x="5918" y="6918"/>
                      <a:pt x="6442" y="6382"/>
                    </a:cubicBezTo>
                    <a:cubicBezTo>
                      <a:pt x="7133" y="5680"/>
                      <a:pt x="7502" y="4751"/>
                      <a:pt x="7502" y="3763"/>
                    </a:cubicBezTo>
                    <a:cubicBezTo>
                      <a:pt x="7550" y="2751"/>
                      <a:pt x="7145" y="1798"/>
                      <a:pt x="6418" y="1084"/>
                    </a:cubicBezTo>
                    <a:cubicBezTo>
                      <a:pt x="5715" y="380"/>
                      <a:pt x="4757" y="0"/>
                      <a:pt x="376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12045;p73">
                <a:extLst>
                  <a:ext uri="{FF2B5EF4-FFF2-40B4-BE49-F238E27FC236}">
                    <a16:creationId xmlns:a16="http://schemas.microsoft.com/office/drawing/2014/main" id="{88DD26D0-371B-47B3-9D4D-9041722A0EF1}"/>
                  </a:ext>
                </a:extLst>
              </p:cNvPr>
              <p:cNvSpPr/>
              <p:nvPr/>
            </p:nvSpPr>
            <p:spPr>
              <a:xfrm>
                <a:off x="3263076" y="2942511"/>
                <a:ext cx="79287" cy="99579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3126" extrusionOk="0">
                    <a:moveTo>
                      <a:pt x="246" y="1"/>
                    </a:moveTo>
                    <a:cubicBezTo>
                      <a:pt x="146" y="1"/>
                      <a:pt x="56" y="59"/>
                      <a:pt x="36" y="161"/>
                    </a:cubicBezTo>
                    <a:cubicBezTo>
                      <a:pt x="0" y="280"/>
                      <a:pt x="60" y="399"/>
                      <a:pt x="179" y="422"/>
                    </a:cubicBezTo>
                    <a:cubicBezTo>
                      <a:pt x="1286" y="744"/>
                      <a:pt x="2048" y="1768"/>
                      <a:pt x="2048" y="2899"/>
                    </a:cubicBezTo>
                    <a:cubicBezTo>
                      <a:pt x="2048" y="3018"/>
                      <a:pt x="2143" y="3125"/>
                      <a:pt x="2262" y="3125"/>
                    </a:cubicBezTo>
                    <a:cubicBezTo>
                      <a:pt x="2381" y="3125"/>
                      <a:pt x="2488" y="3018"/>
                      <a:pt x="2488" y="2899"/>
                    </a:cubicBezTo>
                    <a:cubicBezTo>
                      <a:pt x="2488" y="1577"/>
                      <a:pt x="1595" y="387"/>
                      <a:pt x="298" y="6"/>
                    </a:cubicBezTo>
                    <a:cubicBezTo>
                      <a:pt x="280" y="2"/>
                      <a:pt x="263" y="1"/>
                      <a:pt x="24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12046;p73">
                <a:extLst>
                  <a:ext uri="{FF2B5EF4-FFF2-40B4-BE49-F238E27FC236}">
                    <a16:creationId xmlns:a16="http://schemas.microsoft.com/office/drawing/2014/main" id="{89BD360F-EC2B-415C-A522-59AEBD4D175A}"/>
                  </a:ext>
                </a:extLst>
              </p:cNvPr>
              <p:cNvSpPr/>
              <p:nvPr/>
            </p:nvSpPr>
            <p:spPr>
              <a:xfrm>
                <a:off x="3237656" y="2939262"/>
                <a:ext cx="20897" cy="14462"/>
              </a:xfrm>
              <a:custGeom>
                <a:avLst/>
                <a:gdLst/>
                <a:ahLst/>
                <a:cxnLst/>
                <a:rect l="l" t="t" r="r" b="b"/>
                <a:pathLst>
                  <a:path w="656" h="454" extrusionOk="0">
                    <a:moveTo>
                      <a:pt x="227" y="1"/>
                    </a:moveTo>
                    <a:cubicBezTo>
                      <a:pt x="107" y="1"/>
                      <a:pt x="0" y="108"/>
                      <a:pt x="0" y="227"/>
                    </a:cubicBezTo>
                    <a:cubicBezTo>
                      <a:pt x="0" y="346"/>
                      <a:pt x="107" y="453"/>
                      <a:pt x="227" y="453"/>
                    </a:cubicBezTo>
                    <a:lnTo>
                      <a:pt x="417" y="453"/>
                    </a:lnTo>
                    <a:cubicBezTo>
                      <a:pt x="536" y="453"/>
                      <a:pt x="619" y="358"/>
                      <a:pt x="643" y="251"/>
                    </a:cubicBezTo>
                    <a:cubicBezTo>
                      <a:pt x="655" y="108"/>
                      <a:pt x="560" y="1"/>
                      <a:pt x="42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2047;p73">
                <a:extLst>
                  <a:ext uri="{FF2B5EF4-FFF2-40B4-BE49-F238E27FC236}">
                    <a16:creationId xmlns:a16="http://schemas.microsoft.com/office/drawing/2014/main" id="{18EE16D7-7E55-4944-A5EB-9EE79A7C4719}"/>
                  </a:ext>
                </a:extLst>
              </p:cNvPr>
              <p:cNvSpPr/>
              <p:nvPr/>
            </p:nvSpPr>
            <p:spPr>
              <a:xfrm>
                <a:off x="3379888" y="3029539"/>
                <a:ext cx="26567" cy="14048"/>
              </a:xfrm>
              <a:custGeom>
                <a:avLst/>
                <a:gdLst/>
                <a:ahLst/>
                <a:cxnLst/>
                <a:rect l="l" t="t" r="r" b="b"/>
                <a:pathLst>
                  <a:path w="834" h="441" extrusionOk="0">
                    <a:moveTo>
                      <a:pt x="226" y="0"/>
                    </a:moveTo>
                    <a:cubicBezTo>
                      <a:pt x="107" y="0"/>
                      <a:pt x="0" y="107"/>
                      <a:pt x="0" y="226"/>
                    </a:cubicBezTo>
                    <a:cubicBezTo>
                      <a:pt x="0" y="346"/>
                      <a:pt x="107" y="441"/>
                      <a:pt x="226" y="441"/>
                    </a:cubicBezTo>
                    <a:lnTo>
                      <a:pt x="607" y="441"/>
                    </a:lnTo>
                    <a:cubicBezTo>
                      <a:pt x="726" y="441"/>
                      <a:pt x="834" y="346"/>
                      <a:pt x="834" y="226"/>
                    </a:cubicBezTo>
                    <a:cubicBezTo>
                      <a:pt x="822" y="107"/>
                      <a:pt x="726" y="0"/>
                      <a:pt x="60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2048;p73">
                <a:extLst>
                  <a:ext uri="{FF2B5EF4-FFF2-40B4-BE49-F238E27FC236}">
                    <a16:creationId xmlns:a16="http://schemas.microsoft.com/office/drawing/2014/main" id="{1CDC400E-54FE-4305-8794-6A30B427E6C2}"/>
                  </a:ext>
                </a:extLst>
              </p:cNvPr>
              <p:cNvSpPr/>
              <p:nvPr/>
            </p:nvSpPr>
            <p:spPr>
              <a:xfrm>
                <a:off x="3086313" y="3029539"/>
                <a:ext cx="26599" cy="14048"/>
              </a:xfrm>
              <a:custGeom>
                <a:avLst/>
                <a:gdLst/>
                <a:ahLst/>
                <a:cxnLst/>
                <a:rect l="l" t="t" r="r" b="b"/>
                <a:pathLst>
                  <a:path w="835" h="441" extrusionOk="0">
                    <a:moveTo>
                      <a:pt x="227" y="0"/>
                    </a:moveTo>
                    <a:cubicBezTo>
                      <a:pt x="108" y="0"/>
                      <a:pt x="1" y="107"/>
                      <a:pt x="1" y="226"/>
                    </a:cubicBezTo>
                    <a:cubicBezTo>
                      <a:pt x="1" y="346"/>
                      <a:pt x="108" y="441"/>
                      <a:pt x="227" y="441"/>
                    </a:cubicBezTo>
                    <a:lnTo>
                      <a:pt x="608" y="441"/>
                    </a:lnTo>
                    <a:cubicBezTo>
                      <a:pt x="727" y="441"/>
                      <a:pt x="834" y="346"/>
                      <a:pt x="834" y="226"/>
                    </a:cubicBezTo>
                    <a:cubicBezTo>
                      <a:pt x="834" y="107"/>
                      <a:pt x="727" y="0"/>
                      <a:pt x="60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2049;p73">
                <a:extLst>
                  <a:ext uri="{FF2B5EF4-FFF2-40B4-BE49-F238E27FC236}">
                    <a16:creationId xmlns:a16="http://schemas.microsoft.com/office/drawing/2014/main" id="{C7DD52BB-282C-47E5-A63A-7193C4484581}"/>
                  </a:ext>
                </a:extLst>
              </p:cNvPr>
              <p:cNvSpPr/>
              <p:nvPr/>
            </p:nvSpPr>
            <p:spPr>
              <a:xfrm>
                <a:off x="3359788" y="2953469"/>
                <a:ext cx="26567" cy="2035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639" extrusionOk="0">
                    <a:moveTo>
                      <a:pt x="594" y="0"/>
                    </a:moveTo>
                    <a:cubicBezTo>
                      <a:pt x="555" y="0"/>
                      <a:pt x="514" y="13"/>
                      <a:pt x="476" y="43"/>
                    </a:cubicBezTo>
                    <a:lnTo>
                      <a:pt x="155" y="233"/>
                    </a:lnTo>
                    <a:cubicBezTo>
                      <a:pt x="48" y="293"/>
                      <a:pt x="0" y="424"/>
                      <a:pt x="83" y="531"/>
                    </a:cubicBezTo>
                    <a:cubicBezTo>
                      <a:pt x="119" y="602"/>
                      <a:pt x="203" y="638"/>
                      <a:pt x="274" y="638"/>
                    </a:cubicBezTo>
                    <a:cubicBezTo>
                      <a:pt x="310" y="638"/>
                      <a:pt x="345" y="614"/>
                      <a:pt x="381" y="602"/>
                    </a:cubicBezTo>
                    <a:lnTo>
                      <a:pt x="703" y="412"/>
                    </a:lnTo>
                    <a:cubicBezTo>
                      <a:pt x="810" y="352"/>
                      <a:pt x="834" y="221"/>
                      <a:pt x="774" y="114"/>
                    </a:cubicBezTo>
                    <a:cubicBezTo>
                      <a:pt x="735" y="45"/>
                      <a:pt x="667" y="0"/>
                      <a:pt x="59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2050;p73">
                <a:extLst>
                  <a:ext uri="{FF2B5EF4-FFF2-40B4-BE49-F238E27FC236}">
                    <a16:creationId xmlns:a16="http://schemas.microsoft.com/office/drawing/2014/main" id="{856083C7-0600-4B64-952F-9E79E68C928E}"/>
                  </a:ext>
                </a:extLst>
              </p:cNvPr>
              <p:cNvSpPr/>
              <p:nvPr/>
            </p:nvSpPr>
            <p:spPr>
              <a:xfrm>
                <a:off x="3106413" y="3100034"/>
                <a:ext cx="26599" cy="20164"/>
              </a:xfrm>
              <a:custGeom>
                <a:avLst/>
                <a:gdLst/>
                <a:ahLst/>
                <a:cxnLst/>
                <a:rect l="l" t="t" r="r" b="b"/>
                <a:pathLst>
                  <a:path w="835" h="633" extrusionOk="0">
                    <a:moveTo>
                      <a:pt x="590" y="0"/>
                    </a:moveTo>
                    <a:cubicBezTo>
                      <a:pt x="550" y="0"/>
                      <a:pt x="511" y="12"/>
                      <a:pt x="477" y="38"/>
                    </a:cubicBezTo>
                    <a:lnTo>
                      <a:pt x="144" y="228"/>
                    </a:lnTo>
                    <a:cubicBezTo>
                      <a:pt x="36" y="288"/>
                      <a:pt x="1" y="419"/>
                      <a:pt x="72" y="526"/>
                    </a:cubicBezTo>
                    <a:cubicBezTo>
                      <a:pt x="108" y="597"/>
                      <a:pt x="191" y="633"/>
                      <a:pt x="263" y="633"/>
                    </a:cubicBezTo>
                    <a:cubicBezTo>
                      <a:pt x="310" y="633"/>
                      <a:pt x="334" y="609"/>
                      <a:pt x="370" y="597"/>
                    </a:cubicBezTo>
                    <a:lnTo>
                      <a:pt x="691" y="407"/>
                    </a:lnTo>
                    <a:cubicBezTo>
                      <a:pt x="787" y="347"/>
                      <a:pt x="834" y="216"/>
                      <a:pt x="775" y="109"/>
                    </a:cubicBezTo>
                    <a:cubicBezTo>
                      <a:pt x="736" y="40"/>
                      <a:pt x="663" y="0"/>
                      <a:pt x="59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2051;p73">
                <a:extLst>
                  <a:ext uri="{FF2B5EF4-FFF2-40B4-BE49-F238E27FC236}">
                    <a16:creationId xmlns:a16="http://schemas.microsoft.com/office/drawing/2014/main" id="{D3F06E37-BC01-48AC-9DF0-45FCC9140432}"/>
                  </a:ext>
                </a:extLst>
              </p:cNvPr>
              <p:cNvSpPr/>
              <p:nvPr/>
            </p:nvSpPr>
            <p:spPr>
              <a:xfrm>
                <a:off x="3308565" y="2897277"/>
                <a:ext cx="22044" cy="24178"/>
              </a:xfrm>
              <a:custGeom>
                <a:avLst/>
                <a:gdLst/>
                <a:ahLst/>
                <a:cxnLst/>
                <a:rect l="l" t="t" r="r" b="b"/>
                <a:pathLst>
                  <a:path w="692" h="759" extrusionOk="0">
                    <a:moveTo>
                      <a:pt x="441" y="1"/>
                    </a:moveTo>
                    <a:cubicBezTo>
                      <a:pt x="369" y="1"/>
                      <a:pt x="301" y="35"/>
                      <a:pt x="263" y="104"/>
                    </a:cubicBezTo>
                    <a:lnTo>
                      <a:pt x="60" y="438"/>
                    </a:lnTo>
                    <a:cubicBezTo>
                      <a:pt x="1" y="533"/>
                      <a:pt x="37" y="676"/>
                      <a:pt x="144" y="735"/>
                    </a:cubicBezTo>
                    <a:cubicBezTo>
                      <a:pt x="167" y="747"/>
                      <a:pt x="215" y="759"/>
                      <a:pt x="239" y="759"/>
                    </a:cubicBezTo>
                    <a:cubicBezTo>
                      <a:pt x="322" y="759"/>
                      <a:pt x="394" y="711"/>
                      <a:pt x="441" y="652"/>
                    </a:cubicBezTo>
                    <a:lnTo>
                      <a:pt x="632" y="330"/>
                    </a:lnTo>
                    <a:cubicBezTo>
                      <a:pt x="691" y="223"/>
                      <a:pt x="656" y="92"/>
                      <a:pt x="560" y="33"/>
                    </a:cubicBezTo>
                    <a:cubicBezTo>
                      <a:pt x="522" y="11"/>
                      <a:pt x="481" y="1"/>
                      <a:pt x="44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12052;p73">
                <a:extLst>
                  <a:ext uri="{FF2B5EF4-FFF2-40B4-BE49-F238E27FC236}">
                    <a16:creationId xmlns:a16="http://schemas.microsoft.com/office/drawing/2014/main" id="{90FF88FB-76D7-40D1-9D37-4157895F930E}"/>
                  </a:ext>
                </a:extLst>
              </p:cNvPr>
              <p:cNvSpPr/>
              <p:nvPr/>
            </p:nvSpPr>
            <p:spPr>
              <a:xfrm>
                <a:off x="3239153" y="2877049"/>
                <a:ext cx="14080" cy="26599"/>
              </a:xfrm>
              <a:custGeom>
                <a:avLst/>
                <a:gdLst/>
                <a:ahLst/>
                <a:cxnLst/>
                <a:rect l="l" t="t" r="r" b="b"/>
                <a:pathLst>
                  <a:path w="442" h="835" extrusionOk="0">
                    <a:moveTo>
                      <a:pt x="215" y="1"/>
                    </a:moveTo>
                    <a:cubicBezTo>
                      <a:pt x="96" y="1"/>
                      <a:pt x="1" y="96"/>
                      <a:pt x="1" y="215"/>
                    </a:cubicBezTo>
                    <a:lnTo>
                      <a:pt x="1" y="608"/>
                    </a:lnTo>
                    <a:cubicBezTo>
                      <a:pt x="1" y="727"/>
                      <a:pt x="96" y="834"/>
                      <a:pt x="215" y="834"/>
                    </a:cubicBezTo>
                    <a:cubicBezTo>
                      <a:pt x="334" y="834"/>
                      <a:pt x="441" y="727"/>
                      <a:pt x="441" y="608"/>
                    </a:cubicBezTo>
                    <a:lnTo>
                      <a:pt x="441" y="215"/>
                    </a:lnTo>
                    <a:cubicBezTo>
                      <a:pt x="441" y="96"/>
                      <a:pt x="358" y="1"/>
                      <a:pt x="21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12053;p73">
                <a:extLst>
                  <a:ext uri="{FF2B5EF4-FFF2-40B4-BE49-F238E27FC236}">
                    <a16:creationId xmlns:a16="http://schemas.microsoft.com/office/drawing/2014/main" id="{21EB0338-FA9D-4003-B5C6-A377225B946B}"/>
                  </a:ext>
                </a:extLst>
              </p:cNvPr>
              <p:cNvSpPr/>
              <p:nvPr/>
            </p:nvSpPr>
            <p:spPr>
              <a:xfrm>
                <a:off x="3161809" y="2897500"/>
                <a:ext cx="22394" cy="2433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764" extrusionOk="0">
                    <a:moveTo>
                      <a:pt x="262" y="0"/>
                    </a:moveTo>
                    <a:cubicBezTo>
                      <a:pt x="222" y="0"/>
                      <a:pt x="181" y="12"/>
                      <a:pt x="143" y="38"/>
                    </a:cubicBezTo>
                    <a:cubicBezTo>
                      <a:pt x="48" y="97"/>
                      <a:pt x="0" y="228"/>
                      <a:pt x="72" y="335"/>
                    </a:cubicBezTo>
                    <a:lnTo>
                      <a:pt x="262" y="669"/>
                    </a:lnTo>
                    <a:cubicBezTo>
                      <a:pt x="310" y="740"/>
                      <a:pt x="381" y="764"/>
                      <a:pt x="464" y="764"/>
                    </a:cubicBezTo>
                    <a:cubicBezTo>
                      <a:pt x="500" y="764"/>
                      <a:pt x="536" y="752"/>
                      <a:pt x="560" y="740"/>
                    </a:cubicBezTo>
                    <a:cubicBezTo>
                      <a:pt x="667" y="681"/>
                      <a:pt x="703" y="550"/>
                      <a:pt x="643" y="442"/>
                    </a:cubicBezTo>
                    <a:lnTo>
                      <a:pt x="441" y="109"/>
                    </a:lnTo>
                    <a:cubicBezTo>
                      <a:pt x="402" y="40"/>
                      <a:pt x="334" y="0"/>
                      <a:pt x="26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2054;p73">
                <a:extLst>
                  <a:ext uri="{FF2B5EF4-FFF2-40B4-BE49-F238E27FC236}">
                    <a16:creationId xmlns:a16="http://schemas.microsoft.com/office/drawing/2014/main" id="{0974D83C-522D-4F8D-AEE6-BA0BBFFF254A}"/>
                  </a:ext>
                </a:extLst>
              </p:cNvPr>
              <p:cNvSpPr/>
              <p:nvPr/>
            </p:nvSpPr>
            <p:spPr>
              <a:xfrm>
                <a:off x="3106413" y="2953151"/>
                <a:ext cx="26599" cy="19909"/>
              </a:xfrm>
              <a:custGeom>
                <a:avLst/>
                <a:gdLst/>
                <a:ahLst/>
                <a:cxnLst/>
                <a:rect l="l" t="t" r="r" b="b"/>
                <a:pathLst>
                  <a:path w="835" h="625" extrusionOk="0">
                    <a:moveTo>
                      <a:pt x="246" y="0"/>
                    </a:moveTo>
                    <a:cubicBezTo>
                      <a:pt x="168" y="0"/>
                      <a:pt x="92" y="40"/>
                      <a:pt x="60" y="112"/>
                    </a:cubicBezTo>
                    <a:cubicBezTo>
                      <a:pt x="1" y="208"/>
                      <a:pt x="25" y="350"/>
                      <a:pt x="132" y="410"/>
                    </a:cubicBezTo>
                    <a:lnTo>
                      <a:pt x="453" y="600"/>
                    </a:lnTo>
                    <a:cubicBezTo>
                      <a:pt x="489" y="612"/>
                      <a:pt x="537" y="624"/>
                      <a:pt x="560" y="624"/>
                    </a:cubicBezTo>
                    <a:cubicBezTo>
                      <a:pt x="632" y="624"/>
                      <a:pt x="715" y="589"/>
                      <a:pt x="751" y="529"/>
                    </a:cubicBezTo>
                    <a:cubicBezTo>
                      <a:pt x="834" y="422"/>
                      <a:pt x="787" y="291"/>
                      <a:pt x="679" y="231"/>
                    </a:cubicBezTo>
                    <a:lnTo>
                      <a:pt x="358" y="29"/>
                    </a:lnTo>
                    <a:cubicBezTo>
                      <a:pt x="323" y="10"/>
                      <a:pt x="284" y="0"/>
                      <a:pt x="24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2055;p73">
                <a:extLst>
                  <a:ext uri="{FF2B5EF4-FFF2-40B4-BE49-F238E27FC236}">
                    <a16:creationId xmlns:a16="http://schemas.microsoft.com/office/drawing/2014/main" id="{C0C5752B-C705-40DD-B22F-BCEB4F12C7FC}"/>
                  </a:ext>
                </a:extLst>
              </p:cNvPr>
              <p:cNvSpPr/>
              <p:nvPr/>
            </p:nvSpPr>
            <p:spPr>
              <a:xfrm>
                <a:off x="3360520" y="3099811"/>
                <a:ext cx="25834" cy="2000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628" extrusionOk="0">
                    <a:moveTo>
                      <a:pt x="239" y="1"/>
                    </a:moveTo>
                    <a:cubicBezTo>
                      <a:pt x="167" y="1"/>
                      <a:pt x="99" y="35"/>
                      <a:pt x="60" y="104"/>
                    </a:cubicBezTo>
                    <a:cubicBezTo>
                      <a:pt x="1" y="211"/>
                      <a:pt x="25" y="342"/>
                      <a:pt x="132" y="402"/>
                    </a:cubicBezTo>
                    <a:lnTo>
                      <a:pt x="453" y="592"/>
                    </a:lnTo>
                    <a:cubicBezTo>
                      <a:pt x="489" y="604"/>
                      <a:pt x="537" y="628"/>
                      <a:pt x="561" y="628"/>
                    </a:cubicBezTo>
                    <a:cubicBezTo>
                      <a:pt x="632" y="628"/>
                      <a:pt x="715" y="580"/>
                      <a:pt x="751" y="521"/>
                    </a:cubicBezTo>
                    <a:cubicBezTo>
                      <a:pt x="811" y="426"/>
                      <a:pt x="787" y="283"/>
                      <a:pt x="680" y="223"/>
                    </a:cubicBezTo>
                    <a:lnTo>
                      <a:pt x="358" y="33"/>
                    </a:lnTo>
                    <a:cubicBezTo>
                      <a:pt x="320" y="11"/>
                      <a:pt x="279" y="1"/>
                      <a:pt x="23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pic>
          <p:nvPicPr>
            <p:cNvPr id="19" name="Image 18">
              <a:extLst>
                <a:ext uri="{FF2B5EF4-FFF2-40B4-BE49-F238E27FC236}">
                  <a16:creationId xmlns:a16="http://schemas.microsoft.com/office/drawing/2014/main" id="{36E6BD92-97B5-428D-8F06-B8AE868308D9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10676336" y="5603590"/>
              <a:ext cx="696156" cy="696156"/>
            </a:xfrm>
            <a:prstGeom prst="rect">
              <a:avLst/>
            </a:prstGeom>
          </p:spPr>
        </p:pic>
      </p:grpSp>
      <p:grpSp>
        <p:nvGrpSpPr>
          <p:cNvPr id="3" name="Groupe 2">
            <a:extLst>
              <a:ext uri="{FF2B5EF4-FFF2-40B4-BE49-F238E27FC236}">
                <a16:creationId xmlns:a16="http://schemas.microsoft.com/office/drawing/2014/main" id="{DE1DC328-7414-48BC-8F58-FD6DFE7918C7}"/>
              </a:ext>
            </a:extLst>
          </p:cNvPr>
          <p:cNvGrpSpPr/>
          <p:nvPr/>
        </p:nvGrpSpPr>
        <p:grpSpPr>
          <a:xfrm>
            <a:off x="4538400" y="1312637"/>
            <a:ext cx="3420000" cy="5192553"/>
            <a:chOff x="4538400" y="1312637"/>
            <a:chExt cx="3420000" cy="5192553"/>
          </a:xfrm>
        </p:grpSpPr>
        <p:sp>
          <p:nvSpPr>
            <p:cNvPr id="16" name="Espace réservé du contenu 2">
              <a:extLst>
                <a:ext uri="{FF2B5EF4-FFF2-40B4-BE49-F238E27FC236}">
                  <a16:creationId xmlns:a16="http://schemas.microsoft.com/office/drawing/2014/main" id="{95469DF5-A940-4966-A2CB-26936998B0B8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4538400" y="1465190"/>
              <a:ext cx="3420000" cy="5040000"/>
            </a:xfrm>
            <a:prstGeom prst="rect">
              <a:avLst/>
            </a:prstGeom>
            <a:ln>
              <a:solidFill>
                <a:srgbClr val="48A0D9"/>
              </a:solidFill>
            </a:ln>
          </p:spPr>
          <p:txBody>
            <a:bodyPr vertOverflow="overflow" horzOverflow="overflow" vert="horz" wrap="square" lIns="91440" tIns="45720" rIns="91440" bIns="45720" numCol="1" spcCol="0" rtlCol="0" fromWordArt="0" anchor="t" anchorCtr="0" forceAA="0" compatLnSpc="0">
              <a:normAutofit fontScale="92500" lnSpcReduction="10000"/>
            </a:bodyPr>
            <a:lstStyle>
              <a:lvl1pPr marL="228600" indent="-228600" algn="l" defTabSz="914400">
                <a:lnSpc>
                  <a:spcPct val="90000"/>
                </a:lnSpc>
                <a:spcBef>
                  <a:spcPts val="1000"/>
                </a:spcBef>
                <a:buFont typeface="Arial"/>
                <a:buChar char="•"/>
                <a:defRPr sz="20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6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4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Font typeface="Arial"/>
                <a:buNone/>
                <a:defRPr/>
              </a:pPr>
              <a:r>
                <a:rPr lang="fr-FR" sz="2200" b="1" dirty="0">
                  <a:solidFill>
                    <a:srgbClr val="FFFFFF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Université de Limoges</a:t>
              </a:r>
              <a:br>
                <a:rPr lang="fr-FR" sz="2200" b="1" dirty="0">
                  <a:solidFill>
                    <a:srgbClr val="FFFFFF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</a:br>
              <a:r>
                <a:rPr lang="fr-FR" sz="2200" b="1" dirty="0">
                  <a:solidFill>
                    <a:srgbClr val="FFFFFF"/>
                  </a:solidFill>
                  <a:latin typeface="Rajdhani" panose="02000000000000000000" pitchFamily="2" charset="0"/>
                  <a:ea typeface="Arial"/>
                  <a:cs typeface="Rajdhani" panose="02000000000000000000" pitchFamily="2" charset="0"/>
                </a:rPr>
                <a:t>Campus Virtuel TIC </a:t>
              </a:r>
            </a:p>
            <a:p>
              <a:pPr marL="0" indent="0" algn="ctr">
                <a:buFont typeface="Arial"/>
                <a:buNone/>
                <a:defRPr/>
              </a:pPr>
              <a:r>
                <a:rPr lang="fr-FR" sz="1800" dirty="0">
                  <a:solidFill>
                    <a:srgbClr val="F58120"/>
                  </a:solidFill>
                  <a:latin typeface="Rajdhani" panose="02000000000000000000" pitchFamily="2" charset="0"/>
                  <a:ea typeface="Arial"/>
                  <a:cs typeface="Rajdhani" panose="02000000000000000000" pitchFamily="2" charset="0"/>
                </a:rPr>
                <a:t>Accompagnement à distance </a:t>
              </a:r>
              <a:br>
                <a:rPr lang="fr-FR" sz="1800" dirty="0">
                  <a:solidFill>
                    <a:srgbClr val="F58120"/>
                  </a:solidFill>
                  <a:latin typeface="Rajdhani" panose="02000000000000000000" pitchFamily="2" charset="0"/>
                  <a:ea typeface="Arial"/>
                  <a:cs typeface="Rajdhani" panose="02000000000000000000" pitchFamily="2" charset="0"/>
                </a:rPr>
              </a:br>
              <a:r>
                <a:rPr lang="fr-FR" sz="1800" dirty="0" err="1">
                  <a:solidFill>
                    <a:srgbClr val="F58120"/>
                  </a:solidFill>
                  <a:latin typeface="Rajdhani" panose="02000000000000000000" pitchFamily="2" charset="0"/>
                  <a:ea typeface="Arial"/>
                  <a:cs typeface="Rajdhani" panose="02000000000000000000" pitchFamily="2" charset="0"/>
                </a:rPr>
                <a:t>multi-modal</a:t>
              </a:r>
              <a:r>
                <a:rPr lang="fr-FR" sz="1800" dirty="0">
                  <a:solidFill>
                    <a:srgbClr val="F58120"/>
                  </a:solidFill>
                  <a:latin typeface="Rajdhani" panose="02000000000000000000" pitchFamily="2" charset="0"/>
                  <a:ea typeface="Arial"/>
                  <a:cs typeface="Rajdhani" panose="02000000000000000000" pitchFamily="2" charset="0"/>
                </a:rPr>
                <a:t>, individuel, </a:t>
              </a:r>
              <a:br>
                <a:rPr lang="fr-FR" sz="1800" dirty="0">
                  <a:solidFill>
                    <a:srgbClr val="F58120"/>
                  </a:solidFill>
                  <a:latin typeface="Rajdhani" panose="02000000000000000000" pitchFamily="2" charset="0"/>
                  <a:ea typeface="Arial"/>
                  <a:cs typeface="Rajdhani" panose="02000000000000000000" pitchFamily="2" charset="0"/>
                </a:rPr>
              </a:br>
              <a:r>
                <a:rPr lang="fr-FR" sz="1800" dirty="0">
                  <a:solidFill>
                    <a:srgbClr val="F58120"/>
                  </a:solidFill>
                  <a:latin typeface="Rajdhani" panose="02000000000000000000" pitchFamily="2" charset="0"/>
                  <a:ea typeface="Arial"/>
                  <a:cs typeface="Rajdhani" panose="02000000000000000000" pitchFamily="2" charset="0"/>
                </a:rPr>
                <a:t>pro-actif et personnalisé </a:t>
              </a:r>
              <a:br>
                <a:rPr lang="fr-FR" sz="1800" dirty="0">
                  <a:solidFill>
                    <a:srgbClr val="F58120"/>
                  </a:solidFill>
                  <a:latin typeface="Rajdhani" panose="02000000000000000000" pitchFamily="2" charset="0"/>
                  <a:ea typeface="Arial"/>
                  <a:cs typeface="Rajdhani" panose="02000000000000000000" pitchFamily="2" charset="0"/>
                </a:rPr>
              </a:br>
              <a:r>
                <a:rPr lang="fr-FR" sz="1800" dirty="0">
                  <a:solidFill>
                    <a:srgbClr val="F58120"/>
                  </a:solidFill>
                  <a:latin typeface="Rajdhani" panose="02000000000000000000" pitchFamily="2" charset="0"/>
                  <a:ea typeface="Arial"/>
                  <a:cs typeface="Rajdhani" panose="02000000000000000000" pitchFamily="2" charset="0"/>
                </a:rPr>
                <a:t>tout au long du contrat de l’expert</a:t>
              </a:r>
              <a:r>
                <a:rPr lang="fr-FR" sz="1800" dirty="0">
                  <a:solidFill>
                    <a:srgbClr val="FFFFFF"/>
                  </a:solidFill>
                  <a:latin typeface="Rajdhani" panose="02000000000000000000" pitchFamily="2" charset="0"/>
                  <a:ea typeface="Arial"/>
                  <a:cs typeface="Rajdhani" panose="02000000000000000000" pitchFamily="2" charset="0"/>
                </a:rPr>
                <a:t> </a:t>
              </a:r>
            </a:p>
            <a:p>
              <a:pPr marL="269875" indent="0">
                <a:buFont typeface="Arial"/>
                <a:buNone/>
                <a:defRPr/>
              </a:pPr>
              <a:r>
                <a:rPr lang="fr-FR" sz="1800" dirty="0">
                  <a:solidFill>
                    <a:srgbClr val="FFFFFF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Réunion de rentrée </a:t>
              </a:r>
              <a:r>
                <a:rPr lang="fr-FR" sz="1800" dirty="0" err="1">
                  <a:solidFill>
                    <a:srgbClr val="FFFFFF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co</a:t>
              </a:r>
              <a:r>
                <a:rPr lang="fr-FR" sz="1800" dirty="0">
                  <a:solidFill>
                    <a:srgbClr val="FFFFFF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-modale pour sensibiliser au dispositif</a:t>
              </a:r>
            </a:p>
            <a:p>
              <a:pPr marL="269875" indent="0">
                <a:buFont typeface="Arial"/>
                <a:buNone/>
                <a:defRPr/>
              </a:pPr>
              <a:r>
                <a:rPr lang="fr-FR" sz="1800" dirty="0">
                  <a:solidFill>
                    <a:srgbClr val="FFFFFF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Échanges permanents à distance en amont (scénarisation, conception, administratif), pendant (animation, communication) et après l’UE (évaluation)</a:t>
              </a:r>
            </a:p>
            <a:p>
              <a:pPr marL="266700" indent="0">
                <a:spcBef>
                  <a:spcPts val="1800"/>
                </a:spcBef>
                <a:buFont typeface="Arial"/>
                <a:buNone/>
                <a:defRPr/>
              </a:pPr>
              <a:r>
                <a:rPr lang="fr-FR" sz="1800" dirty="0">
                  <a:solidFill>
                    <a:srgbClr val="FFFFFF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Exemplarité des </a:t>
              </a:r>
              <a:br>
                <a:rPr lang="fr-FR" sz="1800" dirty="0">
                  <a:solidFill>
                    <a:srgbClr val="FFFFFF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</a:br>
              <a:r>
                <a:rPr lang="fr-FR" sz="1800" dirty="0">
                  <a:solidFill>
                    <a:srgbClr val="FFFFFF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ingénieurs </a:t>
              </a:r>
              <a:br>
                <a:rPr lang="fr-FR" sz="1800" dirty="0">
                  <a:solidFill>
                    <a:srgbClr val="FFFFFF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</a:br>
              <a:r>
                <a:rPr lang="fr-FR" sz="1800" dirty="0">
                  <a:solidFill>
                    <a:srgbClr val="FFFFFF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accompagnants : </a:t>
              </a:r>
              <a:br>
                <a:rPr lang="fr-FR" sz="1800" dirty="0">
                  <a:solidFill>
                    <a:srgbClr val="FFFFFF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</a:br>
              <a:r>
                <a:rPr lang="fr-FR" sz="1800" dirty="0">
                  <a:solidFill>
                    <a:srgbClr val="FFFFFF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intervention et </a:t>
              </a:r>
              <a:br>
                <a:rPr lang="fr-FR" sz="1800" dirty="0">
                  <a:solidFill>
                    <a:srgbClr val="FFFFFF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</a:br>
              <a:r>
                <a:rPr lang="fr-FR" sz="1800" dirty="0">
                  <a:solidFill>
                    <a:srgbClr val="FFFFFF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innovation pédagogique</a:t>
              </a:r>
            </a:p>
          </p:txBody>
        </p:sp>
        <p:grpSp>
          <p:nvGrpSpPr>
            <p:cNvPr id="60" name="Google Shape;11674;p72">
              <a:extLst>
                <a:ext uri="{FF2B5EF4-FFF2-40B4-BE49-F238E27FC236}">
                  <a16:creationId xmlns:a16="http://schemas.microsoft.com/office/drawing/2014/main" id="{36E6C072-F435-4BAF-B59C-A948654C7534}"/>
                </a:ext>
              </a:extLst>
            </p:cNvPr>
            <p:cNvGrpSpPr/>
            <p:nvPr/>
          </p:nvGrpSpPr>
          <p:grpSpPr>
            <a:xfrm>
              <a:off x="4634057" y="3176044"/>
              <a:ext cx="172404" cy="172235"/>
              <a:chOff x="3040984" y="3681059"/>
              <a:chExt cx="356164" cy="355815"/>
            </a:xfrm>
            <a:solidFill>
              <a:srgbClr val="DBDDDC"/>
            </a:solidFill>
          </p:grpSpPr>
          <p:sp>
            <p:nvSpPr>
              <p:cNvPr id="61" name="Google Shape;11675;p72">
                <a:extLst>
                  <a:ext uri="{FF2B5EF4-FFF2-40B4-BE49-F238E27FC236}">
                    <a16:creationId xmlns:a16="http://schemas.microsoft.com/office/drawing/2014/main" id="{DF0173E5-7CCB-4B9B-9CA3-8E804066B828}"/>
                  </a:ext>
                </a:extLst>
              </p:cNvPr>
              <p:cNvSpPr/>
              <p:nvPr/>
            </p:nvSpPr>
            <p:spPr>
              <a:xfrm>
                <a:off x="3040984" y="3681059"/>
                <a:ext cx="356164" cy="355815"/>
              </a:xfrm>
              <a:custGeom>
                <a:avLst/>
                <a:gdLst/>
                <a:ahLst/>
                <a:cxnLst/>
                <a:rect l="l" t="t" r="r" b="b"/>
                <a:pathLst>
                  <a:path w="11216" h="11205" extrusionOk="0">
                    <a:moveTo>
                      <a:pt x="5620" y="0"/>
                    </a:moveTo>
                    <a:cubicBezTo>
                      <a:pt x="4274" y="0"/>
                      <a:pt x="2965" y="488"/>
                      <a:pt x="1953" y="1369"/>
                    </a:cubicBezTo>
                    <a:cubicBezTo>
                      <a:pt x="1881" y="1429"/>
                      <a:pt x="1881" y="1536"/>
                      <a:pt x="1941" y="1608"/>
                    </a:cubicBezTo>
                    <a:cubicBezTo>
                      <a:pt x="1972" y="1645"/>
                      <a:pt x="2016" y="1663"/>
                      <a:pt x="2061" y="1663"/>
                    </a:cubicBezTo>
                    <a:cubicBezTo>
                      <a:pt x="2103" y="1663"/>
                      <a:pt x="2145" y="1648"/>
                      <a:pt x="2179" y="1620"/>
                    </a:cubicBezTo>
                    <a:cubicBezTo>
                      <a:pt x="3131" y="786"/>
                      <a:pt x="4358" y="346"/>
                      <a:pt x="5620" y="346"/>
                    </a:cubicBezTo>
                    <a:cubicBezTo>
                      <a:pt x="7013" y="346"/>
                      <a:pt x="8346" y="893"/>
                      <a:pt x="9335" y="1893"/>
                    </a:cubicBezTo>
                    <a:cubicBezTo>
                      <a:pt x="10335" y="2882"/>
                      <a:pt x="10882" y="4215"/>
                      <a:pt x="10882" y="5608"/>
                    </a:cubicBezTo>
                    <a:cubicBezTo>
                      <a:pt x="10882" y="7013"/>
                      <a:pt x="10335" y="8335"/>
                      <a:pt x="9335" y="9335"/>
                    </a:cubicBezTo>
                    <a:cubicBezTo>
                      <a:pt x="8346" y="10323"/>
                      <a:pt x="7013" y="10883"/>
                      <a:pt x="5620" y="10883"/>
                    </a:cubicBezTo>
                    <a:cubicBezTo>
                      <a:pt x="4215" y="10883"/>
                      <a:pt x="2893" y="10323"/>
                      <a:pt x="1893" y="9335"/>
                    </a:cubicBezTo>
                    <a:cubicBezTo>
                      <a:pt x="893" y="8335"/>
                      <a:pt x="345" y="7013"/>
                      <a:pt x="345" y="5608"/>
                    </a:cubicBezTo>
                    <a:cubicBezTo>
                      <a:pt x="345" y="4298"/>
                      <a:pt x="822" y="3048"/>
                      <a:pt x="1703" y="2084"/>
                    </a:cubicBezTo>
                    <a:cubicBezTo>
                      <a:pt x="1762" y="2012"/>
                      <a:pt x="1762" y="1905"/>
                      <a:pt x="1691" y="1846"/>
                    </a:cubicBezTo>
                    <a:cubicBezTo>
                      <a:pt x="1657" y="1817"/>
                      <a:pt x="1614" y="1802"/>
                      <a:pt x="1573" y="1802"/>
                    </a:cubicBezTo>
                    <a:cubicBezTo>
                      <a:pt x="1528" y="1802"/>
                      <a:pt x="1484" y="1820"/>
                      <a:pt x="1453" y="1858"/>
                    </a:cubicBezTo>
                    <a:cubicBezTo>
                      <a:pt x="512" y="2882"/>
                      <a:pt x="0" y="4227"/>
                      <a:pt x="0" y="5608"/>
                    </a:cubicBezTo>
                    <a:cubicBezTo>
                      <a:pt x="0" y="7096"/>
                      <a:pt x="583" y="8513"/>
                      <a:pt x="1643" y="9573"/>
                    </a:cubicBezTo>
                    <a:cubicBezTo>
                      <a:pt x="2703" y="10621"/>
                      <a:pt x="4096" y="11204"/>
                      <a:pt x="5608" y="11204"/>
                    </a:cubicBezTo>
                    <a:cubicBezTo>
                      <a:pt x="7108" y="11204"/>
                      <a:pt x="8501" y="10621"/>
                      <a:pt x="9561" y="9573"/>
                    </a:cubicBezTo>
                    <a:cubicBezTo>
                      <a:pt x="10620" y="8513"/>
                      <a:pt x="11204" y="7108"/>
                      <a:pt x="11204" y="5608"/>
                    </a:cubicBezTo>
                    <a:cubicBezTo>
                      <a:pt x="11216" y="4096"/>
                      <a:pt x="10632" y="2691"/>
                      <a:pt x="9573" y="1631"/>
                    </a:cubicBezTo>
                    <a:cubicBezTo>
                      <a:pt x="8525" y="572"/>
                      <a:pt x="7120" y="0"/>
                      <a:pt x="562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11676;p72">
                <a:extLst>
                  <a:ext uri="{FF2B5EF4-FFF2-40B4-BE49-F238E27FC236}">
                    <a16:creationId xmlns:a16="http://schemas.microsoft.com/office/drawing/2014/main" id="{B6B22C08-A485-4DB7-B553-F689C8860DD8}"/>
                  </a:ext>
                </a:extLst>
              </p:cNvPr>
              <p:cNvSpPr/>
              <p:nvPr/>
            </p:nvSpPr>
            <p:spPr>
              <a:xfrm>
                <a:off x="3183120" y="3921508"/>
                <a:ext cx="59414" cy="59382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870" extrusionOk="0">
                    <a:moveTo>
                      <a:pt x="929" y="334"/>
                    </a:moveTo>
                    <a:cubicBezTo>
                      <a:pt x="1263" y="334"/>
                      <a:pt x="1549" y="608"/>
                      <a:pt x="1549" y="941"/>
                    </a:cubicBezTo>
                    <a:cubicBezTo>
                      <a:pt x="1549" y="1263"/>
                      <a:pt x="1263" y="1548"/>
                      <a:pt x="929" y="1548"/>
                    </a:cubicBezTo>
                    <a:cubicBezTo>
                      <a:pt x="608" y="1548"/>
                      <a:pt x="334" y="1287"/>
                      <a:pt x="334" y="941"/>
                    </a:cubicBezTo>
                    <a:cubicBezTo>
                      <a:pt x="334" y="596"/>
                      <a:pt x="608" y="334"/>
                      <a:pt x="929" y="334"/>
                    </a:cubicBezTo>
                    <a:close/>
                    <a:moveTo>
                      <a:pt x="929" y="1"/>
                    </a:moveTo>
                    <a:cubicBezTo>
                      <a:pt x="429" y="1"/>
                      <a:pt x="1" y="417"/>
                      <a:pt x="1" y="941"/>
                    </a:cubicBezTo>
                    <a:cubicBezTo>
                      <a:pt x="1" y="1453"/>
                      <a:pt x="417" y="1870"/>
                      <a:pt x="929" y="1870"/>
                    </a:cubicBezTo>
                    <a:cubicBezTo>
                      <a:pt x="1191" y="1870"/>
                      <a:pt x="1430" y="1775"/>
                      <a:pt x="1608" y="1596"/>
                    </a:cubicBezTo>
                    <a:cubicBezTo>
                      <a:pt x="1787" y="1417"/>
                      <a:pt x="1870" y="1179"/>
                      <a:pt x="1870" y="941"/>
                    </a:cubicBezTo>
                    <a:cubicBezTo>
                      <a:pt x="1870" y="679"/>
                      <a:pt x="1763" y="453"/>
                      <a:pt x="1584" y="263"/>
                    </a:cubicBezTo>
                    <a:cubicBezTo>
                      <a:pt x="1406" y="108"/>
                      <a:pt x="1191" y="1"/>
                      <a:pt x="92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11677;p72">
                <a:extLst>
                  <a:ext uri="{FF2B5EF4-FFF2-40B4-BE49-F238E27FC236}">
                    <a16:creationId xmlns:a16="http://schemas.microsoft.com/office/drawing/2014/main" id="{4A798989-5A83-4742-869B-FEF355485541}"/>
                  </a:ext>
                </a:extLst>
              </p:cNvPr>
              <p:cNvSpPr/>
              <p:nvPr/>
            </p:nvSpPr>
            <p:spPr>
              <a:xfrm>
                <a:off x="3149110" y="3735868"/>
                <a:ext cx="141056" cy="174716"/>
              </a:xfrm>
              <a:custGeom>
                <a:avLst/>
                <a:gdLst/>
                <a:ahLst/>
                <a:cxnLst/>
                <a:rect l="l" t="t" r="r" b="b"/>
                <a:pathLst>
                  <a:path w="4442" h="5502" extrusionOk="0">
                    <a:moveTo>
                      <a:pt x="2143" y="1"/>
                    </a:moveTo>
                    <a:cubicBezTo>
                      <a:pt x="1322" y="1"/>
                      <a:pt x="810" y="286"/>
                      <a:pt x="536" y="501"/>
                    </a:cubicBezTo>
                    <a:cubicBezTo>
                      <a:pt x="191" y="786"/>
                      <a:pt x="0" y="1156"/>
                      <a:pt x="0" y="1513"/>
                    </a:cubicBezTo>
                    <a:cubicBezTo>
                      <a:pt x="0" y="1739"/>
                      <a:pt x="84" y="1941"/>
                      <a:pt x="262" y="2084"/>
                    </a:cubicBezTo>
                    <a:cubicBezTo>
                      <a:pt x="393" y="2203"/>
                      <a:pt x="596" y="2263"/>
                      <a:pt x="774" y="2263"/>
                    </a:cubicBezTo>
                    <a:cubicBezTo>
                      <a:pt x="1084" y="2263"/>
                      <a:pt x="1227" y="2049"/>
                      <a:pt x="1334" y="1894"/>
                    </a:cubicBezTo>
                    <a:cubicBezTo>
                      <a:pt x="1465" y="1679"/>
                      <a:pt x="1596" y="1489"/>
                      <a:pt x="2108" y="1489"/>
                    </a:cubicBezTo>
                    <a:cubicBezTo>
                      <a:pt x="2286" y="1489"/>
                      <a:pt x="2858" y="1525"/>
                      <a:pt x="2858" y="2001"/>
                    </a:cubicBezTo>
                    <a:cubicBezTo>
                      <a:pt x="2858" y="2358"/>
                      <a:pt x="2512" y="2632"/>
                      <a:pt x="2227" y="2858"/>
                    </a:cubicBezTo>
                    <a:cubicBezTo>
                      <a:pt x="2155" y="2918"/>
                      <a:pt x="2072" y="2965"/>
                      <a:pt x="2024" y="3025"/>
                    </a:cubicBezTo>
                    <a:cubicBezTo>
                      <a:pt x="1679" y="3323"/>
                      <a:pt x="1286" y="3763"/>
                      <a:pt x="1286" y="4668"/>
                    </a:cubicBezTo>
                    <a:cubicBezTo>
                      <a:pt x="1286" y="5180"/>
                      <a:pt x="1405" y="5501"/>
                      <a:pt x="2000" y="5501"/>
                    </a:cubicBezTo>
                    <a:cubicBezTo>
                      <a:pt x="2274" y="5501"/>
                      <a:pt x="2465" y="5442"/>
                      <a:pt x="2596" y="5323"/>
                    </a:cubicBezTo>
                    <a:cubicBezTo>
                      <a:pt x="2703" y="5216"/>
                      <a:pt x="2762" y="5085"/>
                      <a:pt x="2762" y="4918"/>
                    </a:cubicBezTo>
                    <a:cubicBezTo>
                      <a:pt x="2762" y="4430"/>
                      <a:pt x="2762" y="4192"/>
                      <a:pt x="3263" y="3787"/>
                    </a:cubicBezTo>
                    <a:lnTo>
                      <a:pt x="3286" y="3787"/>
                    </a:lnTo>
                    <a:cubicBezTo>
                      <a:pt x="3298" y="3775"/>
                      <a:pt x="3322" y="3763"/>
                      <a:pt x="3358" y="3727"/>
                    </a:cubicBezTo>
                    <a:cubicBezTo>
                      <a:pt x="3429" y="3680"/>
                      <a:pt x="3453" y="3573"/>
                      <a:pt x="3393" y="3489"/>
                    </a:cubicBezTo>
                    <a:cubicBezTo>
                      <a:pt x="3360" y="3449"/>
                      <a:pt x="3311" y="3427"/>
                      <a:pt x="3261" y="3427"/>
                    </a:cubicBezTo>
                    <a:cubicBezTo>
                      <a:pt x="3224" y="3427"/>
                      <a:pt x="3186" y="3440"/>
                      <a:pt x="3155" y="3465"/>
                    </a:cubicBezTo>
                    <a:cubicBezTo>
                      <a:pt x="3120" y="3477"/>
                      <a:pt x="3108" y="3513"/>
                      <a:pt x="3072" y="3525"/>
                    </a:cubicBezTo>
                    <a:lnTo>
                      <a:pt x="3060" y="3525"/>
                    </a:lnTo>
                    <a:cubicBezTo>
                      <a:pt x="2465" y="3989"/>
                      <a:pt x="2429" y="4346"/>
                      <a:pt x="2429" y="4906"/>
                    </a:cubicBezTo>
                    <a:cubicBezTo>
                      <a:pt x="2429" y="4977"/>
                      <a:pt x="2429" y="5156"/>
                      <a:pt x="2000" y="5156"/>
                    </a:cubicBezTo>
                    <a:cubicBezTo>
                      <a:pt x="1798" y="5156"/>
                      <a:pt x="1739" y="5120"/>
                      <a:pt x="1703" y="5085"/>
                    </a:cubicBezTo>
                    <a:cubicBezTo>
                      <a:pt x="1643" y="5025"/>
                      <a:pt x="1619" y="4882"/>
                      <a:pt x="1619" y="4656"/>
                    </a:cubicBezTo>
                    <a:cubicBezTo>
                      <a:pt x="1619" y="3882"/>
                      <a:pt x="1929" y="3513"/>
                      <a:pt x="2227" y="3251"/>
                    </a:cubicBezTo>
                    <a:cubicBezTo>
                      <a:pt x="2286" y="3215"/>
                      <a:pt x="2346" y="3156"/>
                      <a:pt x="2417" y="3108"/>
                    </a:cubicBezTo>
                    <a:cubicBezTo>
                      <a:pt x="2762" y="2858"/>
                      <a:pt x="3179" y="2525"/>
                      <a:pt x="3179" y="1989"/>
                    </a:cubicBezTo>
                    <a:cubicBezTo>
                      <a:pt x="3179" y="1465"/>
                      <a:pt x="2762" y="1144"/>
                      <a:pt x="2108" y="1144"/>
                    </a:cubicBezTo>
                    <a:cubicBezTo>
                      <a:pt x="1417" y="1144"/>
                      <a:pt x="1215" y="1453"/>
                      <a:pt x="1048" y="1691"/>
                    </a:cubicBezTo>
                    <a:cubicBezTo>
                      <a:pt x="941" y="1858"/>
                      <a:pt x="881" y="1918"/>
                      <a:pt x="750" y="1918"/>
                    </a:cubicBezTo>
                    <a:cubicBezTo>
                      <a:pt x="572" y="1918"/>
                      <a:pt x="322" y="1810"/>
                      <a:pt x="322" y="1513"/>
                    </a:cubicBezTo>
                    <a:cubicBezTo>
                      <a:pt x="322" y="1322"/>
                      <a:pt x="429" y="1025"/>
                      <a:pt x="738" y="775"/>
                    </a:cubicBezTo>
                    <a:cubicBezTo>
                      <a:pt x="977" y="572"/>
                      <a:pt x="1405" y="334"/>
                      <a:pt x="2131" y="334"/>
                    </a:cubicBezTo>
                    <a:cubicBezTo>
                      <a:pt x="3298" y="334"/>
                      <a:pt x="4120" y="953"/>
                      <a:pt x="4120" y="1822"/>
                    </a:cubicBezTo>
                    <a:cubicBezTo>
                      <a:pt x="4120" y="2227"/>
                      <a:pt x="3941" y="2644"/>
                      <a:pt x="3596" y="3037"/>
                    </a:cubicBezTo>
                    <a:cubicBezTo>
                      <a:pt x="3524" y="3096"/>
                      <a:pt x="3536" y="3203"/>
                      <a:pt x="3596" y="3263"/>
                    </a:cubicBezTo>
                    <a:cubicBezTo>
                      <a:pt x="3629" y="3290"/>
                      <a:pt x="3669" y="3305"/>
                      <a:pt x="3709" y="3305"/>
                    </a:cubicBezTo>
                    <a:cubicBezTo>
                      <a:pt x="3755" y="3305"/>
                      <a:pt x="3802" y="3284"/>
                      <a:pt x="3834" y="3239"/>
                    </a:cubicBezTo>
                    <a:cubicBezTo>
                      <a:pt x="4239" y="2787"/>
                      <a:pt x="4441" y="2310"/>
                      <a:pt x="4441" y="1810"/>
                    </a:cubicBezTo>
                    <a:cubicBezTo>
                      <a:pt x="4441" y="1287"/>
                      <a:pt x="4203" y="834"/>
                      <a:pt x="3786" y="501"/>
                    </a:cubicBezTo>
                    <a:cubicBezTo>
                      <a:pt x="3370" y="179"/>
                      <a:pt x="2798" y="1"/>
                      <a:pt x="21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8" name="Shape">
              <a:extLst>
                <a:ext uri="{FF2B5EF4-FFF2-40B4-BE49-F238E27FC236}">
                  <a16:creationId xmlns:a16="http://schemas.microsoft.com/office/drawing/2014/main" id="{FA2CC2B3-6E9E-4F54-AF01-5CBC7A5D98CC}"/>
                </a:ext>
              </a:extLst>
            </p:cNvPr>
            <p:cNvSpPr/>
            <p:nvPr/>
          </p:nvSpPr>
          <p:spPr>
            <a:xfrm rot="16200000">
              <a:off x="6175205" y="-324168"/>
              <a:ext cx="146390" cy="3420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6" y="0"/>
                  </a:moveTo>
                  <a:cubicBezTo>
                    <a:pt x="3178" y="0"/>
                    <a:pt x="5502" y="0"/>
                    <a:pt x="7471" y="14"/>
                  </a:cubicBezTo>
                  <a:cubicBezTo>
                    <a:pt x="9440" y="28"/>
                    <a:pt x="11054" y="56"/>
                    <a:pt x="12716" y="112"/>
                  </a:cubicBezTo>
                  <a:cubicBezTo>
                    <a:pt x="14536" y="182"/>
                    <a:pt x="16162" y="294"/>
                    <a:pt x="17499" y="436"/>
                  </a:cubicBezTo>
                  <a:cubicBezTo>
                    <a:pt x="18836" y="578"/>
                    <a:pt x="19884" y="751"/>
                    <a:pt x="20546" y="944"/>
                  </a:cubicBezTo>
                  <a:cubicBezTo>
                    <a:pt x="21073" y="1121"/>
                    <a:pt x="21337" y="1292"/>
                    <a:pt x="21468" y="1503"/>
                  </a:cubicBezTo>
                  <a:cubicBezTo>
                    <a:pt x="21600" y="1713"/>
                    <a:pt x="21600" y="1963"/>
                    <a:pt x="21600" y="2296"/>
                  </a:cubicBezTo>
                  <a:lnTo>
                    <a:pt x="21600" y="19315"/>
                  </a:lnTo>
                  <a:cubicBezTo>
                    <a:pt x="21600" y="19642"/>
                    <a:pt x="21600" y="19889"/>
                    <a:pt x="21468" y="20098"/>
                  </a:cubicBezTo>
                  <a:cubicBezTo>
                    <a:pt x="21337" y="20308"/>
                    <a:pt x="21073" y="20479"/>
                    <a:pt x="20546" y="20656"/>
                  </a:cubicBezTo>
                  <a:cubicBezTo>
                    <a:pt x="19884" y="20849"/>
                    <a:pt x="18836" y="21022"/>
                    <a:pt x="17499" y="21164"/>
                  </a:cubicBezTo>
                  <a:cubicBezTo>
                    <a:pt x="16162" y="21306"/>
                    <a:pt x="14536" y="21418"/>
                    <a:pt x="12716" y="21488"/>
                  </a:cubicBezTo>
                  <a:cubicBezTo>
                    <a:pt x="11054" y="21544"/>
                    <a:pt x="9440" y="21572"/>
                    <a:pt x="7459" y="21586"/>
                  </a:cubicBezTo>
                  <a:cubicBezTo>
                    <a:pt x="5478" y="21600"/>
                    <a:pt x="3130" y="21600"/>
                    <a:pt x="0" y="21600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rgbClr val="48A0D9"/>
            </a:solidFill>
            <a:ln w="9525" cap="flat">
              <a:solidFill>
                <a:srgbClr val="48A0D9"/>
              </a:solidFill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000000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 kumimoji="0" sz="3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 Light"/>
                <a:ea typeface="Helvetica Light"/>
                <a:cs typeface="Helvetica Light"/>
                <a:sym typeface="Helvetica Light"/>
              </a:endParaRPr>
            </a:p>
          </p:txBody>
        </p:sp>
        <p:grpSp>
          <p:nvGrpSpPr>
            <p:cNvPr id="127" name="Google Shape;12936;p74">
              <a:extLst>
                <a:ext uri="{FF2B5EF4-FFF2-40B4-BE49-F238E27FC236}">
                  <a16:creationId xmlns:a16="http://schemas.microsoft.com/office/drawing/2014/main" id="{0B5A4618-6AA1-4659-8BF1-E2DC28C7E2D4}"/>
                </a:ext>
              </a:extLst>
            </p:cNvPr>
            <p:cNvGrpSpPr/>
            <p:nvPr/>
          </p:nvGrpSpPr>
          <p:grpSpPr>
            <a:xfrm>
              <a:off x="4639106" y="3722537"/>
              <a:ext cx="171323" cy="172236"/>
              <a:chOff x="3095749" y="3805393"/>
              <a:chExt cx="352836" cy="354718"/>
            </a:xfrm>
            <a:solidFill>
              <a:srgbClr val="DBDDDC"/>
            </a:solidFill>
          </p:grpSpPr>
          <p:sp>
            <p:nvSpPr>
              <p:cNvPr id="128" name="Google Shape;12937;p74">
                <a:extLst>
                  <a:ext uri="{FF2B5EF4-FFF2-40B4-BE49-F238E27FC236}">
                    <a16:creationId xmlns:a16="http://schemas.microsoft.com/office/drawing/2014/main" id="{D08CC086-F170-439E-970F-DAAD7CF080FF}"/>
                  </a:ext>
                </a:extLst>
              </p:cNvPr>
              <p:cNvSpPr/>
              <p:nvPr/>
            </p:nvSpPr>
            <p:spPr>
              <a:xfrm>
                <a:off x="3095749" y="3805393"/>
                <a:ext cx="272092" cy="271712"/>
              </a:xfrm>
              <a:custGeom>
                <a:avLst/>
                <a:gdLst/>
                <a:ahLst/>
                <a:cxnLst/>
                <a:rect l="l" t="t" r="r" b="b"/>
                <a:pathLst>
                  <a:path w="8549" h="8537" extrusionOk="0">
                    <a:moveTo>
                      <a:pt x="4025" y="0"/>
                    </a:moveTo>
                    <a:cubicBezTo>
                      <a:pt x="3763" y="0"/>
                      <a:pt x="3525" y="179"/>
                      <a:pt x="3489" y="441"/>
                    </a:cubicBezTo>
                    <a:lnTo>
                      <a:pt x="3322" y="1262"/>
                    </a:lnTo>
                    <a:cubicBezTo>
                      <a:pt x="3155" y="1322"/>
                      <a:pt x="2977" y="1381"/>
                      <a:pt x="2834" y="1465"/>
                    </a:cubicBezTo>
                    <a:lnTo>
                      <a:pt x="2132" y="1012"/>
                    </a:lnTo>
                    <a:cubicBezTo>
                      <a:pt x="2036" y="947"/>
                      <a:pt x="1929" y="915"/>
                      <a:pt x="1825" y="915"/>
                    </a:cubicBezTo>
                    <a:cubicBezTo>
                      <a:pt x="1683" y="915"/>
                      <a:pt x="1544" y="974"/>
                      <a:pt x="1441" y="1084"/>
                    </a:cubicBezTo>
                    <a:lnTo>
                      <a:pt x="1084" y="1441"/>
                    </a:lnTo>
                    <a:cubicBezTo>
                      <a:pt x="905" y="1619"/>
                      <a:pt x="881" y="1917"/>
                      <a:pt x="1012" y="2119"/>
                    </a:cubicBezTo>
                    <a:lnTo>
                      <a:pt x="1477" y="2822"/>
                    </a:lnTo>
                    <a:cubicBezTo>
                      <a:pt x="1381" y="2989"/>
                      <a:pt x="1322" y="3155"/>
                      <a:pt x="1262" y="3310"/>
                    </a:cubicBezTo>
                    <a:lnTo>
                      <a:pt x="453" y="3477"/>
                    </a:lnTo>
                    <a:cubicBezTo>
                      <a:pt x="191" y="3524"/>
                      <a:pt x="0" y="3763"/>
                      <a:pt x="0" y="4013"/>
                    </a:cubicBezTo>
                    <a:lnTo>
                      <a:pt x="0" y="4525"/>
                    </a:lnTo>
                    <a:cubicBezTo>
                      <a:pt x="0" y="4775"/>
                      <a:pt x="179" y="5013"/>
                      <a:pt x="453" y="5060"/>
                    </a:cubicBezTo>
                    <a:lnTo>
                      <a:pt x="1262" y="5215"/>
                    </a:lnTo>
                    <a:cubicBezTo>
                      <a:pt x="1322" y="5382"/>
                      <a:pt x="1381" y="5560"/>
                      <a:pt x="1477" y="5715"/>
                    </a:cubicBezTo>
                    <a:lnTo>
                      <a:pt x="1012" y="6406"/>
                    </a:lnTo>
                    <a:cubicBezTo>
                      <a:pt x="869" y="6632"/>
                      <a:pt x="893" y="6918"/>
                      <a:pt x="1084" y="7096"/>
                    </a:cubicBezTo>
                    <a:lnTo>
                      <a:pt x="1441" y="7453"/>
                    </a:lnTo>
                    <a:cubicBezTo>
                      <a:pt x="1544" y="7557"/>
                      <a:pt x="1687" y="7608"/>
                      <a:pt x="1830" y="7608"/>
                    </a:cubicBezTo>
                    <a:cubicBezTo>
                      <a:pt x="1935" y="7608"/>
                      <a:pt x="2041" y="7580"/>
                      <a:pt x="2132" y="7525"/>
                    </a:cubicBezTo>
                    <a:lnTo>
                      <a:pt x="2834" y="7061"/>
                    </a:lnTo>
                    <a:cubicBezTo>
                      <a:pt x="2989" y="7156"/>
                      <a:pt x="3155" y="7215"/>
                      <a:pt x="3322" y="7275"/>
                    </a:cubicBezTo>
                    <a:lnTo>
                      <a:pt x="3489" y="8096"/>
                    </a:lnTo>
                    <a:cubicBezTo>
                      <a:pt x="3525" y="8346"/>
                      <a:pt x="3763" y="8537"/>
                      <a:pt x="4025" y="8537"/>
                    </a:cubicBezTo>
                    <a:lnTo>
                      <a:pt x="4525" y="8537"/>
                    </a:lnTo>
                    <a:cubicBezTo>
                      <a:pt x="4775" y="8537"/>
                      <a:pt x="5013" y="8358"/>
                      <a:pt x="5060" y="8096"/>
                    </a:cubicBezTo>
                    <a:lnTo>
                      <a:pt x="5227" y="7275"/>
                    </a:lnTo>
                    <a:cubicBezTo>
                      <a:pt x="5358" y="7227"/>
                      <a:pt x="5489" y="7180"/>
                      <a:pt x="5632" y="7120"/>
                    </a:cubicBezTo>
                    <a:cubicBezTo>
                      <a:pt x="5692" y="7084"/>
                      <a:pt x="5727" y="6977"/>
                      <a:pt x="5692" y="6894"/>
                    </a:cubicBezTo>
                    <a:cubicBezTo>
                      <a:pt x="5655" y="6821"/>
                      <a:pt x="5584" y="6790"/>
                      <a:pt x="5515" y="6790"/>
                    </a:cubicBezTo>
                    <a:cubicBezTo>
                      <a:pt x="5494" y="6790"/>
                      <a:pt x="5473" y="6793"/>
                      <a:pt x="5453" y="6799"/>
                    </a:cubicBezTo>
                    <a:cubicBezTo>
                      <a:pt x="5299" y="6870"/>
                      <a:pt x="5156" y="6918"/>
                      <a:pt x="5001" y="6965"/>
                    </a:cubicBezTo>
                    <a:cubicBezTo>
                      <a:pt x="4941" y="6977"/>
                      <a:pt x="4882" y="7037"/>
                      <a:pt x="4882" y="7096"/>
                    </a:cubicBezTo>
                    <a:lnTo>
                      <a:pt x="4703" y="8025"/>
                    </a:lnTo>
                    <a:cubicBezTo>
                      <a:pt x="4691" y="8108"/>
                      <a:pt x="4596" y="8180"/>
                      <a:pt x="4513" y="8180"/>
                    </a:cubicBezTo>
                    <a:lnTo>
                      <a:pt x="4001" y="8180"/>
                    </a:lnTo>
                    <a:cubicBezTo>
                      <a:pt x="3917" y="8180"/>
                      <a:pt x="3822" y="8120"/>
                      <a:pt x="3810" y="8025"/>
                    </a:cubicBezTo>
                    <a:lnTo>
                      <a:pt x="3632" y="7096"/>
                    </a:lnTo>
                    <a:cubicBezTo>
                      <a:pt x="3620" y="7037"/>
                      <a:pt x="3572" y="6977"/>
                      <a:pt x="3513" y="6965"/>
                    </a:cubicBezTo>
                    <a:cubicBezTo>
                      <a:pt x="3310" y="6906"/>
                      <a:pt x="3096" y="6811"/>
                      <a:pt x="2905" y="6703"/>
                    </a:cubicBezTo>
                    <a:cubicBezTo>
                      <a:pt x="2876" y="6691"/>
                      <a:pt x="2843" y="6686"/>
                      <a:pt x="2812" y="6686"/>
                    </a:cubicBezTo>
                    <a:cubicBezTo>
                      <a:pt x="2780" y="6686"/>
                      <a:pt x="2751" y="6691"/>
                      <a:pt x="2727" y="6703"/>
                    </a:cubicBezTo>
                    <a:lnTo>
                      <a:pt x="1941" y="7227"/>
                    </a:lnTo>
                    <a:cubicBezTo>
                      <a:pt x="1904" y="7249"/>
                      <a:pt x="1864" y="7260"/>
                      <a:pt x="1824" y="7260"/>
                    </a:cubicBezTo>
                    <a:cubicBezTo>
                      <a:pt x="1774" y="7260"/>
                      <a:pt x="1725" y="7243"/>
                      <a:pt x="1679" y="7203"/>
                    </a:cubicBezTo>
                    <a:lnTo>
                      <a:pt x="1322" y="6846"/>
                    </a:lnTo>
                    <a:cubicBezTo>
                      <a:pt x="1262" y="6787"/>
                      <a:pt x="1250" y="6680"/>
                      <a:pt x="1298" y="6584"/>
                    </a:cubicBezTo>
                    <a:lnTo>
                      <a:pt x="1822" y="5799"/>
                    </a:lnTo>
                    <a:cubicBezTo>
                      <a:pt x="1846" y="5739"/>
                      <a:pt x="1858" y="5679"/>
                      <a:pt x="1822" y="5620"/>
                    </a:cubicBezTo>
                    <a:cubicBezTo>
                      <a:pt x="1715" y="5429"/>
                      <a:pt x="1620" y="5215"/>
                      <a:pt x="1560" y="5013"/>
                    </a:cubicBezTo>
                    <a:cubicBezTo>
                      <a:pt x="1548" y="4953"/>
                      <a:pt x="1489" y="4894"/>
                      <a:pt x="1429" y="4894"/>
                    </a:cubicBezTo>
                    <a:lnTo>
                      <a:pt x="512" y="4715"/>
                    </a:lnTo>
                    <a:cubicBezTo>
                      <a:pt x="417" y="4703"/>
                      <a:pt x="346" y="4608"/>
                      <a:pt x="346" y="4525"/>
                    </a:cubicBezTo>
                    <a:lnTo>
                      <a:pt x="346" y="4013"/>
                    </a:lnTo>
                    <a:cubicBezTo>
                      <a:pt x="346" y="3929"/>
                      <a:pt x="405" y="3834"/>
                      <a:pt x="512" y="3822"/>
                    </a:cubicBezTo>
                    <a:lnTo>
                      <a:pt x="1429" y="3643"/>
                    </a:lnTo>
                    <a:cubicBezTo>
                      <a:pt x="1489" y="3632"/>
                      <a:pt x="1548" y="3584"/>
                      <a:pt x="1560" y="3524"/>
                    </a:cubicBezTo>
                    <a:cubicBezTo>
                      <a:pt x="1620" y="3322"/>
                      <a:pt x="1715" y="3108"/>
                      <a:pt x="1822" y="2917"/>
                    </a:cubicBezTo>
                    <a:cubicBezTo>
                      <a:pt x="1846" y="2858"/>
                      <a:pt x="1846" y="2786"/>
                      <a:pt x="1822" y="2739"/>
                    </a:cubicBezTo>
                    <a:lnTo>
                      <a:pt x="1298" y="1941"/>
                    </a:lnTo>
                    <a:cubicBezTo>
                      <a:pt x="1250" y="1869"/>
                      <a:pt x="1250" y="1762"/>
                      <a:pt x="1322" y="1691"/>
                    </a:cubicBezTo>
                    <a:lnTo>
                      <a:pt x="1679" y="1334"/>
                    </a:lnTo>
                    <a:cubicBezTo>
                      <a:pt x="1714" y="1299"/>
                      <a:pt x="1765" y="1280"/>
                      <a:pt x="1820" y="1280"/>
                    </a:cubicBezTo>
                    <a:cubicBezTo>
                      <a:pt x="1859" y="1280"/>
                      <a:pt x="1901" y="1290"/>
                      <a:pt x="1941" y="1310"/>
                    </a:cubicBezTo>
                    <a:lnTo>
                      <a:pt x="2727" y="1822"/>
                    </a:lnTo>
                    <a:cubicBezTo>
                      <a:pt x="2759" y="1841"/>
                      <a:pt x="2791" y="1853"/>
                      <a:pt x="2822" y="1853"/>
                    </a:cubicBezTo>
                    <a:cubicBezTo>
                      <a:pt x="2850" y="1853"/>
                      <a:pt x="2878" y="1844"/>
                      <a:pt x="2905" y="1822"/>
                    </a:cubicBezTo>
                    <a:cubicBezTo>
                      <a:pt x="3096" y="1727"/>
                      <a:pt x="3310" y="1631"/>
                      <a:pt x="3513" y="1572"/>
                    </a:cubicBezTo>
                    <a:cubicBezTo>
                      <a:pt x="3572" y="1560"/>
                      <a:pt x="3632" y="1500"/>
                      <a:pt x="3632" y="1441"/>
                    </a:cubicBezTo>
                    <a:lnTo>
                      <a:pt x="3810" y="512"/>
                    </a:lnTo>
                    <a:cubicBezTo>
                      <a:pt x="3822" y="429"/>
                      <a:pt x="3917" y="357"/>
                      <a:pt x="4001" y="357"/>
                    </a:cubicBezTo>
                    <a:lnTo>
                      <a:pt x="4513" y="357"/>
                    </a:lnTo>
                    <a:cubicBezTo>
                      <a:pt x="4596" y="357"/>
                      <a:pt x="4691" y="417"/>
                      <a:pt x="4703" y="512"/>
                    </a:cubicBezTo>
                    <a:lnTo>
                      <a:pt x="4882" y="1441"/>
                    </a:lnTo>
                    <a:cubicBezTo>
                      <a:pt x="4894" y="1500"/>
                      <a:pt x="4941" y="1560"/>
                      <a:pt x="5001" y="1572"/>
                    </a:cubicBezTo>
                    <a:cubicBezTo>
                      <a:pt x="5215" y="1631"/>
                      <a:pt x="5418" y="1727"/>
                      <a:pt x="5608" y="1822"/>
                    </a:cubicBezTo>
                    <a:cubicBezTo>
                      <a:pt x="5638" y="1840"/>
                      <a:pt x="5674" y="1849"/>
                      <a:pt x="5706" y="1849"/>
                    </a:cubicBezTo>
                    <a:cubicBezTo>
                      <a:pt x="5739" y="1849"/>
                      <a:pt x="5769" y="1840"/>
                      <a:pt x="5787" y="1822"/>
                    </a:cubicBezTo>
                    <a:lnTo>
                      <a:pt x="6584" y="1310"/>
                    </a:lnTo>
                    <a:cubicBezTo>
                      <a:pt x="6617" y="1288"/>
                      <a:pt x="6656" y="1277"/>
                      <a:pt x="6696" y="1277"/>
                    </a:cubicBezTo>
                    <a:cubicBezTo>
                      <a:pt x="6745" y="1277"/>
                      <a:pt x="6795" y="1294"/>
                      <a:pt x="6835" y="1334"/>
                    </a:cubicBezTo>
                    <a:lnTo>
                      <a:pt x="7192" y="1691"/>
                    </a:lnTo>
                    <a:cubicBezTo>
                      <a:pt x="7251" y="1750"/>
                      <a:pt x="7263" y="1858"/>
                      <a:pt x="7216" y="1941"/>
                    </a:cubicBezTo>
                    <a:lnTo>
                      <a:pt x="6704" y="2739"/>
                    </a:lnTo>
                    <a:cubicBezTo>
                      <a:pt x="6668" y="2798"/>
                      <a:pt x="6656" y="2858"/>
                      <a:pt x="6704" y="2917"/>
                    </a:cubicBezTo>
                    <a:cubicBezTo>
                      <a:pt x="6799" y="3108"/>
                      <a:pt x="6894" y="3322"/>
                      <a:pt x="6954" y="3524"/>
                    </a:cubicBezTo>
                    <a:cubicBezTo>
                      <a:pt x="6965" y="3584"/>
                      <a:pt x="7025" y="3643"/>
                      <a:pt x="7085" y="3643"/>
                    </a:cubicBezTo>
                    <a:lnTo>
                      <a:pt x="8013" y="3822"/>
                    </a:lnTo>
                    <a:cubicBezTo>
                      <a:pt x="8097" y="3834"/>
                      <a:pt x="8168" y="3929"/>
                      <a:pt x="8168" y="4013"/>
                    </a:cubicBezTo>
                    <a:lnTo>
                      <a:pt x="8168" y="4525"/>
                    </a:lnTo>
                    <a:cubicBezTo>
                      <a:pt x="8168" y="4608"/>
                      <a:pt x="8108" y="4703"/>
                      <a:pt x="8013" y="4715"/>
                    </a:cubicBezTo>
                    <a:lnTo>
                      <a:pt x="7085" y="4894"/>
                    </a:lnTo>
                    <a:cubicBezTo>
                      <a:pt x="7025" y="4906"/>
                      <a:pt x="6965" y="4953"/>
                      <a:pt x="6954" y="5013"/>
                    </a:cubicBezTo>
                    <a:cubicBezTo>
                      <a:pt x="6906" y="5156"/>
                      <a:pt x="6846" y="5322"/>
                      <a:pt x="6787" y="5477"/>
                    </a:cubicBezTo>
                    <a:cubicBezTo>
                      <a:pt x="6739" y="5560"/>
                      <a:pt x="6787" y="5668"/>
                      <a:pt x="6882" y="5715"/>
                    </a:cubicBezTo>
                    <a:cubicBezTo>
                      <a:pt x="6903" y="5724"/>
                      <a:pt x="6926" y="5729"/>
                      <a:pt x="6949" y="5729"/>
                    </a:cubicBezTo>
                    <a:cubicBezTo>
                      <a:pt x="7016" y="5729"/>
                      <a:pt x="7085" y="5691"/>
                      <a:pt x="7120" y="5620"/>
                    </a:cubicBezTo>
                    <a:cubicBezTo>
                      <a:pt x="7180" y="5489"/>
                      <a:pt x="7239" y="5358"/>
                      <a:pt x="7275" y="5215"/>
                    </a:cubicBezTo>
                    <a:lnTo>
                      <a:pt x="8097" y="5060"/>
                    </a:lnTo>
                    <a:cubicBezTo>
                      <a:pt x="8347" y="5013"/>
                      <a:pt x="8549" y="4775"/>
                      <a:pt x="8549" y="4525"/>
                    </a:cubicBezTo>
                    <a:lnTo>
                      <a:pt x="8549" y="4013"/>
                    </a:lnTo>
                    <a:cubicBezTo>
                      <a:pt x="8549" y="3763"/>
                      <a:pt x="8370" y="3524"/>
                      <a:pt x="8097" y="3477"/>
                    </a:cubicBezTo>
                    <a:lnTo>
                      <a:pt x="7275" y="3310"/>
                    </a:lnTo>
                    <a:cubicBezTo>
                      <a:pt x="7216" y="3155"/>
                      <a:pt x="7156" y="2977"/>
                      <a:pt x="7073" y="2822"/>
                    </a:cubicBezTo>
                    <a:lnTo>
                      <a:pt x="7537" y="2119"/>
                    </a:lnTo>
                    <a:cubicBezTo>
                      <a:pt x="7680" y="1905"/>
                      <a:pt x="7656" y="1619"/>
                      <a:pt x="7454" y="1441"/>
                    </a:cubicBezTo>
                    <a:lnTo>
                      <a:pt x="7096" y="1084"/>
                    </a:lnTo>
                    <a:cubicBezTo>
                      <a:pt x="6992" y="980"/>
                      <a:pt x="6848" y="924"/>
                      <a:pt x="6705" y="924"/>
                    </a:cubicBezTo>
                    <a:cubicBezTo>
                      <a:pt x="6603" y="924"/>
                      <a:pt x="6502" y="953"/>
                      <a:pt x="6418" y="1012"/>
                    </a:cubicBezTo>
                    <a:lnTo>
                      <a:pt x="5715" y="1465"/>
                    </a:lnTo>
                    <a:cubicBezTo>
                      <a:pt x="5549" y="1381"/>
                      <a:pt x="5394" y="1322"/>
                      <a:pt x="5227" y="1262"/>
                    </a:cubicBezTo>
                    <a:lnTo>
                      <a:pt x="5060" y="441"/>
                    </a:lnTo>
                    <a:cubicBezTo>
                      <a:pt x="5013" y="191"/>
                      <a:pt x="4775" y="0"/>
                      <a:pt x="452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12938;p74">
                <a:extLst>
                  <a:ext uri="{FF2B5EF4-FFF2-40B4-BE49-F238E27FC236}">
                    <a16:creationId xmlns:a16="http://schemas.microsoft.com/office/drawing/2014/main" id="{2DCA682B-15FB-4C26-BCDE-6095A22C311F}"/>
                  </a:ext>
                </a:extLst>
              </p:cNvPr>
              <p:cNvSpPr/>
              <p:nvPr/>
            </p:nvSpPr>
            <p:spPr>
              <a:xfrm>
                <a:off x="3184798" y="3878883"/>
                <a:ext cx="109550" cy="94018"/>
              </a:xfrm>
              <a:custGeom>
                <a:avLst/>
                <a:gdLst/>
                <a:ahLst/>
                <a:cxnLst/>
                <a:rect l="l" t="t" r="r" b="b"/>
                <a:pathLst>
                  <a:path w="3442" h="2954" extrusionOk="0">
                    <a:moveTo>
                      <a:pt x="1465" y="1"/>
                    </a:moveTo>
                    <a:cubicBezTo>
                      <a:pt x="941" y="1"/>
                      <a:pt x="453" y="191"/>
                      <a:pt x="72" y="561"/>
                    </a:cubicBezTo>
                    <a:cubicBezTo>
                      <a:pt x="0" y="632"/>
                      <a:pt x="0" y="739"/>
                      <a:pt x="72" y="811"/>
                    </a:cubicBezTo>
                    <a:cubicBezTo>
                      <a:pt x="113" y="852"/>
                      <a:pt x="158" y="873"/>
                      <a:pt x="203" y="873"/>
                    </a:cubicBezTo>
                    <a:cubicBezTo>
                      <a:pt x="247" y="873"/>
                      <a:pt x="292" y="852"/>
                      <a:pt x="334" y="811"/>
                    </a:cubicBezTo>
                    <a:cubicBezTo>
                      <a:pt x="631" y="513"/>
                      <a:pt x="1024" y="358"/>
                      <a:pt x="1465" y="358"/>
                    </a:cubicBezTo>
                    <a:cubicBezTo>
                      <a:pt x="2358" y="358"/>
                      <a:pt x="3084" y="1084"/>
                      <a:pt x="3084" y="1977"/>
                    </a:cubicBezTo>
                    <a:cubicBezTo>
                      <a:pt x="3084" y="2227"/>
                      <a:pt x="3024" y="2477"/>
                      <a:pt x="2905" y="2716"/>
                    </a:cubicBezTo>
                    <a:cubicBezTo>
                      <a:pt x="2846" y="2799"/>
                      <a:pt x="2894" y="2894"/>
                      <a:pt x="2977" y="2942"/>
                    </a:cubicBezTo>
                    <a:cubicBezTo>
                      <a:pt x="3013" y="2954"/>
                      <a:pt x="3036" y="2954"/>
                      <a:pt x="3048" y="2954"/>
                    </a:cubicBezTo>
                    <a:cubicBezTo>
                      <a:pt x="3108" y="2954"/>
                      <a:pt x="3167" y="2930"/>
                      <a:pt x="3215" y="2870"/>
                    </a:cubicBezTo>
                    <a:cubicBezTo>
                      <a:pt x="3370" y="2585"/>
                      <a:pt x="3441" y="2287"/>
                      <a:pt x="3441" y="1977"/>
                    </a:cubicBezTo>
                    <a:cubicBezTo>
                      <a:pt x="3441" y="894"/>
                      <a:pt x="2560" y="1"/>
                      <a:pt x="14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12939;p74">
                <a:extLst>
                  <a:ext uri="{FF2B5EF4-FFF2-40B4-BE49-F238E27FC236}">
                    <a16:creationId xmlns:a16="http://schemas.microsoft.com/office/drawing/2014/main" id="{464201FB-D1AE-4375-AB93-7C7C926A8CCD}"/>
                  </a:ext>
                </a:extLst>
              </p:cNvPr>
              <p:cNvSpPr/>
              <p:nvPr/>
            </p:nvSpPr>
            <p:spPr>
              <a:xfrm>
                <a:off x="3168120" y="3917331"/>
                <a:ext cx="102707" cy="87016"/>
              </a:xfrm>
              <a:custGeom>
                <a:avLst/>
                <a:gdLst/>
                <a:ahLst/>
                <a:cxnLst/>
                <a:rect l="l" t="t" r="r" b="b"/>
                <a:pathLst>
                  <a:path w="3227" h="2734" extrusionOk="0">
                    <a:moveTo>
                      <a:pt x="277" y="0"/>
                    </a:moveTo>
                    <a:cubicBezTo>
                      <a:pt x="203" y="0"/>
                      <a:pt x="136" y="38"/>
                      <a:pt x="108" y="115"/>
                    </a:cubicBezTo>
                    <a:cubicBezTo>
                      <a:pt x="36" y="317"/>
                      <a:pt x="0" y="531"/>
                      <a:pt x="0" y="758"/>
                    </a:cubicBezTo>
                    <a:cubicBezTo>
                      <a:pt x="0" y="1841"/>
                      <a:pt x="881" y="2734"/>
                      <a:pt x="1977" y="2734"/>
                    </a:cubicBezTo>
                    <a:cubicBezTo>
                      <a:pt x="2394" y="2734"/>
                      <a:pt x="2798" y="2603"/>
                      <a:pt x="3144" y="2365"/>
                    </a:cubicBezTo>
                    <a:cubicBezTo>
                      <a:pt x="3215" y="2305"/>
                      <a:pt x="3227" y="2198"/>
                      <a:pt x="3191" y="2127"/>
                    </a:cubicBezTo>
                    <a:cubicBezTo>
                      <a:pt x="3162" y="2075"/>
                      <a:pt x="3106" y="2051"/>
                      <a:pt x="3050" y="2051"/>
                    </a:cubicBezTo>
                    <a:cubicBezTo>
                      <a:pt x="3015" y="2051"/>
                      <a:pt x="2981" y="2061"/>
                      <a:pt x="2953" y="2079"/>
                    </a:cubicBezTo>
                    <a:cubicBezTo>
                      <a:pt x="2667" y="2282"/>
                      <a:pt x="2334" y="2389"/>
                      <a:pt x="2001" y="2389"/>
                    </a:cubicBezTo>
                    <a:cubicBezTo>
                      <a:pt x="1108" y="2389"/>
                      <a:pt x="370" y="1662"/>
                      <a:pt x="370" y="769"/>
                    </a:cubicBezTo>
                    <a:cubicBezTo>
                      <a:pt x="370" y="591"/>
                      <a:pt x="405" y="412"/>
                      <a:pt x="465" y="246"/>
                    </a:cubicBezTo>
                    <a:cubicBezTo>
                      <a:pt x="465" y="138"/>
                      <a:pt x="417" y="43"/>
                      <a:pt x="334" y="7"/>
                    </a:cubicBezTo>
                    <a:cubicBezTo>
                      <a:pt x="315" y="3"/>
                      <a:pt x="296" y="0"/>
                      <a:pt x="27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12940;p74">
                <a:extLst>
                  <a:ext uri="{FF2B5EF4-FFF2-40B4-BE49-F238E27FC236}">
                    <a16:creationId xmlns:a16="http://schemas.microsoft.com/office/drawing/2014/main" id="{8FC5D92D-9E8D-4A22-AFF0-FA8F7F826841}"/>
                  </a:ext>
                </a:extLst>
              </p:cNvPr>
              <p:cNvSpPr/>
              <p:nvPr/>
            </p:nvSpPr>
            <p:spPr>
              <a:xfrm>
                <a:off x="3264749" y="3976275"/>
                <a:ext cx="183836" cy="183836"/>
              </a:xfrm>
              <a:custGeom>
                <a:avLst/>
                <a:gdLst/>
                <a:ahLst/>
                <a:cxnLst/>
                <a:rect l="l" t="t" r="r" b="b"/>
                <a:pathLst>
                  <a:path w="5776" h="5776" extrusionOk="0">
                    <a:moveTo>
                      <a:pt x="2739" y="1"/>
                    </a:moveTo>
                    <a:cubicBezTo>
                      <a:pt x="2548" y="1"/>
                      <a:pt x="2370" y="156"/>
                      <a:pt x="2322" y="346"/>
                    </a:cubicBezTo>
                    <a:lnTo>
                      <a:pt x="2215" y="846"/>
                    </a:lnTo>
                    <a:cubicBezTo>
                      <a:pt x="2132" y="882"/>
                      <a:pt x="2036" y="930"/>
                      <a:pt x="1953" y="953"/>
                    </a:cubicBezTo>
                    <a:lnTo>
                      <a:pt x="1525" y="668"/>
                    </a:lnTo>
                    <a:cubicBezTo>
                      <a:pt x="1454" y="627"/>
                      <a:pt x="1372" y="606"/>
                      <a:pt x="1291" y="606"/>
                    </a:cubicBezTo>
                    <a:cubicBezTo>
                      <a:pt x="1181" y="606"/>
                      <a:pt x="1071" y="645"/>
                      <a:pt x="989" y="727"/>
                    </a:cubicBezTo>
                    <a:lnTo>
                      <a:pt x="751" y="965"/>
                    </a:lnTo>
                    <a:cubicBezTo>
                      <a:pt x="620" y="1108"/>
                      <a:pt x="584" y="1322"/>
                      <a:pt x="691" y="1501"/>
                    </a:cubicBezTo>
                    <a:lnTo>
                      <a:pt x="977" y="1942"/>
                    </a:lnTo>
                    <a:cubicBezTo>
                      <a:pt x="917" y="2061"/>
                      <a:pt x="870" y="2180"/>
                      <a:pt x="822" y="2311"/>
                    </a:cubicBezTo>
                    <a:cubicBezTo>
                      <a:pt x="786" y="2394"/>
                      <a:pt x="858" y="2501"/>
                      <a:pt x="941" y="2537"/>
                    </a:cubicBezTo>
                    <a:cubicBezTo>
                      <a:pt x="954" y="2541"/>
                      <a:pt x="967" y="2542"/>
                      <a:pt x="980" y="2542"/>
                    </a:cubicBezTo>
                    <a:cubicBezTo>
                      <a:pt x="1055" y="2542"/>
                      <a:pt x="1137" y="2489"/>
                      <a:pt x="1167" y="2418"/>
                    </a:cubicBezTo>
                    <a:cubicBezTo>
                      <a:pt x="1203" y="2275"/>
                      <a:pt x="1251" y="2144"/>
                      <a:pt x="1322" y="2025"/>
                    </a:cubicBezTo>
                    <a:cubicBezTo>
                      <a:pt x="1358" y="1965"/>
                      <a:pt x="1358" y="1894"/>
                      <a:pt x="1322" y="1846"/>
                    </a:cubicBezTo>
                    <a:lnTo>
                      <a:pt x="989" y="1322"/>
                    </a:lnTo>
                    <a:cubicBezTo>
                      <a:pt x="977" y="1299"/>
                      <a:pt x="977" y="1263"/>
                      <a:pt x="1001" y="1239"/>
                    </a:cubicBezTo>
                    <a:lnTo>
                      <a:pt x="1239" y="1001"/>
                    </a:lnTo>
                    <a:cubicBezTo>
                      <a:pt x="1258" y="981"/>
                      <a:pt x="1274" y="973"/>
                      <a:pt x="1291" y="973"/>
                    </a:cubicBezTo>
                    <a:cubicBezTo>
                      <a:pt x="1304" y="973"/>
                      <a:pt x="1318" y="978"/>
                      <a:pt x="1334" y="989"/>
                    </a:cubicBezTo>
                    <a:lnTo>
                      <a:pt x="1846" y="1322"/>
                    </a:lnTo>
                    <a:cubicBezTo>
                      <a:pt x="1878" y="1342"/>
                      <a:pt x="1910" y="1354"/>
                      <a:pt x="1942" y="1354"/>
                    </a:cubicBezTo>
                    <a:cubicBezTo>
                      <a:pt x="1969" y="1354"/>
                      <a:pt x="1997" y="1345"/>
                      <a:pt x="2025" y="1322"/>
                    </a:cubicBezTo>
                    <a:cubicBezTo>
                      <a:pt x="2144" y="1251"/>
                      <a:pt x="2287" y="1203"/>
                      <a:pt x="2417" y="1156"/>
                    </a:cubicBezTo>
                    <a:cubicBezTo>
                      <a:pt x="2477" y="1144"/>
                      <a:pt x="2537" y="1084"/>
                      <a:pt x="2537" y="1025"/>
                    </a:cubicBezTo>
                    <a:lnTo>
                      <a:pt x="2656" y="418"/>
                    </a:lnTo>
                    <a:cubicBezTo>
                      <a:pt x="2656" y="382"/>
                      <a:pt x="2679" y="358"/>
                      <a:pt x="2727" y="358"/>
                    </a:cubicBezTo>
                    <a:lnTo>
                      <a:pt x="3060" y="358"/>
                    </a:lnTo>
                    <a:cubicBezTo>
                      <a:pt x="3084" y="358"/>
                      <a:pt x="3120" y="394"/>
                      <a:pt x="3132" y="418"/>
                    </a:cubicBezTo>
                    <a:lnTo>
                      <a:pt x="3251" y="1025"/>
                    </a:lnTo>
                    <a:cubicBezTo>
                      <a:pt x="3263" y="1084"/>
                      <a:pt x="3310" y="1144"/>
                      <a:pt x="3370" y="1156"/>
                    </a:cubicBezTo>
                    <a:cubicBezTo>
                      <a:pt x="3501" y="1203"/>
                      <a:pt x="3632" y="1251"/>
                      <a:pt x="3751" y="1322"/>
                    </a:cubicBezTo>
                    <a:cubicBezTo>
                      <a:pt x="3781" y="1340"/>
                      <a:pt x="3816" y="1349"/>
                      <a:pt x="3849" y="1349"/>
                    </a:cubicBezTo>
                    <a:cubicBezTo>
                      <a:pt x="3882" y="1349"/>
                      <a:pt x="3912" y="1340"/>
                      <a:pt x="3930" y="1322"/>
                    </a:cubicBezTo>
                    <a:lnTo>
                      <a:pt x="4453" y="989"/>
                    </a:lnTo>
                    <a:cubicBezTo>
                      <a:pt x="4469" y="978"/>
                      <a:pt x="4483" y="973"/>
                      <a:pt x="4497" y="973"/>
                    </a:cubicBezTo>
                    <a:cubicBezTo>
                      <a:pt x="4513" y="973"/>
                      <a:pt x="4529" y="981"/>
                      <a:pt x="4549" y="1001"/>
                    </a:cubicBezTo>
                    <a:lnTo>
                      <a:pt x="4787" y="1239"/>
                    </a:lnTo>
                    <a:cubicBezTo>
                      <a:pt x="4811" y="1263"/>
                      <a:pt x="4811" y="1299"/>
                      <a:pt x="4799" y="1322"/>
                    </a:cubicBezTo>
                    <a:lnTo>
                      <a:pt x="4453" y="1846"/>
                    </a:lnTo>
                    <a:cubicBezTo>
                      <a:pt x="4430" y="1906"/>
                      <a:pt x="4406" y="1965"/>
                      <a:pt x="4453" y="2025"/>
                    </a:cubicBezTo>
                    <a:cubicBezTo>
                      <a:pt x="4525" y="2144"/>
                      <a:pt x="4573" y="2275"/>
                      <a:pt x="4620" y="2418"/>
                    </a:cubicBezTo>
                    <a:cubicBezTo>
                      <a:pt x="4632" y="2477"/>
                      <a:pt x="4692" y="2537"/>
                      <a:pt x="4751" y="2537"/>
                    </a:cubicBezTo>
                    <a:lnTo>
                      <a:pt x="5358" y="2656"/>
                    </a:lnTo>
                    <a:cubicBezTo>
                      <a:pt x="5394" y="2656"/>
                      <a:pt x="5418" y="2680"/>
                      <a:pt x="5418" y="2727"/>
                    </a:cubicBezTo>
                    <a:lnTo>
                      <a:pt x="5418" y="3049"/>
                    </a:lnTo>
                    <a:cubicBezTo>
                      <a:pt x="5418" y="3085"/>
                      <a:pt x="5394" y="3108"/>
                      <a:pt x="5358" y="3132"/>
                    </a:cubicBezTo>
                    <a:lnTo>
                      <a:pt x="4751" y="3251"/>
                    </a:lnTo>
                    <a:cubicBezTo>
                      <a:pt x="4692" y="3263"/>
                      <a:pt x="4632" y="3311"/>
                      <a:pt x="4620" y="3370"/>
                    </a:cubicBezTo>
                    <a:cubicBezTo>
                      <a:pt x="4573" y="3501"/>
                      <a:pt x="4525" y="3632"/>
                      <a:pt x="4453" y="3751"/>
                    </a:cubicBezTo>
                    <a:cubicBezTo>
                      <a:pt x="4430" y="3811"/>
                      <a:pt x="4430" y="3882"/>
                      <a:pt x="4453" y="3930"/>
                    </a:cubicBezTo>
                    <a:lnTo>
                      <a:pt x="4799" y="4454"/>
                    </a:lnTo>
                    <a:cubicBezTo>
                      <a:pt x="4811" y="4478"/>
                      <a:pt x="4811" y="4513"/>
                      <a:pt x="4787" y="4537"/>
                    </a:cubicBezTo>
                    <a:lnTo>
                      <a:pt x="4549" y="4775"/>
                    </a:lnTo>
                    <a:cubicBezTo>
                      <a:pt x="4526" y="4798"/>
                      <a:pt x="4508" y="4806"/>
                      <a:pt x="4489" y="4806"/>
                    </a:cubicBezTo>
                    <a:cubicBezTo>
                      <a:pt x="4478" y="4806"/>
                      <a:pt x="4467" y="4803"/>
                      <a:pt x="4453" y="4799"/>
                    </a:cubicBezTo>
                    <a:lnTo>
                      <a:pt x="3930" y="4454"/>
                    </a:lnTo>
                    <a:cubicBezTo>
                      <a:pt x="3898" y="4435"/>
                      <a:pt x="3866" y="4422"/>
                      <a:pt x="3834" y="4422"/>
                    </a:cubicBezTo>
                    <a:cubicBezTo>
                      <a:pt x="3806" y="4422"/>
                      <a:pt x="3779" y="4432"/>
                      <a:pt x="3751" y="4454"/>
                    </a:cubicBezTo>
                    <a:cubicBezTo>
                      <a:pt x="3632" y="4525"/>
                      <a:pt x="3501" y="4573"/>
                      <a:pt x="3370" y="4621"/>
                    </a:cubicBezTo>
                    <a:cubicBezTo>
                      <a:pt x="3310" y="4632"/>
                      <a:pt x="3251" y="4692"/>
                      <a:pt x="3251" y="4751"/>
                    </a:cubicBezTo>
                    <a:lnTo>
                      <a:pt x="3132" y="5359"/>
                    </a:lnTo>
                    <a:cubicBezTo>
                      <a:pt x="3132" y="5394"/>
                      <a:pt x="3096" y="5418"/>
                      <a:pt x="3060" y="5418"/>
                    </a:cubicBezTo>
                    <a:lnTo>
                      <a:pt x="2727" y="5418"/>
                    </a:lnTo>
                    <a:cubicBezTo>
                      <a:pt x="2703" y="5418"/>
                      <a:pt x="2668" y="5394"/>
                      <a:pt x="2656" y="5359"/>
                    </a:cubicBezTo>
                    <a:lnTo>
                      <a:pt x="2537" y="4751"/>
                    </a:lnTo>
                    <a:cubicBezTo>
                      <a:pt x="2525" y="4692"/>
                      <a:pt x="2477" y="4632"/>
                      <a:pt x="2417" y="4621"/>
                    </a:cubicBezTo>
                    <a:cubicBezTo>
                      <a:pt x="2287" y="4573"/>
                      <a:pt x="2144" y="4525"/>
                      <a:pt x="2025" y="4454"/>
                    </a:cubicBezTo>
                    <a:cubicBezTo>
                      <a:pt x="1995" y="4436"/>
                      <a:pt x="1962" y="4427"/>
                      <a:pt x="1931" y="4427"/>
                    </a:cubicBezTo>
                    <a:cubicBezTo>
                      <a:pt x="1900" y="4427"/>
                      <a:pt x="1870" y="4436"/>
                      <a:pt x="1846" y="4454"/>
                    </a:cubicBezTo>
                    <a:lnTo>
                      <a:pt x="1334" y="4799"/>
                    </a:lnTo>
                    <a:cubicBezTo>
                      <a:pt x="1321" y="4803"/>
                      <a:pt x="1309" y="4806"/>
                      <a:pt x="1298" y="4806"/>
                    </a:cubicBezTo>
                    <a:cubicBezTo>
                      <a:pt x="1279" y="4806"/>
                      <a:pt x="1261" y="4798"/>
                      <a:pt x="1239" y="4775"/>
                    </a:cubicBezTo>
                    <a:lnTo>
                      <a:pt x="1001" y="4537"/>
                    </a:lnTo>
                    <a:cubicBezTo>
                      <a:pt x="977" y="4513"/>
                      <a:pt x="977" y="4478"/>
                      <a:pt x="989" y="4454"/>
                    </a:cubicBezTo>
                    <a:lnTo>
                      <a:pt x="1322" y="3930"/>
                    </a:lnTo>
                    <a:cubicBezTo>
                      <a:pt x="1358" y="3870"/>
                      <a:pt x="1370" y="3811"/>
                      <a:pt x="1322" y="3751"/>
                    </a:cubicBezTo>
                    <a:cubicBezTo>
                      <a:pt x="1251" y="3632"/>
                      <a:pt x="1215" y="3501"/>
                      <a:pt x="1167" y="3370"/>
                    </a:cubicBezTo>
                    <a:cubicBezTo>
                      <a:pt x="1144" y="3311"/>
                      <a:pt x="1084" y="3251"/>
                      <a:pt x="1024" y="3251"/>
                    </a:cubicBezTo>
                    <a:lnTo>
                      <a:pt x="417" y="3132"/>
                    </a:lnTo>
                    <a:cubicBezTo>
                      <a:pt x="393" y="3132"/>
                      <a:pt x="358" y="3097"/>
                      <a:pt x="358" y="3049"/>
                    </a:cubicBezTo>
                    <a:lnTo>
                      <a:pt x="358" y="2727"/>
                    </a:lnTo>
                    <a:cubicBezTo>
                      <a:pt x="358" y="2692"/>
                      <a:pt x="393" y="2668"/>
                      <a:pt x="417" y="2656"/>
                    </a:cubicBezTo>
                    <a:lnTo>
                      <a:pt x="465" y="2632"/>
                    </a:lnTo>
                    <a:cubicBezTo>
                      <a:pt x="548" y="2620"/>
                      <a:pt x="632" y="2525"/>
                      <a:pt x="596" y="2430"/>
                    </a:cubicBezTo>
                    <a:cubicBezTo>
                      <a:pt x="586" y="2352"/>
                      <a:pt x="520" y="2289"/>
                      <a:pt x="444" y="2289"/>
                    </a:cubicBezTo>
                    <a:cubicBezTo>
                      <a:pt x="428" y="2289"/>
                      <a:pt x="410" y="2292"/>
                      <a:pt x="393" y="2299"/>
                    </a:cubicBezTo>
                    <a:lnTo>
                      <a:pt x="346" y="2311"/>
                    </a:lnTo>
                    <a:cubicBezTo>
                      <a:pt x="155" y="2358"/>
                      <a:pt x="1" y="2513"/>
                      <a:pt x="1" y="2727"/>
                    </a:cubicBezTo>
                    <a:lnTo>
                      <a:pt x="1" y="3049"/>
                    </a:lnTo>
                    <a:cubicBezTo>
                      <a:pt x="1" y="3251"/>
                      <a:pt x="155" y="3430"/>
                      <a:pt x="346" y="3466"/>
                    </a:cubicBezTo>
                    <a:lnTo>
                      <a:pt x="846" y="3573"/>
                    </a:lnTo>
                    <a:cubicBezTo>
                      <a:pt x="882" y="3668"/>
                      <a:pt x="929" y="3751"/>
                      <a:pt x="953" y="3847"/>
                    </a:cubicBezTo>
                    <a:lnTo>
                      <a:pt x="679" y="4275"/>
                    </a:lnTo>
                    <a:cubicBezTo>
                      <a:pt x="572" y="4442"/>
                      <a:pt x="584" y="4656"/>
                      <a:pt x="727" y="4811"/>
                    </a:cubicBezTo>
                    <a:lnTo>
                      <a:pt x="977" y="5049"/>
                    </a:lnTo>
                    <a:cubicBezTo>
                      <a:pt x="1055" y="5127"/>
                      <a:pt x="1163" y="5172"/>
                      <a:pt x="1278" y="5172"/>
                    </a:cubicBezTo>
                    <a:cubicBezTo>
                      <a:pt x="1356" y="5172"/>
                      <a:pt x="1436" y="5152"/>
                      <a:pt x="1513" y="5109"/>
                    </a:cubicBezTo>
                    <a:lnTo>
                      <a:pt x="1941" y="4823"/>
                    </a:lnTo>
                    <a:cubicBezTo>
                      <a:pt x="2025" y="4871"/>
                      <a:pt x="2120" y="4894"/>
                      <a:pt x="2203" y="4930"/>
                    </a:cubicBezTo>
                    <a:lnTo>
                      <a:pt x="2310" y="5430"/>
                    </a:lnTo>
                    <a:cubicBezTo>
                      <a:pt x="2358" y="5633"/>
                      <a:pt x="2513" y="5775"/>
                      <a:pt x="2727" y="5775"/>
                    </a:cubicBezTo>
                    <a:lnTo>
                      <a:pt x="3060" y="5775"/>
                    </a:lnTo>
                    <a:cubicBezTo>
                      <a:pt x="3251" y="5775"/>
                      <a:pt x="3430" y="5633"/>
                      <a:pt x="3465" y="5430"/>
                    </a:cubicBezTo>
                    <a:lnTo>
                      <a:pt x="3572" y="4930"/>
                    </a:lnTo>
                    <a:cubicBezTo>
                      <a:pt x="3668" y="4894"/>
                      <a:pt x="3751" y="4859"/>
                      <a:pt x="3846" y="4823"/>
                    </a:cubicBezTo>
                    <a:lnTo>
                      <a:pt x="4275" y="5109"/>
                    </a:lnTo>
                    <a:cubicBezTo>
                      <a:pt x="4344" y="5153"/>
                      <a:pt x="4422" y="5175"/>
                      <a:pt x="4500" y="5175"/>
                    </a:cubicBezTo>
                    <a:cubicBezTo>
                      <a:pt x="4610" y="5175"/>
                      <a:pt x="4720" y="5132"/>
                      <a:pt x="4811" y="5049"/>
                    </a:cubicBezTo>
                    <a:lnTo>
                      <a:pt x="5049" y="4811"/>
                    </a:lnTo>
                    <a:cubicBezTo>
                      <a:pt x="5180" y="4680"/>
                      <a:pt x="5215" y="4454"/>
                      <a:pt x="5108" y="4275"/>
                    </a:cubicBezTo>
                    <a:lnTo>
                      <a:pt x="4823" y="3847"/>
                    </a:lnTo>
                    <a:cubicBezTo>
                      <a:pt x="4870" y="3751"/>
                      <a:pt x="4894" y="3668"/>
                      <a:pt x="4930" y="3573"/>
                    </a:cubicBezTo>
                    <a:lnTo>
                      <a:pt x="5442" y="3466"/>
                    </a:lnTo>
                    <a:cubicBezTo>
                      <a:pt x="5632" y="3430"/>
                      <a:pt x="5775" y="3263"/>
                      <a:pt x="5775" y="3049"/>
                    </a:cubicBezTo>
                    <a:lnTo>
                      <a:pt x="5775" y="2727"/>
                    </a:lnTo>
                    <a:cubicBezTo>
                      <a:pt x="5775" y="2513"/>
                      <a:pt x="5644" y="2358"/>
                      <a:pt x="5454" y="2311"/>
                    </a:cubicBezTo>
                    <a:lnTo>
                      <a:pt x="4942" y="2204"/>
                    </a:lnTo>
                    <a:cubicBezTo>
                      <a:pt x="4918" y="2120"/>
                      <a:pt x="4870" y="2025"/>
                      <a:pt x="4846" y="1942"/>
                    </a:cubicBezTo>
                    <a:lnTo>
                      <a:pt x="5120" y="1501"/>
                    </a:lnTo>
                    <a:cubicBezTo>
                      <a:pt x="5227" y="1346"/>
                      <a:pt x="5215" y="1120"/>
                      <a:pt x="5061" y="965"/>
                    </a:cubicBezTo>
                    <a:lnTo>
                      <a:pt x="4823" y="727"/>
                    </a:lnTo>
                    <a:cubicBezTo>
                      <a:pt x="4745" y="650"/>
                      <a:pt x="4634" y="610"/>
                      <a:pt x="4520" y="610"/>
                    </a:cubicBezTo>
                    <a:cubicBezTo>
                      <a:pt x="4441" y="610"/>
                      <a:pt x="4360" y="629"/>
                      <a:pt x="4287" y="668"/>
                    </a:cubicBezTo>
                    <a:lnTo>
                      <a:pt x="3858" y="953"/>
                    </a:lnTo>
                    <a:cubicBezTo>
                      <a:pt x="3763" y="906"/>
                      <a:pt x="3680" y="882"/>
                      <a:pt x="3596" y="846"/>
                    </a:cubicBezTo>
                    <a:lnTo>
                      <a:pt x="3489" y="346"/>
                    </a:lnTo>
                    <a:cubicBezTo>
                      <a:pt x="3441" y="156"/>
                      <a:pt x="3275" y="1"/>
                      <a:pt x="30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12941;p74">
                <a:extLst>
                  <a:ext uri="{FF2B5EF4-FFF2-40B4-BE49-F238E27FC236}">
                    <a16:creationId xmlns:a16="http://schemas.microsoft.com/office/drawing/2014/main" id="{0F09513E-C641-4980-B5FE-97172AAC814E}"/>
                  </a:ext>
                </a:extLst>
              </p:cNvPr>
              <p:cNvSpPr/>
              <p:nvPr/>
            </p:nvSpPr>
            <p:spPr>
              <a:xfrm>
                <a:off x="3326526" y="4036907"/>
                <a:ext cx="62541" cy="62573"/>
              </a:xfrm>
              <a:custGeom>
                <a:avLst/>
                <a:gdLst/>
                <a:ahLst/>
                <a:cxnLst/>
                <a:rect l="l" t="t" r="r" b="b"/>
                <a:pathLst>
                  <a:path w="1965" h="1966" extrusionOk="0">
                    <a:moveTo>
                      <a:pt x="977" y="1"/>
                    </a:moveTo>
                    <a:cubicBezTo>
                      <a:pt x="441" y="1"/>
                      <a:pt x="0" y="453"/>
                      <a:pt x="0" y="989"/>
                    </a:cubicBezTo>
                    <a:cubicBezTo>
                      <a:pt x="0" y="1525"/>
                      <a:pt x="441" y="1965"/>
                      <a:pt x="977" y="1965"/>
                    </a:cubicBezTo>
                    <a:cubicBezTo>
                      <a:pt x="1203" y="1965"/>
                      <a:pt x="1417" y="1894"/>
                      <a:pt x="1572" y="1763"/>
                    </a:cubicBezTo>
                    <a:cubicBezTo>
                      <a:pt x="1655" y="1703"/>
                      <a:pt x="1667" y="1596"/>
                      <a:pt x="1608" y="1501"/>
                    </a:cubicBezTo>
                    <a:cubicBezTo>
                      <a:pt x="1574" y="1461"/>
                      <a:pt x="1525" y="1439"/>
                      <a:pt x="1473" y="1439"/>
                    </a:cubicBezTo>
                    <a:cubicBezTo>
                      <a:pt x="1434" y="1439"/>
                      <a:pt x="1394" y="1452"/>
                      <a:pt x="1358" y="1477"/>
                    </a:cubicBezTo>
                    <a:cubicBezTo>
                      <a:pt x="1250" y="1561"/>
                      <a:pt x="1119" y="1608"/>
                      <a:pt x="965" y="1608"/>
                    </a:cubicBezTo>
                    <a:cubicBezTo>
                      <a:pt x="619" y="1608"/>
                      <a:pt x="346" y="1322"/>
                      <a:pt x="346" y="977"/>
                    </a:cubicBezTo>
                    <a:cubicBezTo>
                      <a:pt x="346" y="644"/>
                      <a:pt x="619" y="358"/>
                      <a:pt x="977" y="358"/>
                    </a:cubicBezTo>
                    <a:cubicBezTo>
                      <a:pt x="1322" y="358"/>
                      <a:pt x="1608" y="644"/>
                      <a:pt x="1608" y="989"/>
                    </a:cubicBezTo>
                    <a:cubicBezTo>
                      <a:pt x="1608" y="1084"/>
                      <a:pt x="1679" y="1168"/>
                      <a:pt x="1786" y="1168"/>
                    </a:cubicBezTo>
                    <a:cubicBezTo>
                      <a:pt x="1893" y="1168"/>
                      <a:pt x="1965" y="1084"/>
                      <a:pt x="1965" y="989"/>
                    </a:cubicBezTo>
                    <a:cubicBezTo>
                      <a:pt x="1965" y="453"/>
                      <a:pt x="1512" y="1"/>
                      <a:pt x="9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12942;p74">
                <a:extLst>
                  <a:ext uri="{FF2B5EF4-FFF2-40B4-BE49-F238E27FC236}">
                    <a16:creationId xmlns:a16="http://schemas.microsoft.com/office/drawing/2014/main" id="{7DCB69A9-B22D-4DF7-ADCC-806F6B17C54E}"/>
                  </a:ext>
                </a:extLst>
              </p:cNvPr>
              <p:cNvSpPr/>
              <p:nvPr/>
            </p:nvSpPr>
            <p:spPr>
              <a:xfrm>
                <a:off x="3196542" y="3907687"/>
                <a:ext cx="68238" cy="68238"/>
              </a:xfrm>
              <a:custGeom>
                <a:avLst/>
                <a:gdLst/>
                <a:ahLst/>
                <a:cxnLst/>
                <a:rect l="l" t="t" r="r" b="b"/>
                <a:pathLst>
                  <a:path w="2144" h="2144" extrusionOk="0">
                    <a:moveTo>
                      <a:pt x="1072" y="358"/>
                    </a:moveTo>
                    <a:cubicBezTo>
                      <a:pt x="1477" y="358"/>
                      <a:pt x="1786" y="680"/>
                      <a:pt x="1786" y="1072"/>
                    </a:cubicBezTo>
                    <a:cubicBezTo>
                      <a:pt x="1786" y="1477"/>
                      <a:pt x="1465" y="1787"/>
                      <a:pt x="1072" y="1787"/>
                    </a:cubicBezTo>
                    <a:cubicBezTo>
                      <a:pt x="691" y="1787"/>
                      <a:pt x="358" y="1453"/>
                      <a:pt x="358" y="1072"/>
                    </a:cubicBezTo>
                    <a:cubicBezTo>
                      <a:pt x="358" y="668"/>
                      <a:pt x="691" y="358"/>
                      <a:pt x="1072" y="358"/>
                    </a:cubicBezTo>
                    <a:close/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44"/>
                      <a:pt x="1072" y="2144"/>
                    </a:cubicBezTo>
                    <a:cubicBezTo>
                      <a:pt x="1667" y="2144"/>
                      <a:pt x="2144" y="1656"/>
                      <a:pt x="2144" y="1072"/>
                    </a:cubicBezTo>
                    <a:cubicBezTo>
                      <a:pt x="2144" y="477"/>
                      <a:pt x="1667" y="1"/>
                      <a:pt x="10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4" name="Google Shape;12043;p73">
              <a:extLst>
                <a:ext uri="{FF2B5EF4-FFF2-40B4-BE49-F238E27FC236}">
                  <a16:creationId xmlns:a16="http://schemas.microsoft.com/office/drawing/2014/main" id="{12ACC7E5-420D-4E02-BA57-2BA90788F3DE}"/>
                </a:ext>
              </a:extLst>
            </p:cNvPr>
            <p:cNvGrpSpPr/>
            <p:nvPr/>
          </p:nvGrpSpPr>
          <p:grpSpPr>
            <a:xfrm>
              <a:off x="4632507" y="5254327"/>
              <a:ext cx="173954" cy="213315"/>
              <a:chOff x="3086313" y="2877049"/>
              <a:chExt cx="320143" cy="392581"/>
            </a:xfrm>
            <a:solidFill>
              <a:srgbClr val="DBDDDC"/>
            </a:solidFill>
          </p:grpSpPr>
          <p:sp>
            <p:nvSpPr>
              <p:cNvPr id="135" name="Google Shape;12044;p73">
                <a:extLst>
                  <a:ext uri="{FF2B5EF4-FFF2-40B4-BE49-F238E27FC236}">
                    <a16:creationId xmlns:a16="http://schemas.microsoft.com/office/drawing/2014/main" id="{F84E751C-3CA1-4332-B671-C8FDE9782A2E}"/>
                  </a:ext>
                </a:extLst>
              </p:cNvPr>
              <p:cNvSpPr/>
              <p:nvPr/>
            </p:nvSpPr>
            <p:spPr>
              <a:xfrm>
                <a:off x="3125749" y="2915371"/>
                <a:ext cx="240505" cy="354259"/>
              </a:xfrm>
              <a:custGeom>
                <a:avLst/>
                <a:gdLst/>
                <a:ahLst/>
                <a:cxnLst/>
                <a:rect l="l" t="t" r="r" b="b"/>
                <a:pathLst>
                  <a:path w="7550" h="11121" extrusionOk="0">
                    <a:moveTo>
                      <a:pt x="3775" y="2929"/>
                    </a:moveTo>
                    <a:lnTo>
                      <a:pt x="3918" y="3120"/>
                    </a:lnTo>
                    <a:cubicBezTo>
                      <a:pt x="3871" y="3144"/>
                      <a:pt x="3823" y="3144"/>
                      <a:pt x="3775" y="3144"/>
                    </a:cubicBezTo>
                    <a:cubicBezTo>
                      <a:pt x="3740" y="3132"/>
                      <a:pt x="3692" y="3120"/>
                      <a:pt x="3644" y="3120"/>
                    </a:cubicBezTo>
                    <a:lnTo>
                      <a:pt x="3775" y="2929"/>
                    </a:lnTo>
                    <a:close/>
                    <a:moveTo>
                      <a:pt x="4168" y="3501"/>
                    </a:moveTo>
                    <a:lnTo>
                      <a:pt x="4299" y="3703"/>
                    </a:lnTo>
                    <a:cubicBezTo>
                      <a:pt x="4126" y="3751"/>
                      <a:pt x="3948" y="3775"/>
                      <a:pt x="3769" y="3775"/>
                    </a:cubicBezTo>
                    <a:cubicBezTo>
                      <a:pt x="3591" y="3775"/>
                      <a:pt x="3412" y="3751"/>
                      <a:pt x="3239" y="3703"/>
                    </a:cubicBezTo>
                    <a:lnTo>
                      <a:pt x="3382" y="3501"/>
                    </a:lnTo>
                    <a:cubicBezTo>
                      <a:pt x="3513" y="3560"/>
                      <a:pt x="3644" y="3572"/>
                      <a:pt x="3775" y="3572"/>
                    </a:cubicBezTo>
                    <a:cubicBezTo>
                      <a:pt x="3918" y="3572"/>
                      <a:pt x="4049" y="3537"/>
                      <a:pt x="4168" y="3501"/>
                    </a:cubicBezTo>
                    <a:close/>
                    <a:moveTo>
                      <a:pt x="3120" y="4132"/>
                    </a:moveTo>
                    <a:cubicBezTo>
                      <a:pt x="3275" y="4180"/>
                      <a:pt x="3418" y="4191"/>
                      <a:pt x="3561" y="4215"/>
                    </a:cubicBezTo>
                    <a:lnTo>
                      <a:pt x="3561" y="8109"/>
                    </a:lnTo>
                    <a:lnTo>
                      <a:pt x="3120" y="8109"/>
                    </a:lnTo>
                    <a:lnTo>
                      <a:pt x="3120" y="4132"/>
                    </a:lnTo>
                    <a:close/>
                    <a:moveTo>
                      <a:pt x="4430" y="4132"/>
                    </a:moveTo>
                    <a:lnTo>
                      <a:pt x="4430" y="8109"/>
                    </a:lnTo>
                    <a:lnTo>
                      <a:pt x="4001" y="8109"/>
                    </a:lnTo>
                    <a:lnTo>
                      <a:pt x="4001" y="4215"/>
                    </a:lnTo>
                    <a:cubicBezTo>
                      <a:pt x="4156" y="4191"/>
                      <a:pt x="4287" y="4180"/>
                      <a:pt x="4430" y="4132"/>
                    </a:cubicBezTo>
                    <a:close/>
                    <a:moveTo>
                      <a:pt x="3799" y="441"/>
                    </a:moveTo>
                    <a:cubicBezTo>
                      <a:pt x="4668" y="441"/>
                      <a:pt x="5490" y="786"/>
                      <a:pt x="6121" y="1394"/>
                    </a:cubicBezTo>
                    <a:cubicBezTo>
                      <a:pt x="6752" y="2025"/>
                      <a:pt x="7097" y="2858"/>
                      <a:pt x="7097" y="3751"/>
                    </a:cubicBezTo>
                    <a:cubicBezTo>
                      <a:pt x="7097" y="4620"/>
                      <a:pt x="6752" y="5442"/>
                      <a:pt x="6157" y="6073"/>
                    </a:cubicBezTo>
                    <a:cubicBezTo>
                      <a:pt x="5609" y="6632"/>
                      <a:pt x="5299" y="7347"/>
                      <a:pt x="5240" y="8109"/>
                    </a:cubicBezTo>
                    <a:lnTo>
                      <a:pt x="4883" y="8109"/>
                    </a:lnTo>
                    <a:lnTo>
                      <a:pt x="4883" y="3822"/>
                    </a:lnTo>
                    <a:cubicBezTo>
                      <a:pt x="4883" y="3775"/>
                      <a:pt x="4871" y="3739"/>
                      <a:pt x="4835" y="3703"/>
                    </a:cubicBezTo>
                    <a:lnTo>
                      <a:pt x="3978" y="2406"/>
                    </a:lnTo>
                    <a:cubicBezTo>
                      <a:pt x="3930" y="2346"/>
                      <a:pt x="3871" y="2310"/>
                      <a:pt x="3799" y="2310"/>
                    </a:cubicBezTo>
                    <a:cubicBezTo>
                      <a:pt x="3716" y="2310"/>
                      <a:pt x="3644" y="2334"/>
                      <a:pt x="3620" y="2406"/>
                    </a:cubicBezTo>
                    <a:lnTo>
                      <a:pt x="2751" y="3703"/>
                    </a:lnTo>
                    <a:cubicBezTo>
                      <a:pt x="2728" y="3739"/>
                      <a:pt x="2704" y="3775"/>
                      <a:pt x="2704" y="3822"/>
                    </a:cubicBezTo>
                    <a:lnTo>
                      <a:pt x="2704" y="8109"/>
                    </a:lnTo>
                    <a:lnTo>
                      <a:pt x="2347" y="8109"/>
                    </a:lnTo>
                    <a:cubicBezTo>
                      <a:pt x="2287" y="7347"/>
                      <a:pt x="1977" y="6632"/>
                      <a:pt x="1430" y="6073"/>
                    </a:cubicBezTo>
                    <a:cubicBezTo>
                      <a:pt x="834" y="5465"/>
                      <a:pt x="501" y="4656"/>
                      <a:pt x="489" y="3810"/>
                    </a:cubicBezTo>
                    <a:cubicBezTo>
                      <a:pt x="477" y="2929"/>
                      <a:pt x="823" y="2096"/>
                      <a:pt x="1430" y="1453"/>
                    </a:cubicBezTo>
                    <a:cubicBezTo>
                      <a:pt x="2049" y="822"/>
                      <a:pt x="2870" y="453"/>
                      <a:pt x="3751" y="441"/>
                    </a:cubicBezTo>
                    <a:close/>
                    <a:moveTo>
                      <a:pt x="5228" y="8561"/>
                    </a:moveTo>
                    <a:lnTo>
                      <a:pt x="5228" y="8835"/>
                    </a:lnTo>
                    <a:lnTo>
                      <a:pt x="5228" y="8883"/>
                    </a:lnTo>
                    <a:lnTo>
                      <a:pt x="2335" y="8883"/>
                    </a:lnTo>
                    <a:lnTo>
                      <a:pt x="2335" y="8835"/>
                    </a:lnTo>
                    <a:lnTo>
                      <a:pt x="2335" y="8561"/>
                    </a:lnTo>
                    <a:close/>
                    <a:moveTo>
                      <a:pt x="5121" y="9311"/>
                    </a:moveTo>
                    <a:cubicBezTo>
                      <a:pt x="4942" y="9752"/>
                      <a:pt x="4525" y="10026"/>
                      <a:pt x="4037" y="10026"/>
                    </a:cubicBezTo>
                    <a:lnTo>
                      <a:pt x="3525" y="10026"/>
                    </a:lnTo>
                    <a:cubicBezTo>
                      <a:pt x="3037" y="10026"/>
                      <a:pt x="2620" y="9728"/>
                      <a:pt x="2442" y="9311"/>
                    </a:cubicBezTo>
                    <a:close/>
                    <a:moveTo>
                      <a:pt x="4049" y="10478"/>
                    </a:moveTo>
                    <a:cubicBezTo>
                      <a:pt x="4061" y="10478"/>
                      <a:pt x="4109" y="10478"/>
                      <a:pt x="4132" y="10490"/>
                    </a:cubicBezTo>
                    <a:cubicBezTo>
                      <a:pt x="4132" y="10597"/>
                      <a:pt x="4049" y="10668"/>
                      <a:pt x="3954" y="10668"/>
                    </a:cubicBezTo>
                    <a:lnTo>
                      <a:pt x="3620" y="10668"/>
                    </a:lnTo>
                    <a:cubicBezTo>
                      <a:pt x="3513" y="10668"/>
                      <a:pt x="3442" y="10585"/>
                      <a:pt x="3442" y="10490"/>
                    </a:cubicBezTo>
                    <a:lnTo>
                      <a:pt x="3442" y="10478"/>
                    </a:lnTo>
                    <a:close/>
                    <a:moveTo>
                      <a:pt x="3762" y="0"/>
                    </a:moveTo>
                    <a:cubicBezTo>
                      <a:pt x="3746" y="0"/>
                      <a:pt x="3731" y="0"/>
                      <a:pt x="3716" y="0"/>
                    </a:cubicBezTo>
                    <a:cubicBezTo>
                      <a:pt x="1656" y="24"/>
                      <a:pt x="1" y="1739"/>
                      <a:pt x="13" y="3810"/>
                    </a:cubicBezTo>
                    <a:cubicBezTo>
                      <a:pt x="25" y="4775"/>
                      <a:pt x="406" y="5680"/>
                      <a:pt x="1073" y="6370"/>
                    </a:cubicBezTo>
                    <a:cubicBezTo>
                      <a:pt x="1596" y="6906"/>
                      <a:pt x="1870" y="7609"/>
                      <a:pt x="1870" y="8335"/>
                    </a:cubicBezTo>
                    <a:lnTo>
                      <a:pt x="1870" y="8835"/>
                    </a:lnTo>
                    <a:cubicBezTo>
                      <a:pt x="1870" y="9549"/>
                      <a:pt x="2335" y="10168"/>
                      <a:pt x="2966" y="10383"/>
                    </a:cubicBezTo>
                    <a:lnTo>
                      <a:pt x="2966" y="10490"/>
                    </a:lnTo>
                    <a:cubicBezTo>
                      <a:pt x="2966" y="10835"/>
                      <a:pt x="3239" y="11121"/>
                      <a:pt x="3585" y="11121"/>
                    </a:cubicBezTo>
                    <a:lnTo>
                      <a:pt x="3930" y="11121"/>
                    </a:lnTo>
                    <a:cubicBezTo>
                      <a:pt x="4275" y="11121"/>
                      <a:pt x="4549" y="10835"/>
                      <a:pt x="4549" y="10490"/>
                    </a:cubicBezTo>
                    <a:lnTo>
                      <a:pt x="4549" y="10383"/>
                    </a:lnTo>
                    <a:cubicBezTo>
                      <a:pt x="5192" y="10168"/>
                      <a:pt x="5645" y="9549"/>
                      <a:pt x="5645" y="8835"/>
                    </a:cubicBezTo>
                    <a:lnTo>
                      <a:pt x="5645" y="8335"/>
                    </a:lnTo>
                    <a:cubicBezTo>
                      <a:pt x="5645" y="7609"/>
                      <a:pt x="5918" y="6918"/>
                      <a:pt x="6442" y="6382"/>
                    </a:cubicBezTo>
                    <a:cubicBezTo>
                      <a:pt x="7133" y="5680"/>
                      <a:pt x="7502" y="4751"/>
                      <a:pt x="7502" y="3763"/>
                    </a:cubicBezTo>
                    <a:cubicBezTo>
                      <a:pt x="7550" y="2751"/>
                      <a:pt x="7145" y="1798"/>
                      <a:pt x="6418" y="1084"/>
                    </a:cubicBezTo>
                    <a:cubicBezTo>
                      <a:pt x="5715" y="380"/>
                      <a:pt x="4757" y="0"/>
                      <a:pt x="376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12045;p73">
                <a:extLst>
                  <a:ext uri="{FF2B5EF4-FFF2-40B4-BE49-F238E27FC236}">
                    <a16:creationId xmlns:a16="http://schemas.microsoft.com/office/drawing/2014/main" id="{72873B53-81FB-43B8-B962-26BB72F9F34E}"/>
                  </a:ext>
                </a:extLst>
              </p:cNvPr>
              <p:cNvSpPr/>
              <p:nvPr/>
            </p:nvSpPr>
            <p:spPr>
              <a:xfrm>
                <a:off x="3263076" y="2942511"/>
                <a:ext cx="79287" cy="99579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3126" extrusionOk="0">
                    <a:moveTo>
                      <a:pt x="246" y="1"/>
                    </a:moveTo>
                    <a:cubicBezTo>
                      <a:pt x="146" y="1"/>
                      <a:pt x="56" y="59"/>
                      <a:pt x="36" y="161"/>
                    </a:cubicBezTo>
                    <a:cubicBezTo>
                      <a:pt x="0" y="280"/>
                      <a:pt x="60" y="399"/>
                      <a:pt x="179" y="422"/>
                    </a:cubicBezTo>
                    <a:cubicBezTo>
                      <a:pt x="1286" y="744"/>
                      <a:pt x="2048" y="1768"/>
                      <a:pt x="2048" y="2899"/>
                    </a:cubicBezTo>
                    <a:cubicBezTo>
                      <a:pt x="2048" y="3018"/>
                      <a:pt x="2143" y="3125"/>
                      <a:pt x="2262" y="3125"/>
                    </a:cubicBezTo>
                    <a:cubicBezTo>
                      <a:pt x="2381" y="3125"/>
                      <a:pt x="2488" y="3018"/>
                      <a:pt x="2488" y="2899"/>
                    </a:cubicBezTo>
                    <a:cubicBezTo>
                      <a:pt x="2488" y="1577"/>
                      <a:pt x="1595" y="387"/>
                      <a:pt x="298" y="6"/>
                    </a:cubicBezTo>
                    <a:cubicBezTo>
                      <a:pt x="280" y="2"/>
                      <a:pt x="263" y="1"/>
                      <a:pt x="24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12046;p73">
                <a:extLst>
                  <a:ext uri="{FF2B5EF4-FFF2-40B4-BE49-F238E27FC236}">
                    <a16:creationId xmlns:a16="http://schemas.microsoft.com/office/drawing/2014/main" id="{FA30523E-55DB-41C6-87FD-C06FC2DAD8E0}"/>
                  </a:ext>
                </a:extLst>
              </p:cNvPr>
              <p:cNvSpPr/>
              <p:nvPr/>
            </p:nvSpPr>
            <p:spPr>
              <a:xfrm>
                <a:off x="3237656" y="2939262"/>
                <a:ext cx="20897" cy="14462"/>
              </a:xfrm>
              <a:custGeom>
                <a:avLst/>
                <a:gdLst/>
                <a:ahLst/>
                <a:cxnLst/>
                <a:rect l="l" t="t" r="r" b="b"/>
                <a:pathLst>
                  <a:path w="656" h="454" extrusionOk="0">
                    <a:moveTo>
                      <a:pt x="227" y="1"/>
                    </a:moveTo>
                    <a:cubicBezTo>
                      <a:pt x="107" y="1"/>
                      <a:pt x="0" y="108"/>
                      <a:pt x="0" y="227"/>
                    </a:cubicBezTo>
                    <a:cubicBezTo>
                      <a:pt x="0" y="346"/>
                      <a:pt x="107" y="453"/>
                      <a:pt x="227" y="453"/>
                    </a:cubicBezTo>
                    <a:lnTo>
                      <a:pt x="417" y="453"/>
                    </a:lnTo>
                    <a:cubicBezTo>
                      <a:pt x="536" y="453"/>
                      <a:pt x="619" y="358"/>
                      <a:pt x="643" y="251"/>
                    </a:cubicBezTo>
                    <a:cubicBezTo>
                      <a:pt x="655" y="108"/>
                      <a:pt x="560" y="1"/>
                      <a:pt x="42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12047;p73">
                <a:extLst>
                  <a:ext uri="{FF2B5EF4-FFF2-40B4-BE49-F238E27FC236}">
                    <a16:creationId xmlns:a16="http://schemas.microsoft.com/office/drawing/2014/main" id="{70E9139E-D455-4042-851B-0CFE632B1204}"/>
                  </a:ext>
                </a:extLst>
              </p:cNvPr>
              <p:cNvSpPr/>
              <p:nvPr/>
            </p:nvSpPr>
            <p:spPr>
              <a:xfrm>
                <a:off x="3379888" y="3029539"/>
                <a:ext cx="26567" cy="14048"/>
              </a:xfrm>
              <a:custGeom>
                <a:avLst/>
                <a:gdLst/>
                <a:ahLst/>
                <a:cxnLst/>
                <a:rect l="l" t="t" r="r" b="b"/>
                <a:pathLst>
                  <a:path w="834" h="441" extrusionOk="0">
                    <a:moveTo>
                      <a:pt x="226" y="0"/>
                    </a:moveTo>
                    <a:cubicBezTo>
                      <a:pt x="107" y="0"/>
                      <a:pt x="0" y="107"/>
                      <a:pt x="0" y="226"/>
                    </a:cubicBezTo>
                    <a:cubicBezTo>
                      <a:pt x="0" y="346"/>
                      <a:pt x="107" y="441"/>
                      <a:pt x="226" y="441"/>
                    </a:cubicBezTo>
                    <a:lnTo>
                      <a:pt x="607" y="441"/>
                    </a:lnTo>
                    <a:cubicBezTo>
                      <a:pt x="726" y="441"/>
                      <a:pt x="834" y="346"/>
                      <a:pt x="834" y="226"/>
                    </a:cubicBezTo>
                    <a:cubicBezTo>
                      <a:pt x="822" y="107"/>
                      <a:pt x="726" y="0"/>
                      <a:pt x="60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12048;p73">
                <a:extLst>
                  <a:ext uri="{FF2B5EF4-FFF2-40B4-BE49-F238E27FC236}">
                    <a16:creationId xmlns:a16="http://schemas.microsoft.com/office/drawing/2014/main" id="{2E05D4AE-BC6C-4E3F-B7AC-309734A4A4AE}"/>
                  </a:ext>
                </a:extLst>
              </p:cNvPr>
              <p:cNvSpPr/>
              <p:nvPr/>
            </p:nvSpPr>
            <p:spPr>
              <a:xfrm>
                <a:off x="3086313" y="3029539"/>
                <a:ext cx="26599" cy="14048"/>
              </a:xfrm>
              <a:custGeom>
                <a:avLst/>
                <a:gdLst/>
                <a:ahLst/>
                <a:cxnLst/>
                <a:rect l="l" t="t" r="r" b="b"/>
                <a:pathLst>
                  <a:path w="835" h="441" extrusionOk="0">
                    <a:moveTo>
                      <a:pt x="227" y="0"/>
                    </a:moveTo>
                    <a:cubicBezTo>
                      <a:pt x="108" y="0"/>
                      <a:pt x="1" y="107"/>
                      <a:pt x="1" y="226"/>
                    </a:cubicBezTo>
                    <a:cubicBezTo>
                      <a:pt x="1" y="346"/>
                      <a:pt x="108" y="441"/>
                      <a:pt x="227" y="441"/>
                    </a:cubicBezTo>
                    <a:lnTo>
                      <a:pt x="608" y="441"/>
                    </a:lnTo>
                    <a:cubicBezTo>
                      <a:pt x="727" y="441"/>
                      <a:pt x="834" y="346"/>
                      <a:pt x="834" y="226"/>
                    </a:cubicBezTo>
                    <a:cubicBezTo>
                      <a:pt x="834" y="107"/>
                      <a:pt x="727" y="0"/>
                      <a:pt x="60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12049;p73">
                <a:extLst>
                  <a:ext uri="{FF2B5EF4-FFF2-40B4-BE49-F238E27FC236}">
                    <a16:creationId xmlns:a16="http://schemas.microsoft.com/office/drawing/2014/main" id="{7A7246ED-4D51-435C-8847-0237C6A0D24E}"/>
                  </a:ext>
                </a:extLst>
              </p:cNvPr>
              <p:cNvSpPr/>
              <p:nvPr/>
            </p:nvSpPr>
            <p:spPr>
              <a:xfrm>
                <a:off x="3359788" y="2953469"/>
                <a:ext cx="26567" cy="2035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639" extrusionOk="0">
                    <a:moveTo>
                      <a:pt x="594" y="0"/>
                    </a:moveTo>
                    <a:cubicBezTo>
                      <a:pt x="555" y="0"/>
                      <a:pt x="514" y="13"/>
                      <a:pt x="476" y="43"/>
                    </a:cubicBezTo>
                    <a:lnTo>
                      <a:pt x="155" y="233"/>
                    </a:lnTo>
                    <a:cubicBezTo>
                      <a:pt x="48" y="293"/>
                      <a:pt x="0" y="424"/>
                      <a:pt x="83" y="531"/>
                    </a:cubicBezTo>
                    <a:cubicBezTo>
                      <a:pt x="119" y="602"/>
                      <a:pt x="203" y="638"/>
                      <a:pt x="274" y="638"/>
                    </a:cubicBezTo>
                    <a:cubicBezTo>
                      <a:pt x="310" y="638"/>
                      <a:pt x="345" y="614"/>
                      <a:pt x="381" y="602"/>
                    </a:cubicBezTo>
                    <a:lnTo>
                      <a:pt x="703" y="412"/>
                    </a:lnTo>
                    <a:cubicBezTo>
                      <a:pt x="810" y="352"/>
                      <a:pt x="834" y="221"/>
                      <a:pt x="774" y="114"/>
                    </a:cubicBezTo>
                    <a:cubicBezTo>
                      <a:pt x="735" y="45"/>
                      <a:pt x="667" y="0"/>
                      <a:pt x="59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12050;p73">
                <a:extLst>
                  <a:ext uri="{FF2B5EF4-FFF2-40B4-BE49-F238E27FC236}">
                    <a16:creationId xmlns:a16="http://schemas.microsoft.com/office/drawing/2014/main" id="{7F5C804D-EA5E-4704-ACA6-2ECF4367C415}"/>
                  </a:ext>
                </a:extLst>
              </p:cNvPr>
              <p:cNvSpPr/>
              <p:nvPr/>
            </p:nvSpPr>
            <p:spPr>
              <a:xfrm>
                <a:off x="3106413" y="3100034"/>
                <a:ext cx="26599" cy="20164"/>
              </a:xfrm>
              <a:custGeom>
                <a:avLst/>
                <a:gdLst/>
                <a:ahLst/>
                <a:cxnLst/>
                <a:rect l="l" t="t" r="r" b="b"/>
                <a:pathLst>
                  <a:path w="835" h="633" extrusionOk="0">
                    <a:moveTo>
                      <a:pt x="590" y="0"/>
                    </a:moveTo>
                    <a:cubicBezTo>
                      <a:pt x="550" y="0"/>
                      <a:pt x="511" y="12"/>
                      <a:pt x="477" y="38"/>
                    </a:cubicBezTo>
                    <a:lnTo>
                      <a:pt x="144" y="228"/>
                    </a:lnTo>
                    <a:cubicBezTo>
                      <a:pt x="36" y="288"/>
                      <a:pt x="1" y="419"/>
                      <a:pt x="72" y="526"/>
                    </a:cubicBezTo>
                    <a:cubicBezTo>
                      <a:pt x="108" y="597"/>
                      <a:pt x="191" y="633"/>
                      <a:pt x="263" y="633"/>
                    </a:cubicBezTo>
                    <a:cubicBezTo>
                      <a:pt x="310" y="633"/>
                      <a:pt x="334" y="609"/>
                      <a:pt x="370" y="597"/>
                    </a:cubicBezTo>
                    <a:lnTo>
                      <a:pt x="691" y="407"/>
                    </a:lnTo>
                    <a:cubicBezTo>
                      <a:pt x="787" y="347"/>
                      <a:pt x="834" y="216"/>
                      <a:pt x="775" y="109"/>
                    </a:cubicBezTo>
                    <a:cubicBezTo>
                      <a:pt x="736" y="40"/>
                      <a:pt x="663" y="0"/>
                      <a:pt x="59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12051;p73">
                <a:extLst>
                  <a:ext uri="{FF2B5EF4-FFF2-40B4-BE49-F238E27FC236}">
                    <a16:creationId xmlns:a16="http://schemas.microsoft.com/office/drawing/2014/main" id="{4259E52E-7F51-4996-A491-848723B19CCB}"/>
                  </a:ext>
                </a:extLst>
              </p:cNvPr>
              <p:cNvSpPr/>
              <p:nvPr/>
            </p:nvSpPr>
            <p:spPr>
              <a:xfrm>
                <a:off x="3308565" y="2897277"/>
                <a:ext cx="22044" cy="24178"/>
              </a:xfrm>
              <a:custGeom>
                <a:avLst/>
                <a:gdLst/>
                <a:ahLst/>
                <a:cxnLst/>
                <a:rect l="l" t="t" r="r" b="b"/>
                <a:pathLst>
                  <a:path w="692" h="759" extrusionOk="0">
                    <a:moveTo>
                      <a:pt x="441" y="1"/>
                    </a:moveTo>
                    <a:cubicBezTo>
                      <a:pt x="369" y="1"/>
                      <a:pt x="301" y="35"/>
                      <a:pt x="263" y="104"/>
                    </a:cubicBezTo>
                    <a:lnTo>
                      <a:pt x="60" y="438"/>
                    </a:lnTo>
                    <a:cubicBezTo>
                      <a:pt x="1" y="533"/>
                      <a:pt x="37" y="676"/>
                      <a:pt x="144" y="735"/>
                    </a:cubicBezTo>
                    <a:cubicBezTo>
                      <a:pt x="167" y="747"/>
                      <a:pt x="215" y="759"/>
                      <a:pt x="239" y="759"/>
                    </a:cubicBezTo>
                    <a:cubicBezTo>
                      <a:pt x="322" y="759"/>
                      <a:pt x="394" y="711"/>
                      <a:pt x="441" y="652"/>
                    </a:cubicBezTo>
                    <a:lnTo>
                      <a:pt x="632" y="330"/>
                    </a:lnTo>
                    <a:cubicBezTo>
                      <a:pt x="691" y="223"/>
                      <a:pt x="656" y="92"/>
                      <a:pt x="560" y="33"/>
                    </a:cubicBezTo>
                    <a:cubicBezTo>
                      <a:pt x="522" y="11"/>
                      <a:pt x="481" y="1"/>
                      <a:pt x="44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12052;p73">
                <a:extLst>
                  <a:ext uri="{FF2B5EF4-FFF2-40B4-BE49-F238E27FC236}">
                    <a16:creationId xmlns:a16="http://schemas.microsoft.com/office/drawing/2014/main" id="{5AB78E13-E279-4D81-AB52-B48D3181A70A}"/>
                  </a:ext>
                </a:extLst>
              </p:cNvPr>
              <p:cNvSpPr/>
              <p:nvPr/>
            </p:nvSpPr>
            <p:spPr>
              <a:xfrm>
                <a:off x="3239153" y="2877049"/>
                <a:ext cx="14080" cy="26599"/>
              </a:xfrm>
              <a:custGeom>
                <a:avLst/>
                <a:gdLst/>
                <a:ahLst/>
                <a:cxnLst/>
                <a:rect l="l" t="t" r="r" b="b"/>
                <a:pathLst>
                  <a:path w="442" h="835" extrusionOk="0">
                    <a:moveTo>
                      <a:pt x="215" y="1"/>
                    </a:moveTo>
                    <a:cubicBezTo>
                      <a:pt x="96" y="1"/>
                      <a:pt x="1" y="96"/>
                      <a:pt x="1" y="215"/>
                    </a:cubicBezTo>
                    <a:lnTo>
                      <a:pt x="1" y="608"/>
                    </a:lnTo>
                    <a:cubicBezTo>
                      <a:pt x="1" y="727"/>
                      <a:pt x="96" y="834"/>
                      <a:pt x="215" y="834"/>
                    </a:cubicBezTo>
                    <a:cubicBezTo>
                      <a:pt x="334" y="834"/>
                      <a:pt x="441" y="727"/>
                      <a:pt x="441" y="608"/>
                    </a:cubicBezTo>
                    <a:lnTo>
                      <a:pt x="441" y="215"/>
                    </a:lnTo>
                    <a:cubicBezTo>
                      <a:pt x="441" y="96"/>
                      <a:pt x="358" y="1"/>
                      <a:pt x="21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12053;p73">
                <a:extLst>
                  <a:ext uri="{FF2B5EF4-FFF2-40B4-BE49-F238E27FC236}">
                    <a16:creationId xmlns:a16="http://schemas.microsoft.com/office/drawing/2014/main" id="{83FA0365-8EDF-4F6B-9029-0DD9C95AA852}"/>
                  </a:ext>
                </a:extLst>
              </p:cNvPr>
              <p:cNvSpPr/>
              <p:nvPr/>
            </p:nvSpPr>
            <p:spPr>
              <a:xfrm>
                <a:off x="3161809" y="2897500"/>
                <a:ext cx="22394" cy="2433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764" extrusionOk="0">
                    <a:moveTo>
                      <a:pt x="262" y="0"/>
                    </a:moveTo>
                    <a:cubicBezTo>
                      <a:pt x="222" y="0"/>
                      <a:pt x="181" y="12"/>
                      <a:pt x="143" y="38"/>
                    </a:cubicBezTo>
                    <a:cubicBezTo>
                      <a:pt x="48" y="97"/>
                      <a:pt x="0" y="228"/>
                      <a:pt x="72" y="335"/>
                    </a:cubicBezTo>
                    <a:lnTo>
                      <a:pt x="262" y="669"/>
                    </a:lnTo>
                    <a:cubicBezTo>
                      <a:pt x="310" y="740"/>
                      <a:pt x="381" y="764"/>
                      <a:pt x="464" y="764"/>
                    </a:cubicBezTo>
                    <a:cubicBezTo>
                      <a:pt x="500" y="764"/>
                      <a:pt x="536" y="752"/>
                      <a:pt x="560" y="740"/>
                    </a:cubicBezTo>
                    <a:cubicBezTo>
                      <a:pt x="667" y="681"/>
                      <a:pt x="703" y="550"/>
                      <a:pt x="643" y="442"/>
                    </a:cubicBezTo>
                    <a:lnTo>
                      <a:pt x="441" y="109"/>
                    </a:lnTo>
                    <a:cubicBezTo>
                      <a:pt x="402" y="40"/>
                      <a:pt x="334" y="0"/>
                      <a:pt x="26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12054;p73">
                <a:extLst>
                  <a:ext uri="{FF2B5EF4-FFF2-40B4-BE49-F238E27FC236}">
                    <a16:creationId xmlns:a16="http://schemas.microsoft.com/office/drawing/2014/main" id="{CDDD7703-D338-4B92-831F-6623C3F03708}"/>
                  </a:ext>
                </a:extLst>
              </p:cNvPr>
              <p:cNvSpPr/>
              <p:nvPr/>
            </p:nvSpPr>
            <p:spPr>
              <a:xfrm>
                <a:off x="3106413" y="2953151"/>
                <a:ext cx="26599" cy="19909"/>
              </a:xfrm>
              <a:custGeom>
                <a:avLst/>
                <a:gdLst/>
                <a:ahLst/>
                <a:cxnLst/>
                <a:rect l="l" t="t" r="r" b="b"/>
                <a:pathLst>
                  <a:path w="835" h="625" extrusionOk="0">
                    <a:moveTo>
                      <a:pt x="246" y="0"/>
                    </a:moveTo>
                    <a:cubicBezTo>
                      <a:pt x="168" y="0"/>
                      <a:pt x="92" y="40"/>
                      <a:pt x="60" y="112"/>
                    </a:cubicBezTo>
                    <a:cubicBezTo>
                      <a:pt x="1" y="208"/>
                      <a:pt x="25" y="350"/>
                      <a:pt x="132" y="410"/>
                    </a:cubicBezTo>
                    <a:lnTo>
                      <a:pt x="453" y="600"/>
                    </a:lnTo>
                    <a:cubicBezTo>
                      <a:pt x="489" y="612"/>
                      <a:pt x="537" y="624"/>
                      <a:pt x="560" y="624"/>
                    </a:cubicBezTo>
                    <a:cubicBezTo>
                      <a:pt x="632" y="624"/>
                      <a:pt x="715" y="589"/>
                      <a:pt x="751" y="529"/>
                    </a:cubicBezTo>
                    <a:cubicBezTo>
                      <a:pt x="834" y="422"/>
                      <a:pt x="787" y="291"/>
                      <a:pt x="679" y="231"/>
                    </a:cubicBezTo>
                    <a:lnTo>
                      <a:pt x="358" y="29"/>
                    </a:lnTo>
                    <a:cubicBezTo>
                      <a:pt x="323" y="10"/>
                      <a:pt x="284" y="0"/>
                      <a:pt x="24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12055;p73">
                <a:extLst>
                  <a:ext uri="{FF2B5EF4-FFF2-40B4-BE49-F238E27FC236}">
                    <a16:creationId xmlns:a16="http://schemas.microsoft.com/office/drawing/2014/main" id="{B3B7E9E6-F5D2-4457-B1E7-92BBCA42046D}"/>
                  </a:ext>
                </a:extLst>
              </p:cNvPr>
              <p:cNvSpPr/>
              <p:nvPr/>
            </p:nvSpPr>
            <p:spPr>
              <a:xfrm>
                <a:off x="3360520" y="3099811"/>
                <a:ext cx="25834" cy="2000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628" extrusionOk="0">
                    <a:moveTo>
                      <a:pt x="239" y="1"/>
                    </a:moveTo>
                    <a:cubicBezTo>
                      <a:pt x="167" y="1"/>
                      <a:pt x="99" y="35"/>
                      <a:pt x="60" y="104"/>
                    </a:cubicBezTo>
                    <a:cubicBezTo>
                      <a:pt x="1" y="211"/>
                      <a:pt x="25" y="342"/>
                      <a:pt x="132" y="402"/>
                    </a:cubicBezTo>
                    <a:lnTo>
                      <a:pt x="453" y="592"/>
                    </a:lnTo>
                    <a:cubicBezTo>
                      <a:pt x="489" y="604"/>
                      <a:pt x="537" y="628"/>
                      <a:pt x="561" y="628"/>
                    </a:cubicBezTo>
                    <a:cubicBezTo>
                      <a:pt x="632" y="628"/>
                      <a:pt x="715" y="580"/>
                      <a:pt x="751" y="521"/>
                    </a:cubicBezTo>
                    <a:cubicBezTo>
                      <a:pt x="811" y="426"/>
                      <a:pt x="787" y="283"/>
                      <a:pt x="680" y="223"/>
                    </a:cubicBezTo>
                    <a:lnTo>
                      <a:pt x="358" y="33"/>
                    </a:lnTo>
                    <a:cubicBezTo>
                      <a:pt x="320" y="11"/>
                      <a:pt x="279" y="1"/>
                      <a:pt x="23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pic>
          <p:nvPicPr>
            <p:cNvPr id="87" name="Image 86">
              <a:extLst>
                <a:ext uri="{FF2B5EF4-FFF2-40B4-BE49-F238E27FC236}">
                  <a16:creationId xmlns:a16="http://schemas.microsoft.com/office/drawing/2014/main" id="{7B8E4A97-DA3F-4B11-9EA5-0CC1BCC1B1FA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7081015" y="5603590"/>
              <a:ext cx="718776" cy="718776"/>
            </a:xfrm>
            <a:prstGeom prst="rect">
              <a:avLst/>
            </a:prstGeom>
          </p:spPr>
        </p:pic>
      </p:grpSp>
    </p:spTree>
    <p:custDataLst>
      <p:tags r:id="rId1"/>
    </p:custDataLst>
    <p:extLst>
      <p:ext uri="{BB962C8B-B14F-4D97-AF65-F5344CB8AC3E}">
        <p14:creationId xmlns:p14="http://schemas.microsoft.com/office/powerpoint/2010/main" val="118949685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e 13">
            <a:extLst>
              <a:ext uri="{FF2B5EF4-FFF2-40B4-BE49-F238E27FC236}">
                <a16:creationId xmlns:a16="http://schemas.microsoft.com/office/drawing/2014/main" id="{A707BEB5-3615-A331-B5F3-5BFE9A7B776E}"/>
              </a:ext>
            </a:extLst>
          </p:cNvPr>
          <p:cNvGrpSpPr/>
          <p:nvPr/>
        </p:nvGrpSpPr>
        <p:grpSpPr>
          <a:xfrm>
            <a:off x="640506" y="2615164"/>
            <a:ext cx="7662051" cy="1627671"/>
            <a:chOff x="440481" y="2615165"/>
            <a:chExt cx="7662051" cy="1627671"/>
          </a:xfrm>
        </p:grpSpPr>
        <p:sp>
          <p:nvSpPr>
            <p:cNvPr id="6" name="ZoneTexte 5">
              <a:extLst>
                <a:ext uri="{FF2B5EF4-FFF2-40B4-BE49-F238E27FC236}">
                  <a16:creationId xmlns:a16="http://schemas.microsoft.com/office/drawing/2014/main" id="{5C52538C-8115-7E8C-FE3B-D76EDED48E71}"/>
                </a:ext>
              </a:extLst>
            </p:cNvPr>
            <p:cNvSpPr txBox="1"/>
            <p:nvPr/>
          </p:nvSpPr>
          <p:spPr>
            <a:xfrm>
              <a:off x="2397057" y="3136613"/>
              <a:ext cx="570547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sz="3200" dirty="0">
                  <a:solidFill>
                    <a:schemeClr val="bg1"/>
                  </a:solidFill>
                  <a:latin typeface="Orbitron" panose="02000000000000000000" pitchFamily="2" charset="0"/>
                </a:rPr>
                <a:t>03 [ Retours ]</a:t>
              </a:r>
            </a:p>
          </p:txBody>
        </p:sp>
        <p:pic>
          <p:nvPicPr>
            <p:cNvPr id="12" name="Graphique 11">
              <a:extLst>
                <a:ext uri="{FF2B5EF4-FFF2-40B4-BE49-F238E27FC236}">
                  <a16:creationId xmlns:a16="http://schemas.microsoft.com/office/drawing/2014/main" id="{7738D837-E703-279F-C797-B196BA3A5E5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/>
          </p:blipFill>
          <p:spPr>
            <a:xfrm>
              <a:off x="440481" y="2615165"/>
              <a:ext cx="1630497" cy="1627671"/>
            </a:xfrm>
            <a:prstGeom prst="rect">
              <a:avLst/>
            </a:prstGeom>
          </p:spPr>
        </p:pic>
      </p:grpSp>
    </p:spTree>
    <p:custDataLst>
      <p:tags r:id="rId1"/>
    </p:custDataLst>
    <p:extLst>
      <p:ext uri="{BB962C8B-B14F-4D97-AF65-F5344CB8AC3E}">
        <p14:creationId xmlns:p14="http://schemas.microsoft.com/office/powerpoint/2010/main" val="132508853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oneTexte 3">
            <a:extLst>
              <a:ext uri="{FF2B5EF4-FFF2-40B4-BE49-F238E27FC236}">
                <a16:creationId xmlns:a16="http://schemas.microsoft.com/office/drawing/2014/main" id="{D3E57217-E7C2-961D-7089-C5CFC5B81847}"/>
              </a:ext>
            </a:extLst>
          </p:cNvPr>
          <p:cNvSpPr txBox="1"/>
          <p:nvPr/>
        </p:nvSpPr>
        <p:spPr>
          <a:xfrm>
            <a:off x="1311207" y="435109"/>
            <a:ext cx="761371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3200" dirty="0">
                <a:solidFill>
                  <a:schemeClr val="bg1"/>
                </a:solidFill>
                <a:latin typeface="Orbitron" panose="02000000000000000000" pitchFamily="2" charset="0"/>
              </a:rPr>
              <a:t>Dispositifs</a:t>
            </a:r>
          </a:p>
        </p:txBody>
      </p:sp>
      <p:pic>
        <p:nvPicPr>
          <p:cNvPr id="2" name="Graphique 1">
            <a:extLst>
              <a:ext uri="{FF2B5EF4-FFF2-40B4-BE49-F238E27FC236}">
                <a16:creationId xmlns:a16="http://schemas.microsoft.com/office/drawing/2014/main" id="{9A5922E2-563C-0FD8-32E5-D85EE3D09D1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/>
        </p:blipFill>
        <p:spPr>
          <a:xfrm>
            <a:off x="250914" y="234262"/>
            <a:ext cx="1025456" cy="1023678"/>
          </a:xfrm>
          <a:prstGeom prst="rect">
            <a:avLst/>
          </a:prstGeom>
        </p:spPr>
      </p:pic>
      <p:sp>
        <p:nvSpPr>
          <p:cNvPr id="16" name="Espace réservé du contenu 2">
            <a:extLst>
              <a:ext uri="{FF2B5EF4-FFF2-40B4-BE49-F238E27FC236}">
                <a16:creationId xmlns:a16="http://schemas.microsoft.com/office/drawing/2014/main" id="{95469DF5-A940-4966-A2CB-26936998B0B8}"/>
              </a:ext>
            </a:extLst>
          </p:cNvPr>
          <p:cNvSpPr txBox="1">
            <a:spLocks/>
          </p:cNvSpPr>
          <p:nvPr/>
        </p:nvSpPr>
        <p:spPr bwMode="auto">
          <a:xfrm>
            <a:off x="4538400" y="1465190"/>
            <a:ext cx="3420000" cy="5040000"/>
          </a:xfrm>
          <a:prstGeom prst="rect">
            <a:avLst/>
          </a:prstGeom>
          <a:ln>
            <a:solidFill>
              <a:srgbClr val="48A0D9"/>
            </a:solidFill>
          </a:ln>
        </p:spPr>
        <p:txBody>
          <a:bodyPr vertOverflow="overflow" horzOverflow="overflow" vert="horz" wrap="square" lIns="91440" tIns="45720" rIns="91440" bIns="45720" numCol="1" spcCol="0" rtlCol="0" fromWordArt="0" anchor="t" anchorCtr="0" forceAA="0" compatLnSpc="0">
            <a:normAutofit lnSpcReduction="10000"/>
          </a:bodyPr>
          <a:lstStyle>
            <a:lvl1pPr marL="228600" indent="-228600" algn="l" defTabSz="914400">
              <a:lnSpc>
                <a:spcPct val="90000"/>
              </a:lnSpc>
              <a:spcBef>
                <a:spcPts val="1000"/>
              </a:spcBef>
              <a:buFont typeface="Arial"/>
              <a:buChar char="•"/>
              <a:defRPr sz="20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6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4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/>
              <a:buNone/>
              <a:defRPr/>
            </a:pPr>
            <a:r>
              <a:rPr lang="fr-FR" sz="2200" b="1" dirty="0">
                <a:solidFill>
                  <a:srgbClr val="FFFFFF"/>
                </a:solidFill>
                <a:latin typeface="Rajdhani" panose="02000000000000000000" pitchFamily="2" charset="0"/>
                <a:cs typeface="Rajdhani" panose="02000000000000000000" pitchFamily="2" charset="0"/>
              </a:rPr>
              <a:t>Université de Limoges</a:t>
            </a:r>
            <a:br>
              <a:rPr lang="fr-FR" sz="2200" b="1" dirty="0">
                <a:solidFill>
                  <a:srgbClr val="FFFFFF"/>
                </a:solidFill>
                <a:latin typeface="Rajdhani" panose="02000000000000000000" pitchFamily="2" charset="0"/>
                <a:cs typeface="Rajdhani" panose="02000000000000000000" pitchFamily="2" charset="0"/>
              </a:rPr>
            </a:br>
            <a:r>
              <a:rPr lang="fr-FR" sz="2200" b="1" dirty="0">
                <a:solidFill>
                  <a:srgbClr val="FFFFFF"/>
                </a:solidFill>
                <a:latin typeface="Rajdhani" panose="02000000000000000000" pitchFamily="2" charset="0"/>
                <a:ea typeface="Arial"/>
                <a:cs typeface="Rajdhani" panose="02000000000000000000" pitchFamily="2" charset="0"/>
              </a:rPr>
              <a:t>Campus Virtuel TIC </a:t>
            </a:r>
          </a:p>
          <a:p>
            <a:pPr marL="269875" indent="0">
              <a:buFont typeface="Arial"/>
              <a:buNone/>
              <a:defRPr/>
            </a:pPr>
            <a:r>
              <a:rPr lang="fr-FR" sz="1800" dirty="0">
                <a:solidFill>
                  <a:srgbClr val="FFFFFF"/>
                </a:solidFill>
                <a:latin typeface="Rajdhani" panose="02000000000000000000" pitchFamily="2" charset="0"/>
                <a:cs typeface="Rajdhani" panose="02000000000000000000" pitchFamily="2" charset="0"/>
              </a:rPr>
              <a:t>54 experts métiers chaque année, avec un faible turnover</a:t>
            </a:r>
          </a:p>
          <a:p>
            <a:pPr marL="269875" indent="0">
              <a:buFont typeface="Arial"/>
              <a:buNone/>
              <a:defRPr/>
            </a:pPr>
            <a:r>
              <a:rPr lang="fr-FR" sz="1800" dirty="0">
                <a:solidFill>
                  <a:srgbClr val="FFFFFF"/>
                </a:solidFill>
                <a:latin typeface="Rajdhani" panose="02000000000000000000" pitchFamily="2" charset="0"/>
                <a:cs typeface="Rajdhani" panose="02000000000000000000" pitchFamily="2" charset="0"/>
              </a:rPr>
              <a:t>Retours</a:t>
            </a:r>
          </a:p>
          <a:p>
            <a:pPr marL="555625" indent="-285750">
              <a:spcBef>
                <a:spcPts val="0"/>
              </a:spcBef>
              <a:buFont typeface="Wingdings" panose="05000000000000000000" pitchFamily="2" charset="2"/>
              <a:buChar char="§"/>
              <a:defRPr/>
            </a:pPr>
            <a:r>
              <a:rPr lang="fr-FR" sz="1800" dirty="0">
                <a:solidFill>
                  <a:srgbClr val="FFFFFF"/>
                </a:solidFill>
                <a:latin typeface="Rajdhani" panose="02000000000000000000" pitchFamily="2" charset="0"/>
                <a:cs typeface="Rajdhani" panose="02000000000000000000" pitchFamily="2" charset="0"/>
              </a:rPr>
              <a:t>Satisfaction des experts dans leur accompagnement, et in fine des étudiants.</a:t>
            </a:r>
          </a:p>
          <a:p>
            <a:pPr marL="269875" indent="0">
              <a:buNone/>
              <a:defRPr/>
            </a:pPr>
            <a:r>
              <a:rPr lang="fr-FR" sz="1800" dirty="0">
                <a:solidFill>
                  <a:srgbClr val="FFFFFF"/>
                </a:solidFill>
                <a:latin typeface="Rajdhani" panose="02000000000000000000" pitchFamily="2" charset="0"/>
                <a:cs typeface="Rajdhani" panose="02000000000000000000" pitchFamily="2" charset="0"/>
              </a:rPr>
              <a:t>Effets du dispositif</a:t>
            </a:r>
          </a:p>
          <a:p>
            <a:pPr marL="555625" indent="-285750">
              <a:spcBef>
                <a:spcPts val="0"/>
              </a:spcBef>
              <a:buFont typeface="Wingdings" panose="05000000000000000000" pitchFamily="2" charset="2"/>
              <a:buChar char="§"/>
              <a:defRPr/>
            </a:pPr>
            <a:r>
              <a:rPr lang="fr-FR" sz="1800" dirty="0">
                <a:solidFill>
                  <a:srgbClr val="FFFFFF"/>
                </a:solidFill>
                <a:latin typeface="Rajdhani" panose="02000000000000000000" pitchFamily="2" charset="0"/>
                <a:cs typeface="Rajdhani" panose="02000000000000000000" pitchFamily="2" charset="0"/>
              </a:rPr>
              <a:t>Harmonisation et cohérence des unités d’enseignement</a:t>
            </a:r>
          </a:p>
          <a:p>
            <a:pPr marL="555625" indent="-285750">
              <a:spcBef>
                <a:spcPts val="0"/>
              </a:spcBef>
              <a:buFont typeface="Wingdings" panose="05000000000000000000" pitchFamily="2" charset="2"/>
              <a:buChar char="§"/>
              <a:defRPr/>
            </a:pPr>
            <a:r>
              <a:rPr lang="fr-FR" sz="1800" dirty="0">
                <a:solidFill>
                  <a:srgbClr val="FFFFFF"/>
                </a:solidFill>
                <a:latin typeface="Rajdhani" panose="02000000000000000000" pitchFamily="2" charset="0"/>
                <a:cs typeface="Rajdhani" panose="02000000000000000000" pitchFamily="2" charset="0"/>
              </a:rPr>
              <a:t>Amélioration du circuit administratif (évaluation, remontée des notes, respect des MCC)</a:t>
            </a:r>
          </a:p>
          <a:p>
            <a:pPr marL="555625" indent="-285750">
              <a:spcBef>
                <a:spcPts val="0"/>
              </a:spcBef>
              <a:buFont typeface="Wingdings" panose="05000000000000000000" pitchFamily="2" charset="2"/>
              <a:buChar char="§"/>
              <a:defRPr/>
            </a:pPr>
            <a:r>
              <a:rPr lang="fr-FR" sz="1800" dirty="0">
                <a:solidFill>
                  <a:srgbClr val="FFFFFF"/>
                </a:solidFill>
                <a:latin typeface="Rajdhani" panose="02000000000000000000" pitchFamily="2" charset="0"/>
                <a:cs typeface="Rajdhani" panose="02000000000000000000" pitchFamily="2" charset="0"/>
              </a:rPr>
              <a:t>Certifications </a:t>
            </a:r>
            <a:r>
              <a:rPr lang="fr-FR" sz="1800" dirty="0" err="1">
                <a:solidFill>
                  <a:srgbClr val="FFFFFF"/>
                </a:solidFill>
                <a:latin typeface="Rajdhani" panose="02000000000000000000" pitchFamily="2" charset="0"/>
                <a:cs typeface="Rajdhani" panose="02000000000000000000" pitchFamily="2" charset="0"/>
              </a:rPr>
              <a:t>Qualiopi</a:t>
            </a:r>
            <a:r>
              <a:rPr lang="fr-FR" sz="1800" dirty="0">
                <a:solidFill>
                  <a:srgbClr val="FFFFFF"/>
                </a:solidFill>
                <a:latin typeface="Rajdhani" panose="02000000000000000000" pitchFamily="2" charset="0"/>
                <a:cs typeface="Rajdhani" panose="02000000000000000000" pitchFamily="2" charset="0"/>
              </a:rPr>
              <a:t>/HCERES</a:t>
            </a:r>
          </a:p>
        </p:txBody>
      </p:sp>
      <p:sp>
        <p:nvSpPr>
          <p:cNvPr id="88" name="Shape">
            <a:extLst>
              <a:ext uri="{FF2B5EF4-FFF2-40B4-BE49-F238E27FC236}">
                <a16:creationId xmlns:a16="http://schemas.microsoft.com/office/drawing/2014/main" id="{FA2CC2B3-6E9E-4F54-AF01-5CBC7A5D98CC}"/>
              </a:ext>
            </a:extLst>
          </p:cNvPr>
          <p:cNvSpPr/>
          <p:nvPr/>
        </p:nvSpPr>
        <p:spPr>
          <a:xfrm rot="16200000">
            <a:off x="6175205" y="-324168"/>
            <a:ext cx="146390" cy="3420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6" y="0"/>
                </a:moveTo>
                <a:cubicBezTo>
                  <a:pt x="3178" y="0"/>
                  <a:pt x="5502" y="0"/>
                  <a:pt x="7471" y="14"/>
                </a:cubicBezTo>
                <a:cubicBezTo>
                  <a:pt x="9440" y="28"/>
                  <a:pt x="11054" y="56"/>
                  <a:pt x="12716" y="112"/>
                </a:cubicBezTo>
                <a:cubicBezTo>
                  <a:pt x="14536" y="182"/>
                  <a:pt x="16162" y="294"/>
                  <a:pt x="17499" y="436"/>
                </a:cubicBezTo>
                <a:cubicBezTo>
                  <a:pt x="18836" y="578"/>
                  <a:pt x="19884" y="751"/>
                  <a:pt x="20546" y="944"/>
                </a:cubicBezTo>
                <a:cubicBezTo>
                  <a:pt x="21073" y="1121"/>
                  <a:pt x="21337" y="1292"/>
                  <a:pt x="21468" y="1503"/>
                </a:cubicBezTo>
                <a:cubicBezTo>
                  <a:pt x="21600" y="1713"/>
                  <a:pt x="21600" y="1963"/>
                  <a:pt x="21600" y="2296"/>
                </a:cubicBezTo>
                <a:lnTo>
                  <a:pt x="21600" y="19315"/>
                </a:lnTo>
                <a:cubicBezTo>
                  <a:pt x="21600" y="19642"/>
                  <a:pt x="21600" y="19889"/>
                  <a:pt x="21468" y="20098"/>
                </a:cubicBezTo>
                <a:cubicBezTo>
                  <a:pt x="21337" y="20308"/>
                  <a:pt x="21073" y="20479"/>
                  <a:pt x="20546" y="20656"/>
                </a:cubicBezTo>
                <a:cubicBezTo>
                  <a:pt x="19884" y="20849"/>
                  <a:pt x="18836" y="21022"/>
                  <a:pt x="17499" y="21164"/>
                </a:cubicBezTo>
                <a:cubicBezTo>
                  <a:pt x="16162" y="21306"/>
                  <a:pt x="14536" y="21418"/>
                  <a:pt x="12716" y="21488"/>
                </a:cubicBezTo>
                <a:cubicBezTo>
                  <a:pt x="11054" y="21544"/>
                  <a:pt x="9440" y="21572"/>
                  <a:pt x="7459" y="21586"/>
                </a:cubicBezTo>
                <a:cubicBezTo>
                  <a:pt x="5478" y="21600"/>
                  <a:pt x="3130" y="21600"/>
                  <a:pt x="0" y="21600"/>
                </a:cubicBezTo>
                <a:lnTo>
                  <a:pt x="96" y="0"/>
                </a:lnTo>
                <a:close/>
              </a:path>
            </a:pathLst>
          </a:custGeom>
          <a:solidFill>
            <a:srgbClr val="48A0D9"/>
          </a:solidFill>
          <a:ln w="9525" cap="flat">
            <a:solidFill>
              <a:srgbClr val="48A0D9"/>
            </a:solidFill>
            <a:miter lim="400000"/>
          </a:ln>
          <a:effectLst/>
        </p:spPr>
        <p:txBody>
          <a:bodyPr wrap="square" lIns="38100" tIns="38100" rIns="38100" bIns="38100" numCol="1" anchor="ctr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>
                <a:solidFill>
                  <a:srgbClr val="00000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 kumimoji="0" sz="3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sp>
        <p:nvSpPr>
          <p:cNvPr id="47" name="Shape">
            <a:extLst>
              <a:ext uri="{FF2B5EF4-FFF2-40B4-BE49-F238E27FC236}">
                <a16:creationId xmlns:a16="http://schemas.microsoft.com/office/drawing/2014/main" id="{C9056AB7-0C2C-E871-690F-12F6C91A75BF}"/>
              </a:ext>
            </a:extLst>
          </p:cNvPr>
          <p:cNvSpPr/>
          <p:nvPr/>
        </p:nvSpPr>
        <p:spPr>
          <a:xfrm rot="16200000">
            <a:off x="2627405" y="-315141"/>
            <a:ext cx="146390" cy="3420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6" y="0"/>
                </a:moveTo>
                <a:cubicBezTo>
                  <a:pt x="3178" y="0"/>
                  <a:pt x="5502" y="0"/>
                  <a:pt x="7471" y="14"/>
                </a:cubicBezTo>
                <a:cubicBezTo>
                  <a:pt x="9440" y="28"/>
                  <a:pt x="11054" y="56"/>
                  <a:pt x="12716" y="112"/>
                </a:cubicBezTo>
                <a:cubicBezTo>
                  <a:pt x="14536" y="182"/>
                  <a:pt x="16162" y="294"/>
                  <a:pt x="17499" y="436"/>
                </a:cubicBezTo>
                <a:cubicBezTo>
                  <a:pt x="18836" y="578"/>
                  <a:pt x="19884" y="751"/>
                  <a:pt x="20546" y="944"/>
                </a:cubicBezTo>
                <a:cubicBezTo>
                  <a:pt x="21073" y="1121"/>
                  <a:pt x="21337" y="1292"/>
                  <a:pt x="21468" y="1503"/>
                </a:cubicBezTo>
                <a:cubicBezTo>
                  <a:pt x="21600" y="1713"/>
                  <a:pt x="21600" y="1963"/>
                  <a:pt x="21600" y="2296"/>
                </a:cubicBezTo>
                <a:lnTo>
                  <a:pt x="21600" y="19315"/>
                </a:lnTo>
                <a:cubicBezTo>
                  <a:pt x="21600" y="19642"/>
                  <a:pt x="21600" y="19889"/>
                  <a:pt x="21468" y="20098"/>
                </a:cubicBezTo>
                <a:cubicBezTo>
                  <a:pt x="21337" y="20308"/>
                  <a:pt x="21073" y="20479"/>
                  <a:pt x="20546" y="20656"/>
                </a:cubicBezTo>
                <a:cubicBezTo>
                  <a:pt x="19884" y="20849"/>
                  <a:pt x="18836" y="21022"/>
                  <a:pt x="17499" y="21164"/>
                </a:cubicBezTo>
                <a:cubicBezTo>
                  <a:pt x="16162" y="21306"/>
                  <a:pt x="14536" y="21418"/>
                  <a:pt x="12716" y="21488"/>
                </a:cubicBezTo>
                <a:cubicBezTo>
                  <a:pt x="11054" y="21544"/>
                  <a:pt x="9440" y="21572"/>
                  <a:pt x="7459" y="21586"/>
                </a:cubicBezTo>
                <a:cubicBezTo>
                  <a:pt x="5478" y="21600"/>
                  <a:pt x="3130" y="21600"/>
                  <a:pt x="0" y="21600"/>
                </a:cubicBezTo>
                <a:lnTo>
                  <a:pt x="96" y="0"/>
                </a:lnTo>
                <a:close/>
              </a:path>
            </a:pathLst>
          </a:custGeom>
          <a:solidFill>
            <a:srgbClr val="48A0D9"/>
          </a:solidFill>
          <a:ln w="9525" cap="flat">
            <a:solidFill>
              <a:srgbClr val="48A0D9"/>
            </a:solidFill>
            <a:miter lim="400000"/>
          </a:ln>
          <a:effectLst/>
        </p:spPr>
        <p:txBody>
          <a:bodyPr wrap="square" lIns="38100" tIns="38100" rIns="38100" bIns="38100" numCol="1" anchor="ctr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>
                <a:solidFill>
                  <a:srgbClr val="00000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 kumimoji="0" sz="3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sp>
        <p:nvSpPr>
          <p:cNvPr id="15" name="Espace réservé du contenu 1">
            <a:extLst>
              <a:ext uri="{FF2B5EF4-FFF2-40B4-BE49-F238E27FC236}">
                <a16:creationId xmlns:a16="http://schemas.microsoft.com/office/drawing/2014/main" id="{BE069154-7442-4023-B643-BB9E8161778D}"/>
              </a:ext>
            </a:extLst>
          </p:cNvPr>
          <p:cNvSpPr txBox="1">
            <a:spLocks/>
          </p:cNvSpPr>
          <p:nvPr/>
        </p:nvSpPr>
        <p:spPr bwMode="auto">
          <a:xfrm>
            <a:off x="990600" y="1465190"/>
            <a:ext cx="3420000" cy="5040000"/>
          </a:xfrm>
          <a:prstGeom prst="rect">
            <a:avLst/>
          </a:prstGeom>
          <a:noFill/>
          <a:ln>
            <a:solidFill>
              <a:srgbClr val="48A0D9"/>
            </a:solidFill>
          </a:ln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>
              <a:lnSpc>
                <a:spcPct val="90000"/>
              </a:lnSpc>
              <a:spcBef>
                <a:spcPts val="1000"/>
              </a:spcBef>
              <a:buFont typeface="Arial"/>
              <a:buChar char="•"/>
              <a:defRPr sz="20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6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4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/>
              <a:buNone/>
              <a:defRPr/>
            </a:pPr>
            <a:r>
              <a:rPr lang="fr-FR" sz="2400" b="1" dirty="0">
                <a:solidFill>
                  <a:srgbClr val="FFFFFF"/>
                </a:solidFill>
                <a:latin typeface="Rajdhani" panose="02000000000000000000" pitchFamily="2" charset="0"/>
                <a:cs typeface="Rajdhani" panose="02000000000000000000" pitchFamily="2" charset="0"/>
              </a:rPr>
              <a:t>UMONS</a:t>
            </a:r>
          </a:p>
          <a:p>
            <a:pPr marL="266700" indent="0">
              <a:buFont typeface="Arial"/>
              <a:buNone/>
              <a:defRPr/>
            </a:pPr>
            <a:r>
              <a:rPr lang="fr-FR" sz="1800" dirty="0">
                <a:solidFill>
                  <a:srgbClr val="FFFFFF"/>
                </a:solidFill>
                <a:latin typeface="Rajdhani" panose="02000000000000000000" pitchFamily="2" charset="0"/>
                <a:cs typeface="Rajdhani" panose="02000000000000000000" pitchFamily="2" charset="0"/>
              </a:rPr>
              <a:t>35 enseignants inscrits</a:t>
            </a:r>
          </a:p>
          <a:p>
            <a:pPr marL="552450" indent="-285750">
              <a:spcBef>
                <a:spcPts val="0"/>
              </a:spcBef>
              <a:buFont typeface="Wingdings" panose="05000000000000000000" pitchFamily="2" charset="2"/>
              <a:buChar char="§"/>
              <a:defRPr/>
            </a:pPr>
            <a:r>
              <a:rPr lang="fr-FR" sz="1800" dirty="0">
                <a:solidFill>
                  <a:srgbClr val="FFFFFF"/>
                </a:solidFill>
                <a:latin typeface="Rajdhani" panose="02000000000000000000" pitchFamily="2" charset="0"/>
                <a:cs typeface="Rajdhani" panose="02000000000000000000" pitchFamily="2" charset="0"/>
              </a:rPr>
              <a:t>15 participants ont réalisé au moins le 1</a:t>
            </a:r>
            <a:r>
              <a:rPr lang="fr-FR" sz="1800" baseline="30000" dirty="0">
                <a:solidFill>
                  <a:srgbClr val="FFFFFF"/>
                </a:solidFill>
                <a:latin typeface="Rajdhani" panose="02000000000000000000" pitchFamily="2" charset="0"/>
                <a:cs typeface="Rajdhani" panose="02000000000000000000" pitchFamily="2" charset="0"/>
              </a:rPr>
              <a:t>e</a:t>
            </a:r>
            <a:r>
              <a:rPr lang="fr-FR" sz="1800" dirty="0">
                <a:solidFill>
                  <a:srgbClr val="FFFFFF"/>
                </a:solidFill>
                <a:latin typeface="Rajdhani" panose="02000000000000000000" pitchFamily="2" charset="0"/>
                <a:cs typeface="Rajdhani" panose="02000000000000000000" pitchFamily="2" charset="0"/>
              </a:rPr>
              <a:t> exercice</a:t>
            </a:r>
          </a:p>
          <a:p>
            <a:pPr marL="552450" indent="-285750">
              <a:spcBef>
                <a:spcPts val="0"/>
              </a:spcBef>
              <a:buFont typeface="Wingdings" panose="05000000000000000000" pitchFamily="2" charset="2"/>
              <a:buChar char="§"/>
              <a:defRPr/>
            </a:pPr>
            <a:r>
              <a:rPr lang="fr-FR" sz="1800" dirty="0">
                <a:solidFill>
                  <a:srgbClr val="FFFFFF"/>
                </a:solidFill>
                <a:latin typeface="Rajdhani" panose="02000000000000000000" pitchFamily="2" charset="0"/>
                <a:cs typeface="Rajdhani" panose="02000000000000000000" pitchFamily="2" charset="0"/>
              </a:rPr>
              <a:t>14 participants ont terminé</a:t>
            </a:r>
          </a:p>
          <a:p>
            <a:pPr marL="266700" indent="0">
              <a:buNone/>
              <a:defRPr/>
            </a:pPr>
            <a:r>
              <a:rPr lang="fr-FR" sz="1800" dirty="0">
                <a:solidFill>
                  <a:srgbClr val="FFFFFF"/>
                </a:solidFill>
                <a:latin typeface="Rajdhani" panose="02000000000000000000" pitchFamily="2" charset="0"/>
                <a:cs typeface="Rajdhani" panose="02000000000000000000" pitchFamily="2" charset="0"/>
              </a:rPr>
              <a:t>Retours</a:t>
            </a:r>
          </a:p>
          <a:p>
            <a:pPr marL="552450" indent="-285750">
              <a:spcBef>
                <a:spcPts val="0"/>
              </a:spcBef>
              <a:buFont typeface="Wingdings" panose="05000000000000000000" pitchFamily="2" charset="2"/>
              <a:buChar char="§"/>
              <a:defRPr/>
            </a:pPr>
            <a:r>
              <a:rPr lang="fr-FR" sz="1800" dirty="0">
                <a:solidFill>
                  <a:srgbClr val="FFFFFF"/>
                </a:solidFill>
                <a:latin typeface="Rajdhani" panose="02000000000000000000" pitchFamily="2" charset="0"/>
                <a:cs typeface="Rajdhani" panose="02000000000000000000" pitchFamily="2" charset="0"/>
              </a:rPr>
              <a:t>100% des participants réclament le niveau 3. </a:t>
            </a:r>
          </a:p>
          <a:p>
            <a:pPr marL="552450" indent="-285750">
              <a:spcBef>
                <a:spcPts val="0"/>
              </a:spcBef>
              <a:buFont typeface="Wingdings" panose="05000000000000000000" pitchFamily="2" charset="2"/>
              <a:buChar char="§"/>
              <a:defRPr/>
            </a:pPr>
            <a:r>
              <a:rPr lang="fr-FR" sz="1800" dirty="0">
                <a:solidFill>
                  <a:srgbClr val="FFFFFF"/>
                </a:solidFill>
                <a:latin typeface="Rajdhani" panose="02000000000000000000" pitchFamily="2" charset="0"/>
                <a:cs typeface="Rajdhani" panose="02000000000000000000" pitchFamily="2" charset="0"/>
              </a:rPr>
              <a:t>Ils apprécient l’interactivité et la personnalisation </a:t>
            </a:r>
          </a:p>
          <a:p>
            <a:pPr marL="552450" indent="-285750">
              <a:spcBef>
                <a:spcPts val="0"/>
              </a:spcBef>
              <a:buFont typeface="Wingdings" panose="05000000000000000000" pitchFamily="2" charset="2"/>
              <a:buChar char="§"/>
              <a:defRPr/>
            </a:pPr>
            <a:r>
              <a:rPr lang="fr-FR" sz="1800" dirty="0">
                <a:solidFill>
                  <a:srgbClr val="FFFFFF"/>
                </a:solidFill>
                <a:latin typeface="Rajdhani" panose="02000000000000000000" pitchFamily="2" charset="0"/>
                <a:cs typeface="Rajdhani" panose="02000000000000000000" pitchFamily="2" charset="0"/>
              </a:rPr>
              <a:t>Meilleure gestion du temps</a:t>
            </a:r>
          </a:p>
          <a:p>
            <a:pPr marL="266700" indent="0">
              <a:buNone/>
              <a:defRPr/>
            </a:pPr>
            <a:r>
              <a:rPr lang="fr-FR" sz="1800" dirty="0">
                <a:solidFill>
                  <a:srgbClr val="FFFFFF"/>
                </a:solidFill>
                <a:latin typeface="Rajdhani" panose="02000000000000000000" pitchFamily="2" charset="0"/>
                <a:cs typeface="Rajdhani" panose="02000000000000000000" pitchFamily="2" charset="0"/>
              </a:rPr>
              <a:t>Améliorations</a:t>
            </a:r>
          </a:p>
          <a:p>
            <a:pPr marL="552450" indent="-285750">
              <a:spcBef>
                <a:spcPts val="0"/>
              </a:spcBef>
              <a:buFont typeface="Wingdings" panose="05000000000000000000" pitchFamily="2" charset="2"/>
              <a:buChar char="§"/>
              <a:defRPr/>
            </a:pPr>
            <a:r>
              <a:rPr lang="fr-FR" sz="1800" dirty="0">
                <a:solidFill>
                  <a:srgbClr val="FFFFFF"/>
                </a:solidFill>
                <a:latin typeface="Rajdhani" panose="02000000000000000000" pitchFamily="2" charset="0"/>
                <a:cs typeface="Rajdhani" panose="02000000000000000000" pitchFamily="2" charset="0"/>
              </a:rPr>
              <a:t>Activité de structuration en fin de formation</a:t>
            </a:r>
          </a:p>
          <a:p>
            <a:pPr marL="552450" indent="-285750">
              <a:spcBef>
                <a:spcPts val="0"/>
              </a:spcBef>
              <a:buFont typeface="Wingdings" panose="05000000000000000000" pitchFamily="2" charset="2"/>
              <a:buChar char="§"/>
              <a:defRPr/>
            </a:pPr>
            <a:r>
              <a:rPr lang="fr-FR" sz="1800" dirty="0">
                <a:solidFill>
                  <a:srgbClr val="FFFFFF"/>
                </a:solidFill>
                <a:latin typeface="Rajdhani" panose="02000000000000000000" pitchFamily="2" charset="0"/>
                <a:cs typeface="Rajdhani" panose="02000000000000000000" pitchFamily="2" charset="0"/>
              </a:rPr>
              <a:t>Test de positionnement pour répartir en niveau </a:t>
            </a:r>
          </a:p>
          <a:p>
            <a:pPr marL="266700" indent="0">
              <a:buNone/>
              <a:defRPr/>
            </a:pPr>
            <a:endParaRPr lang="fr-FR" sz="1800" dirty="0">
              <a:solidFill>
                <a:srgbClr val="FFFFFF"/>
              </a:solidFill>
              <a:latin typeface="Rajdhani" panose="02000000000000000000" pitchFamily="2" charset="0"/>
              <a:cs typeface="Rajdhani" panose="02000000000000000000" pitchFamily="2" charset="0"/>
            </a:endParaRPr>
          </a:p>
          <a:p>
            <a:pPr marL="266700" indent="0">
              <a:buNone/>
              <a:defRPr/>
            </a:pPr>
            <a:endParaRPr lang="fr-FR" sz="1800" dirty="0">
              <a:solidFill>
                <a:srgbClr val="FFFFFF"/>
              </a:solidFill>
              <a:latin typeface="Rajdhani" panose="02000000000000000000" pitchFamily="2" charset="0"/>
              <a:cs typeface="Rajdhani" panose="02000000000000000000" pitchFamily="2" charset="0"/>
            </a:endParaRPr>
          </a:p>
        </p:txBody>
      </p:sp>
      <p:grpSp>
        <p:nvGrpSpPr>
          <p:cNvPr id="82" name="Google Shape;15136;p78">
            <a:extLst>
              <a:ext uri="{FF2B5EF4-FFF2-40B4-BE49-F238E27FC236}">
                <a16:creationId xmlns:a16="http://schemas.microsoft.com/office/drawing/2014/main" id="{C00A37CF-435D-449C-AE73-0458FEF57683}"/>
              </a:ext>
            </a:extLst>
          </p:cNvPr>
          <p:cNvGrpSpPr/>
          <p:nvPr/>
        </p:nvGrpSpPr>
        <p:grpSpPr>
          <a:xfrm>
            <a:off x="4607107" y="3832179"/>
            <a:ext cx="148592" cy="238278"/>
            <a:chOff x="5211031" y="1969108"/>
            <a:chExt cx="226661" cy="363467"/>
          </a:xfrm>
          <a:solidFill>
            <a:srgbClr val="EEF1F8"/>
          </a:solidFill>
        </p:grpSpPr>
        <p:sp>
          <p:nvSpPr>
            <p:cNvPr id="83" name="Google Shape;15137;p78">
              <a:extLst>
                <a:ext uri="{FF2B5EF4-FFF2-40B4-BE49-F238E27FC236}">
                  <a16:creationId xmlns:a16="http://schemas.microsoft.com/office/drawing/2014/main" id="{F342E85C-3129-4F58-A165-1004F368FDD4}"/>
                </a:ext>
              </a:extLst>
            </p:cNvPr>
            <p:cNvSpPr/>
            <p:nvPr/>
          </p:nvSpPr>
          <p:spPr>
            <a:xfrm>
              <a:off x="5211031" y="1969108"/>
              <a:ext cx="226661" cy="363467"/>
            </a:xfrm>
            <a:custGeom>
              <a:avLst/>
              <a:gdLst/>
              <a:ahLst/>
              <a:cxnLst/>
              <a:rect l="l" t="t" r="r" b="b"/>
              <a:pathLst>
                <a:path w="7121" h="11419" extrusionOk="0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5138;p78">
              <a:extLst>
                <a:ext uri="{FF2B5EF4-FFF2-40B4-BE49-F238E27FC236}">
                  <a16:creationId xmlns:a16="http://schemas.microsoft.com/office/drawing/2014/main" id="{3F977DF8-CD87-4014-8B68-CDE58665866A}"/>
                </a:ext>
              </a:extLst>
            </p:cNvPr>
            <p:cNvSpPr/>
            <p:nvPr/>
          </p:nvSpPr>
          <p:spPr>
            <a:xfrm>
              <a:off x="5250468" y="2060046"/>
              <a:ext cx="147819" cy="107649"/>
            </a:xfrm>
            <a:custGeom>
              <a:avLst/>
              <a:gdLst/>
              <a:ahLst/>
              <a:cxnLst/>
              <a:rect l="l" t="t" r="r" b="b"/>
              <a:pathLst>
                <a:path w="4644" h="3382" extrusionOk="0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" name="Google Shape;15149;p78">
            <a:extLst>
              <a:ext uri="{FF2B5EF4-FFF2-40B4-BE49-F238E27FC236}">
                <a16:creationId xmlns:a16="http://schemas.microsoft.com/office/drawing/2014/main" id="{B6C4E0F1-AF77-4786-AFC7-674D138721CA}"/>
              </a:ext>
            </a:extLst>
          </p:cNvPr>
          <p:cNvGrpSpPr/>
          <p:nvPr/>
        </p:nvGrpSpPr>
        <p:grpSpPr>
          <a:xfrm>
            <a:off x="1058246" y="3097073"/>
            <a:ext cx="172404" cy="172590"/>
            <a:chOff x="3235438" y="1970604"/>
            <a:chExt cx="354363" cy="354745"/>
          </a:xfrm>
          <a:solidFill>
            <a:srgbClr val="EEF1F8"/>
          </a:solidFill>
        </p:grpSpPr>
        <p:sp>
          <p:nvSpPr>
            <p:cNvPr id="86" name="Google Shape;15150;p78">
              <a:extLst>
                <a:ext uri="{FF2B5EF4-FFF2-40B4-BE49-F238E27FC236}">
                  <a16:creationId xmlns:a16="http://schemas.microsoft.com/office/drawing/2014/main" id="{BE76317F-F84D-4C10-A62B-DA69EA3D3590}"/>
                </a:ext>
              </a:extLst>
            </p:cNvPr>
            <p:cNvSpPr/>
            <p:nvPr/>
          </p:nvSpPr>
          <p:spPr>
            <a:xfrm>
              <a:off x="3235438" y="2125712"/>
              <a:ext cx="132667" cy="199288"/>
            </a:xfrm>
            <a:custGeom>
              <a:avLst/>
              <a:gdLst/>
              <a:ahLst/>
              <a:cxnLst/>
              <a:rect l="l" t="t" r="r" b="b"/>
              <a:pathLst>
                <a:path w="4168" h="6261" extrusionOk="0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15151;p78">
              <a:extLst>
                <a:ext uri="{FF2B5EF4-FFF2-40B4-BE49-F238E27FC236}">
                  <a16:creationId xmlns:a16="http://schemas.microsoft.com/office/drawing/2014/main" id="{789665F1-739C-42A6-9F93-50BC375CA324}"/>
                </a:ext>
              </a:extLst>
            </p:cNvPr>
            <p:cNvSpPr/>
            <p:nvPr/>
          </p:nvSpPr>
          <p:spPr>
            <a:xfrm>
              <a:off x="3257433" y="2292373"/>
              <a:ext cx="10249" cy="32626"/>
            </a:xfrm>
            <a:custGeom>
              <a:avLst/>
              <a:gdLst/>
              <a:ahLst/>
              <a:cxnLst/>
              <a:rect l="l" t="t" r="r" b="b"/>
              <a:pathLst>
                <a:path w="322" h="102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15152;p78">
              <a:extLst>
                <a:ext uri="{FF2B5EF4-FFF2-40B4-BE49-F238E27FC236}">
                  <a16:creationId xmlns:a16="http://schemas.microsoft.com/office/drawing/2014/main" id="{98EA7365-83D6-4F1D-BAA4-565CE7433D35}"/>
                </a:ext>
              </a:extLst>
            </p:cNvPr>
            <p:cNvSpPr/>
            <p:nvPr/>
          </p:nvSpPr>
          <p:spPr>
            <a:xfrm>
              <a:off x="3335098" y="2292373"/>
              <a:ext cx="10281" cy="32626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5153;p78">
              <a:extLst>
                <a:ext uri="{FF2B5EF4-FFF2-40B4-BE49-F238E27FC236}">
                  <a16:creationId xmlns:a16="http://schemas.microsoft.com/office/drawing/2014/main" id="{081C8403-0D83-42FF-AF39-83C1604A818E}"/>
                </a:ext>
              </a:extLst>
            </p:cNvPr>
            <p:cNvSpPr/>
            <p:nvPr/>
          </p:nvSpPr>
          <p:spPr>
            <a:xfrm>
              <a:off x="3490110" y="2163685"/>
              <a:ext cx="55734" cy="18430"/>
            </a:xfrm>
            <a:custGeom>
              <a:avLst/>
              <a:gdLst/>
              <a:ahLst/>
              <a:cxnLst/>
              <a:rect l="l" t="t" r="r" b="b"/>
              <a:pathLst>
                <a:path w="1751" h="579" extrusionOk="0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5154;p78">
              <a:extLst>
                <a:ext uri="{FF2B5EF4-FFF2-40B4-BE49-F238E27FC236}">
                  <a16:creationId xmlns:a16="http://schemas.microsoft.com/office/drawing/2014/main" id="{B35BF198-680E-485F-BA81-88B3EBE0A94A}"/>
                </a:ext>
              </a:extLst>
            </p:cNvPr>
            <p:cNvSpPr/>
            <p:nvPr/>
          </p:nvSpPr>
          <p:spPr>
            <a:xfrm>
              <a:off x="3445771" y="2131664"/>
              <a:ext cx="144031" cy="192953"/>
            </a:xfrm>
            <a:custGeom>
              <a:avLst/>
              <a:gdLst/>
              <a:ahLst/>
              <a:cxnLst/>
              <a:rect l="l" t="t" r="r" b="b"/>
              <a:pathLst>
                <a:path w="4525" h="6062" extrusionOk="0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" name="Google Shape;15155;p78">
              <a:extLst>
                <a:ext uri="{FF2B5EF4-FFF2-40B4-BE49-F238E27FC236}">
                  <a16:creationId xmlns:a16="http://schemas.microsoft.com/office/drawing/2014/main" id="{5CF8DE87-65A7-47F6-81FD-6EBB344EA387}"/>
                </a:ext>
              </a:extLst>
            </p:cNvPr>
            <p:cNvSpPr/>
            <p:nvPr/>
          </p:nvSpPr>
          <p:spPr>
            <a:xfrm>
              <a:off x="3473813" y="2287058"/>
              <a:ext cx="10631" cy="38291"/>
            </a:xfrm>
            <a:custGeom>
              <a:avLst/>
              <a:gdLst/>
              <a:ahLst/>
              <a:cxnLst/>
              <a:rect l="l" t="t" r="r" b="b"/>
              <a:pathLst>
                <a:path w="334" h="120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5156;p78">
              <a:extLst>
                <a:ext uri="{FF2B5EF4-FFF2-40B4-BE49-F238E27FC236}">
                  <a16:creationId xmlns:a16="http://schemas.microsoft.com/office/drawing/2014/main" id="{B4B56E7A-5CE5-47FB-A33E-ED558A639A71}"/>
                </a:ext>
              </a:extLst>
            </p:cNvPr>
            <p:cNvSpPr/>
            <p:nvPr/>
          </p:nvSpPr>
          <p:spPr>
            <a:xfrm>
              <a:off x="3551128" y="2287058"/>
              <a:ext cx="10249" cy="38291"/>
            </a:xfrm>
            <a:custGeom>
              <a:avLst/>
              <a:gdLst/>
              <a:ahLst/>
              <a:cxnLst/>
              <a:rect l="l" t="t" r="r" b="b"/>
              <a:pathLst>
                <a:path w="322" h="120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5157;p78">
              <a:extLst>
                <a:ext uri="{FF2B5EF4-FFF2-40B4-BE49-F238E27FC236}">
                  <a16:creationId xmlns:a16="http://schemas.microsoft.com/office/drawing/2014/main" id="{DC290888-EE3D-4FFC-9DC9-7E22260630E2}"/>
                </a:ext>
              </a:extLst>
            </p:cNvPr>
            <p:cNvSpPr/>
            <p:nvPr/>
          </p:nvSpPr>
          <p:spPr>
            <a:xfrm>
              <a:off x="3290377" y="1970604"/>
              <a:ext cx="221378" cy="185346"/>
            </a:xfrm>
            <a:custGeom>
              <a:avLst/>
              <a:gdLst/>
              <a:ahLst/>
              <a:cxnLst/>
              <a:rect l="l" t="t" r="r" b="b"/>
              <a:pathLst>
                <a:path w="6955" h="5823" extrusionOk="0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5158;p78">
              <a:extLst>
                <a:ext uri="{FF2B5EF4-FFF2-40B4-BE49-F238E27FC236}">
                  <a16:creationId xmlns:a16="http://schemas.microsoft.com/office/drawing/2014/main" id="{1B1C7F15-3D5D-4BF8-8782-D40B994AE101}"/>
                </a:ext>
              </a:extLst>
            </p:cNvPr>
            <p:cNvSpPr/>
            <p:nvPr/>
          </p:nvSpPr>
          <p:spPr>
            <a:xfrm>
              <a:off x="3329432" y="2004344"/>
              <a:ext cx="26928" cy="10249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5159;p78">
              <a:extLst>
                <a:ext uri="{FF2B5EF4-FFF2-40B4-BE49-F238E27FC236}">
                  <a16:creationId xmlns:a16="http://schemas.microsoft.com/office/drawing/2014/main" id="{CBE6CFA2-BBB8-4DBA-9C98-8D921BEC025B}"/>
                </a:ext>
              </a:extLst>
            </p:cNvPr>
            <p:cNvSpPr/>
            <p:nvPr/>
          </p:nvSpPr>
          <p:spPr>
            <a:xfrm>
              <a:off x="3368074" y="200434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5160;p78">
              <a:extLst>
                <a:ext uri="{FF2B5EF4-FFF2-40B4-BE49-F238E27FC236}">
                  <a16:creationId xmlns:a16="http://schemas.microsoft.com/office/drawing/2014/main" id="{C24569B0-EF8F-43B9-AF19-B48A7DA63DCB}"/>
                </a:ext>
              </a:extLst>
            </p:cNvPr>
            <p:cNvSpPr/>
            <p:nvPr/>
          </p:nvSpPr>
          <p:spPr>
            <a:xfrm>
              <a:off x="3329432" y="2031622"/>
              <a:ext cx="121304" cy="10631"/>
            </a:xfrm>
            <a:custGeom>
              <a:avLst/>
              <a:gdLst/>
              <a:ahLst/>
              <a:cxnLst/>
              <a:rect l="l" t="t" r="r" b="b"/>
              <a:pathLst>
                <a:path w="381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5161;p78">
              <a:extLst>
                <a:ext uri="{FF2B5EF4-FFF2-40B4-BE49-F238E27FC236}">
                  <a16:creationId xmlns:a16="http://schemas.microsoft.com/office/drawing/2014/main" id="{461BB29F-8029-478C-9F49-0538005771CD}"/>
                </a:ext>
              </a:extLst>
            </p:cNvPr>
            <p:cNvSpPr/>
            <p:nvPr/>
          </p:nvSpPr>
          <p:spPr>
            <a:xfrm>
              <a:off x="3329432" y="2059664"/>
              <a:ext cx="82249" cy="10663"/>
            </a:xfrm>
            <a:custGeom>
              <a:avLst/>
              <a:gdLst/>
              <a:ahLst/>
              <a:cxnLst/>
              <a:rect l="l" t="t" r="r" b="b"/>
              <a:pathLst>
                <a:path w="2584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5162;p78">
              <a:extLst>
                <a:ext uri="{FF2B5EF4-FFF2-40B4-BE49-F238E27FC236}">
                  <a16:creationId xmlns:a16="http://schemas.microsoft.com/office/drawing/2014/main" id="{66EFA08F-0DEA-4955-BCD7-C519CD57D7E7}"/>
                </a:ext>
              </a:extLst>
            </p:cNvPr>
            <p:cNvSpPr/>
            <p:nvPr/>
          </p:nvSpPr>
          <p:spPr>
            <a:xfrm>
              <a:off x="3423777" y="2059664"/>
              <a:ext cx="26960" cy="10663"/>
            </a:xfrm>
            <a:custGeom>
              <a:avLst/>
              <a:gdLst/>
              <a:ahLst/>
              <a:cxnLst/>
              <a:rect l="l" t="t" r="r" b="b"/>
              <a:pathLst>
                <a:path w="847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" name="Google Shape;12435;p74">
            <a:extLst>
              <a:ext uri="{FF2B5EF4-FFF2-40B4-BE49-F238E27FC236}">
                <a16:creationId xmlns:a16="http://schemas.microsoft.com/office/drawing/2014/main" id="{52A19724-BF48-4B00-B4EE-D6B794ED937E}"/>
              </a:ext>
            </a:extLst>
          </p:cNvPr>
          <p:cNvGrpSpPr/>
          <p:nvPr/>
        </p:nvGrpSpPr>
        <p:grpSpPr>
          <a:xfrm>
            <a:off x="1055885" y="2007100"/>
            <a:ext cx="174766" cy="128363"/>
            <a:chOff x="1289311" y="2926222"/>
            <a:chExt cx="408156" cy="299783"/>
          </a:xfrm>
          <a:solidFill>
            <a:srgbClr val="DBDDDC"/>
          </a:solidFill>
        </p:grpSpPr>
        <p:sp>
          <p:nvSpPr>
            <p:cNvPr id="125" name="Google Shape;12436;p74">
              <a:extLst>
                <a:ext uri="{FF2B5EF4-FFF2-40B4-BE49-F238E27FC236}">
                  <a16:creationId xmlns:a16="http://schemas.microsoft.com/office/drawing/2014/main" id="{88F06CA1-9BDB-4E9A-A264-A9B2883E1968}"/>
                </a:ext>
              </a:extLst>
            </p:cNvPr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437;p74">
              <a:extLst>
                <a:ext uri="{FF2B5EF4-FFF2-40B4-BE49-F238E27FC236}">
                  <a16:creationId xmlns:a16="http://schemas.microsoft.com/office/drawing/2014/main" id="{730B5F1B-CE5C-48BD-BF8C-85C12CA183C1}"/>
                </a:ext>
              </a:extLst>
            </p:cNvPr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" name="Google Shape;15149;p78">
            <a:extLst>
              <a:ext uri="{FF2B5EF4-FFF2-40B4-BE49-F238E27FC236}">
                <a16:creationId xmlns:a16="http://schemas.microsoft.com/office/drawing/2014/main" id="{9A34F0D8-060D-41B4-9A0B-396E6845C2CB}"/>
              </a:ext>
            </a:extLst>
          </p:cNvPr>
          <p:cNvGrpSpPr/>
          <p:nvPr/>
        </p:nvGrpSpPr>
        <p:grpSpPr>
          <a:xfrm>
            <a:off x="4609852" y="2817362"/>
            <a:ext cx="172404" cy="172590"/>
            <a:chOff x="3235438" y="1970604"/>
            <a:chExt cx="354363" cy="354745"/>
          </a:xfrm>
          <a:solidFill>
            <a:srgbClr val="EEF1F8"/>
          </a:solidFill>
        </p:grpSpPr>
        <p:sp>
          <p:nvSpPr>
            <p:cNvPr id="172" name="Google Shape;15150;p78">
              <a:extLst>
                <a:ext uri="{FF2B5EF4-FFF2-40B4-BE49-F238E27FC236}">
                  <a16:creationId xmlns:a16="http://schemas.microsoft.com/office/drawing/2014/main" id="{1189A131-CDFB-4BA4-970F-035A516D5F3A}"/>
                </a:ext>
              </a:extLst>
            </p:cNvPr>
            <p:cNvSpPr/>
            <p:nvPr/>
          </p:nvSpPr>
          <p:spPr>
            <a:xfrm>
              <a:off x="3235438" y="2125712"/>
              <a:ext cx="132667" cy="199288"/>
            </a:xfrm>
            <a:custGeom>
              <a:avLst/>
              <a:gdLst/>
              <a:ahLst/>
              <a:cxnLst/>
              <a:rect l="l" t="t" r="r" b="b"/>
              <a:pathLst>
                <a:path w="4168" h="6261" extrusionOk="0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5151;p78">
              <a:extLst>
                <a:ext uri="{FF2B5EF4-FFF2-40B4-BE49-F238E27FC236}">
                  <a16:creationId xmlns:a16="http://schemas.microsoft.com/office/drawing/2014/main" id="{A6310AC0-C11C-45BC-BAD9-6A128B63C5AA}"/>
                </a:ext>
              </a:extLst>
            </p:cNvPr>
            <p:cNvSpPr/>
            <p:nvPr/>
          </p:nvSpPr>
          <p:spPr>
            <a:xfrm>
              <a:off x="3257433" y="2292373"/>
              <a:ext cx="10249" cy="32626"/>
            </a:xfrm>
            <a:custGeom>
              <a:avLst/>
              <a:gdLst/>
              <a:ahLst/>
              <a:cxnLst/>
              <a:rect l="l" t="t" r="r" b="b"/>
              <a:pathLst>
                <a:path w="322" h="102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5152;p78">
              <a:extLst>
                <a:ext uri="{FF2B5EF4-FFF2-40B4-BE49-F238E27FC236}">
                  <a16:creationId xmlns:a16="http://schemas.microsoft.com/office/drawing/2014/main" id="{0CDFB881-333D-4DCD-A720-3B2F42005BC7}"/>
                </a:ext>
              </a:extLst>
            </p:cNvPr>
            <p:cNvSpPr/>
            <p:nvPr/>
          </p:nvSpPr>
          <p:spPr>
            <a:xfrm>
              <a:off x="3335098" y="2292373"/>
              <a:ext cx="10281" cy="32626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5153;p78">
              <a:extLst>
                <a:ext uri="{FF2B5EF4-FFF2-40B4-BE49-F238E27FC236}">
                  <a16:creationId xmlns:a16="http://schemas.microsoft.com/office/drawing/2014/main" id="{D4C85356-4773-4FB7-BDE5-5F7B16153625}"/>
                </a:ext>
              </a:extLst>
            </p:cNvPr>
            <p:cNvSpPr/>
            <p:nvPr/>
          </p:nvSpPr>
          <p:spPr>
            <a:xfrm>
              <a:off x="3490110" y="2163685"/>
              <a:ext cx="55734" cy="18430"/>
            </a:xfrm>
            <a:custGeom>
              <a:avLst/>
              <a:gdLst/>
              <a:ahLst/>
              <a:cxnLst/>
              <a:rect l="l" t="t" r="r" b="b"/>
              <a:pathLst>
                <a:path w="1751" h="579" extrusionOk="0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5154;p78">
              <a:extLst>
                <a:ext uri="{FF2B5EF4-FFF2-40B4-BE49-F238E27FC236}">
                  <a16:creationId xmlns:a16="http://schemas.microsoft.com/office/drawing/2014/main" id="{7BE6AC07-30FA-4E82-B008-2716EC573AB2}"/>
                </a:ext>
              </a:extLst>
            </p:cNvPr>
            <p:cNvSpPr/>
            <p:nvPr/>
          </p:nvSpPr>
          <p:spPr>
            <a:xfrm>
              <a:off x="3445771" y="2131664"/>
              <a:ext cx="144031" cy="192953"/>
            </a:xfrm>
            <a:custGeom>
              <a:avLst/>
              <a:gdLst/>
              <a:ahLst/>
              <a:cxnLst/>
              <a:rect l="l" t="t" r="r" b="b"/>
              <a:pathLst>
                <a:path w="4525" h="6062" extrusionOk="0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5155;p78">
              <a:extLst>
                <a:ext uri="{FF2B5EF4-FFF2-40B4-BE49-F238E27FC236}">
                  <a16:creationId xmlns:a16="http://schemas.microsoft.com/office/drawing/2014/main" id="{2F262E9B-E6A2-492D-80FD-ED99BD11DFE3}"/>
                </a:ext>
              </a:extLst>
            </p:cNvPr>
            <p:cNvSpPr/>
            <p:nvPr/>
          </p:nvSpPr>
          <p:spPr>
            <a:xfrm>
              <a:off x="3473813" y="2287058"/>
              <a:ext cx="10631" cy="38291"/>
            </a:xfrm>
            <a:custGeom>
              <a:avLst/>
              <a:gdLst/>
              <a:ahLst/>
              <a:cxnLst/>
              <a:rect l="l" t="t" r="r" b="b"/>
              <a:pathLst>
                <a:path w="334" h="120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5156;p78">
              <a:extLst>
                <a:ext uri="{FF2B5EF4-FFF2-40B4-BE49-F238E27FC236}">
                  <a16:creationId xmlns:a16="http://schemas.microsoft.com/office/drawing/2014/main" id="{E8BB0B2C-6318-4182-B7F3-071D268BAF19}"/>
                </a:ext>
              </a:extLst>
            </p:cNvPr>
            <p:cNvSpPr/>
            <p:nvPr/>
          </p:nvSpPr>
          <p:spPr>
            <a:xfrm>
              <a:off x="3551128" y="2287058"/>
              <a:ext cx="10249" cy="38291"/>
            </a:xfrm>
            <a:custGeom>
              <a:avLst/>
              <a:gdLst/>
              <a:ahLst/>
              <a:cxnLst/>
              <a:rect l="l" t="t" r="r" b="b"/>
              <a:pathLst>
                <a:path w="322" h="120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5157;p78">
              <a:extLst>
                <a:ext uri="{FF2B5EF4-FFF2-40B4-BE49-F238E27FC236}">
                  <a16:creationId xmlns:a16="http://schemas.microsoft.com/office/drawing/2014/main" id="{CD3B4B0A-C12E-486E-8D0B-BAC22766DC2C}"/>
                </a:ext>
              </a:extLst>
            </p:cNvPr>
            <p:cNvSpPr/>
            <p:nvPr/>
          </p:nvSpPr>
          <p:spPr>
            <a:xfrm>
              <a:off x="3290377" y="1970604"/>
              <a:ext cx="221378" cy="185346"/>
            </a:xfrm>
            <a:custGeom>
              <a:avLst/>
              <a:gdLst/>
              <a:ahLst/>
              <a:cxnLst/>
              <a:rect l="l" t="t" r="r" b="b"/>
              <a:pathLst>
                <a:path w="6955" h="5823" extrusionOk="0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5158;p78">
              <a:extLst>
                <a:ext uri="{FF2B5EF4-FFF2-40B4-BE49-F238E27FC236}">
                  <a16:creationId xmlns:a16="http://schemas.microsoft.com/office/drawing/2014/main" id="{E06E81F5-7FE3-48DE-BDA5-14AE639039D3}"/>
                </a:ext>
              </a:extLst>
            </p:cNvPr>
            <p:cNvSpPr/>
            <p:nvPr/>
          </p:nvSpPr>
          <p:spPr>
            <a:xfrm>
              <a:off x="3329432" y="2004344"/>
              <a:ext cx="26928" cy="10249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5159;p78">
              <a:extLst>
                <a:ext uri="{FF2B5EF4-FFF2-40B4-BE49-F238E27FC236}">
                  <a16:creationId xmlns:a16="http://schemas.microsoft.com/office/drawing/2014/main" id="{74EA2CF5-E654-4BE2-9110-45915DD762D4}"/>
                </a:ext>
              </a:extLst>
            </p:cNvPr>
            <p:cNvSpPr/>
            <p:nvPr/>
          </p:nvSpPr>
          <p:spPr>
            <a:xfrm>
              <a:off x="3368074" y="200434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5160;p78">
              <a:extLst>
                <a:ext uri="{FF2B5EF4-FFF2-40B4-BE49-F238E27FC236}">
                  <a16:creationId xmlns:a16="http://schemas.microsoft.com/office/drawing/2014/main" id="{0734717C-CF60-4136-BB19-ABD2294DC844}"/>
                </a:ext>
              </a:extLst>
            </p:cNvPr>
            <p:cNvSpPr/>
            <p:nvPr/>
          </p:nvSpPr>
          <p:spPr>
            <a:xfrm>
              <a:off x="3329432" y="2031622"/>
              <a:ext cx="121304" cy="10631"/>
            </a:xfrm>
            <a:custGeom>
              <a:avLst/>
              <a:gdLst/>
              <a:ahLst/>
              <a:cxnLst/>
              <a:rect l="l" t="t" r="r" b="b"/>
              <a:pathLst>
                <a:path w="381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5161;p78">
              <a:extLst>
                <a:ext uri="{FF2B5EF4-FFF2-40B4-BE49-F238E27FC236}">
                  <a16:creationId xmlns:a16="http://schemas.microsoft.com/office/drawing/2014/main" id="{A302C6E9-8308-4514-88DA-79DBD1CF9C01}"/>
                </a:ext>
              </a:extLst>
            </p:cNvPr>
            <p:cNvSpPr/>
            <p:nvPr/>
          </p:nvSpPr>
          <p:spPr>
            <a:xfrm>
              <a:off x="3329432" y="2059664"/>
              <a:ext cx="82249" cy="10663"/>
            </a:xfrm>
            <a:custGeom>
              <a:avLst/>
              <a:gdLst/>
              <a:ahLst/>
              <a:cxnLst/>
              <a:rect l="l" t="t" r="r" b="b"/>
              <a:pathLst>
                <a:path w="2584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5162;p78">
              <a:extLst>
                <a:ext uri="{FF2B5EF4-FFF2-40B4-BE49-F238E27FC236}">
                  <a16:creationId xmlns:a16="http://schemas.microsoft.com/office/drawing/2014/main" id="{DDAB32A3-CD45-4672-B009-7298A7C7ECBC}"/>
                </a:ext>
              </a:extLst>
            </p:cNvPr>
            <p:cNvSpPr/>
            <p:nvPr/>
          </p:nvSpPr>
          <p:spPr>
            <a:xfrm>
              <a:off x="3423777" y="2059664"/>
              <a:ext cx="26960" cy="10663"/>
            </a:xfrm>
            <a:custGeom>
              <a:avLst/>
              <a:gdLst/>
              <a:ahLst/>
              <a:cxnLst/>
              <a:rect l="l" t="t" r="r" b="b"/>
              <a:pathLst>
                <a:path w="847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3" name="Google Shape;12435;p74">
            <a:extLst>
              <a:ext uri="{FF2B5EF4-FFF2-40B4-BE49-F238E27FC236}">
                <a16:creationId xmlns:a16="http://schemas.microsoft.com/office/drawing/2014/main" id="{8BD04238-2962-4F1D-89EF-D635F840750B}"/>
              </a:ext>
            </a:extLst>
          </p:cNvPr>
          <p:cNvGrpSpPr/>
          <p:nvPr/>
        </p:nvGrpSpPr>
        <p:grpSpPr>
          <a:xfrm>
            <a:off x="4607107" y="2238608"/>
            <a:ext cx="174766" cy="128363"/>
            <a:chOff x="1289311" y="2926222"/>
            <a:chExt cx="408156" cy="299783"/>
          </a:xfrm>
          <a:solidFill>
            <a:srgbClr val="DBDDDC"/>
          </a:solidFill>
        </p:grpSpPr>
        <p:sp>
          <p:nvSpPr>
            <p:cNvPr id="214" name="Google Shape;12436;p74">
              <a:extLst>
                <a:ext uri="{FF2B5EF4-FFF2-40B4-BE49-F238E27FC236}">
                  <a16:creationId xmlns:a16="http://schemas.microsoft.com/office/drawing/2014/main" id="{17D53BE2-194A-4DA2-8F0D-5EDD511B23C5}"/>
                </a:ext>
              </a:extLst>
            </p:cNvPr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12437;p74">
              <a:extLst>
                <a:ext uri="{FF2B5EF4-FFF2-40B4-BE49-F238E27FC236}">
                  <a16:creationId xmlns:a16="http://schemas.microsoft.com/office/drawing/2014/main" id="{EF953FDC-A951-4FFC-90F8-A588602439E5}"/>
                </a:ext>
              </a:extLst>
            </p:cNvPr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2" name="Google Shape;15136;p78">
            <a:extLst>
              <a:ext uri="{FF2B5EF4-FFF2-40B4-BE49-F238E27FC236}">
                <a16:creationId xmlns:a16="http://schemas.microsoft.com/office/drawing/2014/main" id="{C5C7A5B1-A3ED-4D69-A31B-979B560253B9}"/>
              </a:ext>
            </a:extLst>
          </p:cNvPr>
          <p:cNvGrpSpPr/>
          <p:nvPr/>
        </p:nvGrpSpPr>
        <p:grpSpPr>
          <a:xfrm>
            <a:off x="1060673" y="4685871"/>
            <a:ext cx="148592" cy="238278"/>
            <a:chOff x="5211031" y="1969108"/>
            <a:chExt cx="226661" cy="363467"/>
          </a:xfrm>
          <a:solidFill>
            <a:srgbClr val="EEF1F8"/>
          </a:solidFill>
        </p:grpSpPr>
        <p:sp>
          <p:nvSpPr>
            <p:cNvPr id="223" name="Google Shape;15137;p78">
              <a:extLst>
                <a:ext uri="{FF2B5EF4-FFF2-40B4-BE49-F238E27FC236}">
                  <a16:creationId xmlns:a16="http://schemas.microsoft.com/office/drawing/2014/main" id="{04172625-5956-4131-8954-5334560CEDA1}"/>
                </a:ext>
              </a:extLst>
            </p:cNvPr>
            <p:cNvSpPr/>
            <p:nvPr/>
          </p:nvSpPr>
          <p:spPr>
            <a:xfrm>
              <a:off x="5211031" y="1969108"/>
              <a:ext cx="226661" cy="363467"/>
            </a:xfrm>
            <a:custGeom>
              <a:avLst/>
              <a:gdLst/>
              <a:ahLst/>
              <a:cxnLst/>
              <a:rect l="l" t="t" r="r" b="b"/>
              <a:pathLst>
                <a:path w="7121" h="11419" extrusionOk="0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15138;p78">
              <a:extLst>
                <a:ext uri="{FF2B5EF4-FFF2-40B4-BE49-F238E27FC236}">
                  <a16:creationId xmlns:a16="http://schemas.microsoft.com/office/drawing/2014/main" id="{D28BBC04-C3CC-46BC-A774-4A16BBF859AC}"/>
                </a:ext>
              </a:extLst>
            </p:cNvPr>
            <p:cNvSpPr/>
            <p:nvPr/>
          </p:nvSpPr>
          <p:spPr>
            <a:xfrm>
              <a:off x="5250468" y="2060046"/>
              <a:ext cx="147819" cy="107649"/>
            </a:xfrm>
            <a:custGeom>
              <a:avLst/>
              <a:gdLst/>
              <a:ahLst/>
              <a:cxnLst/>
              <a:rect l="l" t="t" r="r" b="b"/>
              <a:pathLst>
                <a:path w="4644" h="3382" extrusionOk="0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roupe 2">
            <a:extLst>
              <a:ext uri="{FF2B5EF4-FFF2-40B4-BE49-F238E27FC236}">
                <a16:creationId xmlns:a16="http://schemas.microsoft.com/office/drawing/2014/main" id="{33069122-EFB8-448B-85CA-063CBB4AB96C}"/>
              </a:ext>
            </a:extLst>
          </p:cNvPr>
          <p:cNvGrpSpPr/>
          <p:nvPr/>
        </p:nvGrpSpPr>
        <p:grpSpPr>
          <a:xfrm>
            <a:off x="8086200" y="1312636"/>
            <a:ext cx="3420000" cy="5192554"/>
            <a:chOff x="8086200" y="1312636"/>
            <a:chExt cx="3420000" cy="5192554"/>
          </a:xfrm>
        </p:grpSpPr>
        <p:sp>
          <p:nvSpPr>
            <p:cNvPr id="17" name="Espace réservé du contenu 3">
              <a:extLst>
                <a:ext uri="{FF2B5EF4-FFF2-40B4-BE49-F238E27FC236}">
                  <a16:creationId xmlns:a16="http://schemas.microsoft.com/office/drawing/2014/main" id="{6C7BC541-0F71-44B4-A0C3-81A1BB47C81D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8086200" y="1465190"/>
              <a:ext cx="3420000" cy="5040000"/>
            </a:xfrm>
            <a:prstGeom prst="rect">
              <a:avLst/>
            </a:prstGeom>
            <a:ln>
              <a:solidFill>
                <a:srgbClr val="48A0D9"/>
              </a:solidFill>
            </a:ln>
          </p:spPr>
          <p:txBody>
            <a:bodyPr vert="horz" lIns="91440" tIns="45720" rIns="91440" bIns="45720" rtlCol="0">
              <a:normAutofit/>
            </a:bodyPr>
            <a:lstStyle>
              <a:lvl1pPr marL="228600" indent="-228600" algn="l" defTabSz="914400">
                <a:lnSpc>
                  <a:spcPct val="90000"/>
                </a:lnSpc>
                <a:spcBef>
                  <a:spcPts val="1000"/>
                </a:spcBef>
                <a:buFont typeface="Arial"/>
                <a:buChar char="•"/>
                <a:defRPr sz="20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6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4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Font typeface="Arial"/>
                <a:buNone/>
                <a:defRPr/>
              </a:pPr>
              <a:r>
                <a:rPr lang="fr-FR" b="1" dirty="0">
                  <a:solidFill>
                    <a:srgbClr val="FFFFFF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Institut Mines-Télécom</a:t>
              </a:r>
            </a:p>
            <a:p>
              <a:pPr marL="266700" indent="0">
                <a:spcBef>
                  <a:spcPts val="1800"/>
                </a:spcBef>
                <a:buFont typeface="Arial"/>
                <a:buNone/>
                <a:defRPr/>
              </a:pPr>
              <a:r>
                <a:rPr lang="fr-FR" sz="1800" dirty="0">
                  <a:solidFill>
                    <a:srgbClr val="FFFFFF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Dispositif lancé pour la 1</a:t>
              </a:r>
              <a:r>
                <a:rPr lang="fr-FR" sz="1800" baseline="30000" dirty="0">
                  <a:solidFill>
                    <a:srgbClr val="FFFFFF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ère</a:t>
              </a:r>
              <a:r>
                <a:rPr lang="fr-FR" sz="1800" dirty="0">
                  <a:solidFill>
                    <a:srgbClr val="FFFFFF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 fois à l’été 2023, présenté en mai 2023 lors d’un séminaire</a:t>
              </a:r>
            </a:p>
            <a:p>
              <a:pPr marL="266700" indent="0">
                <a:spcBef>
                  <a:spcPts val="1800"/>
                </a:spcBef>
                <a:buFont typeface="Arial"/>
                <a:buNone/>
                <a:defRPr/>
              </a:pPr>
              <a:r>
                <a:rPr lang="fr-FR" sz="1800" dirty="0">
                  <a:solidFill>
                    <a:srgbClr val="FFFFFF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Retours</a:t>
              </a:r>
            </a:p>
            <a:p>
              <a:pPr marL="552450" indent="-285750">
                <a:spcBef>
                  <a:spcPts val="0"/>
                </a:spcBef>
                <a:buFont typeface="Wingdings" panose="05000000000000000000" pitchFamily="2" charset="2"/>
                <a:buChar char="§"/>
                <a:defRPr/>
              </a:pPr>
              <a:r>
                <a:rPr lang="fr-FR" sz="1800" dirty="0">
                  <a:solidFill>
                    <a:srgbClr val="FFFFFF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Peut donner l’impression de devoir travailler pendant les congés</a:t>
              </a:r>
            </a:p>
            <a:p>
              <a:pPr marL="269875" indent="0">
                <a:buNone/>
                <a:defRPr/>
              </a:pPr>
              <a:r>
                <a:rPr lang="fr-FR" sz="1800" dirty="0">
                  <a:solidFill>
                    <a:srgbClr val="FFFFFF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Améliorations</a:t>
              </a:r>
            </a:p>
            <a:p>
              <a:pPr marL="555625" indent="-285750">
                <a:spcBef>
                  <a:spcPts val="0"/>
                </a:spcBef>
                <a:buFont typeface="Wingdings" panose="05000000000000000000" pitchFamily="2" charset="2"/>
                <a:buChar char="§"/>
                <a:defRPr/>
              </a:pPr>
              <a:r>
                <a:rPr lang="fr-FR" sz="1800" dirty="0">
                  <a:solidFill>
                    <a:srgbClr val="FFFFFF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Changement du nom de « Mon cahier de vacances Moodle » pour « Passeport rentrée »</a:t>
              </a:r>
            </a:p>
            <a:p>
              <a:pPr marL="555625" indent="-285750">
                <a:spcBef>
                  <a:spcPts val="0"/>
                </a:spcBef>
                <a:buFont typeface="Wingdings" panose="05000000000000000000" pitchFamily="2" charset="2"/>
                <a:buChar char="§"/>
                <a:defRPr/>
              </a:pPr>
              <a:r>
                <a:rPr lang="fr-FR" sz="1800" dirty="0">
                  <a:solidFill>
                    <a:srgbClr val="FFFFFF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Limité à 4 semaines au lieu des 9 prévues : 2 avant le 14 juillet et 2 après le 15 août</a:t>
              </a:r>
            </a:p>
            <a:p>
              <a:pPr marL="555625" indent="-285750">
                <a:spcBef>
                  <a:spcPts val="0"/>
                </a:spcBef>
                <a:buFont typeface="Wingdings" panose="05000000000000000000" pitchFamily="2" charset="2"/>
                <a:buChar char="§"/>
                <a:defRPr/>
              </a:pPr>
              <a:endParaRPr lang="fr-FR" sz="1800" dirty="0">
                <a:solidFill>
                  <a:srgbClr val="FFFFFF"/>
                </a:solidFill>
                <a:latin typeface="Rajdhani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89" name="Shape">
              <a:extLst>
                <a:ext uri="{FF2B5EF4-FFF2-40B4-BE49-F238E27FC236}">
                  <a16:creationId xmlns:a16="http://schemas.microsoft.com/office/drawing/2014/main" id="{7D58D781-F446-4173-8B68-2AD51907FAF3}"/>
                </a:ext>
              </a:extLst>
            </p:cNvPr>
            <p:cNvSpPr/>
            <p:nvPr/>
          </p:nvSpPr>
          <p:spPr>
            <a:xfrm rot="16200000">
              <a:off x="9723005" y="-324169"/>
              <a:ext cx="146390" cy="3420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6" y="0"/>
                  </a:moveTo>
                  <a:cubicBezTo>
                    <a:pt x="3178" y="0"/>
                    <a:pt x="5502" y="0"/>
                    <a:pt x="7471" y="14"/>
                  </a:cubicBezTo>
                  <a:cubicBezTo>
                    <a:pt x="9440" y="28"/>
                    <a:pt x="11054" y="56"/>
                    <a:pt x="12716" y="112"/>
                  </a:cubicBezTo>
                  <a:cubicBezTo>
                    <a:pt x="14536" y="182"/>
                    <a:pt x="16162" y="294"/>
                    <a:pt x="17499" y="436"/>
                  </a:cubicBezTo>
                  <a:cubicBezTo>
                    <a:pt x="18836" y="578"/>
                    <a:pt x="19884" y="751"/>
                    <a:pt x="20546" y="944"/>
                  </a:cubicBezTo>
                  <a:cubicBezTo>
                    <a:pt x="21073" y="1121"/>
                    <a:pt x="21337" y="1292"/>
                    <a:pt x="21468" y="1503"/>
                  </a:cubicBezTo>
                  <a:cubicBezTo>
                    <a:pt x="21600" y="1713"/>
                    <a:pt x="21600" y="1963"/>
                    <a:pt x="21600" y="2296"/>
                  </a:cubicBezTo>
                  <a:lnTo>
                    <a:pt x="21600" y="19315"/>
                  </a:lnTo>
                  <a:cubicBezTo>
                    <a:pt x="21600" y="19642"/>
                    <a:pt x="21600" y="19889"/>
                    <a:pt x="21468" y="20098"/>
                  </a:cubicBezTo>
                  <a:cubicBezTo>
                    <a:pt x="21337" y="20308"/>
                    <a:pt x="21073" y="20479"/>
                    <a:pt x="20546" y="20656"/>
                  </a:cubicBezTo>
                  <a:cubicBezTo>
                    <a:pt x="19884" y="20849"/>
                    <a:pt x="18836" y="21022"/>
                    <a:pt x="17499" y="21164"/>
                  </a:cubicBezTo>
                  <a:cubicBezTo>
                    <a:pt x="16162" y="21306"/>
                    <a:pt x="14536" y="21418"/>
                    <a:pt x="12716" y="21488"/>
                  </a:cubicBezTo>
                  <a:cubicBezTo>
                    <a:pt x="11054" y="21544"/>
                    <a:pt x="9440" y="21572"/>
                    <a:pt x="7459" y="21586"/>
                  </a:cubicBezTo>
                  <a:cubicBezTo>
                    <a:pt x="5478" y="21600"/>
                    <a:pt x="3130" y="21600"/>
                    <a:pt x="0" y="21600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rgbClr val="48A0D9"/>
            </a:solidFill>
            <a:ln w="9525" cap="flat">
              <a:solidFill>
                <a:srgbClr val="48A0D9"/>
              </a:solidFill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000000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 kumimoji="0" sz="3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 Light"/>
                <a:ea typeface="Helvetica Light"/>
                <a:cs typeface="Helvetica Light"/>
                <a:sym typeface="Helvetica Light"/>
              </a:endParaRPr>
            </a:p>
          </p:txBody>
        </p:sp>
        <p:grpSp>
          <p:nvGrpSpPr>
            <p:cNvPr id="185" name="Google Shape;15149;p78">
              <a:extLst>
                <a:ext uri="{FF2B5EF4-FFF2-40B4-BE49-F238E27FC236}">
                  <a16:creationId xmlns:a16="http://schemas.microsoft.com/office/drawing/2014/main" id="{5AE00386-693A-406A-99E4-F248FF4322B0}"/>
                </a:ext>
              </a:extLst>
            </p:cNvPr>
            <p:cNvGrpSpPr/>
            <p:nvPr/>
          </p:nvGrpSpPr>
          <p:grpSpPr>
            <a:xfrm>
              <a:off x="8154238" y="2993536"/>
              <a:ext cx="172404" cy="172590"/>
              <a:chOff x="3235438" y="1970604"/>
              <a:chExt cx="354363" cy="354745"/>
            </a:xfrm>
            <a:solidFill>
              <a:srgbClr val="EEF1F8"/>
            </a:solidFill>
          </p:grpSpPr>
          <p:sp>
            <p:nvSpPr>
              <p:cNvPr id="186" name="Google Shape;15150;p78">
                <a:extLst>
                  <a:ext uri="{FF2B5EF4-FFF2-40B4-BE49-F238E27FC236}">
                    <a16:creationId xmlns:a16="http://schemas.microsoft.com/office/drawing/2014/main" id="{AEA0B437-2001-42A9-84E2-6A621281EE9A}"/>
                  </a:ext>
                </a:extLst>
              </p:cNvPr>
              <p:cNvSpPr/>
              <p:nvPr/>
            </p:nvSpPr>
            <p:spPr>
              <a:xfrm>
                <a:off x="3235438" y="2125712"/>
                <a:ext cx="132667" cy="199288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6261" extrusionOk="0">
                    <a:moveTo>
                      <a:pt x="2102" y="325"/>
                    </a:moveTo>
                    <a:cubicBezTo>
                      <a:pt x="2147" y="325"/>
                      <a:pt x="2191" y="331"/>
                      <a:pt x="2239" y="343"/>
                    </a:cubicBezTo>
                    <a:cubicBezTo>
                      <a:pt x="2953" y="402"/>
                      <a:pt x="3501" y="1021"/>
                      <a:pt x="3501" y="1748"/>
                    </a:cubicBezTo>
                    <a:cubicBezTo>
                      <a:pt x="3501" y="2438"/>
                      <a:pt x="3668" y="3081"/>
                      <a:pt x="3811" y="3414"/>
                    </a:cubicBezTo>
                    <a:lnTo>
                      <a:pt x="3811" y="3438"/>
                    </a:lnTo>
                    <a:cubicBezTo>
                      <a:pt x="3632" y="3534"/>
                      <a:pt x="3310" y="3736"/>
                      <a:pt x="2775" y="3831"/>
                    </a:cubicBezTo>
                    <a:lnTo>
                      <a:pt x="2775" y="3795"/>
                    </a:lnTo>
                    <a:lnTo>
                      <a:pt x="2775" y="3462"/>
                    </a:lnTo>
                    <a:cubicBezTo>
                      <a:pt x="2977" y="3343"/>
                      <a:pt x="3156" y="3164"/>
                      <a:pt x="3299" y="2938"/>
                    </a:cubicBezTo>
                    <a:cubicBezTo>
                      <a:pt x="3513" y="2545"/>
                      <a:pt x="3441" y="2021"/>
                      <a:pt x="3096" y="1712"/>
                    </a:cubicBezTo>
                    <a:cubicBezTo>
                      <a:pt x="2858" y="1486"/>
                      <a:pt x="2429" y="1236"/>
                      <a:pt x="1751" y="1236"/>
                    </a:cubicBezTo>
                    <a:cubicBezTo>
                      <a:pt x="1703" y="1236"/>
                      <a:pt x="1656" y="1248"/>
                      <a:pt x="1632" y="1271"/>
                    </a:cubicBezTo>
                    <a:lnTo>
                      <a:pt x="1286" y="1617"/>
                    </a:lnTo>
                    <a:cubicBezTo>
                      <a:pt x="1227" y="1676"/>
                      <a:pt x="1227" y="1783"/>
                      <a:pt x="1286" y="1843"/>
                    </a:cubicBezTo>
                    <a:cubicBezTo>
                      <a:pt x="1316" y="1873"/>
                      <a:pt x="1358" y="1887"/>
                      <a:pt x="1400" y="1887"/>
                    </a:cubicBezTo>
                    <a:cubicBezTo>
                      <a:pt x="1441" y="1887"/>
                      <a:pt x="1483" y="1873"/>
                      <a:pt x="1513" y="1843"/>
                    </a:cubicBezTo>
                    <a:lnTo>
                      <a:pt x="1810" y="1545"/>
                    </a:lnTo>
                    <a:cubicBezTo>
                      <a:pt x="2239" y="1557"/>
                      <a:pt x="2596" y="1688"/>
                      <a:pt x="2882" y="1950"/>
                    </a:cubicBezTo>
                    <a:cubicBezTo>
                      <a:pt x="3120" y="2152"/>
                      <a:pt x="3156" y="2510"/>
                      <a:pt x="3013" y="2783"/>
                    </a:cubicBezTo>
                    <a:cubicBezTo>
                      <a:pt x="2822" y="3105"/>
                      <a:pt x="2477" y="3319"/>
                      <a:pt x="2084" y="3319"/>
                    </a:cubicBezTo>
                    <a:cubicBezTo>
                      <a:pt x="1513" y="3319"/>
                      <a:pt x="1036" y="2843"/>
                      <a:pt x="1036" y="2260"/>
                    </a:cubicBezTo>
                    <a:cubicBezTo>
                      <a:pt x="1036" y="2164"/>
                      <a:pt x="953" y="2093"/>
                      <a:pt x="870" y="2093"/>
                    </a:cubicBezTo>
                    <a:cubicBezTo>
                      <a:pt x="774" y="2093"/>
                      <a:pt x="703" y="2164"/>
                      <a:pt x="703" y="2260"/>
                    </a:cubicBezTo>
                    <a:cubicBezTo>
                      <a:pt x="703" y="2760"/>
                      <a:pt x="989" y="3224"/>
                      <a:pt x="1405" y="3462"/>
                    </a:cubicBezTo>
                    <a:lnTo>
                      <a:pt x="1405" y="3795"/>
                    </a:lnTo>
                    <a:lnTo>
                      <a:pt x="1405" y="3831"/>
                    </a:lnTo>
                    <a:cubicBezTo>
                      <a:pt x="858" y="3712"/>
                      <a:pt x="524" y="3534"/>
                      <a:pt x="393" y="3438"/>
                    </a:cubicBezTo>
                    <a:cubicBezTo>
                      <a:pt x="393" y="3438"/>
                      <a:pt x="382" y="3438"/>
                      <a:pt x="393" y="3414"/>
                    </a:cubicBezTo>
                    <a:cubicBezTo>
                      <a:pt x="524" y="3081"/>
                      <a:pt x="691" y="2438"/>
                      <a:pt x="703" y="1748"/>
                    </a:cubicBezTo>
                    <a:cubicBezTo>
                      <a:pt x="703" y="1021"/>
                      <a:pt x="1275" y="402"/>
                      <a:pt x="1965" y="343"/>
                    </a:cubicBezTo>
                    <a:cubicBezTo>
                      <a:pt x="2013" y="331"/>
                      <a:pt x="2057" y="325"/>
                      <a:pt x="2102" y="325"/>
                    </a:cubicBezTo>
                    <a:close/>
                    <a:moveTo>
                      <a:pt x="2429" y="3581"/>
                    </a:moveTo>
                    <a:lnTo>
                      <a:pt x="2429" y="3772"/>
                    </a:lnTo>
                    <a:cubicBezTo>
                      <a:pt x="2429" y="3974"/>
                      <a:pt x="2537" y="4153"/>
                      <a:pt x="2715" y="4236"/>
                    </a:cubicBezTo>
                    <a:lnTo>
                      <a:pt x="2822" y="4296"/>
                    </a:lnTo>
                    <a:cubicBezTo>
                      <a:pt x="2668" y="4546"/>
                      <a:pt x="2382" y="4712"/>
                      <a:pt x="2072" y="4712"/>
                    </a:cubicBezTo>
                    <a:cubicBezTo>
                      <a:pt x="1775" y="4712"/>
                      <a:pt x="1489" y="4546"/>
                      <a:pt x="1334" y="4296"/>
                    </a:cubicBezTo>
                    <a:lnTo>
                      <a:pt x="1429" y="4236"/>
                    </a:lnTo>
                    <a:cubicBezTo>
                      <a:pt x="1608" y="4153"/>
                      <a:pt x="1715" y="3974"/>
                      <a:pt x="1715" y="3772"/>
                    </a:cubicBezTo>
                    <a:lnTo>
                      <a:pt x="1715" y="3581"/>
                    </a:lnTo>
                    <a:cubicBezTo>
                      <a:pt x="1834" y="3617"/>
                      <a:pt x="1953" y="3629"/>
                      <a:pt x="2072" y="3629"/>
                    </a:cubicBezTo>
                    <a:cubicBezTo>
                      <a:pt x="2191" y="3629"/>
                      <a:pt x="2310" y="3617"/>
                      <a:pt x="2429" y="3581"/>
                    </a:cubicBezTo>
                    <a:close/>
                    <a:moveTo>
                      <a:pt x="2072" y="0"/>
                    </a:moveTo>
                    <a:cubicBezTo>
                      <a:pt x="2016" y="0"/>
                      <a:pt x="1959" y="3"/>
                      <a:pt x="1906" y="9"/>
                    </a:cubicBezTo>
                    <a:cubicBezTo>
                      <a:pt x="1036" y="81"/>
                      <a:pt x="346" y="855"/>
                      <a:pt x="346" y="1748"/>
                    </a:cubicBezTo>
                    <a:cubicBezTo>
                      <a:pt x="346" y="2391"/>
                      <a:pt x="203" y="2986"/>
                      <a:pt x="60" y="3295"/>
                    </a:cubicBezTo>
                    <a:cubicBezTo>
                      <a:pt x="1" y="3450"/>
                      <a:pt x="48" y="3617"/>
                      <a:pt x="179" y="3700"/>
                    </a:cubicBezTo>
                    <a:cubicBezTo>
                      <a:pt x="322" y="3795"/>
                      <a:pt x="584" y="3950"/>
                      <a:pt x="1036" y="4093"/>
                    </a:cubicBezTo>
                    <a:lnTo>
                      <a:pt x="382" y="4415"/>
                    </a:lnTo>
                    <a:cubicBezTo>
                      <a:pt x="143" y="4534"/>
                      <a:pt x="1" y="4772"/>
                      <a:pt x="1" y="5022"/>
                    </a:cubicBezTo>
                    <a:lnTo>
                      <a:pt x="1" y="6093"/>
                    </a:lnTo>
                    <a:cubicBezTo>
                      <a:pt x="1" y="6189"/>
                      <a:pt x="84" y="6260"/>
                      <a:pt x="167" y="6260"/>
                    </a:cubicBezTo>
                    <a:cubicBezTo>
                      <a:pt x="262" y="6260"/>
                      <a:pt x="334" y="6189"/>
                      <a:pt x="334" y="6093"/>
                    </a:cubicBezTo>
                    <a:lnTo>
                      <a:pt x="334" y="5022"/>
                    </a:lnTo>
                    <a:cubicBezTo>
                      <a:pt x="334" y="4891"/>
                      <a:pt x="405" y="4772"/>
                      <a:pt x="524" y="4700"/>
                    </a:cubicBezTo>
                    <a:lnTo>
                      <a:pt x="1048" y="4450"/>
                    </a:lnTo>
                    <a:cubicBezTo>
                      <a:pt x="1275" y="4807"/>
                      <a:pt x="1656" y="5046"/>
                      <a:pt x="2084" y="5046"/>
                    </a:cubicBezTo>
                    <a:cubicBezTo>
                      <a:pt x="2525" y="5046"/>
                      <a:pt x="2906" y="4819"/>
                      <a:pt x="3132" y="4450"/>
                    </a:cubicBezTo>
                    <a:lnTo>
                      <a:pt x="3656" y="4700"/>
                    </a:lnTo>
                    <a:cubicBezTo>
                      <a:pt x="3775" y="4760"/>
                      <a:pt x="3846" y="4879"/>
                      <a:pt x="3846" y="5022"/>
                    </a:cubicBezTo>
                    <a:lnTo>
                      <a:pt x="3846" y="6093"/>
                    </a:lnTo>
                    <a:cubicBezTo>
                      <a:pt x="3846" y="6189"/>
                      <a:pt x="3918" y="6260"/>
                      <a:pt x="4013" y="6260"/>
                    </a:cubicBezTo>
                    <a:cubicBezTo>
                      <a:pt x="4096" y="6260"/>
                      <a:pt x="4168" y="6189"/>
                      <a:pt x="4168" y="6093"/>
                    </a:cubicBezTo>
                    <a:lnTo>
                      <a:pt x="4168" y="5022"/>
                    </a:lnTo>
                    <a:cubicBezTo>
                      <a:pt x="4156" y="4772"/>
                      <a:pt x="4013" y="4534"/>
                      <a:pt x="3775" y="4415"/>
                    </a:cubicBezTo>
                    <a:lnTo>
                      <a:pt x="3120" y="4093"/>
                    </a:lnTo>
                    <a:cubicBezTo>
                      <a:pt x="3549" y="3974"/>
                      <a:pt x="3834" y="3807"/>
                      <a:pt x="3965" y="3700"/>
                    </a:cubicBezTo>
                    <a:cubicBezTo>
                      <a:pt x="4096" y="3617"/>
                      <a:pt x="4144" y="3450"/>
                      <a:pt x="4084" y="3295"/>
                    </a:cubicBezTo>
                    <a:cubicBezTo>
                      <a:pt x="3953" y="2986"/>
                      <a:pt x="3799" y="2391"/>
                      <a:pt x="3799" y="1748"/>
                    </a:cubicBezTo>
                    <a:cubicBezTo>
                      <a:pt x="3799" y="855"/>
                      <a:pt x="3096" y="81"/>
                      <a:pt x="2239" y="9"/>
                    </a:cubicBezTo>
                    <a:cubicBezTo>
                      <a:pt x="2185" y="3"/>
                      <a:pt x="2129" y="0"/>
                      <a:pt x="207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5151;p78">
                <a:extLst>
                  <a:ext uri="{FF2B5EF4-FFF2-40B4-BE49-F238E27FC236}">
                    <a16:creationId xmlns:a16="http://schemas.microsoft.com/office/drawing/2014/main" id="{D99C27C7-94FC-4D95-8FFD-6851947A492A}"/>
                  </a:ext>
                </a:extLst>
              </p:cNvPr>
              <p:cNvSpPr/>
              <p:nvPr/>
            </p:nvSpPr>
            <p:spPr>
              <a:xfrm>
                <a:off x="3257433" y="2292373"/>
                <a:ext cx="10249" cy="32626"/>
              </a:xfrm>
              <a:custGeom>
                <a:avLst/>
                <a:gdLst/>
                <a:ahLst/>
                <a:cxnLst/>
                <a:rect l="l" t="t" r="r" b="b"/>
                <a:pathLst>
                  <a:path w="322" h="1025" extrusionOk="0">
                    <a:moveTo>
                      <a:pt x="167" y="0"/>
                    </a:moveTo>
                    <a:cubicBezTo>
                      <a:pt x="72" y="0"/>
                      <a:pt x="0" y="72"/>
                      <a:pt x="0" y="167"/>
                    </a:cubicBezTo>
                    <a:lnTo>
                      <a:pt x="0" y="857"/>
                    </a:lnTo>
                    <a:cubicBezTo>
                      <a:pt x="0" y="953"/>
                      <a:pt x="72" y="1024"/>
                      <a:pt x="167" y="1024"/>
                    </a:cubicBezTo>
                    <a:cubicBezTo>
                      <a:pt x="250" y="1024"/>
                      <a:pt x="322" y="953"/>
                      <a:pt x="322" y="857"/>
                    </a:cubicBezTo>
                    <a:lnTo>
                      <a:pt x="322" y="167"/>
                    </a:lnTo>
                    <a:cubicBezTo>
                      <a:pt x="322" y="72"/>
                      <a:pt x="250" y="0"/>
                      <a:pt x="16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5152;p78">
                <a:extLst>
                  <a:ext uri="{FF2B5EF4-FFF2-40B4-BE49-F238E27FC236}">
                    <a16:creationId xmlns:a16="http://schemas.microsoft.com/office/drawing/2014/main" id="{0152AD35-DA5C-4C89-866C-EFB5919632C0}"/>
                  </a:ext>
                </a:extLst>
              </p:cNvPr>
              <p:cNvSpPr/>
              <p:nvPr/>
            </p:nvSpPr>
            <p:spPr>
              <a:xfrm>
                <a:off x="3335098" y="2292373"/>
                <a:ext cx="10281" cy="32626"/>
              </a:xfrm>
              <a:custGeom>
                <a:avLst/>
                <a:gdLst/>
                <a:ahLst/>
                <a:cxnLst/>
                <a:rect l="l" t="t" r="r" b="b"/>
                <a:pathLst>
                  <a:path w="323" h="1025" extrusionOk="0">
                    <a:moveTo>
                      <a:pt x="168" y="0"/>
                    </a:moveTo>
                    <a:cubicBezTo>
                      <a:pt x="72" y="0"/>
                      <a:pt x="1" y="72"/>
                      <a:pt x="1" y="167"/>
                    </a:cubicBezTo>
                    <a:lnTo>
                      <a:pt x="1" y="857"/>
                    </a:lnTo>
                    <a:cubicBezTo>
                      <a:pt x="1" y="953"/>
                      <a:pt x="72" y="1024"/>
                      <a:pt x="168" y="1024"/>
                    </a:cubicBezTo>
                    <a:cubicBezTo>
                      <a:pt x="251" y="1024"/>
                      <a:pt x="322" y="953"/>
                      <a:pt x="322" y="857"/>
                    </a:cubicBezTo>
                    <a:lnTo>
                      <a:pt x="322" y="167"/>
                    </a:lnTo>
                    <a:cubicBezTo>
                      <a:pt x="322" y="72"/>
                      <a:pt x="251" y="0"/>
                      <a:pt x="16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5153;p78">
                <a:extLst>
                  <a:ext uri="{FF2B5EF4-FFF2-40B4-BE49-F238E27FC236}">
                    <a16:creationId xmlns:a16="http://schemas.microsoft.com/office/drawing/2014/main" id="{56B570B5-F8E6-4AD6-9F1A-FC779053FC70}"/>
                  </a:ext>
                </a:extLst>
              </p:cNvPr>
              <p:cNvSpPr/>
              <p:nvPr/>
            </p:nvSpPr>
            <p:spPr>
              <a:xfrm>
                <a:off x="3490110" y="2163685"/>
                <a:ext cx="55734" cy="18430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579" extrusionOk="0">
                    <a:moveTo>
                      <a:pt x="649" y="0"/>
                    </a:moveTo>
                    <a:cubicBezTo>
                      <a:pt x="492" y="0"/>
                      <a:pt x="319" y="16"/>
                      <a:pt x="132" y="55"/>
                    </a:cubicBezTo>
                    <a:cubicBezTo>
                      <a:pt x="60" y="66"/>
                      <a:pt x="1" y="138"/>
                      <a:pt x="1" y="221"/>
                    </a:cubicBezTo>
                    <a:lnTo>
                      <a:pt x="1" y="400"/>
                    </a:lnTo>
                    <a:cubicBezTo>
                      <a:pt x="1" y="483"/>
                      <a:pt x="72" y="555"/>
                      <a:pt x="155" y="555"/>
                    </a:cubicBezTo>
                    <a:cubicBezTo>
                      <a:pt x="251" y="555"/>
                      <a:pt x="322" y="483"/>
                      <a:pt x="322" y="400"/>
                    </a:cubicBezTo>
                    <a:lnTo>
                      <a:pt x="322" y="364"/>
                    </a:lnTo>
                    <a:cubicBezTo>
                      <a:pt x="434" y="349"/>
                      <a:pt x="539" y="342"/>
                      <a:pt x="636" y="342"/>
                    </a:cubicBezTo>
                    <a:cubicBezTo>
                      <a:pt x="841" y="342"/>
                      <a:pt x="1011" y="371"/>
                      <a:pt x="1132" y="412"/>
                    </a:cubicBezTo>
                    <a:cubicBezTo>
                      <a:pt x="1334" y="471"/>
                      <a:pt x="1453" y="543"/>
                      <a:pt x="1465" y="543"/>
                    </a:cubicBezTo>
                    <a:cubicBezTo>
                      <a:pt x="1501" y="555"/>
                      <a:pt x="1525" y="578"/>
                      <a:pt x="1560" y="578"/>
                    </a:cubicBezTo>
                    <a:cubicBezTo>
                      <a:pt x="1620" y="578"/>
                      <a:pt x="1667" y="543"/>
                      <a:pt x="1691" y="495"/>
                    </a:cubicBezTo>
                    <a:cubicBezTo>
                      <a:pt x="1751" y="400"/>
                      <a:pt x="1727" y="293"/>
                      <a:pt x="1644" y="245"/>
                    </a:cubicBezTo>
                    <a:cubicBezTo>
                      <a:pt x="1625" y="236"/>
                      <a:pt x="1259" y="0"/>
                      <a:pt x="64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5154;p78">
                <a:extLst>
                  <a:ext uri="{FF2B5EF4-FFF2-40B4-BE49-F238E27FC236}">
                    <a16:creationId xmlns:a16="http://schemas.microsoft.com/office/drawing/2014/main" id="{6A0A2D12-1948-4438-9DE0-D7E0AC39BDE1}"/>
                  </a:ext>
                </a:extLst>
              </p:cNvPr>
              <p:cNvSpPr/>
              <p:nvPr/>
            </p:nvSpPr>
            <p:spPr>
              <a:xfrm>
                <a:off x="3445771" y="2131664"/>
                <a:ext cx="144031" cy="192953"/>
              </a:xfrm>
              <a:custGeom>
                <a:avLst/>
                <a:gdLst/>
                <a:ahLst/>
                <a:cxnLst/>
                <a:rect l="l" t="t" r="r" b="b"/>
                <a:pathLst>
                  <a:path w="4525" h="6062" extrusionOk="0">
                    <a:moveTo>
                      <a:pt x="3489" y="310"/>
                    </a:moveTo>
                    <a:lnTo>
                      <a:pt x="3489" y="1120"/>
                    </a:lnTo>
                    <a:cubicBezTo>
                      <a:pt x="3489" y="1251"/>
                      <a:pt x="3453" y="1382"/>
                      <a:pt x="3394" y="1525"/>
                    </a:cubicBezTo>
                    <a:lnTo>
                      <a:pt x="3334" y="1656"/>
                    </a:lnTo>
                    <a:cubicBezTo>
                      <a:pt x="3322" y="1680"/>
                      <a:pt x="3322" y="1703"/>
                      <a:pt x="3322" y="1727"/>
                    </a:cubicBezTo>
                    <a:lnTo>
                      <a:pt x="3322" y="2073"/>
                    </a:lnTo>
                    <a:cubicBezTo>
                      <a:pt x="3322" y="2370"/>
                      <a:pt x="3203" y="2632"/>
                      <a:pt x="3001" y="2835"/>
                    </a:cubicBezTo>
                    <a:cubicBezTo>
                      <a:pt x="2796" y="3016"/>
                      <a:pt x="2549" y="3133"/>
                      <a:pt x="2268" y="3133"/>
                    </a:cubicBezTo>
                    <a:cubicBezTo>
                      <a:pt x="2254" y="3133"/>
                      <a:pt x="2241" y="3133"/>
                      <a:pt x="2227" y="3132"/>
                    </a:cubicBezTo>
                    <a:cubicBezTo>
                      <a:pt x="1655" y="3108"/>
                      <a:pt x="1191" y="2608"/>
                      <a:pt x="1191" y="2025"/>
                    </a:cubicBezTo>
                    <a:lnTo>
                      <a:pt x="1191" y="1727"/>
                    </a:lnTo>
                    <a:cubicBezTo>
                      <a:pt x="1191" y="1703"/>
                      <a:pt x="1191" y="1680"/>
                      <a:pt x="1179" y="1656"/>
                    </a:cubicBezTo>
                    <a:lnTo>
                      <a:pt x="1120" y="1525"/>
                    </a:lnTo>
                    <a:cubicBezTo>
                      <a:pt x="1060" y="1406"/>
                      <a:pt x="1036" y="1263"/>
                      <a:pt x="1036" y="1120"/>
                    </a:cubicBezTo>
                    <a:cubicBezTo>
                      <a:pt x="1036" y="668"/>
                      <a:pt x="1394" y="310"/>
                      <a:pt x="1834" y="310"/>
                    </a:cubicBezTo>
                    <a:close/>
                    <a:moveTo>
                      <a:pt x="1727" y="3335"/>
                    </a:moveTo>
                    <a:cubicBezTo>
                      <a:pt x="1882" y="3406"/>
                      <a:pt x="2048" y="3442"/>
                      <a:pt x="2215" y="3454"/>
                    </a:cubicBezTo>
                    <a:lnTo>
                      <a:pt x="2263" y="3454"/>
                    </a:lnTo>
                    <a:cubicBezTo>
                      <a:pt x="2453" y="3454"/>
                      <a:pt x="2632" y="3430"/>
                      <a:pt x="2798" y="3347"/>
                    </a:cubicBezTo>
                    <a:lnTo>
                      <a:pt x="2798" y="3573"/>
                    </a:lnTo>
                    <a:cubicBezTo>
                      <a:pt x="2798" y="3620"/>
                      <a:pt x="2810" y="3680"/>
                      <a:pt x="2810" y="3728"/>
                    </a:cubicBezTo>
                    <a:lnTo>
                      <a:pt x="2263" y="4144"/>
                    </a:lnTo>
                    <a:lnTo>
                      <a:pt x="1715" y="3728"/>
                    </a:lnTo>
                    <a:cubicBezTo>
                      <a:pt x="1727" y="3680"/>
                      <a:pt x="1727" y="3632"/>
                      <a:pt x="1727" y="3573"/>
                    </a:cubicBezTo>
                    <a:lnTo>
                      <a:pt x="1727" y="3335"/>
                    </a:lnTo>
                    <a:close/>
                    <a:moveTo>
                      <a:pt x="1834" y="1"/>
                    </a:moveTo>
                    <a:cubicBezTo>
                      <a:pt x="1203" y="1"/>
                      <a:pt x="703" y="501"/>
                      <a:pt x="703" y="1132"/>
                    </a:cubicBezTo>
                    <a:cubicBezTo>
                      <a:pt x="703" y="1322"/>
                      <a:pt x="751" y="1501"/>
                      <a:pt x="834" y="1668"/>
                    </a:cubicBezTo>
                    <a:lnTo>
                      <a:pt x="882" y="1751"/>
                    </a:lnTo>
                    <a:lnTo>
                      <a:pt x="882" y="2013"/>
                    </a:lnTo>
                    <a:cubicBezTo>
                      <a:pt x="882" y="2454"/>
                      <a:pt x="1084" y="2858"/>
                      <a:pt x="1405" y="3120"/>
                    </a:cubicBezTo>
                    <a:lnTo>
                      <a:pt x="1405" y="3561"/>
                    </a:lnTo>
                    <a:cubicBezTo>
                      <a:pt x="1405" y="3632"/>
                      <a:pt x="1358" y="3704"/>
                      <a:pt x="1286" y="3739"/>
                    </a:cubicBezTo>
                    <a:lnTo>
                      <a:pt x="453" y="4049"/>
                    </a:lnTo>
                    <a:cubicBezTo>
                      <a:pt x="179" y="4156"/>
                      <a:pt x="1" y="4406"/>
                      <a:pt x="1" y="4692"/>
                    </a:cubicBezTo>
                    <a:lnTo>
                      <a:pt x="1" y="5894"/>
                    </a:lnTo>
                    <a:cubicBezTo>
                      <a:pt x="1" y="5990"/>
                      <a:pt x="72" y="6061"/>
                      <a:pt x="167" y="6061"/>
                    </a:cubicBezTo>
                    <a:cubicBezTo>
                      <a:pt x="251" y="6061"/>
                      <a:pt x="334" y="5990"/>
                      <a:pt x="334" y="5894"/>
                    </a:cubicBezTo>
                    <a:lnTo>
                      <a:pt x="334" y="4692"/>
                    </a:lnTo>
                    <a:cubicBezTo>
                      <a:pt x="334" y="4537"/>
                      <a:pt x="417" y="4406"/>
                      <a:pt x="572" y="4347"/>
                    </a:cubicBezTo>
                    <a:lnTo>
                      <a:pt x="1405" y="4037"/>
                    </a:lnTo>
                    <a:cubicBezTo>
                      <a:pt x="1441" y="4013"/>
                      <a:pt x="1489" y="3989"/>
                      <a:pt x="1525" y="3954"/>
                    </a:cubicBezTo>
                    <a:lnTo>
                      <a:pt x="2096" y="4394"/>
                    </a:lnTo>
                    <a:lnTo>
                      <a:pt x="2096" y="5883"/>
                    </a:lnTo>
                    <a:cubicBezTo>
                      <a:pt x="2096" y="5966"/>
                      <a:pt x="2179" y="6037"/>
                      <a:pt x="2263" y="6037"/>
                    </a:cubicBezTo>
                    <a:cubicBezTo>
                      <a:pt x="2358" y="6037"/>
                      <a:pt x="2429" y="5966"/>
                      <a:pt x="2429" y="5883"/>
                    </a:cubicBezTo>
                    <a:lnTo>
                      <a:pt x="2429" y="4394"/>
                    </a:lnTo>
                    <a:lnTo>
                      <a:pt x="3013" y="3954"/>
                    </a:lnTo>
                    <a:cubicBezTo>
                      <a:pt x="3049" y="3989"/>
                      <a:pt x="3084" y="4001"/>
                      <a:pt x="3132" y="4037"/>
                    </a:cubicBezTo>
                    <a:lnTo>
                      <a:pt x="3965" y="4347"/>
                    </a:lnTo>
                    <a:cubicBezTo>
                      <a:pt x="4096" y="4406"/>
                      <a:pt x="4203" y="4537"/>
                      <a:pt x="4203" y="4692"/>
                    </a:cubicBezTo>
                    <a:lnTo>
                      <a:pt x="4203" y="5894"/>
                    </a:lnTo>
                    <a:cubicBezTo>
                      <a:pt x="4203" y="5990"/>
                      <a:pt x="4275" y="6061"/>
                      <a:pt x="4358" y="6061"/>
                    </a:cubicBezTo>
                    <a:cubicBezTo>
                      <a:pt x="4453" y="6061"/>
                      <a:pt x="4525" y="5990"/>
                      <a:pt x="4525" y="5894"/>
                    </a:cubicBezTo>
                    <a:lnTo>
                      <a:pt x="4525" y="4692"/>
                    </a:lnTo>
                    <a:cubicBezTo>
                      <a:pt x="4513" y="4418"/>
                      <a:pt x="4334" y="4168"/>
                      <a:pt x="4072" y="4061"/>
                    </a:cubicBezTo>
                    <a:lnTo>
                      <a:pt x="3239" y="3751"/>
                    </a:lnTo>
                    <a:cubicBezTo>
                      <a:pt x="3156" y="3728"/>
                      <a:pt x="3120" y="3644"/>
                      <a:pt x="3120" y="3573"/>
                    </a:cubicBezTo>
                    <a:lnTo>
                      <a:pt x="3120" y="3156"/>
                    </a:lnTo>
                    <a:cubicBezTo>
                      <a:pt x="3144" y="3132"/>
                      <a:pt x="3191" y="3096"/>
                      <a:pt x="3215" y="3061"/>
                    </a:cubicBezTo>
                    <a:cubicBezTo>
                      <a:pt x="3489" y="2799"/>
                      <a:pt x="3632" y="2454"/>
                      <a:pt x="3632" y="2073"/>
                    </a:cubicBezTo>
                    <a:lnTo>
                      <a:pt x="3632" y="1751"/>
                    </a:lnTo>
                    <a:lnTo>
                      <a:pt x="3680" y="1668"/>
                    </a:lnTo>
                    <a:cubicBezTo>
                      <a:pt x="3775" y="1501"/>
                      <a:pt x="3811" y="1311"/>
                      <a:pt x="3811" y="1132"/>
                    </a:cubicBezTo>
                    <a:lnTo>
                      <a:pt x="3811" y="168"/>
                    </a:lnTo>
                    <a:cubicBezTo>
                      <a:pt x="3811" y="72"/>
                      <a:pt x="3739" y="1"/>
                      <a:pt x="364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5155;p78">
                <a:extLst>
                  <a:ext uri="{FF2B5EF4-FFF2-40B4-BE49-F238E27FC236}">
                    <a16:creationId xmlns:a16="http://schemas.microsoft.com/office/drawing/2014/main" id="{4AE3DC7D-C4DE-407A-8F0B-416F67E66F2B}"/>
                  </a:ext>
                </a:extLst>
              </p:cNvPr>
              <p:cNvSpPr/>
              <p:nvPr/>
            </p:nvSpPr>
            <p:spPr>
              <a:xfrm>
                <a:off x="3473813" y="2287058"/>
                <a:ext cx="10631" cy="38291"/>
              </a:xfrm>
              <a:custGeom>
                <a:avLst/>
                <a:gdLst/>
                <a:ahLst/>
                <a:cxnLst/>
                <a:rect l="l" t="t" r="r" b="b"/>
                <a:pathLst>
                  <a:path w="334" h="1203" extrusionOk="0">
                    <a:moveTo>
                      <a:pt x="167" y="0"/>
                    </a:moveTo>
                    <a:cubicBezTo>
                      <a:pt x="72" y="0"/>
                      <a:pt x="1" y="72"/>
                      <a:pt x="1" y="167"/>
                    </a:cubicBezTo>
                    <a:lnTo>
                      <a:pt x="1" y="1048"/>
                    </a:lnTo>
                    <a:cubicBezTo>
                      <a:pt x="1" y="1131"/>
                      <a:pt x="72" y="1203"/>
                      <a:pt x="167" y="1203"/>
                    </a:cubicBezTo>
                    <a:cubicBezTo>
                      <a:pt x="251" y="1203"/>
                      <a:pt x="334" y="1131"/>
                      <a:pt x="334" y="1048"/>
                    </a:cubicBezTo>
                    <a:lnTo>
                      <a:pt x="334" y="155"/>
                    </a:lnTo>
                    <a:cubicBezTo>
                      <a:pt x="334" y="60"/>
                      <a:pt x="251" y="0"/>
                      <a:pt x="16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5156;p78">
                <a:extLst>
                  <a:ext uri="{FF2B5EF4-FFF2-40B4-BE49-F238E27FC236}">
                    <a16:creationId xmlns:a16="http://schemas.microsoft.com/office/drawing/2014/main" id="{D025ADE6-4AA1-4F52-9427-628C9050B93A}"/>
                  </a:ext>
                </a:extLst>
              </p:cNvPr>
              <p:cNvSpPr/>
              <p:nvPr/>
            </p:nvSpPr>
            <p:spPr>
              <a:xfrm>
                <a:off x="3551128" y="2287058"/>
                <a:ext cx="10249" cy="38291"/>
              </a:xfrm>
              <a:custGeom>
                <a:avLst/>
                <a:gdLst/>
                <a:ahLst/>
                <a:cxnLst/>
                <a:rect l="l" t="t" r="r" b="b"/>
                <a:pathLst>
                  <a:path w="322" h="1203" extrusionOk="0">
                    <a:moveTo>
                      <a:pt x="167" y="0"/>
                    </a:moveTo>
                    <a:cubicBezTo>
                      <a:pt x="72" y="0"/>
                      <a:pt x="0" y="72"/>
                      <a:pt x="0" y="167"/>
                    </a:cubicBezTo>
                    <a:lnTo>
                      <a:pt x="0" y="1048"/>
                    </a:lnTo>
                    <a:cubicBezTo>
                      <a:pt x="0" y="1131"/>
                      <a:pt x="72" y="1203"/>
                      <a:pt x="167" y="1203"/>
                    </a:cubicBezTo>
                    <a:cubicBezTo>
                      <a:pt x="250" y="1203"/>
                      <a:pt x="322" y="1131"/>
                      <a:pt x="322" y="1048"/>
                    </a:cubicBezTo>
                    <a:lnTo>
                      <a:pt x="322" y="155"/>
                    </a:lnTo>
                    <a:cubicBezTo>
                      <a:pt x="322" y="60"/>
                      <a:pt x="262" y="0"/>
                      <a:pt x="16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5157;p78">
                <a:extLst>
                  <a:ext uri="{FF2B5EF4-FFF2-40B4-BE49-F238E27FC236}">
                    <a16:creationId xmlns:a16="http://schemas.microsoft.com/office/drawing/2014/main" id="{4A81CA0F-926D-4371-9AB1-E2D63027AF32}"/>
                  </a:ext>
                </a:extLst>
              </p:cNvPr>
              <p:cNvSpPr/>
              <p:nvPr/>
            </p:nvSpPr>
            <p:spPr>
              <a:xfrm>
                <a:off x="3290377" y="1970604"/>
                <a:ext cx="221378" cy="185346"/>
              </a:xfrm>
              <a:custGeom>
                <a:avLst/>
                <a:gdLst/>
                <a:ahLst/>
                <a:cxnLst/>
                <a:rect l="l" t="t" r="r" b="b"/>
                <a:pathLst>
                  <a:path w="6955" h="5823" extrusionOk="0">
                    <a:moveTo>
                      <a:pt x="2406" y="4168"/>
                    </a:moveTo>
                    <a:lnTo>
                      <a:pt x="2311" y="4537"/>
                    </a:lnTo>
                    <a:lnTo>
                      <a:pt x="2085" y="4537"/>
                    </a:lnTo>
                    <a:cubicBezTo>
                      <a:pt x="1894" y="4537"/>
                      <a:pt x="1727" y="4382"/>
                      <a:pt x="1727" y="4180"/>
                    </a:cubicBezTo>
                    <a:lnTo>
                      <a:pt x="1727" y="4168"/>
                    </a:lnTo>
                    <a:close/>
                    <a:moveTo>
                      <a:pt x="5573" y="358"/>
                    </a:moveTo>
                    <a:cubicBezTo>
                      <a:pt x="5764" y="358"/>
                      <a:pt x="5930" y="525"/>
                      <a:pt x="5930" y="715"/>
                    </a:cubicBezTo>
                    <a:lnTo>
                      <a:pt x="5930" y="3501"/>
                    </a:lnTo>
                    <a:cubicBezTo>
                      <a:pt x="5930" y="3692"/>
                      <a:pt x="5764" y="3858"/>
                      <a:pt x="5573" y="3858"/>
                    </a:cubicBezTo>
                    <a:lnTo>
                      <a:pt x="4168" y="3858"/>
                    </a:lnTo>
                    <a:cubicBezTo>
                      <a:pt x="4144" y="3858"/>
                      <a:pt x="4097" y="3870"/>
                      <a:pt x="4085" y="3882"/>
                    </a:cubicBezTo>
                    <a:lnTo>
                      <a:pt x="2537" y="5001"/>
                    </a:lnTo>
                    <a:lnTo>
                      <a:pt x="2537" y="5001"/>
                    </a:lnTo>
                    <a:lnTo>
                      <a:pt x="2775" y="4049"/>
                    </a:lnTo>
                    <a:cubicBezTo>
                      <a:pt x="2787" y="4001"/>
                      <a:pt x="2775" y="3942"/>
                      <a:pt x="2739" y="3918"/>
                    </a:cubicBezTo>
                    <a:cubicBezTo>
                      <a:pt x="2716" y="3870"/>
                      <a:pt x="2668" y="3858"/>
                      <a:pt x="2608" y="3858"/>
                    </a:cubicBezTo>
                    <a:lnTo>
                      <a:pt x="692" y="3858"/>
                    </a:lnTo>
                    <a:cubicBezTo>
                      <a:pt x="501" y="3858"/>
                      <a:pt x="334" y="3692"/>
                      <a:pt x="334" y="3501"/>
                    </a:cubicBezTo>
                    <a:lnTo>
                      <a:pt x="334" y="715"/>
                    </a:lnTo>
                    <a:cubicBezTo>
                      <a:pt x="334" y="525"/>
                      <a:pt x="501" y="358"/>
                      <a:pt x="692" y="358"/>
                    </a:cubicBezTo>
                    <a:close/>
                    <a:moveTo>
                      <a:pt x="6287" y="1025"/>
                    </a:moveTo>
                    <a:cubicBezTo>
                      <a:pt x="6478" y="1025"/>
                      <a:pt x="6645" y="1191"/>
                      <a:pt x="6645" y="1382"/>
                    </a:cubicBezTo>
                    <a:lnTo>
                      <a:pt x="6645" y="4180"/>
                    </a:lnTo>
                    <a:lnTo>
                      <a:pt x="6633" y="4180"/>
                    </a:lnTo>
                    <a:cubicBezTo>
                      <a:pt x="6633" y="4382"/>
                      <a:pt x="6466" y="4537"/>
                      <a:pt x="6276" y="4537"/>
                    </a:cubicBezTo>
                    <a:lnTo>
                      <a:pt x="4871" y="4537"/>
                    </a:lnTo>
                    <a:cubicBezTo>
                      <a:pt x="4823" y="4537"/>
                      <a:pt x="4787" y="4561"/>
                      <a:pt x="4752" y="4597"/>
                    </a:cubicBezTo>
                    <a:cubicBezTo>
                      <a:pt x="4728" y="4632"/>
                      <a:pt x="4704" y="4692"/>
                      <a:pt x="4728" y="4727"/>
                    </a:cubicBezTo>
                    <a:lnTo>
                      <a:pt x="4847" y="5406"/>
                    </a:lnTo>
                    <a:lnTo>
                      <a:pt x="4847" y="5406"/>
                    </a:lnTo>
                    <a:lnTo>
                      <a:pt x="3656" y="4597"/>
                    </a:lnTo>
                    <a:lnTo>
                      <a:pt x="4251" y="4168"/>
                    </a:lnTo>
                    <a:lnTo>
                      <a:pt x="5585" y="4168"/>
                    </a:lnTo>
                    <a:cubicBezTo>
                      <a:pt x="5954" y="4168"/>
                      <a:pt x="6276" y="3858"/>
                      <a:pt x="6276" y="3489"/>
                    </a:cubicBezTo>
                    <a:lnTo>
                      <a:pt x="6276" y="1025"/>
                    </a:lnTo>
                    <a:close/>
                    <a:moveTo>
                      <a:pt x="692" y="1"/>
                    </a:moveTo>
                    <a:cubicBezTo>
                      <a:pt x="322" y="1"/>
                      <a:pt x="1" y="310"/>
                      <a:pt x="1" y="691"/>
                    </a:cubicBezTo>
                    <a:lnTo>
                      <a:pt x="1" y="3465"/>
                    </a:lnTo>
                    <a:cubicBezTo>
                      <a:pt x="1" y="3846"/>
                      <a:pt x="322" y="4156"/>
                      <a:pt x="692" y="4156"/>
                    </a:cubicBezTo>
                    <a:lnTo>
                      <a:pt x="1406" y="4156"/>
                    </a:lnTo>
                    <a:lnTo>
                      <a:pt x="1406" y="4168"/>
                    </a:lnTo>
                    <a:cubicBezTo>
                      <a:pt x="1406" y="4537"/>
                      <a:pt x="1715" y="4858"/>
                      <a:pt x="2085" y="4858"/>
                    </a:cubicBezTo>
                    <a:lnTo>
                      <a:pt x="2227" y="4858"/>
                    </a:lnTo>
                    <a:lnTo>
                      <a:pt x="2168" y="5120"/>
                    </a:lnTo>
                    <a:cubicBezTo>
                      <a:pt x="2132" y="5228"/>
                      <a:pt x="2180" y="5335"/>
                      <a:pt x="2263" y="5394"/>
                    </a:cubicBezTo>
                    <a:cubicBezTo>
                      <a:pt x="2311" y="5418"/>
                      <a:pt x="2358" y="5430"/>
                      <a:pt x="2406" y="5430"/>
                    </a:cubicBezTo>
                    <a:cubicBezTo>
                      <a:pt x="2442" y="5430"/>
                      <a:pt x="2501" y="5418"/>
                      <a:pt x="2549" y="5394"/>
                    </a:cubicBezTo>
                    <a:lnTo>
                      <a:pt x="3263" y="4870"/>
                    </a:lnTo>
                    <a:lnTo>
                      <a:pt x="3430" y="4870"/>
                    </a:lnTo>
                    <a:lnTo>
                      <a:pt x="4787" y="5775"/>
                    </a:lnTo>
                    <a:cubicBezTo>
                      <a:pt x="4823" y="5811"/>
                      <a:pt x="4871" y="5823"/>
                      <a:pt x="4918" y="5823"/>
                    </a:cubicBezTo>
                    <a:cubicBezTo>
                      <a:pt x="4954" y="5823"/>
                      <a:pt x="5002" y="5811"/>
                      <a:pt x="5049" y="5775"/>
                    </a:cubicBezTo>
                    <a:cubicBezTo>
                      <a:pt x="5144" y="5716"/>
                      <a:pt x="5180" y="5632"/>
                      <a:pt x="5156" y="5525"/>
                    </a:cubicBezTo>
                    <a:lnTo>
                      <a:pt x="5049" y="4870"/>
                    </a:lnTo>
                    <a:lnTo>
                      <a:pt x="6252" y="4870"/>
                    </a:lnTo>
                    <a:cubicBezTo>
                      <a:pt x="6633" y="4870"/>
                      <a:pt x="6942" y="4561"/>
                      <a:pt x="6942" y="4180"/>
                    </a:cubicBezTo>
                    <a:lnTo>
                      <a:pt x="6942" y="1406"/>
                    </a:lnTo>
                    <a:cubicBezTo>
                      <a:pt x="6954" y="1013"/>
                      <a:pt x="6645" y="703"/>
                      <a:pt x="6276" y="703"/>
                    </a:cubicBezTo>
                    <a:cubicBezTo>
                      <a:pt x="6252" y="310"/>
                      <a:pt x="5954" y="1"/>
                      <a:pt x="55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5158;p78">
                <a:extLst>
                  <a:ext uri="{FF2B5EF4-FFF2-40B4-BE49-F238E27FC236}">
                    <a16:creationId xmlns:a16="http://schemas.microsoft.com/office/drawing/2014/main" id="{3F9BB1A8-6AEE-4D32-BE89-8B02C27D2675}"/>
                  </a:ext>
                </a:extLst>
              </p:cNvPr>
              <p:cNvSpPr/>
              <p:nvPr/>
            </p:nvSpPr>
            <p:spPr>
              <a:xfrm>
                <a:off x="3329432" y="2004344"/>
                <a:ext cx="26928" cy="10249"/>
              </a:xfrm>
              <a:custGeom>
                <a:avLst/>
                <a:gdLst/>
                <a:ahLst/>
                <a:cxnLst/>
                <a:rect l="l" t="t" r="r" b="b"/>
                <a:pathLst>
                  <a:path w="846" h="322" extrusionOk="0">
                    <a:moveTo>
                      <a:pt x="167" y="0"/>
                    </a:moveTo>
                    <a:cubicBezTo>
                      <a:pt x="72" y="0"/>
                      <a:pt x="0" y="72"/>
                      <a:pt x="0" y="167"/>
                    </a:cubicBezTo>
                    <a:cubicBezTo>
                      <a:pt x="0" y="250"/>
                      <a:pt x="72" y="322"/>
                      <a:pt x="167" y="322"/>
                    </a:cubicBezTo>
                    <a:lnTo>
                      <a:pt x="679" y="322"/>
                    </a:lnTo>
                    <a:cubicBezTo>
                      <a:pt x="774" y="322"/>
                      <a:pt x="846" y="250"/>
                      <a:pt x="846" y="167"/>
                    </a:cubicBezTo>
                    <a:cubicBezTo>
                      <a:pt x="846" y="72"/>
                      <a:pt x="774" y="0"/>
                      <a:pt x="67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5159;p78">
                <a:extLst>
                  <a:ext uri="{FF2B5EF4-FFF2-40B4-BE49-F238E27FC236}">
                    <a16:creationId xmlns:a16="http://schemas.microsoft.com/office/drawing/2014/main" id="{9806580D-C954-4992-A8FF-17CF03E6F9C4}"/>
                  </a:ext>
                </a:extLst>
              </p:cNvPr>
              <p:cNvSpPr/>
              <p:nvPr/>
            </p:nvSpPr>
            <p:spPr>
              <a:xfrm>
                <a:off x="3368074" y="2004344"/>
                <a:ext cx="82663" cy="10249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322" extrusionOk="0">
                    <a:moveTo>
                      <a:pt x="167" y="0"/>
                    </a:moveTo>
                    <a:cubicBezTo>
                      <a:pt x="84" y="0"/>
                      <a:pt x="1" y="72"/>
                      <a:pt x="1" y="167"/>
                    </a:cubicBezTo>
                    <a:cubicBezTo>
                      <a:pt x="1" y="250"/>
                      <a:pt x="84" y="322"/>
                      <a:pt x="167" y="322"/>
                    </a:cubicBezTo>
                    <a:lnTo>
                      <a:pt x="2430" y="322"/>
                    </a:lnTo>
                    <a:cubicBezTo>
                      <a:pt x="2525" y="322"/>
                      <a:pt x="2596" y="250"/>
                      <a:pt x="2596" y="167"/>
                    </a:cubicBezTo>
                    <a:cubicBezTo>
                      <a:pt x="2596" y="72"/>
                      <a:pt x="2525" y="0"/>
                      <a:pt x="243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15160;p78">
                <a:extLst>
                  <a:ext uri="{FF2B5EF4-FFF2-40B4-BE49-F238E27FC236}">
                    <a16:creationId xmlns:a16="http://schemas.microsoft.com/office/drawing/2014/main" id="{37C0269E-37DB-44D0-B74D-71A0D62AF4B4}"/>
                  </a:ext>
                </a:extLst>
              </p:cNvPr>
              <p:cNvSpPr/>
              <p:nvPr/>
            </p:nvSpPr>
            <p:spPr>
              <a:xfrm>
                <a:off x="3329432" y="2031622"/>
                <a:ext cx="121304" cy="10631"/>
              </a:xfrm>
              <a:custGeom>
                <a:avLst/>
                <a:gdLst/>
                <a:ahLst/>
                <a:cxnLst/>
                <a:rect l="l" t="t" r="r" b="b"/>
                <a:pathLst>
                  <a:path w="3811" h="334" extrusionOk="0">
                    <a:moveTo>
                      <a:pt x="167" y="1"/>
                    </a:moveTo>
                    <a:cubicBezTo>
                      <a:pt x="72" y="1"/>
                      <a:pt x="0" y="84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644" y="334"/>
                    </a:lnTo>
                    <a:cubicBezTo>
                      <a:pt x="3739" y="334"/>
                      <a:pt x="3810" y="263"/>
                      <a:pt x="3810" y="167"/>
                    </a:cubicBezTo>
                    <a:cubicBezTo>
                      <a:pt x="3810" y="84"/>
                      <a:pt x="3739" y="1"/>
                      <a:pt x="364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15161;p78">
                <a:extLst>
                  <a:ext uri="{FF2B5EF4-FFF2-40B4-BE49-F238E27FC236}">
                    <a16:creationId xmlns:a16="http://schemas.microsoft.com/office/drawing/2014/main" id="{7D0D8151-3B04-4DF8-B68D-1B0959ED73F7}"/>
                  </a:ext>
                </a:extLst>
              </p:cNvPr>
              <p:cNvSpPr/>
              <p:nvPr/>
            </p:nvSpPr>
            <p:spPr>
              <a:xfrm>
                <a:off x="3329432" y="2059664"/>
                <a:ext cx="82249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584" h="335" extrusionOk="0">
                    <a:moveTo>
                      <a:pt x="155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51"/>
                      <a:pt x="72" y="334"/>
                      <a:pt x="155" y="334"/>
                    </a:cubicBezTo>
                    <a:lnTo>
                      <a:pt x="2429" y="334"/>
                    </a:lnTo>
                    <a:cubicBezTo>
                      <a:pt x="2513" y="334"/>
                      <a:pt x="2584" y="251"/>
                      <a:pt x="2584" y="167"/>
                    </a:cubicBezTo>
                    <a:cubicBezTo>
                      <a:pt x="2584" y="72"/>
                      <a:pt x="2513" y="1"/>
                      <a:pt x="242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15162;p78">
                <a:extLst>
                  <a:ext uri="{FF2B5EF4-FFF2-40B4-BE49-F238E27FC236}">
                    <a16:creationId xmlns:a16="http://schemas.microsoft.com/office/drawing/2014/main" id="{4C7D2422-4354-44E3-A1DB-EEE982D12A16}"/>
                  </a:ext>
                </a:extLst>
              </p:cNvPr>
              <p:cNvSpPr/>
              <p:nvPr/>
            </p:nvSpPr>
            <p:spPr>
              <a:xfrm>
                <a:off x="3423777" y="2059664"/>
                <a:ext cx="26960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847" h="335" extrusionOk="0">
                    <a:moveTo>
                      <a:pt x="156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51"/>
                      <a:pt x="72" y="334"/>
                      <a:pt x="156" y="334"/>
                    </a:cubicBezTo>
                    <a:lnTo>
                      <a:pt x="680" y="334"/>
                    </a:lnTo>
                    <a:cubicBezTo>
                      <a:pt x="775" y="334"/>
                      <a:pt x="846" y="251"/>
                      <a:pt x="846" y="167"/>
                    </a:cubicBezTo>
                    <a:cubicBezTo>
                      <a:pt x="846" y="72"/>
                      <a:pt x="775" y="1"/>
                      <a:pt x="68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6" name="Google Shape;12435;p74">
              <a:extLst>
                <a:ext uri="{FF2B5EF4-FFF2-40B4-BE49-F238E27FC236}">
                  <a16:creationId xmlns:a16="http://schemas.microsoft.com/office/drawing/2014/main" id="{9071C624-BE98-4802-89D7-2BB23775A8ED}"/>
                </a:ext>
              </a:extLst>
            </p:cNvPr>
            <p:cNvGrpSpPr/>
            <p:nvPr/>
          </p:nvGrpSpPr>
          <p:grpSpPr>
            <a:xfrm>
              <a:off x="8151493" y="2058281"/>
              <a:ext cx="174766" cy="128363"/>
              <a:chOff x="1289311" y="2926222"/>
              <a:chExt cx="408156" cy="299783"/>
            </a:xfrm>
            <a:solidFill>
              <a:srgbClr val="DBDDDC"/>
            </a:solidFill>
          </p:grpSpPr>
          <p:sp>
            <p:nvSpPr>
              <p:cNvPr id="217" name="Google Shape;12436;p74">
                <a:extLst>
                  <a:ext uri="{FF2B5EF4-FFF2-40B4-BE49-F238E27FC236}">
                    <a16:creationId xmlns:a16="http://schemas.microsoft.com/office/drawing/2014/main" id="{B0579D5E-559F-48CA-89B5-DBFFD33C30F8}"/>
                  </a:ext>
                </a:extLst>
              </p:cNvPr>
              <p:cNvSpPr/>
              <p:nvPr/>
            </p:nvSpPr>
            <p:spPr>
              <a:xfrm>
                <a:off x="1334029" y="2952385"/>
                <a:ext cx="318339" cy="216395"/>
              </a:xfrm>
              <a:custGeom>
                <a:avLst/>
                <a:gdLst/>
                <a:ahLst/>
                <a:cxnLst/>
                <a:rect l="l" t="t" r="r" b="b"/>
                <a:pathLst>
                  <a:path w="10002" h="6799" extrusionOk="0">
                    <a:moveTo>
                      <a:pt x="3203" y="1369"/>
                    </a:moveTo>
                    <a:cubicBezTo>
                      <a:pt x="3429" y="1369"/>
                      <a:pt x="3620" y="1548"/>
                      <a:pt x="3620" y="1786"/>
                    </a:cubicBezTo>
                    <a:lnTo>
                      <a:pt x="3620" y="2179"/>
                    </a:lnTo>
                    <a:cubicBezTo>
                      <a:pt x="3620" y="2524"/>
                      <a:pt x="3334" y="2798"/>
                      <a:pt x="3012" y="2798"/>
                    </a:cubicBezTo>
                    <a:cubicBezTo>
                      <a:pt x="2679" y="2798"/>
                      <a:pt x="2381" y="2524"/>
                      <a:pt x="2381" y="2179"/>
                    </a:cubicBezTo>
                    <a:lnTo>
                      <a:pt x="2381" y="1786"/>
                    </a:lnTo>
                    <a:cubicBezTo>
                      <a:pt x="2381" y="1560"/>
                      <a:pt x="2560" y="1369"/>
                      <a:pt x="2798" y="1369"/>
                    </a:cubicBezTo>
                    <a:close/>
                    <a:moveTo>
                      <a:pt x="8013" y="1191"/>
                    </a:moveTo>
                    <a:cubicBezTo>
                      <a:pt x="8132" y="1191"/>
                      <a:pt x="8215" y="1274"/>
                      <a:pt x="8215" y="1393"/>
                    </a:cubicBezTo>
                    <a:lnTo>
                      <a:pt x="8215" y="1989"/>
                    </a:lnTo>
                    <a:cubicBezTo>
                      <a:pt x="8215" y="2060"/>
                      <a:pt x="8168" y="2131"/>
                      <a:pt x="8108" y="2167"/>
                    </a:cubicBezTo>
                    <a:cubicBezTo>
                      <a:pt x="8061" y="2203"/>
                      <a:pt x="8025" y="2262"/>
                      <a:pt x="8025" y="2334"/>
                    </a:cubicBezTo>
                    <a:lnTo>
                      <a:pt x="8025" y="2632"/>
                    </a:lnTo>
                    <a:cubicBezTo>
                      <a:pt x="8025" y="2715"/>
                      <a:pt x="8085" y="2798"/>
                      <a:pt x="8168" y="2810"/>
                    </a:cubicBezTo>
                    <a:lnTo>
                      <a:pt x="8680" y="2929"/>
                    </a:lnTo>
                    <a:cubicBezTo>
                      <a:pt x="8763" y="2953"/>
                      <a:pt x="8847" y="3036"/>
                      <a:pt x="8847" y="3132"/>
                    </a:cubicBezTo>
                    <a:lnTo>
                      <a:pt x="8847" y="3191"/>
                    </a:lnTo>
                    <a:lnTo>
                      <a:pt x="6799" y="3191"/>
                    </a:lnTo>
                    <a:lnTo>
                      <a:pt x="6799" y="3132"/>
                    </a:lnTo>
                    <a:cubicBezTo>
                      <a:pt x="6799" y="3024"/>
                      <a:pt x="6858" y="2953"/>
                      <a:pt x="6965" y="2929"/>
                    </a:cubicBezTo>
                    <a:lnTo>
                      <a:pt x="7477" y="2810"/>
                    </a:lnTo>
                    <a:cubicBezTo>
                      <a:pt x="7561" y="2798"/>
                      <a:pt x="7620" y="2715"/>
                      <a:pt x="7620" y="2632"/>
                    </a:cubicBezTo>
                    <a:lnTo>
                      <a:pt x="7620" y="2334"/>
                    </a:lnTo>
                    <a:cubicBezTo>
                      <a:pt x="7596" y="2274"/>
                      <a:pt x="7561" y="2215"/>
                      <a:pt x="7501" y="2167"/>
                    </a:cubicBezTo>
                    <a:cubicBezTo>
                      <a:pt x="7430" y="2120"/>
                      <a:pt x="7406" y="2060"/>
                      <a:pt x="7406" y="1989"/>
                    </a:cubicBezTo>
                    <a:lnTo>
                      <a:pt x="7406" y="1393"/>
                    </a:lnTo>
                    <a:cubicBezTo>
                      <a:pt x="7406" y="1274"/>
                      <a:pt x="7489" y="1191"/>
                      <a:pt x="7608" y="1191"/>
                    </a:cubicBezTo>
                    <a:close/>
                    <a:moveTo>
                      <a:pt x="9620" y="369"/>
                    </a:moveTo>
                    <a:lnTo>
                      <a:pt x="9620" y="3191"/>
                    </a:lnTo>
                    <a:lnTo>
                      <a:pt x="9192" y="3191"/>
                    </a:lnTo>
                    <a:lnTo>
                      <a:pt x="9192" y="3132"/>
                    </a:lnTo>
                    <a:cubicBezTo>
                      <a:pt x="9192" y="2870"/>
                      <a:pt x="9013" y="2632"/>
                      <a:pt x="8739" y="2572"/>
                    </a:cubicBezTo>
                    <a:lnTo>
                      <a:pt x="8382" y="2477"/>
                    </a:lnTo>
                    <a:lnTo>
                      <a:pt x="8382" y="2417"/>
                    </a:lnTo>
                    <a:cubicBezTo>
                      <a:pt x="8501" y="2322"/>
                      <a:pt x="8573" y="2155"/>
                      <a:pt x="8573" y="1977"/>
                    </a:cubicBezTo>
                    <a:lnTo>
                      <a:pt x="8573" y="1381"/>
                    </a:lnTo>
                    <a:cubicBezTo>
                      <a:pt x="8573" y="1048"/>
                      <a:pt x="8311" y="786"/>
                      <a:pt x="7977" y="786"/>
                    </a:cubicBezTo>
                    <a:lnTo>
                      <a:pt x="7584" y="786"/>
                    </a:lnTo>
                    <a:cubicBezTo>
                      <a:pt x="7251" y="786"/>
                      <a:pt x="6989" y="1048"/>
                      <a:pt x="6989" y="1381"/>
                    </a:cubicBezTo>
                    <a:lnTo>
                      <a:pt x="6989" y="1977"/>
                    </a:lnTo>
                    <a:cubicBezTo>
                      <a:pt x="6989" y="2143"/>
                      <a:pt x="7061" y="2298"/>
                      <a:pt x="7180" y="2417"/>
                    </a:cubicBezTo>
                    <a:lnTo>
                      <a:pt x="7180" y="2477"/>
                    </a:lnTo>
                    <a:lnTo>
                      <a:pt x="6822" y="2572"/>
                    </a:lnTo>
                    <a:cubicBezTo>
                      <a:pt x="6549" y="2632"/>
                      <a:pt x="6370" y="2870"/>
                      <a:pt x="6370" y="3132"/>
                    </a:cubicBezTo>
                    <a:lnTo>
                      <a:pt x="6370" y="3191"/>
                    </a:lnTo>
                    <a:lnTo>
                      <a:pt x="5941" y="3191"/>
                    </a:lnTo>
                    <a:lnTo>
                      <a:pt x="5941" y="369"/>
                    </a:lnTo>
                    <a:close/>
                    <a:moveTo>
                      <a:pt x="3227" y="3179"/>
                    </a:moveTo>
                    <a:lnTo>
                      <a:pt x="3227" y="3274"/>
                    </a:lnTo>
                    <a:cubicBezTo>
                      <a:pt x="3203" y="3346"/>
                      <a:pt x="3239" y="3405"/>
                      <a:pt x="3262" y="3465"/>
                    </a:cubicBezTo>
                    <a:lnTo>
                      <a:pt x="3012" y="3715"/>
                    </a:lnTo>
                    <a:lnTo>
                      <a:pt x="3001" y="3715"/>
                    </a:lnTo>
                    <a:lnTo>
                      <a:pt x="2739" y="3465"/>
                    </a:lnTo>
                    <a:cubicBezTo>
                      <a:pt x="2774" y="3405"/>
                      <a:pt x="2798" y="3346"/>
                      <a:pt x="2798" y="3274"/>
                    </a:cubicBezTo>
                    <a:lnTo>
                      <a:pt x="2798" y="3179"/>
                    </a:lnTo>
                    <a:close/>
                    <a:moveTo>
                      <a:pt x="3572" y="3667"/>
                    </a:moveTo>
                    <a:lnTo>
                      <a:pt x="3953" y="3822"/>
                    </a:lnTo>
                    <a:cubicBezTo>
                      <a:pt x="4108" y="3882"/>
                      <a:pt x="4215" y="4048"/>
                      <a:pt x="4215" y="4203"/>
                    </a:cubicBezTo>
                    <a:lnTo>
                      <a:pt x="4215" y="5394"/>
                    </a:lnTo>
                    <a:cubicBezTo>
                      <a:pt x="4215" y="5513"/>
                      <a:pt x="4132" y="5608"/>
                      <a:pt x="4013" y="5608"/>
                    </a:cubicBezTo>
                    <a:lnTo>
                      <a:pt x="3191" y="5608"/>
                    </a:lnTo>
                    <a:lnTo>
                      <a:pt x="3191" y="5382"/>
                    </a:lnTo>
                    <a:lnTo>
                      <a:pt x="3608" y="5382"/>
                    </a:lnTo>
                    <a:cubicBezTo>
                      <a:pt x="3715" y="5382"/>
                      <a:pt x="3798" y="5299"/>
                      <a:pt x="3798" y="5191"/>
                    </a:cubicBezTo>
                    <a:lnTo>
                      <a:pt x="3798" y="4596"/>
                    </a:lnTo>
                    <a:cubicBezTo>
                      <a:pt x="3798" y="4489"/>
                      <a:pt x="3715" y="4406"/>
                      <a:pt x="3608" y="4406"/>
                    </a:cubicBezTo>
                    <a:cubicBezTo>
                      <a:pt x="3501" y="4406"/>
                      <a:pt x="3417" y="4489"/>
                      <a:pt x="3417" y="4596"/>
                    </a:cubicBezTo>
                    <a:lnTo>
                      <a:pt x="3417" y="5013"/>
                    </a:lnTo>
                    <a:lnTo>
                      <a:pt x="2584" y="5013"/>
                    </a:lnTo>
                    <a:lnTo>
                      <a:pt x="2584" y="4596"/>
                    </a:lnTo>
                    <a:cubicBezTo>
                      <a:pt x="2584" y="4489"/>
                      <a:pt x="2489" y="4406"/>
                      <a:pt x="2381" y="4406"/>
                    </a:cubicBezTo>
                    <a:cubicBezTo>
                      <a:pt x="2286" y="4406"/>
                      <a:pt x="2191" y="4489"/>
                      <a:pt x="2191" y="4596"/>
                    </a:cubicBezTo>
                    <a:lnTo>
                      <a:pt x="2191" y="5191"/>
                    </a:lnTo>
                    <a:cubicBezTo>
                      <a:pt x="2191" y="5299"/>
                      <a:pt x="2286" y="5382"/>
                      <a:pt x="2381" y="5382"/>
                    </a:cubicBezTo>
                    <a:lnTo>
                      <a:pt x="2798" y="5382"/>
                    </a:lnTo>
                    <a:lnTo>
                      <a:pt x="2798" y="5608"/>
                    </a:lnTo>
                    <a:lnTo>
                      <a:pt x="1989" y="5608"/>
                    </a:lnTo>
                    <a:cubicBezTo>
                      <a:pt x="1869" y="5608"/>
                      <a:pt x="1774" y="5513"/>
                      <a:pt x="1774" y="5394"/>
                    </a:cubicBezTo>
                    <a:lnTo>
                      <a:pt x="1774" y="4203"/>
                    </a:lnTo>
                    <a:cubicBezTo>
                      <a:pt x="1774" y="4048"/>
                      <a:pt x="1881" y="3882"/>
                      <a:pt x="2048" y="3822"/>
                    </a:cubicBezTo>
                    <a:lnTo>
                      <a:pt x="2417" y="3667"/>
                    </a:lnTo>
                    <a:lnTo>
                      <a:pt x="2727" y="3989"/>
                    </a:lnTo>
                    <a:cubicBezTo>
                      <a:pt x="2798" y="4060"/>
                      <a:pt x="2905" y="4108"/>
                      <a:pt x="3001" y="4108"/>
                    </a:cubicBezTo>
                    <a:cubicBezTo>
                      <a:pt x="3096" y="4108"/>
                      <a:pt x="3191" y="4060"/>
                      <a:pt x="3262" y="3989"/>
                    </a:cubicBezTo>
                    <a:lnTo>
                      <a:pt x="3572" y="3667"/>
                    </a:lnTo>
                    <a:close/>
                    <a:moveTo>
                      <a:pt x="5632" y="5596"/>
                    </a:moveTo>
                    <a:lnTo>
                      <a:pt x="5632" y="6406"/>
                    </a:lnTo>
                    <a:lnTo>
                      <a:pt x="381" y="6406"/>
                    </a:lnTo>
                    <a:lnTo>
                      <a:pt x="381" y="5596"/>
                    </a:lnTo>
                    <a:lnTo>
                      <a:pt x="1429" y="5596"/>
                    </a:lnTo>
                    <a:cubicBezTo>
                      <a:pt x="1512" y="5834"/>
                      <a:pt x="1727" y="5989"/>
                      <a:pt x="2000" y="5989"/>
                    </a:cubicBezTo>
                    <a:lnTo>
                      <a:pt x="4013" y="5989"/>
                    </a:lnTo>
                    <a:cubicBezTo>
                      <a:pt x="4263" y="5989"/>
                      <a:pt x="4489" y="5834"/>
                      <a:pt x="4572" y="5596"/>
                    </a:cubicBezTo>
                    <a:close/>
                    <a:moveTo>
                      <a:pt x="8025" y="4406"/>
                    </a:moveTo>
                    <a:cubicBezTo>
                      <a:pt x="8144" y="4406"/>
                      <a:pt x="8227" y="4489"/>
                      <a:pt x="8227" y="4608"/>
                    </a:cubicBezTo>
                    <a:lnTo>
                      <a:pt x="8227" y="5203"/>
                    </a:lnTo>
                    <a:cubicBezTo>
                      <a:pt x="8227" y="5275"/>
                      <a:pt x="8192" y="5358"/>
                      <a:pt x="8132" y="5382"/>
                    </a:cubicBezTo>
                    <a:cubicBezTo>
                      <a:pt x="8073" y="5418"/>
                      <a:pt x="8037" y="5477"/>
                      <a:pt x="8037" y="5549"/>
                    </a:cubicBezTo>
                    <a:lnTo>
                      <a:pt x="8037" y="5846"/>
                    </a:lnTo>
                    <a:cubicBezTo>
                      <a:pt x="8037" y="5930"/>
                      <a:pt x="8096" y="6013"/>
                      <a:pt x="8192" y="6025"/>
                    </a:cubicBezTo>
                    <a:lnTo>
                      <a:pt x="8692" y="6144"/>
                    </a:lnTo>
                    <a:cubicBezTo>
                      <a:pt x="8787" y="6168"/>
                      <a:pt x="8858" y="6251"/>
                      <a:pt x="8858" y="6346"/>
                    </a:cubicBezTo>
                    <a:lnTo>
                      <a:pt x="8858" y="6406"/>
                    </a:lnTo>
                    <a:lnTo>
                      <a:pt x="6787" y="6406"/>
                    </a:lnTo>
                    <a:lnTo>
                      <a:pt x="6787" y="6346"/>
                    </a:lnTo>
                    <a:cubicBezTo>
                      <a:pt x="6787" y="6251"/>
                      <a:pt x="6846" y="6168"/>
                      <a:pt x="6953" y="6144"/>
                    </a:cubicBezTo>
                    <a:lnTo>
                      <a:pt x="7465" y="6025"/>
                    </a:lnTo>
                    <a:cubicBezTo>
                      <a:pt x="7549" y="6013"/>
                      <a:pt x="7608" y="5930"/>
                      <a:pt x="7608" y="5846"/>
                    </a:cubicBezTo>
                    <a:lnTo>
                      <a:pt x="7608" y="5549"/>
                    </a:lnTo>
                    <a:cubicBezTo>
                      <a:pt x="7608" y="5489"/>
                      <a:pt x="7584" y="5418"/>
                      <a:pt x="7513" y="5382"/>
                    </a:cubicBezTo>
                    <a:cubicBezTo>
                      <a:pt x="7442" y="5334"/>
                      <a:pt x="7418" y="5275"/>
                      <a:pt x="7418" y="5203"/>
                    </a:cubicBezTo>
                    <a:lnTo>
                      <a:pt x="7418" y="4608"/>
                    </a:lnTo>
                    <a:cubicBezTo>
                      <a:pt x="7418" y="4489"/>
                      <a:pt x="7501" y="4406"/>
                      <a:pt x="7620" y="4406"/>
                    </a:cubicBezTo>
                    <a:close/>
                    <a:moveTo>
                      <a:pt x="9585" y="3584"/>
                    </a:moveTo>
                    <a:lnTo>
                      <a:pt x="9585" y="6406"/>
                    </a:lnTo>
                    <a:lnTo>
                      <a:pt x="9204" y="6406"/>
                    </a:lnTo>
                    <a:lnTo>
                      <a:pt x="9204" y="6346"/>
                    </a:lnTo>
                    <a:cubicBezTo>
                      <a:pt x="9204" y="6084"/>
                      <a:pt x="9025" y="5846"/>
                      <a:pt x="8751" y="5787"/>
                    </a:cubicBezTo>
                    <a:lnTo>
                      <a:pt x="8394" y="5691"/>
                    </a:lnTo>
                    <a:lnTo>
                      <a:pt x="8394" y="5632"/>
                    </a:lnTo>
                    <a:cubicBezTo>
                      <a:pt x="8513" y="5537"/>
                      <a:pt x="8596" y="5370"/>
                      <a:pt x="8596" y="5191"/>
                    </a:cubicBezTo>
                    <a:lnTo>
                      <a:pt x="8596" y="4596"/>
                    </a:lnTo>
                    <a:cubicBezTo>
                      <a:pt x="8596" y="4263"/>
                      <a:pt x="8323" y="4001"/>
                      <a:pt x="8001" y="4001"/>
                    </a:cubicBezTo>
                    <a:lnTo>
                      <a:pt x="7596" y="4001"/>
                    </a:lnTo>
                    <a:cubicBezTo>
                      <a:pt x="7263" y="4001"/>
                      <a:pt x="7001" y="4263"/>
                      <a:pt x="7001" y="4596"/>
                    </a:cubicBezTo>
                    <a:lnTo>
                      <a:pt x="7001" y="5191"/>
                    </a:lnTo>
                    <a:cubicBezTo>
                      <a:pt x="7001" y="5358"/>
                      <a:pt x="7072" y="5513"/>
                      <a:pt x="7192" y="5632"/>
                    </a:cubicBezTo>
                    <a:lnTo>
                      <a:pt x="7192" y="5691"/>
                    </a:lnTo>
                    <a:lnTo>
                      <a:pt x="6834" y="5787"/>
                    </a:lnTo>
                    <a:cubicBezTo>
                      <a:pt x="6572" y="5846"/>
                      <a:pt x="6394" y="6084"/>
                      <a:pt x="6394" y="6346"/>
                    </a:cubicBezTo>
                    <a:lnTo>
                      <a:pt x="6394" y="6406"/>
                    </a:lnTo>
                    <a:lnTo>
                      <a:pt x="5953" y="6406"/>
                    </a:lnTo>
                    <a:lnTo>
                      <a:pt x="5953" y="3584"/>
                    </a:lnTo>
                    <a:close/>
                    <a:moveTo>
                      <a:pt x="203" y="0"/>
                    </a:moveTo>
                    <a:cubicBezTo>
                      <a:pt x="95" y="0"/>
                      <a:pt x="0" y="84"/>
                      <a:pt x="0" y="191"/>
                    </a:cubicBezTo>
                    <a:lnTo>
                      <a:pt x="0" y="6596"/>
                    </a:lnTo>
                    <a:cubicBezTo>
                      <a:pt x="0" y="6703"/>
                      <a:pt x="95" y="6799"/>
                      <a:pt x="203" y="6799"/>
                    </a:cubicBezTo>
                    <a:lnTo>
                      <a:pt x="9811" y="6799"/>
                    </a:lnTo>
                    <a:cubicBezTo>
                      <a:pt x="9918" y="6799"/>
                      <a:pt x="10001" y="6703"/>
                      <a:pt x="10001" y="6596"/>
                    </a:cubicBezTo>
                    <a:lnTo>
                      <a:pt x="10001" y="191"/>
                    </a:lnTo>
                    <a:cubicBezTo>
                      <a:pt x="10001" y="84"/>
                      <a:pt x="9918" y="0"/>
                      <a:pt x="9811" y="0"/>
                    </a:cubicBezTo>
                    <a:lnTo>
                      <a:pt x="1584" y="0"/>
                    </a:lnTo>
                    <a:cubicBezTo>
                      <a:pt x="1477" y="0"/>
                      <a:pt x="1381" y="84"/>
                      <a:pt x="1381" y="191"/>
                    </a:cubicBezTo>
                    <a:cubicBezTo>
                      <a:pt x="1381" y="286"/>
                      <a:pt x="1477" y="381"/>
                      <a:pt x="1584" y="381"/>
                    </a:cubicBezTo>
                    <a:lnTo>
                      <a:pt x="5596" y="381"/>
                    </a:lnTo>
                    <a:lnTo>
                      <a:pt x="5596" y="5215"/>
                    </a:lnTo>
                    <a:lnTo>
                      <a:pt x="4572" y="5215"/>
                    </a:lnTo>
                    <a:lnTo>
                      <a:pt x="4572" y="4203"/>
                    </a:lnTo>
                    <a:cubicBezTo>
                      <a:pt x="4572" y="3882"/>
                      <a:pt x="4370" y="3584"/>
                      <a:pt x="4072" y="3477"/>
                    </a:cubicBezTo>
                    <a:lnTo>
                      <a:pt x="3572" y="3286"/>
                    </a:lnTo>
                    <a:lnTo>
                      <a:pt x="3572" y="3274"/>
                    </a:lnTo>
                    <a:lnTo>
                      <a:pt x="3572" y="2989"/>
                    </a:lnTo>
                    <a:cubicBezTo>
                      <a:pt x="3810" y="2810"/>
                      <a:pt x="3977" y="2512"/>
                      <a:pt x="3977" y="2203"/>
                    </a:cubicBezTo>
                    <a:lnTo>
                      <a:pt x="3977" y="1798"/>
                    </a:lnTo>
                    <a:cubicBezTo>
                      <a:pt x="3977" y="1369"/>
                      <a:pt x="3620" y="1012"/>
                      <a:pt x="3191" y="1012"/>
                    </a:cubicBezTo>
                    <a:lnTo>
                      <a:pt x="2786" y="1012"/>
                    </a:lnTo>
                    <a:cubicBezTo>
                      <a:pt x="2358" y="1012"/>
                      <a:pt x="2000" y="1369"/>
                      <a:pt x="2000" y="1798"/>
                    </a:cubicBezTo>
                    <a:lnTo>
                      <a:pt x="2000" y="2203"/>
                    </a:lnTo>
                    <a:cubicBezTo>
                      <a:pt x="2000" y="2524"/>
                      <a:pt x="2167" y="2810"/>
                      <a:pt x="2405" y="2989"/>
                    </a:cubicBezTo>
                    <a:lnTo>
                      <a:pt x="2405" y="3274"/>
                    </a:lnTo>
                    <a:lnTo>
                      <a:pt x="2405" y="3286"/>
                    </a:lnTo>
                    <a:lnTo>
                      <a:pt x="1905" y="3477"/>
                    </a:lnTo>
                    <a:cubicBezTo>
                      <a:pt x="1608" y="3596"/>
                      <a:pt x="1405" y="3894"/>
                      <a:pt x="1405" y="4203"/>
                    </a:cubicBezTo>
                    <a:lnTo>
                      <a:pt x="1405" y="5215"/>
                    </a:lnTo>
                    <a:lnTo>
                      <a:pt x="381" y="5215"/>
                    </a:lnTo>
                    <a:lnTo>
                      <a:pt x="381" y="381"/>
                    </a:lnTo>
                    <a:lnTo>
                      <a:pt x="798" y="381"/>
                    </a:lnTo>
                    <a:cubicBezTo>
                      <a:pt x="893" y="381"/>
                      <a:pt x="988" y="286"/>
                      <a:pt x="988" y="191"/>
                    </a:cubicBezTo>
                    <a:cubicBezTo>
                      <a:pt x="988" y="84"/>
                      <a:pt x="893" y="0"/>
                      <a:pt x="79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12437;p74">
                <a:extLst>
                  <a:ext uri="{FF2B5EF4-FFF2-40B4-BE49-F238E27FC236}">
                    <a16:creationId xmlns:a16="http://schemas.microsoft.com/office/drawing/2014/main" id="{9D0E3F42-971D-4D30-ACBA-A4A32B15DD79}"/>
                  </a:ext>
                </a:extLst>
              </p:cNvPr>
              <p:cNvSpPr/>
              <p:nvPr/>
            </p:nvSpPr>
            <p:spPr>
              <a:xfrm>
                <a:off x="1289311" y="2926222"/>
                <a:ext cx="408156" cy="299783"/>
              </a:xfrm>
              <a:custGeom>
                <a:avLst/>
                <a:gdLst/>
                <a:ahLst/>
                <a:cxnLst/>
                <a:rect l="l" t="t" r="r" b="b"/>
                <a:pathLst>
                  <a:path w="12824" h="9419" extrusionOk="0">
                    <a:moveTo>
                      <a:pt x="11621" y="382"/>
                    </a:moveTo>
                    <a:cubicBezTo>
                      <a:pt x="11740" y="382"/>
                      <a:pt x="11823" y="477"/>
                      <a:pt x="11823" y="596"/>
                    </a:cubicBezTo>
                    <a:lnTo>
                      <a:pt x="11823" y="8037"/>
                    </a:lnTo>
                    <a:lnTo>
                      <a:pt x="11406" y="8037"/>
                    </a:lnTo>
                    <a:cubicBezTo>
                      <a:pt x="11299" y="8037"/>
                      <a:pt x="11216" y="8121"/>
                      <a:pt x="11216" y="8228"/>
                    </a:cubicBezTo>
                    <a:cubicBezTo>
                      <a:pt x="11216" y="8335"/>
                      <a:pt x="11299" y="8418"/>
                      <a:pt x="11406" y="8418"/>
                    </a:cubicBezTo>
                    <a:lnTo>
                      <a:pt x="12407" y="8418"/>
                    </a:lnTo>
                    <a:cubicBezTo>
                      <a:pt x="12407" y="8418"/>
                      <a:pt x="12418" y="8418"/>
                      <a:pt x="12418" y="8442"/>
                    </a:cubicBezTo>
                    <a:lnTo>
                      <a:pt x="12418" y="8835"/>
                    </a:lnTo>
                    <a:cubicBezTo>
                      <a:pt x="12442" y="8942"/>
                      <a:pt x="12347" y="9049"/>
                      <a:pt x="12228" y="9049"/>
                    </a:cubicBezTo>
                    <a:lnTo>
                      <a:pt x="596" y="9049"/>
                    </a:lnTo>
                    <a:cubicBezTo>
                      <a:pt x="476" y="9049"/>
                      <a:pt x="381" y="8954"/>
                      <a:pt x="381" y="8835"/>
                    </a:cubicBezTo>
                    <a:lnTo>
                      <a:pt x="381" y="8442"/>
                    </a:lnTo>
                    <a:cubicBezTo>
                      <a:pt x="381" y="8442"/>
                      <a:pt x="381" y="8418"/>
                      <a:pt x="393" y="8418"/>
                    </a:cubicBezTo>
                    <a:lnTo>
                      <a:pt x="10621" y="8418"/>
                    </a:lnTo>
                    <a:cubicBezTo>
                      <a:pt x="10728" y="8418"/>
                      <a:pt x="10811" y="8335"/>
                      <a:pt x="10811" y="8228"/>
                    </a:cubicBezTo>
                    <a:cubicBezTo>
                      <a:pt x="10811" y="8121"/>
                      <a:pt x="10728" y="8037"/>
                      <a:pt x="10621" y="8037"/>
                    </a:cubicBezTo>
                    <a:lnTo>
                      <a:pt x="977" y="8037"/>
                    </a:lnTo>
                    <a:lnTo>
                      <a:pt x="977" y="596"/>
                    </a:lnTo>
                    <a:cubicBezTo>
                      <a:pt x="977" y="477"/>
                      <a:pt x="1072" y="382"/>
                      <a:pt x="1179" y="382"/>
                    </a:cubicBezTo>
                    <a:close/>
                    <a:moveTo>
                      <a:pt x="1191" y="1"/>
                    </a:moveTo>
                    <a:cubicBezTo>
                      <a:pt x="857" y="1"/>
                      <a:pt x="596" y="263"/>
                      <a:pt x="596" y="596"/>
                    </a:cubicBezTo>
                    <a:lnTo>
                      <a:pt x="596" y="8037"/>
                    </a:lnTo>
                    <a:lnTo>
                      <a:pt x="381" y="8037"/>
                    </a:lnTo>
                    <a:cubicBezTo>
                      <a:pt x="179" y="8037"/>
                      <a:pt x="0" y="8216"/>
                      <a:pt x="0" y="8418"/>
                    </a:cubicBezTo>
                    <a:lnTo>
                      <a:pt x="0" y="8823"/>
                    </a:lnTo>
                    <a:cubicBezTo>
                      <a:pt x="0" y="9157"/>
                      <a:pt x="262" y="9419"/>
                      <a:pt x="596" y="9419"/>
                    </a:cubicBezTo>
                    <a:lnTo>
                      <a:pt x="12228" y="9419"/>
                    </a:lnTo>
                    <a:cubicBezTo>
                      <a:pt x="12561" y="9419"/>
                      <a:pt x="12823" y="9157"/>
                      <a:pt x="12823" y="8823"/>
                    </a:cubicBezTo>
                    <a:lnTo>
                      <a:pt x="12823" y="8418"/>
                    </a:lnTo>
                    <a:cubicBezTo>
                      <a:pt x="12811" y="8216"/>
                      <a:pt x="12645" y="8037"/>
                      <a:pt x="12418" y="8037"/>
                    </a:cubicBezTo>
                    <a:lnTo>
                      <a:pt x="12216" y="8037"/>
                    </a:lnTo>
                    <a:lnTo>
                      <a:pt x="12216" y="596"/>
                    </a:lnTo>
                    <a:cubicBezTo>
                      <a:pt x="12216" y="263"/>
                      <a:pt x="11942" y="1"/>
                      <a:pt x="1162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5" name="Google Shape;15136;p78">
              <a:extLst>
                <a:ext uri="{FF2B5EF4-FFF2-40B4-BE49-F238E27FC236}">
                  <a16:creationId xmlns:a16="http://schemas.microsoft.com/office/drawing/2014/main" id="{2EA7BF22-0796-45CD-9DCA-5D80678A5593}"/>
                </a:ext>
              </a:extLst>
            </p:cNvPr>
            <p:cNvGrpSpPr/>
            <p:nvPr/>
          </p:nvGrpSpPr>
          <p:grpSpPr>
            <a:xfrm>
              <a:off x="8156665" y="4070833"/>
              <a:ext cx="148592" cy="238278"/>
              <a:chOff x="5211031" y="1969108"/>
              <a:chExt cx="226661" cy="363467"/>
            </a:xfrm>
            <a:solidFill>
              <a:srgbClr val="EEF1F8"/>
            </a:solidFill>
          </p:grpSpPr>
          <p:sp>
            <p:nvSpPr>
              <p:cNvPr id="226" name="Google Shape;15137;p78">
                <a:extLst>
                  <a:ext uri="{FF2B5EF4-FFF2-40B4-BE49-F238E27FC236}">
                    <a16:creationId xmlns:a16="http://schemas.microsoft.com/office/drawing/2014/main" id="{99A8FA68-A617-4AD6-9D74-E94BEC3888D4}"/>
                  </a:ext>
                </a:extLst>
              </p:cNvPr>
              <p:cNvSpPr/>
              <p:nvPr/>
            </p:nvSpPr>
            <p:spPr>
              <a:xfrm>
                <a:off x="5211031" y="1969108"/>
                <a:ext cx="226661" cy="363467"/>
              </a:xfrm>
              <a:custGeom>
                <a:avLst/>
                <a:gdLst/>
                <a:ahLst/>
                <a:cxnLst/>
                <a:rect l="l" t="t" r="r" b="b"/>
                <a:pathLst>
                  <a:path w="7121" h="11419" extrusionOk="0">
                    <a:moveTo>
                      <a:pt x="6787" y="869"/>
                    </a:moveTo>
                    <a:cubicBezTo>
                      <a:pt x="6787" y="869"/>
                      <a:pt x="6799" y="869"/>
                      <a:pt x="6799" y="881"/>
                    </a:cubicBezTo>
                    <a:lnTo>
                      <a:pt x="6799" y="1238"/>
                    </a:lnTo>
                    <a:lnTo>
                      <a:pt x="6252" y="1250"/>
                    </a:lnTo>
                    <a:cubicBezTo>
                      <a:pt x="6156" y="1250"/>
                      <a:pt x="6085" y="1334"/>
                      <a:pt x="6085" y="1417"/>
                    </a:cubicBezTo>
                    <a:cubicBezTo>
                      <a:pt x="6085" y="1512"/>
                      <a:pt x="6156" y="1584"/>
                      <a:pt x="6252" y="1584"/>
                    </a:cubicBezTo>
                    <a:lnTo>
                      <a:pt x="6442" y="1584"/>
                    </a:lnTo>
                    <a:lnTo>
                      <a:pt x="6442" y="7501"/>
                    </a:lnTo>
                    <a:cubicBezTo>
                      <a:pt x="6442" y="7501"/>
                      <a:pt x="6442" y="7525"/>
                      <a:pt x="6430" y="7525"/>
                    </a:cubicBezTo>
                    <a:lnTo>
                      <a:pt x="703" y="7525"/>
                    </a:lnTo>
                    <a:cubicBezTo>
                      <a:pt x="703" y="7525"/>
                      <a:pt x="679" y="7525"/>
                      <a:pt x="679" y="7501"/>
                    </a:cubicBezTo>
                    <a:lnTo>
                      <a:pt x="679" y="1584"/>
                    </a:lnTo>
                    <a:lnTo>
                      <a:pt x="5537" y="1584"/>
                    </a:lnTo>
                    <a:cubicBezTo>
                      <a:pt x="5621" y="1584"/>
                      <a:pt x="5704" y="1512"/>
                      <a:pt x="5704" y="1417"/>
                    </a:cubicBezTo>
                    <a:cubicBezTo>
                      <a:pt x="5704" y="1334"/>
                      <a:pt x="5621" y="1250"/>
                      <a:pt x="5537" y="1250"/>
                    </a:cubicBezTo>
                    <a:lnTo>
                      <a:pt x="346" y="1250"/>
                    </a:lnTo>
                    <a:cubicBezTo>
                      <a:pt x="346" y="1250"/>
                      <a:pt x="322" y="1250"/>
                      <a:pt x="322" y="1238"/>
                    </a:cubicBezTo>
                    <a:lnTo>
                      <a:pt x="322" y="881"/>
                    </a:lnTo>
                    <a:cubicBezTo>
                      <a:pt x="322" y="881"/>
                      <a:pt x="322" y="869"/>
                      <a:pt x="346" y="869"/>
                    </a:cubicBezTo>
                    <a:close/>
                    <a:moveTo>
                      <a:pt x="5406" y="7858"/>
                    </a:moveTo>
                    <a:lnTo>
                      <a:pt x="5906" y="10394"/>
                    </a:lnTo>
                    <a:lnTo>
                      <a:pt x="3739" y="10394"/>
                    </a:lnTo>
                    <a:lnTo>
                      <a:pt x="3739" y="8418"/>
                    </a:lnTo>
                    <a:cubicBezTo>
                      <a:pt x="3739" y="8323"/>
                      <a:pt x="3656" y="8251"/>
                      <a:pt x="3573" y="8251"/>
                    </a:cubicBezTo>
                    <a:cubicBezTo>
                      <a:pt x="3477" y="8251"/>
                      <a:pt x="3406" y="8323"/>
                      <a:pt x="3406" y="8418"/>
                    </a:cubicBezTo>
                    <a:lnTo>
                      <a:pt x="3406" y="10394"/>
                    </a:lnTo>
                    <a:lnTo>
                      <a:pt x="1239" y="10394"/>
                    </a:lnTo>
                    <a:lnTo>
                      <a:pt x="1739" y="7858"/>
                    </a:lnTo>
                    <a:close/>
                    <a:moveTo>
                      <a:pt x="3573" y="0"/>
                    </a:moveTo>
                    <a:cubicBezTo>
                      <a:pt x="3477" y="0"/>
                      <a:pt x="3406" y="83"/>
                      <a:pt x="3406" y="167"/>
                    </a:cubicBezTo>
                    <a:lnTo>
                      <a:pt x="3406" y="536"/>
                    </a:lnTo>
                    <a:lnTo>
                      <a:pt x="346" y="536"/>
                    </a:lnTo>
                    <a:cubicBezTo>
                      <a:pt x="144" y="536"/>
                      <a:pt x="1" y="691"/>
                      <a:pt x="1" y="881"/>
                    </a:cubicBezTo>
                    <a:lnTo>
                      <a:pt x="1" y="1238"/>
                    </a:lnTo>
                    <a:cubicBezTo>
                      <a:pt x="1" y="1429"/>
                      <a:pt x="144" y="1584"/>
                      <a:pt x="346" y="1584"/>
                    </a:cubicBezTo>
                    <a:lnTo>
                      <a:pt x="358" y="1584"/>
                    </a:lnTo>
                    <a:lnTo>
                      <a:pt x="358" y="7501"/>
                    </a:lnTo>
                    <a:cubicBezTo>
                      <a:pt x="358" y="7703"/>
                      <a:pt x="501" y="7846"/>
                      <a:pt x="691" y="7846"/>
                    </a:cubicBezTo>
                    <a:lnTo>
                      <a:pt x="1382" y="7846"/>
                    </a:lnTo>
                    <a:lnTo>
                      <a:pt x="715" y="11228"/>
                    </a:lnTo>
                    <a:cubicBezTo>
                      <a:pt x="691" y="11311"/>
                      <a:pt x="751" y="11406"/>
                      <a:pt x="846" y="11418"/>
                    </a:cubicBezTo>
                    <a:lnTo>
                      <a:pt x="870" y="11418"/>
                    </a:lnTo>
                    <a:cubicBezTo>
                      <a:pt x="953" y="11418"/>
                      <a:pt x="1025" y="11359"/>
                      <a:pt x="1037" y="11287"/>
                    </a:cubicBezTo>
                    <a:lnTo>
                      <a:pt x="1156" y="10704"/>
                    </a:lnTo>
                    <a:lnTo>
                      <a:pt x="3394" y="10704"/>
                    </a:lnTo>
                    <a:lnTo>
                      <a:pt x="3394" y="11251"/>
                    </a:lnTo>
                    <a:cubicBezTo>
                      <a:pt x="3394" y="11347"/>
                      <a:pt x="3466" y="11418"/>
                      <a:pt x="3549" y="11418"/>
                    </a:cubicBezTo>
                    <a:cubicBezTo>
                      <a:pt x="3644" y="11418"/>
                      <a:pt x="3716" y="11347"/>
                      <a:pt x="3716" y="11251"/>
                    </a:cubicBezTo>
                    <a:lnTo>
                      <a:pt x="3716" y="10704"/>
                    </a:lnTo>
                    <a:lnTo>
                      <a:pt x="5954" y="10704"/>
                    </a:lnTo>
                    <a:lnTo>
                      <a:pt x="6073" y="11287"/>
                    </a:lnTo>
                    <a:cubicBezTo>
                      <a:pt x="6085" y="11359"/>
                      <a:pt x="6156" y="11418"/>
                      <a:pt x="6228" y="11418"/>
                    </a:cubicBezTo>
                    <a:lnTo>
                      <a:pt x="6264" y="11418"/>
                    </a:lnTo>
                    <a:cubicBezTo>
                      <a:pt x="6347" y="11406"/>
                      <a:pt x="6406" y="11311"/>
                      <a:pt x="6394" y="11228"/>
                    </a:cubicBezTo>
                    <a:lnTo>
                      <a:pt x="5728" y="7846"/>
                    </a:lnTo>
                    <a:lnTo>
                      <a:pt x="6406" y="7846"/>
                    </a:lnTo>
                    <a:cubicBezTo>
                      <a:pt x="6609" y="7846"/>
                      <a:pt x="6752" y="7703"/>
                      <a:pt x="6752" y="7501"/>
                    </a:cubicBezTo>
                    <a:lnTo>
                      <a:pt x="6752" y="1584"/>
                    </a:lnTo>
                    <a:lnTo>
                      <a:pt x="6764" y="1584"/>
                    </a:lnTo>
                    <a:cubicBezTo>
                      <a:pt x="6966" y="1584"/>
                      <a:pt x="7109" y="1429"/>
                      <a:pt x="7109" y="1238"/>
                    </a:cubicBezTo>
                    <a:lnTo>
                      <a:pt x="7109" y="881"/>
                    </a:lnTo>
                    <a:cubicBezTo>
                      <a:pt x="7121" y="691"/>
                      <a:pt x="6978" y="524"/>
                      <a:pt x="6787" y="524"/>
                    </a:cubicBezTo>
                    <a:lnTo>
                      <a:pt x="3739" y="524"/>
                    </a:lnTo>
                    <a:lnTo>
                      <a:pt x="3739" y="167"/>
                    </a:lnTo>
                    <a:cubicBezTo>
                      <a:pt x="3739" y="83"/>
                      <a:pt x="3656" y="0"/>
                      <a:pt x="357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15138;p78">
                <a:extLst>
                  <a:ext uri="{FF2B5EF4-FFF2-40B4-BE49-F238E27FC236}">
                    <a16:creationId xmlns:a16="http://schemas.microsoft.com/office/drawing/2014/main" id="{6CB2CBE8-790C-419C-A790-5A4A823FF65E}"/>
                  </a:ext>
                </a:extLst>
              </p:cNvPr>
              <p:cNvSpPr/>
              <p:nvPr/>
            </p:nvSpPr>
            <p:spPr>
              <a:xfrm>
                <a:off x="5250468" y="2060046"/>
                <a:ext cx="147819" cy="107649"/>
              </a:xfrm>
              <a:custGeom>
                <a:avLst/>
                <a:gdLst/>
                <a:ahLst/>
                <a:cxnLst/>
                <a:rect l="l" t="t" r="r" b="b"/>
                <a:pathLst>
                  <a:path w="4644" h="3382" extrusionOk="0">
                    <a:moveTo>
                      <a:pt x="3584" y="1"/>
                    </a:moveTo>
                    <a:cubicBezTo>
                      <a:pt x="3489" y="1"/>
                      <a:pt x="3417" y="84"/>
                      <a:pt x="3417" y="167"/>
                    </a:cubicBezTo>
                    <a:cubicBezTo>
                      <a:pt x="3417" y="263"/>
                      <a:pt x="3489" y="334"/>
                      <a:pt x="3584" y="334"/>
                    </a:cubicBezTo>
                    <a:lnTo>
                      <a:pt x="4072" y="334"/>
                    </a:lnTo>
                    <a:lnTo>
                      <a:pt x="2417" y="1989"/>
                    </a:lnTo>
                    <a:lnTo>
                      <a:pt x="2405" y="1989"/>
                    </a:lnTo>
                    <a:lnTo>
                      <a:pt x="2036" y="1608"/>
                    </a:lnTo>
                    <a:cubicBezTo>
                      <a:pt x="1971" y="1542"/>
                      <a:pt x="1881" y="1510"/>
                      <a:pt x="1792" y="1510"/>
                    </a:cubicBezTo>
                    <a:cubicBezTo>
                      <a:pt x="1703" y="1510"/>
                      <a:pt x="1613" y="1542"/>
                      <a:pt x="1548" y="1608"/>
                    </a:cubicBezTo>
                    <a:lnTo>
                      <a:pt x="60" y="3096"/>
                    </a:lnTo>
                    <a:cubicBezTo>
                      <a:pt x="0" y="3156"/>
                      <a:pt x="0" y="3275"/>
                      <a:pt x="60" y="3334"/>
                    </a:cubicBezTo>
                    <a:cubicBezTo>
                      <a:pt x="83" y="3370"/>
                      <a:pt x="131" y="3382"/>
                      <a:pt x="179" y="3382"/>
                    </a:cubicBezTo>
                    <a:cubicBezTo>
                      <a:pt x="214" y="3382"/>
                      <a:pt x="262" y="3370"/>
                      <a:pt x="298" y="3334"/>
                    </a:cubicBezTo>
                    <a:lnTo>
                      <a:pt x="1786" y="1846"/>
                    </a:lnTo>
                    <a:lnTo>
                      <a:pt x="1798" y="1846"/>
                    </a:lnTo>
                    <a:lnTo>
                      <a:pt x="2167" y="2227"/>
                    </a:lnTo>
                    <a:cubicBezTo>
                      <a:pt x="2227" y="2287"/>
                      <a:pt x="2310" y="2322"/>
                      <a:pt x="2405" y="2322"/>
                    </a:cubicBezTo>
                    <a:cubicBezTo>
                      <a:pt x="2488" y="2322"/>
                      <a:pt x="2584" y="2298"/>
                      <a:pt x="2643" y="2227"/>
                    </a:cubicBezTo>
                    <a:lnTo>
                      <a:pt x="4298" y="572"/>
                    </a:lnTo>
                    <a:lnTo>
                      <a:pt x="4298" y="1060"/>
                    </a:lnTo>
                    <a:cubicBezTo>
                      <a:pt x="4298" y="1155"/>
                      <a:pt x="4370" y="1227"/>
                      <a:pt x="4453" y="1227"/>
                    </a:cubicBezTo>
                    <a:cubicBezTo>
                      <a:pt x="4548" y="1227"/>
                      <a:pt x="4620" y="1155"/>
                      <a:pt x="4620" y="1060"/>
                    </a:cubicBezTo>
                    <a:lnTo>
                      <a:pt x="4620" y="167"/>
                    </a:lnTo>
                    <a:cubicBezTo>
                      <a:pt x="4644" y="84"/>
                      <a:pt x="4560" y="1"/>
                      <a:pt x="44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custDataLst>
      <p:tags r:id="rId1"/>
    </p:custDataLst>
    <p:extLst>
      <p:ext uri="{BB962C8B-B14F-4D97-AF65-F5344CB8AC3E}">
        <p14:creationId xmlns:p14="http://schemas.microsoft.com/office/powerpoint/2010/main" val="77411015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  <p:tag name="ARTICULATE_PROJECT_OPEN" val="0"/>
  <p:tag name="ARTICULATE_SLIDE_COUNT" val="26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heme/theme1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1113</TotalTime>
  <Words>752</Words>
  <Application>Microsoft Office PowerPoint</Application>
  <PresentationFormat>Grand écran</PresentationFormat>
  <Paragraphs>129</Paragraphs>
  <Slides>21</Slides>
  <Notes>16</Notes>
  <HiddenSlides>11</HiddenSlides>
  <MMClips>0</MMClips>
  <ScaleCrop>false</ScaleCrop>
  <HeadingPairs>
    <vt:vector size="6" baseType="variant">
      <vt:variant>
        <vt:lpstr>Polices utilisées</vt:lpstr>
      </vt:variant>
      <vt:variant>
        <vt:i4>8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21</vt:i4>
      </vt:variant>
    </vt:vector>
  </HeadingPairs>
  <TitlesOfParts>
    <vt:vector size="30" baseType="lpstr">
      <vt:lpstr>Arial</vt:lpstr>
      <vt:lpstr>Calibri</vt:lpstr>
      <vt:lpstr>Calibri Light</vt:lpstr>
      <vt:lpstr>Helvetica Light</vt:lpstr>
      <vt:lpstr>Orbitron</vt:lpstr>
      <vt:lpstr>Proxima Nova</vt:lpstr>
      <vt:lpstr>Rajdhani</vt:lpstr>
      <vt:lpstr>Wingdings</vt:lpstr>
      <vt:lpstr>Thème Office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</vt:vector>
  </TitlesOfParts>
  <Company>UTT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Lucie Lemaitre</dc:creator>
  <cp:lastModifiedBy>camille.carlier@imt-lille-douai.fr</cp:lastModifiedBy>
  <cp:revision>78</cp:revision>
  <dcterms:created xsi:type="dcterms:W3CDTF">2023-01-18T15:07:44Z</dcterms:created>
  <dcterms:modified xsi:type="dcterms:W3CDTF">2023-06-26T13:25:25Z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ArticulateGUID">
    <vt:lpwstr>457FDE06-3860-4B21-969C-5704E6847568</vt:lpwstr>
  </property>
  <property fmtid="{D5CDD505-2E9C-101B-9397-08002B2CF9AE}" pid="3" name="ArticulatePath">
    <vt:lpwstr>Présentation1</vt:lpwstr>
  </property>
</Properties>
</file>